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2AA4-45E1-1C3E-C2D5-F1FC16BF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FDCF-8028-2F9E-83A5-3F3AD1F9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C04F-3C9A-E59A-C23E-CDC6574E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AFBE-C19C-9B16-0AF9-2F51D784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CC17-31D4-0E85-5A95-587DEAB2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780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8D46-32A1-69D0-69D0-FB26F622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8C43-8E14-25ED-F66E-EC6D9823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385C-C251-D72E-4E98-923027CA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8845-5B9C-6FB3-7CF5-FA68F865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05DE-C7A3-DE34-A93F-7C454E8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11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8F815-69D8-EE3C-2805-38C2AF86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92A1-7DD3-7FF5-6D2D-E5F12CAC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F15E-C99F-D179-D9AB-E0D92B66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02D8-8AA0-3EBD-832A-4DAD6BA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18A7-3E64-DB14-DA63-B2FA233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162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C7B-7132-60C3-BCD3-3B6383C9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0AD1-AFB7-1204-7A2E-2CA0D104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10BA-1B23-E833-2835-0E0AED81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ABB3-DCEA-3589-0ED6-B21644B6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1064-797F-16FF-C59E-3CCFEEF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3494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527A-270A-FB38-0CA3-FA1C6A0A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BA90-574A-FF97-51BB-4DF5D4A1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6B9C-F9D7-765B-A8B2-D8863BA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59F1-6585-BF11-D85E-5897950E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2934-C935-AC98-D560-20CE4A92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6614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35C5-9B7F-8AE4-7355-5E5D570D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150B-8D7C-4146-41C7-7487CABDA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7412-10E7-69B2-9205-5E5D5543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2D8C-F32A-FA6F-AAC9-5676D694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9B533-D44E-7715-5701-BD2D032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DA17-E696-A3C2-6B0B-990AF3BB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357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4B1-43DD-1736-2062-8A34B40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6EC0-C985-A454-679B-DE51991D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AD19-462C-7BE8-97CF-07A904C3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44792-EA44-16C7-2EE2-ACDE2CC6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5DE8-1A06-433C-78D2-61AB6DA21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6ACB8-136F-66EA-12AB-8B3541C1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2684C-F829-32FC-A27F-9CEB9A53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A659C-7352-9044-A73C-2878C988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0040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C1EF-D1AF-CC2C-54BB-86500C4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DBF1A-79BD-6A84-376B-2DEB2CF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58D3-58A1-E2F4-E0E5-301AB301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2478-97EC-09EB-9561-19389242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166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06AC1-D062-1E36-1228-FD1730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B59FB-0D3B-1223-BD38-A6C9DA9B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4455-5C08-594D-6C9F-32AE86FB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096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C94-2205-2C95-E449-00C2D1C2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5C1C-D028-BE74-3743-54A68F54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E58A9-335B-0108-F87F-41B46C62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2A48-B2B7-3539-1573-20761C5B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3C13-BAF0-FF93-7860-92E795D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3DF0-C212-54C4-0F76-E325E8E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646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EACB-E009-4D77-20AC-3CC6FFCD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19D93-4A3C-8BBF-D947-538614F5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C6CA-FF2B-66D0-23C1-39E95A87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BE415-5A8D-150C-EA79-15C067C5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44D4-457C-3D6D-90E0-52FAAA0F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ECA4C-A768-A7F9-3F22-43009858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6446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387DC-6F4F-4A4F-CF12-7147E120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7D267-29DE-CBE0-AF16-6B40B9C2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78CF-35E3-C660-B078-03EBC394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9B85-3FC4-B84A-9A29-51626F6CC447}" type="datetimeFigureOut">
              <a:rPr lang="en-EG" smtClean="0"/>
              <a:t>11/05/2023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4AF2-3C94-C4F8-62DE-E8C3AF2EB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6936-9748-D5DF-F93C-C96A1A01C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4B16-F8AB-814F-83E6-FA0B532778FC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4104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526B86-DCAE-7851-6DEB-BC5BD363D1F0}"/>
              </a:ext>
            </a:extLst>
          </p:cNvPr>
          <p:cNvSpPr/>
          <p:nvPr/>
        </p:nvSpPr>
        <p:spPr>
          <a:xfrm>
            <a:off x="4572000" y="1185333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283F1-523B-F99C-D329-52437C15A89C}"/>
              </a:ext>
            </a:extLst>
          </p:cNvPr>
          <p:cNvSpPr txBox="1"/>
          <p:nvPr/>
        </p:nvSpPr>
        <p:spPr>
          <a:xfrm>
            <a:off x="3046521" y="442728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G" b="1" dirty="0">
                <a:effectLst/>
                <a:latin typeface="Menlo" panose="020B0609030804020204" pitchFamily="49" charset="0"/>
              </a:rPr>
              <a:t>2 3 3 4 6 9 11 12 18 20</a:t>
            </a:r>
            <a:endParaRPr lang="en-EG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544C55-C450-0129-BCDE-9213AE370A5E}"/>
              </a:ext>
            </a:extLst>
          </p:cNvPr>
          <p:cNvSpPr/>
          <p:nvPr/>
        </p:nvSpPr>
        <p:spPr>
          <a:xfrm>
            <a:off x="3730209" y="1747685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D43EBC-55A8-AD02-8072-25C29255DA1C}"/>
              </a:ext>
            </a:extLst>
          </p:cNvPr>
          <p:cNvSpPr/>
          <p:nvPr/>
        </p:nvSpPr>
        <p:spPr>
          <a:xfrm>
            <a:off x="4057587" y="2381954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C4D82D-31B2-BEBF-FAB6-1342699A264B}"/>
              </a:ext>
            </a:extLst>
          </p:cNvPr>
          <p:cNvSpPr/>
          <p:nvPr/>
        </p:nvSpPr>
        <p:spPr>
          <a:xfrm>
            <a:off x="3165602" y="2381955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B09937-0530-391D-19CD-14AB36D9B20A}"/>
              </a:ext>
            </a:extLst>
          </p:cNvPr>
          <p:cNvSpPr/>
          <p:nvPr/>
        </p:nvSpPr>
        <p:spPr>
          <a:xfrm>
            <a:off x="5000371" y="2381954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12</a:t>
            </a:r>
          </a:p>
          <a:p>
            <a:pPr algn="ctr"/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9343BD-F392-A2CF-E6E7-882B839A448C}"/>
              </a:ext>
            </a:extLst>
          </p:cNvPr>
          <p:cNvSpPr/>
          <p:nvPr/>
        </p:nvSpPr>
        <p:spPr>
          <a:xfrm>
            <a:off x="4712343" y="3071262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ED0DBC-70A3-8188-D457-E341DFB9A288}"/>
              </a:ext>
            </a:extLst>
          </p:cNvPr>
          <p:cNvSpPr/>
          <p:nvPr/>
        </p:nvSpPr>
        <p:spPr>
          <a:xfrm>
            <a:off x="5327749" y="1714025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D5C6BB-7F4A-2B7E-720A-D45316854727}"/>
              </a:ext>
            </a:extLst>
          </p:cNvPr>
          <p:cNvSpPr/>
          <p:nvPr/>
        </p:nvSpPr>
        <p:spPr>
          <a:xfrm>
            <a:off x="3492980" y="3087484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06DFC7-B2CD-F23A-A65F-4FAB7B22E330}"/>
              </a:ext>
            </a:extLst>
          </p:cNvPr>
          <p:cNvSpPr/>
          <p:nvPr/>
        </p:nvSpPr>
        <p:spPr>
          <a:xfrm>
            <a:off x="2712185" y="3085764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12A63-3DAC-CCA6-ACB9-9B24407F9BD3}"/>
              </a:ext>
            </a:extLst>
          </p:cNvPr>
          <p:cNvSpPr/>
          <p:nvPr/>
        </p:nvSpPr>
        <p:spPr>
          <a:xfrm>
            <a:off x="5995661" y="2389524"/>
            <a:ext cx="654756" cy="59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E07BB-3D62-702B-77C1-990A52854288}"/>
              </a:ext>
            </a:extLst>
          </p:cNvPr>
          <p:cNvCxnSpPr>
            <a:stCxn id="4" idx="3"/>
            <a:endCxn id="9" idx="7"/>
          </p:cNvCxnSpPr>
          <p:nvPr/>
        </p:nvCxnSpPr>
        <p:spPr>
          <a:xfrm flipH="1">
            <a:off x="4289078" y="1696023"/>
            <a:ext cx="378809" cy="13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F78700-90FB-3322-BEE1-1EE5F1A4E462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5130869" y="1696023"/>
            <a:ext cx="292767" cy="1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362ECA-D4FA-1BF4-B05B-FECD3D25ACF1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5886618" y="2224715"/>
            <a:ext cx="204930" cy="25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F4D603-9929-0053-567F-50567CE72A99}"/>
              </a:ext>
            </a:extLst>
          </p:cNvPr>
          <p:cNvCxnSpPr>
            <a:cxnSpLocks/>
            <a:stCxn id="14" idx="4"/>
            <a:endCxn id="12" idx="7"/>
          </p:cNvCxnSpPr>
          <p:nvPr/>
        </p:nvCxnSpPr>
        <p:spPr>
          <a:xfrm flipH="1">
            <a:off x="5559240" y="2312336"/>
            <a:ext cx="95887" cy="15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D73F54-4C1A-FF17-E3C0-BAB4D6009BE1}"/>
              </a:ext>
            </a:extLst>
          </p:cNvPr>
          <p:cNvCxnSpPr>
            <a:cxnSpLocks/>
            <a:stCxn id="12" idx="4"/>
            <a:endCxn id="13" idx="7"/>
          </p:cNvCxnSpPr>
          <p:nvPr/>
        </p:nvCxnSpPr>
        <p:spPr>
          <a:xfrm flipH="1">
            <a:off x="5271212" y="2980265"/>
            <a:ext cx="56537" cy="17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755582-F0F8-F446-89E1-C489C4E6AD09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3724471" y="2258375"/>
            <a:ext cx="101625" cy="2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3A9866-3524-199D-E388-5F69D7BB9CB6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4289078" y="2258375"/>
            <a:ext cx="95887" cy="1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9E8D7D-28DD-3C9D-40E2-6479FA8DC878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 flipH="1">
            <a:off x="3039563" y="2892645"/>
            <a:ext cx="221926" cy="19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6D1666-A5E3-FC0F-FB09-9601C16BA233}"/>
              </a:ext>
            </a:extLst>
          </p:cNvPr>
          <p:cNvCxnSpPr>
            <a:cxnSpLocks/>
            <a:stCxn id="11" idx="5"/>
            <a:endCxn id="16" idx="0"/>
          </p:cNvCxnSpPr>
          <p:nvPr/>
        </p:nvCxnSpPr>
        <p:spPr>
          <a:xfrm>
            <a:off x="3724471" y="2892645"/>
            <a:ext cx="95887" cy="1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7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mohamedazouz04@outlook.com</dc:creator>
  <cp:lastModifiedBy>mohamedazouz04@outlook.com</cp:lastModifiedBy>
  <cp:revision>1</cp:revision>
  <dcterms:created xsi:type="dcterms:W3CDTF">2023-05-11T20:34:26Z</dcterms:created>
  <dcterms:modified xsi:type="dcterms:W3CDTF">2023-05-11T20:55:31Z</dcterms:modified>
</cp:coreProperties>
</file>