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9"/>
    <p:restoredTop sz="94687"/>
  </p:normalViewPr>
  <p:slideViewPr>
    <p:cSldViewPr snapToGrid="0">
      <p:cViewPr varScale="1">
        <p:scale>
          <a:sx n="104" d="100"/>
          <a:sy n="104" d="100"/>
        </p:scale>
        <p:origin x="16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9962-EE75-B877-1BA5-A477E639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D6A08-649A-5673-82C9-99E376E4F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DE418-506B-F1D2-C616-4A0F73E6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67A9-E92F-BE44-BD12-51151055E686}" type="datetimeFigureOut">
              <a:rPr lang="en-EG" smtClean="0"/>
              <a:t>24/04/2023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E22C-0893-EE54-7EAE-94FF4136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92691-001E-2C47-C0C1-3FB422F1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210B-FD73-C042-91BC-9654BE367A1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48325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8145-8FB8-A1BA-E5B4-4AEDB3ED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1904F-D788-B1F5-9B2C-2E002CFAC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67066-84E8-67C8-D3EB-511BA6F2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67A9-E92F-BE44-BD12-51151055E686}" type="datetimeFigureOut">
              <a:rPr lang="en-EG" smtClean="0"/>
              <a:t>24/04/2023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F7720-7A6F-6492-78F3-0730BA92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8DEB-09BE-0532-7CCF-80D67E12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210B-FD73-C042-91BC-9654BE367A1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1978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BB9AD-BE41-8CC0-67CE-9FB2D1C95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B2C2E-1632-B810-0362-99F6D8FF8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30306-0BE7-B0FF-01F3-D6692772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67A9-E92F-BE44-BD12-51151055E686}" type="datetimeFigureOut">
              <a:rPr lang="en-EG" smtClean="0"/>
              <a:t>24/04/2023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14D96-7C4E-5D2A-325B-395DFA17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344BB-56EA-609F-159D-7E69AD15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210B-FD73-C042-91BC-9654BE367A1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91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4710-51F8-28D5-14C6-925DFD85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5C0FF-764C-9EC4-D9A1-CAB88E5A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B58F2-1E6B-5552-8918-93DBAE07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67A9-E92F-BE44-BD12-51151055E686}" type="datetimeFigureOut">
              <a:rPr lang="en-EG" smtClean="0"/>
              <a:t>24/04/2023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8FF22-C6F0-79F1-4E13-8E8B146C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4F35C-6635-883C-6362-BAED2860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210B-FD73-C042-91BC-9654BE367A1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55024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7A37-1728-A78A-035D-A7A6E3D5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0CA86-2317-0F05-2EF9-F394620D1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04950-A29D-AC8C-77A5-53BA521E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67A9-E92F-BE44-BD12-51151055E686}" type="datetimeFigureOut">
              <a:rPr lang="en-EG" smtClean="0"/>
              <a:t>24/04/2023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E7CC5-1F19-B8ED-551D-63BF6495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1C654-2CEA-4027-1FF1-AAF22EAD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210B-FD73-C042-91BC-9654BE367A1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08196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73DF-D083-9DF8-1031-D4427790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3F09-6FDE-B262-F993-9912C4DD1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E5AF1-6894-F01C-3FD2-BB7C5BFF0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07ED9-0F5C-8FEE-C8E6-713BFFA3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67A9-E92F-BE44-BD12-51151055E686}" type="datetimeFigureOut">
              <a:rPr lang="en-EG" smtClean="0"/>
              <a:t>24/04/2023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E9426-9A3C-4C9E-A239-646F5040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34B5C-ACB7-AA21-2E5F-FCB544A7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210B-FD73-C042-91BC-9654BE367A1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14144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E253-3904-CA49-A593-6FC7CE8A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6FD3B-6C0D-B8D3-6559-E41DC547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A2798-53F4-9759-2E7D-3866D28AB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93AC0-ABBC-71D5-5C56-28F43B4FF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38A33-73F7-6296-F996-991CEB348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406AC-D47B-1C2D-F12F-56DCEFDF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67A9-E92F-BE44-BD12-51151055E686}" type="datetimeFigureOut">
              <a:rPr lang="en-EG" smtClean="0"/>
              <a:t>24/04/2023</a:t>
            </a:fld>
            <a:endParaRPr lang="en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06142-18EB-8C54-A4D9-A831DEC6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99632-BEFF-3323-8109-6D88B474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210B-FD73-C042-91BC-9654BE367A1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53532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6E49-D810-9CDB-2D9E-FE3A2424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D7EBE-7977-4FEA-EE1F-6657B702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67A9-E92F-BE44-BD12-51151055E686}" type="datetimeFigureOut">
              <a:rPr lang="en-EG" smtClean="0"/>
              <a:t>24/04/2023</a:t>
            </a:fld>
            <a:endParaRPr lang="en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B3CDE-6AFB-7ECC-0C82-D34D057C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79377-AAD5-2CED-CB28-8989568C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210B-FD73-C042-91BC-9654BE367A1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36625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2106E-B308-E5B2-0F2E-09AA1578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67A9-E92F-BE44-BD12-51151055E686}" type="datetimeFigureOut">
              <a:rPr lang="en-EG" smtClean="0"/>
              <a:t>24/04/2023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C97D0-2A39-1F62-6D0D-B425F26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C5614-7378-DE13-3244-7F705BAC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210B-FD73-C042-91BC-9654BE367A1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13261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15C8-E5CB-1A51-8003-10555BF5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4AF67-3E6D-4478-6F51-9FDA14D4A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FB9A2-4141-5253-6A7E-57227B091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E2382-590F-EE2B-754C-192D0CA7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67A9-E92F-BE44-BD12-51151055E686}" type="datetimeFigureOut">
              <a:rPr lang="en-EG" smtClean="0"/>
              <a:t>24/04/2023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34302-8033-31F5-F543-C643CDDC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C777A-6A34-3379-30C7-0FC17F89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210B-FD73-C042-91BC-9654BE367A1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19219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9D3D-D3CF-F8A5-0033-8071C27E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FE74E-435A-C11E-9C04-C2B4738DA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556C4-9C25-BAF3-F578-6C9A7F46C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843FB-86D8-67DF-85B6-7048C749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67A9-E92F-BE44-BD12-51151055E686}" type="datetimeFigureOut">
              <a:rPr lang="en-EG" smtClean="0"/>
              <a:t>24/04/2023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02CF4-13F9-84B4-3B23-1B6A56C6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D31C1-AAB7-5B91-EE5B-80591583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210B-FD73-C042-91BC-9654BE367A1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20925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6D10B-B22C-AC58-F6E6-3B86CA5A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B418C-643C-F91A-F50A-D3935FB91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FD851-0D86-6B9D-F203-256C42878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067A9-E92F-BE44-BD12-51151055E686}" type="datetimeFigureOut">
              <a:rPr lang="en-EG" smtClean="0"/>
              <a:t>24/04/2023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F1510-2935-A521-52B3-1795B5393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B8151-0985-7EBE-C7C2-EFD66BC79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F210B-FD73-C042-91BC-9654BE367A14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3679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58FE64-1E35-ABEC-53E8-BEFE90244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23354"/>
              </p:ext>
            </p:extLst>
          </p:nvPr>
        </p:nvGraphicFramePr>
        <p:xfrm>
          <a:off x="6986727" y="3788651"/>
          <a:ext cx="2575511" cy="2996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511">
                  <a:extLst>
                    <a:ext uri="{9D8B030D-6E8A-4147-A177-3AD203B41FA5}">
                      <a16:colId xmlns:a16="http://schemas.microsoft.com/office/drawing/2014/main" val="153395203"/>
                    </a:ext>
                  </a:extLst>
                </a:gridCol>
              </a:tblGrid>
              <a:tr h="391278">
                <a:tc>
                  <a:txBody>
                    <a:bodyPr/>
                    <a:lstStyle/>
                    <a:p>
                      <a:pPr algn="ctr"/>
                      <a:r>
                        <a:rPr lang="en-EG" sz="1200" dirty="0">
                          <a:solidFill>
                            <a:schemeClr val="tx1"/>
                          </a:solidFill>
                        </a:rPr>
                        <a:t>Plane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007644"/>
                  </a:ext>
                </a:extLst>
              </a:tr>
              <a:tr h="1233659">
                <a:tc>
                  <a:txBody>
                    <a:bodyPr/>
                    <a:lstStyle/>
                    <a:p>
                      <a:r>
                        <a:rPr lang="en-EG" sz="1200" dirty="0">
                          <a:solidFill>
                            <a:schemeClr val="tx1"/>
                          </a:solidFill>
                        </a:rPr>
                        <a:t>- ID : int const</a:t>
                      </a:r>
                    </a:p>
                    <a:p>
                      <a:r>
                        <a:rPr lang="en-EG" sz="1200" u="sng" dirty="0">
                          <a:solidFill>
                            <a:schemeClr val="tx1"/>
                          </a:solidFill>
                        </a:rPr>
                        <a:t>- numberofplanes : int</a:t>
                      </a:r>
                    </a:p>
                    <a:p>
                      <a:r>
                        <a:rPr lang="en-EG" sz="1200" u="none" dirty="0">
                          <a:solidFill>
                            <a:schemeClr val="tx1"/>
                          </a:solidFill>
                        </a:rPr>
                        <a:t>- wtime : int</a:t>
                      </a:r>
                    </a:p>
                    <a:p>
                      <a:r>
                        <a:rPr lang="en-EG" sz="1200" u="sng" dirty="0">
                          <a:solidFill>
                            <a:schemeClr val="tx1"/>
                          </a:solidFill>
                        </a:rPr>
                        <a:t>- wait : int[count]</a:t>
                      </a:r>
                    </a:p>
                    <a:p>
                      <a:r>
                        <a:rPr lang="en-EG" sz="1200" u="none" dirty="0">
                          <a:solidFill>
                            <a:schemeClr val="tx1"/>
                          </a:solidFill>
                        </a:rPr>
                        <a:t>- time_arrival 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448793"/>
                  </a:ext>
                </a:extLst>
              </a:tr>
              <a:tr h="336453">
                <a:tc>
                  <a:txBody>
                    <a:bodyPr/>
                    <a:lstStyle/>
                    <a:p>
                      <a:r>
                        <a:rPr lang="en-EG" sz="1200" dirty="0">
                          <a:solidFill>
                            <a:schemeClr val="tx1"/>
                          </a:solidFill>
                        </a:rPr>
                        <a:t>+ Plane(int ID)</a:t>
                      </a:r>
                    </a:p>
                    <a:p>
                      <a:r>
                        <a:rPr lang="en-EG" sz="1200" u="sng" dirty="0">
                          <a:solidFill>
                            <a:schemeClr val="tx1"/>
                          </a:solidFill>
                        </a:rPr>
                        <a:t>+ avgwait() : double</a:t>
                      </a:r>
                    </a:p>
                    <a:p>
                      <a:r>
                        <a:rPr lang="en-EG" sz="1200" dirty="0">
                          <a:solidFill>
                            <a:schemeClr val="tx1"/>
                          </a:solidFill>
                        </a:rPr>
                        <a:t>+ setwtime(int time) : void</a:t>
                      </a:r>
                    </a:p>
                    <a:p>
                      <a:r>
                        <a:rPr lang="en-EG" sz="1200" dirty="0">
                          <a:solidFill>
                            <a:schemeClr val="tx1"/>
                          </a:solidFill>
                        </a:rPr>
                        <a:t>+ getwtime() : int</a:t>
                      </a:r>
                    </a:p>
                    <a:p>
                      <a:r>
                        <a:rPr lang="en-EG" sz="1200" dirty="0">
                          <a:solidFill>
                            <a:schemeClr val="tx1"/>
                          </a:solidFill>
                        </a:rPr>
                        <a:t>+ settimearrival(int time) : void</a:t>
                      </a:r>
                    </a:p>
                    <a:p>
                      <a:r>
                        <a:rPr lang="en-EG" sz="1200" dirty="0">
                          <a:solidFill>
                            <a:schemeClr val="tx1"/>
                          </a:solidFill>
                        </a:rPr>
                        <a:t>+ gettimearrival() : int</a:t>
                      </a:r>
                    </a:p>
                    <a:p>
                      <a:r>
                        <a:rPr lang="en-EG" sz="1200" dirty="0">
                          <a:solidFill>
                            <a:schemeClr val="tx1"/>
                          </a:solidFill>
                        </a:rPr>
                        <a:t>+ getID() 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969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FE56E9-3336-F85D-34B3-BEC0E5DF1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84567"/>
              </p:ext>
            </p:extLst>
          </p:nvPr>
        </p:nvGraphicFramePr>
        <p:xfrm>
          <a:off x="4167572" y="434387"/>
          <a:ext cx="2575511" cy="3134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511">
                  <a:extLst>
                    <a:ext uri="{9D8B030D-6E8A-4147-A177-3AD203B41FA5}">
                      <a16:colId xmlns:a16="http://schemas.microsoft.com/office/drawing/2014/main" val="153395203"/>
                    </a:ext>
                  </a:extLst>
                </a:gridCol>
              </a:tblGrid>
              <a:tr h="391278">
                <a:tc>
                  <a:txBody>
                    <a:bodyPr/>
                    <a:lstStyle/>
                    <a:p>
                      <a:pPr algn="ctr"/>
                      <a:r>
                        <a:rPr lang="en-EG" sz="1200" dirty="0">
                          <a:solidFill>
                            <a:schemeClr val="tx1"/>
                          </a:solidFill>
                        </a:rPr>
                        <a:t>DEQ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007644"/>
                  </a:ext>
                </a:extLst>
              </a:tr>
              <a:tr h="627600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chemeClr val="tx1"/>
                          </a:solidFill>
                        </a:rPr>
                        <a:t>- f</a:t>
                      </a:r>
                      <a:r>
                        <a:rPr lang="en-EG" sz="1200" u="none" dirty="0">
                          <a:solidFill>
                            <a:schemeClr val="tx1"/>
                          </a:solidFill>
                        </a:rPr>
                        <a:t>ront : Node&lt;T&gt; *</a:t>
                      </a:r>
                    </a:p>
                    <a:p>
                      <a:r>
                        <a:rPr lang="en-US" sz="1200" u="none" dirty="0">
                          <a:solidFill>
                            <a:schemeClr val="tx1"/>
                          </a:solidFill>
                        </a:rPr>
                        <a:t>- r</a:t>
                      </a:r>
                      <a:r>
                        <a:rPr lang="en-EG" sz="1200" u="none" dirty="0">
                          <a:solidFill>
                            <a:schemeClr val="tx1"/>
                          </a:solidFill>
                        </a:rPr>
                        <a:t>ear : Node&lt;T&gt; *</a:t>
                      </a:r>
                    </a:p>
                    <a:p>
                      <a:r>
                        <a:rPr lang="en-EG" sz="1200" u="none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200" u="none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EG" sz="1200" u="none" dirty="0">
                          <a:solidFill>
                            <a:schemeClr val="tx1"/>
                          </a:solidFill>
                        </a:rPr>
                        <a:t>en 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448793"/>
                  </a:ext>
                </a:extLst>
              </a:tr>
              <a:tr h="336453">
                <a:tc>
                  <a:txBody>
                    <a:bodyPr/>
                    <a:lstStyle/>
                    <a:p>
                      <a:r>
                        <a:rPr lang="en-EG" sz="1200" dirty="0">
                          <a:solidFill>
                            <a:schemeClr val="tx1"/>
                          </a:solidFill>
                        </a:rPr>
                        <a:t>+ DEQ()</a:t>
                      </a:r>
                    </a:p>
                    <a:p>
                      <a:r>
                        <a:rPr lang="en-EG" sz="1200" dirty="0">
                          <a:solidFill>
                            <a:schemeClr val="tx1"/>
                          </a:solidFill>
                        </a:rPr>
                        <a:t>+ ~DEQ()</a:t>
                      </a:r>
                    </a:p>
                    <a:p>
                      <a:r>
                        <a:rPr lang="en-EG" sz="1200" dirty="0">
                          <a:solidFill>
                            <a:schemeClr val="tx1"/>
                          </a:solidFill>
                        </a:rPr>
                        <a:t>+ DEQisEmpty() : bool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G" sz="12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Add_Front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(T data) : void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Add_Rear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(T data) : void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Remove_Front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() : 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Remove_Rear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() : 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View_Front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() : 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View_Rear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() : 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DEQ_Length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DisplayDEQ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: void</a:t>
                      </a:r>
                      <a:endParaRPr lang="en-EG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9693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6F2B67D-32D4-D2BE-A835-B7A89BE35EF4}"/>
              </a:ext>
            </a:extLst>
          </p:cNvPr>
          <p:cNvSpPr/>
          <p:nvPr/>
        </p:nvSpPr>
        <p:spPr>
          <a:xfrm>
            <a:off x="6314488" y="343557"/>
            <a:ext cx="834501" cy="275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200" dirty="0">
                <a:solidFill>
                  <a:schemeClr val="tx1"/>
                </a:solidFill>
              </a:rPr>
              <a:t>T class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56FEE4B-2DCB-C5A1-F496-098D9D1E0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790453"/>
              </p:ext>
            </p:extLst>
          </p:nvPr>
        </p:nvGraphicFramePr>
        <p:xfrm>
          <a:off x="7522839" y="935823"/>
          <a:ext cx="2575511" cy="150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511">
                  <a:extLst>
                    <a:ext uri="{9D8B030D-6E8A-4147-A177-3AD203B41FA5}">
                      <a16:colId xmlns:a16="http://schemas.microsoft.com/office/drawing/2014/main" val="153395203"/>
                    </a:ext>
                  </a:extLst>
                </a:gridCol>
              </a:tblGrid>
              <a:tr h="361570">
                <a:tc>
                  <a:txBody>
                    <a:bodyPr/>
                    <a:lstStyle/>
                    <a:p>
                      <a:pPr algn="ctr"/>
                      <a:r>
                        <a:rPr lang="en-EG" sz="1200" dirty="0">
                          <a:solidFill>
                            <a:schemeClr val="tx1"/>
                          </a:solidFill>
                        </a:rPr>
                        <a:t>&lt;Struct&gt;</a:t>
                      </a:r>
                    </a:p>
                    <a:p>
                      <a:pPr algn="ctr"/>
                      <a:r>
                        <a:rPr lang="en-EG" sz="1200" dirty="0">
                          <a:solidFill>
                            <a:schemeClr val="tx1"/>
                          </a:solidFill>
                        </a:rPr>
                        <a:t>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007644"/>
                  </a:ext>
                </a:extLst>
              </a:tr>
              <a:tr h="775496">
                <a:tc>
                  <a:txBody>
                    <a:bodyPr/>
                    <a:lstStyle/>
                    <a:p>
                      <a:r>
                        <a:rPr lang="en-EG" sz="1200" u="none" dirty="0">
                          <a:solidFill>
                            <a:schemeClr val="tx1"/>
                          </a:solidFill>
                        </a:rPr>
                        <a:t>Value : T</a:t>
                      </a:r>
                    </a:p>
                    <a:p>
                      <a:r>
                        <a:rPr lang="en-US" sz="1200" u="none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EG" sz="1200" u="none" dirty="0">
                          <a:solidFill>
                            <a:schemeClr val="tx1"/>
                          </a:solidFill>
                        </a:rPr>
                        <a:t>ext : Node *</a:t>
                      </a:r>
                    </a:p>
                    <a:p>
                      <a:r>
                        <a:rPr lang="en-US" sz="1200" u="none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EG" sz="1200" u="none" dirty="0">
                          <a:solidFill>
                            <a:schemeClr val="tx1"/>
                          </a:solidFill>
                        </a:rPr>
                        <a:t>revious : Node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448793"/>
                  </a:ext>
                </a:extLst>
              </a:tr>
              <a:tr h="216942">
                <a:tc>
                  <a:txBody>
                    <a:bodyPr/>
                    <a:lstStyle/>
                    <a:p>
                      <a:endParaRPr lang="en-EG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96935"/>
                  </a:ext>
                </a:extLst>
              </a:tr>
            </a:tbl>
          </a:graphicData>
        </a:graphic>
      </p:graphicFrame>
      <p:sp>
        <p:nvSpPr>
          <p:cNvPr id="8" name="Summing Junction 7">
            <a:extLst>
              <a:ext uri="{FF2B5EF4-FFF2-40B4-BE49-F238E27FC236}">
                <a16:creationId xmlns:a16="http://schemas.microsoft.com/office/drawing/2014/main" id="{8AE78AA4-C7F3-57DA-35EF-835F07A802C2}"/>
              </a:ext>
            </a:extLst>
          </p:cNvPr>
          <p:cNvSpPr/>
          <p:nvPr/>
        </p:nvSpPr>
        <p:spPr>
          <a:xfrm>
            <a:off x="6731739" y="1224616"/>
            <a:ext cx="254988" cy="26633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4AE86C-C0AE-4B7A-CDDE-11D8EA906687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86727" y="1357781"/>
            <a:ext cx="536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FF91399D-4537-8B81-3F53-BC1597E18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96443"/>
              </p:ext>
            </p:extLst>
          </p:nvPr>
        </p:nvGraphicFramePr>
        <p:xfrm>
          <a:off x="671250" y="3986261"/>
          <a:ext cx="2575511" cy="1882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511">
                  <a:extLst>
                    <a:ext uri="{9D8B030D-6E8A-4147-A177-3AD203B41FA5}">
                      <a16:colId xmlns:a16="http://schemas.microsoft.com/office/drawing/2014/main" val="153395203"/>
                    </a:ext>
                  </a:extLst>
                </a:gridCol>
              </a:tblGrid>
              <a:tr h="391278">
                <a:tc>
                  <a:txBody>
                    <a:bodyPr/>
                    <a:lstStyle/>
                    <a:p>
                      <a:pPr algn="ctr"/>
                      <a:r>
                        <a:rPr lang="en-EG" sz="1200" dirty="0">
                          <a:solidFill>
                            <a:schemeClr val="tx1"/>
                          </a:solidFill>
                        </a:rPr>
                        <a:t>Runway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007644"/>
                  </a:ext>
                </a:extLst>
              </a:tr>
              <a:tr h="484896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u="none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EG" sz="1200" u="none" dirty="0">
                          <a:solidFill>
                            <a:schemeClr val="tx1"/>
                          </a:solidFill>
                        </a:rPr>
                        <a:t>rrivaltime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u="none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EG" sz="1200" u="none" dirty="0">
                          <a:solidFill>
                            <a:schemeClr val="tx1"/>
                          </a:solidFill>
                        </a:rPr>
                        <a:t>ime_landing 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448793"/>
                  </a:ext>
                </a:extLst>
              </a:tr>
              <a:tr h="336453">
                <a:tc>
                  <a:txBody>
                    <a:bodyPr/>
                    <a:lstStyle/>
                    <a:p>
                      <a:r>
                        <a:rPr lang="en-EG" sz="1200" dirty="0">
                          <a:solidFill>
                            <a:schemeClr val="tx1"/>
                          </a:solidFill>
                        </a:rPr>
                        <a:t>+ Runway(int time_landingg) </a:t>
                      </a:r>
                    </a:p>
                    <a:p>
                      <a:r>
                        <a:rPr lang="en-EG" sz="1200" dirty="0">
                          <a:solidFill>
                            <a:schemeClr val="tx1"/>
                          </a:solidFill>
                        </a:rPr>
                        <a:t>+ settimelanding(int time) : void</a:t>
                      </a:r>
                    </a:p>
                    <a:p>
                      <a:r>
                        <a:rPr lang="en-EG" sz="1200" dirty="0">
                          <a:solidFill>
                            <a:schemeClr val="tx1"/>
                          </a:solidFill>
                        </a:rPr>
                        <a:t>+ gettimelanding() : int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G" sz="1200" dirty="0">
                          <a:solidFill>
                            <a:schemeClr val="tx1"/>
                          </a:solidFill>
                        </a:rPr>
                        <a:t>+ Occupied(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double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arrivalt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double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currenttime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 : bool</a:t>
                      </a:r>
                      <a:endParaRPr lang="en-EG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96935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F2CBAB2F-4828-54E7-5418-EA6AD7D1B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765"/>
              </p:ext>
            </p:extLst>
          </p:nvPr>
        </p:nvGraphicFramePr>
        <p:xfrm>
          <a:off x="671250" y="552469"/>
          <a:ext cx="2575511" cy="257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511">
                  <a:extLst>
                    <a:ext uri="{9D8B030D-6E8A-4147-A177-3AD203B41FA5}">
                      <a16:colId xmlns:a16="http://schemas.microsoft.com/office/drawing/2014/main" val="153395203"/>
                    </a:ext>
                  </a:extLst>
                </a:gridCol>
              </a:tblGrid>
              <a:tr h="377718">
                <a:tc>
                  <a:txBody>
                    <a:bodyPr/>
                    <a:lstStyle/>
                    <a:p>
                      <a:pPr algn="ctr"/>
                      <a:r>
                        <a:rPr lang="en-EG" sz="1200" dirty="0">
                          <a:solidFill>
                            <a:schemeClr val="tx1"/>
                          </a:solidFill>
                        </a:rPr>
                        <a:t>Airport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007644"/>
                  </a:ext>
                </a:extLst>
              </a:tr>
              <a:tr h="484896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u="none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EG" sz="1200" u="none" dirty="0">
                          <a:solidFill>
                            <a:schemeClr val="tx1"/>
                          </a:solidFill>
                        </a:rPr>
                        <a:t>unway : Runway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EG" sz="1200" u="none" dirty="0">
                          <a:solidFill>
                            <a:schemeClr val="tx1"/>
                          </a:solidFill>
                        </a:rPr>
                        <a:t>DEQ&lt;Plane&gt;* landingQueue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u="none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EG" sz="1200" u="none" dirty="0">
                          <a:solidFill>
                            <a:schemeClr val="tx1"/>
                          </a:solidFill>
                        </a:rPr>
                        <a:t>vgwt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EG" sz="1200" u="none" dirty="0">
                          <a:solidFill>
                            <a:schemeClr val="tx1"/>
                          </a:solidFill>
                        </a:rPr>
                        <a:t>landingProb : double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u="none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EG" sz="1200" u="none" dirty="0">
                          <a:solidFill>
                            <a:schemeClr val="tx1"/>
                          </a:solidFill>
                        </a:rPr>
                        <a:t>ime_max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u="none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EG" sz="1200" u="none" dirty="0">
                          <a:solidFill>
                            <a:schemeClr val="tx1"/>
                          </a:solidFill>
                        </a:rPr>
                        <a:t>lock 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448793"/>
                  </a:ext>
                </a:extLst>
              </a:tr>
              <a:tr h="336453">
                <a:tc>
                  <a:txBody>
                    <a:bodyPr/>
                    <a:lstStyle/>
                    <a:p>
                      <a:r>
                        <a:rPr lang="en-EG" sz="1200" dirty="0">
                          <a:solidFill>
                            <a:schemeClr val="tx1"/>
                          </a:solidFill>
                        </a:rPr>
                        <a:t>+ Airport(int max)</a:t>
                      </a:r>
                    </a:p>
                    <a:p>
                      <a:r>
                        <a:rPr lang="en-EG" sz="1200" dirty="0">
                          <a:solidFill>
                            <a:schemeClr val="tx1"/>
                          </a:solidFill>
                        </a:rPr>
                        <a:t>+~Airport()</a:t>
                      </a:r>
                    </a:p>
                    <a:p>
                      <a:r>
                        <a:rPr lang="en-EG" sz="1200" dirty="0">
                          <a:solidFill>
                            <a:schemeClr val="tx1"/>
                          </a:solidFill>
                        </a:rPr>
                        <a:t>+ simulate(int simulationTime) : void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 l</a:t>
                      </a:r>
                      <a:r>
                        <a:rPr lang="en-EG" sz="1200" dirty="0">
                          <a:solidFill>
                            <a:schemeClr val="tx1"/>
                          </a:solidFill>
                        </a:rPr>
                        <a:t>andingprob() : double</a:t>
                      </a:r>
                    </a:p>
                    <a:p>
                      <a:r>
                        <a:rPr lang="en-EG" sz="1200" dirty="0">
                          <a:solidFill>
                            <a:schemeClr val="tx1"/>
                          </a:solidFill>
                        </a:rPr>
                        <a:t>+ planeArrives(plane p)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96935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F8F00E-CAF6-BA0B-E8FC-BB56A3B1335D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1959005" y="3124747"/>
            <a:ext cx="0" cy="861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Diamond 22">
            <a:extLst>
              <a:ext uri="{FF2B5EF4-FFF2-40B4-BE49-F238E27FC236}">
                <a16:creationId xmlns:a16="http://schemas.microsoft.com/office/drawing/2014/main" id="{C0D9ECCA-5717-645B-5A0B-1EB7CF443BE7}"/>
              </a:ext>
            </a:extLst>
          </p:cNvPr>
          <p:cNvSpPr/>
          <p:nvPr/>
        </p:nvSpPr>
        <p:spPr>
          <a:xfrm>
            <a:off x="1828753" y="3569693"/>
            <a:ext cx="284206" cy="417396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77BADF-9CE8-0A54-A7F5-5C4E1E39547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243211" y="3101074"/>
            <a:ext cx="4743516" cy="2185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45CCD7-54BF-28BD-C9FB-E5086983D130}"/>
              </a:ext>
            </a:extLst>
          </p:cNvPr>
          <p:cNvCxnSpPr/>
          <p:nvPr/>
        </p:nvCxnSpPr>
        <p:spPr>
          <a:xfrm>
            <a:off x="3246761" y="1729946"/>
            <a:ext cx="9208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9AA7F1AA-0590-4673-62E0-9B7DE3A9CA5D}"/>
              </a:ext>
            </a:extLst>
          </p:cNvPr>
          <p:cNvSpPr/>
          <p:nvPr/>
        </p:nvSpPr>
        <p:spPr>
          <a:xfrm>
            <a:off x="3230325" y="1588429"/>
            <a:ext cx="531341" cy="317477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51412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284</Words>
  <Application>Microsoft Macintosh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mohamedazouz04@outlook.com</dc:creator>
  <cp:lastModifiedBy>hadigoharydude@gmail.com</cp:lastModifiedBy>
  <cp:revision>4</cp:revision>
  <dcterms:created xsi:type="dcterms:W3CDTF">2023-04-24T22:02:11Z</dcterms:created>
  <dcterms:modified xsi:type="dcterms:W3CDTF">2023-04-24T19:56:09Z</dcterms:modified>
</cp:coreProperties>
</file>