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3e5bf8ace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3e5bf8ace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3e5bf8ac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3e5bf8ac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3e5bf8ace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3e5bf8ace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3e5bf8ace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3e5bf8ace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3e5bf8ace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3e5bf8ace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3e5bf8ace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3e5bf8ace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07fe1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07fe1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CMPT 436</a:t>
            </a:r>
            <a:r>
              <a:rPr lang="en"/>
              <a:t> </a:t>
            </a:r>
            <a:r>
              <a:rPr lang="en"/>
              <a:t>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SOAP and 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Applications: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Chatroom build using 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Chatroom build using SOAP.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Experiments: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response times in different </a:t>
            </a:r>
            <a:r>
              <a:rPr lang="en"/>
              <a:t>scenarios.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data volumes.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concurrency and number of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both data volumes and concurrency.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response times of key methods</a:t>
            </a:r>
            <a:r>
              <a:rPr b="1" lang="en"/>
              <a:t> createRoom(), getMsg, sendMsg()</a:t>
            </a:r>
            <a:r>
              <a:rPr lang="en"/>
              <a:t> of both our apps.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also look into other aspects like Failure handling, Scalability, Security.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1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Response times: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Testing apps with large volumes of data.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</a:t>
            </a:r>
            <a:r>
              <a:rPr lang="en" sz="1200"/>
              <a:t>POST</a:t>
            </a:r>
            <a:r>
              <a:rPr lang="en" sz="1600"/>
              <a:t>  </a:t>
            </a:r>
            <a:r>
              <a:rPr lang="en"/>
              <a:t>                                                                    </a:t>
            </a:r>
            <a:r>
              <a:rPr lang="en" sz="1600"/>
              <a:t> </a:t>
            </a:r>
            <a:r>
              <a:rPr lang="en" sz="1200"/>
              <a:t>GET</a:t>
            </a:r>
            <a:endParaRPr sz="1200"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2347775"/>
            <a:ext cx="3278949" cy="2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650" y="2380375"/>
            <a:ext cx="2927025" cy="1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21800" y="43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with multiple clients: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</a:t>
            </a:r>
            <a:r>
              <a:rPr lang="en" sz="1600"/>
              <a:t>  With First load Penalty </a:t>
            </a:r>
            <a:r>
              <a:rPr lang="en"/>
              <a:t>                               </a:t>
            </a:r>
            <a:r>
              <a:rPr lang="en" sz="1700"/>
              <a:t>  Eliminating First load Penalty</a:t>
            </a:r>
            <a:endParaRPr sz="1700"/>
          </a:p>
        </p:txBody>
      </p:sp>
      <p:pic>
        <p:nvPicPr>
          <p:cNvPr id="87" name="Google Shape;8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0" y="2333775"/>
            <a:ext cx="3489999" cy="21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25" y="2571750"/>
            <a:ext cx="3229833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key methods of our Apps with many chat-rooms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createRoom                             sendMsg                                   getMsg</a:t>
            </a:r>
            <a:endParaRPr/>
          </a:p>
        </p:txBody>
      </p:sp>
      <p:pic>
        <p:nvPicPr>
          <p:cNvPr id="95" name="Google Shape;95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2709925"/>
            <a:ext cx="2517995" cy="1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787" y="2619325"/>
            <a:ext cx="2768425" cy="173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200" y="2709925"/>
            <a:ext cx="2497775" cy="1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 other important factors:</a:t>
            </a:r>
            <a:endParaRPr b="1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</a:t>
            </a:r>
            <a:r>
              <a:rPr b="1" lang="en"/>
              <a:t> </a:t>
            </a:r>
            <a:r>
              <a:rPr b="1" lang="en"/>
              <a:t>handling: </a:t>
            </a:r>
            <a:r>
              <a:rPr lang="en" sz="1600"/>
              <a:t>SOAP has an in-build retry mechanism.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Scalability: </a:t>
            </a:r>
            <a:r>
              <a:rPr lang="en" sz="1600"/>
              <a:t>Both are scalable.</a:t>
            </a:r>
            <a:r>
              <a:rPr lang="en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Security: </a:t>
            </a:r>
            <a:r>
              <a:rPr lang="en" sz="1600"/>
              <a:t>Both SOAP and REST can use SSL or Secured Socket Layer for protecting the data during the API call request but</a:t>
            </a:r>
            <a:r>
              <a:rPr b="1" lang="en"/>
              <a:t> </a:t>
            </a:r>
            <a:r>
              <a:rPr lang="en" sz="1600"/>
              <a:t>Soap has better security as it also uses Web Service-Security.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use case REST clearly seems to be the </a:t>
            </a:r>
            <a:r>
              <a:rPr lang="en"/>
              <a:t>better</a:t>
            </a:r>
            <a:r>
              <a:rPr lang="en"/>
              <a:t> choice due to its lightweight nature and quick response times. Hence REST is a good choice for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web browsing, social media, chat apps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SOAP seems to fit better in use cases where security is of utmost importance such as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Financial, Payment Gateways, Telecommunication.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