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0"/>
    <p:restoredTop sz="94701"/>
  </p:normalViewPr>
  <p:slideViewPr>
    <p:cSldViewPr snapToGrid="0">
      <p:cViewPr varScale="1">
        <p:scale>
          <a:sx n="112" d="100"/>
          <a:sy n="112" d="100"/>
        </p:scale>
        <p:origin x="208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ee2e912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ee2e912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ee2e91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ee2e91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ee2e91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ee2e91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ee2e91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ee2e912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ee2e912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ee2e912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eee2e912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eee2e912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c505ac5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c505ac5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c505ac5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c505ac5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c505ac5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c505ac5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c505ac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c505ac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c505ac5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c505ac5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c505ac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c505ac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c505ac5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c505ac5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e2e91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e2e91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SQL Queries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UK Internet Use 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For each of the following functions, paste in a screenshot of an appropriate SQL statement and the resulting data.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query to get a region list (Region ID and Name)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FE599-CD02-E5CD-E4AB-C0CABA08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78" y="860612"/>
            <a:ext cx="4728143" cy="38525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query to get a list of regions with less than 5000 users in 2013 (region ID and Name)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B0068-6A65-A305-5880-25391649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29" y="860611"/>
            <a:ext cx="3396335" cy="38256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query to get the highest and lowest region list in 2018 (ID and Name)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7291B-1FC4-FB82-48C0-095255E5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29779"/>
            <a:ext cx="7772400" cy="26839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query to get a region list (ID, Name) where the number of users is less than 2000 in 2014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037B7-4B4C-1405-94DF-41CAD9580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349188"/>
            <a:ext cx="7772400" cy="34648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query to get a region list (ID, Name) where the number of users is between 3000 and 4000 in 2019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4153B-BC12-AE13-1424-8EEC474D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41" y="840441"/>
            <a:ext cx="725791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query to get a region list (ID, Name) of the 4 regions with the highest number of users in 2014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6C9E8-1D91-0CFB-EBBE-9C2045CF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97" y="981635"/>
            <a:ext cx="6810171" cy="3724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TOP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7597D-C151-DFB8-39FA-DE2611FD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0" y="789533"/>
            <a:ext cx="7772400" cy="36812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EF296B-B736-ECB3-4C65-46C3D4E9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9" y="1337008"/>
            <a:ext cx="7772400" cy="20990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9E37E-9940-A58A-7FA4-E3387DC3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9557"/>
            <a:ext cx="7772400" cy="26770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B3961-4D5B-1087-3014-C934B65A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31048"/>
            <a:ext cx="7772400" cy="26814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4F82E-7E37-DAC1-6D9B-1220159C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9779"/>
            <a:ext cx="7772400" cy="26547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6A72D-B60A-8488-F89F-577C540E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" y="1477037"/>
            <a:ext cx="7772400" cy="26496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LIKE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5FE17-01B7-7883-08CB-EE2154A5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320814"/>
            <a:ext cx="7772400" cy="2926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query to get the region name and internet use for 2017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35611-D3A7-5227-F7C0-FA1BA79B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310" y="1223683"/>
            <a:ext cx="4038343" cy="3146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3ABB2AC201C4788AC4C9D02FAAADB" ma:contentTypeVersion="3" ma:contentTypeDescription="Create a new document." ma:contentTypeScope="" ma:versionID="dd268a4e33302c513d47a3ce1d359d51">
  <xsd:schema xmlns:xsd="http://www.w3.org/2001/XMLSchema" xmlns:xs="http://www.w3.org/2001/XMLSchema" xmlns:p="http://schemas.microsoft.com/office/2006/metadata/properties" xmlns:ns2="3b87c653-543f-437a-b34d-e3969fd82b74" targetNamespace="http://schemas.microsoft.com/office/2006/metadata/properties" ma:root="true" ma:fieldsID="77dd7f66670124e8e87fff0cfebac9cf" ns2:_="">
    <xsd:import namespace="3b87c653-543f-437a-b34d-e3969fd82b7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c653-543f-437a-b34d-e3969fd82b7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b87c653-543f-437a-b34d-e3969fd82b7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211EC-EE45-48B5-9CD6-E5F87C59C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c653-543f-437a-b34d-e3969fd82b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377886-2510-4A84-B716-A7EBBE5ED621}">
  <ds:schemaRefs>
    <ds:schemaRef ds:uri="http://schemas.microsoft.com/office/2006/metadata/properties"/>
    <ds:schemaRef ds:uri="http://schemas.microsoft.com/office/infopath/2007/PartnerControls"/>
    <ds:schemaRef ds:uri="3b87c653-543f-437a-b34d-e3969fd82b74"/>
  </ds:schemaRefs>
</ds:datastoreItem>
</file>

<file path=customXml/itemProps3.xml><?xml version="1.0" encoding="utf-8"?>
<ds:datastoreItem xmlns:ds="http://schemas.openxmlformats.org/officeDocument/2006/customXml" ds:itemID="{6CC755C3-1D02-4AA4-8BC8-9793CE6BA2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177</Words>
  <Application>Microsoft Macintosh PowerPoint</Application>
  <PresentationFormat>On-screen Show (16:9)</PresentationFormat>
  <Paragraphs>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Material</vt:lpstr>
      <vt:lpstr>Further SQL Queries</vt:lpstr>
      <vt:lpstr>SELECT TOP</vt:lpstr>
      <vt:lpstr>MIN</vt:lpstr>
      <vt:lpstr>MAX</vt:lpstr>
      <vt:lpstr>COUNT</vt:lpstr>
      <vt:lpstr>AVG</vt:lpstr>
      <vt:lpstr>SUM</vt:lpstr>
      <vt:lpstr>LIKE</vt:lpstr>
      <vt:lpstr>Write a query to get the region name and internet use for 2017</vt:lpstr>
      <vt:lpstr>Write a query to get a region list (Region ID and Name)</vt:lpstr>
      <vt:lpstr>Write a query to get a list of regions with less than 5000 users in 2013 (region ID and Name)</vt:lpstr>
      <vt:lpstr>Write a query to get the highest and lowest region list in 2018 (ID and Name)</vt:lpstr>
      <vt:lpstr>Write a query to get a region list (ID, Name) where the number of users is less than 2000 in 2014</vt:lpstr>
      <vt:lpstr>Write a query to get a region list (ID, Name) where the number of users is between 3000 and 4000 in 2019</vt:lpstr>
      <vt:lpstr>Write a query to get a region list (ID, Name) of the 4 regions with the highest number of users in 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SQL Queries</dc:title>
  <cp:lastModifiedBy>Mazafer Ul-Raqib</cp:lastModifiedBy>
  <cp:revision>6</cp:revision>
  <dcterms:modified xsi:type="dcterms:W3CDTF">2022-11-11T16:42:44Z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0x010100BB43ABB2AC201C4788AC4C9D02FAAADB</vt:lpwstr>
  </property>
</Properties>
</file>