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9"/>
    <p:restoredTop sz="94694"/>
  </p:normalViewPr>
  <p:slideViewPr>
    <p:cSldViewPr snapToGrid="0">
      <p:cViewPr varScale="1">
        <p:scale>
          <a:sx n="146" d="100"/>
          <a:sy n="146" d="100"/>
        </p:scale>
        <p:origin x="184" y="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e3cad46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e3cad46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c505ac5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c505ac5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c505ac5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c505ac5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c505ac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c505ac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c505ac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c505ac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c505ac5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c505ac5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add258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add258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Queries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Dog Groomers Database with Multi-table SQL Queries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For each of the following scenarios, paste in a screenshot of the SQL statement and the resulting data.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 dog names, breed and the employee who works with them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28DC2-179D-5DE1-C89F-BFB4BD625CDA}"/>
              </a:ext>
            </a:extLst>
          </p:cNvPr>
          <p:cNvSpPr txBox="1"/>
          <p:nvPr/>
        </p:nvSpPr>
        <p:spPr>
          <a:xfrm>
            <a:off x="826477" y="1195754"/>
            <a:ext cx="29338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EmpFName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EmpLName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DogName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Breed</a:t>
            </a: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tblDogs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962ED-D81A-16D7-1768-91D2CAD6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85" y="914400"/>
            <a:ext cx="4026716" cy="39477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all employees with their salary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13F0B-484B-B4E1-178F-BC00E05E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7" y="777240"/>
            <a:ext cx="644000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all customers whose last name begins with B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2E9E7-47FF-D2E3-158F-754C3945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62" y="755396"/>
            <a:ext cx="7607300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all employees who earn less than £20,000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18D580-7EDE-2A23-DFCE-F95628969DEA}"/>
              </a:ext>
            </a:extLst>
          </p:cNvPr>
          <p:cNvSpPr txBox="1"/>
          <p:nvPr/>
        </p:nvSpPr>
        <p:spPr>
          <a:xfrm>
            <a:off x="1143000" y="1143000"/>
            <a:ext cx="35012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EmpFName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Wage</a:t>
            </a: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Wage &lt; 20000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4CA7C-2AA5-60C9-B9BF-90BA070F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80" y="722377"/>
            <a:ext cx="7772400" cy="41330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all employees whose first name begins with ‘S’ and all employees who earn between £10,000 and £15,000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21884-F286-839E-0EE3-E6594F749A5E}"/>
              </a:ext>
            </a:extLst>
          </p:cNvPr>
          <p:cNvSpPr txBox="1"/>
          <p:nvPr/>
        </p:nvSpPr>
        <p:spPr>
          <a:xfrm>
            <a:off x="1582615" y="1670538"/>
            <a:ext cx="37946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empfname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wage</a:t>
            </a: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empfname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LIKE 's%'</a:t>
            </a: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empfname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wage</a:t>
            </a: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tblEmployee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wage BETWEEN 10000 AND 15000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7A6DC-6F92-C3C3-4617-3D69A7E7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70" y="784860"/>
            <a:ext cx="5626100" cy="42351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all Customers with their appointments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65163-ED57-DA75-BDD7-5FFF06A3852F}"/>
              </a:ext>
            </a:extLst>
          </p:cNvPr>
          <p:cNvSpPr txBox="1"/>
          <p:nvPr/>
        </p:nvSpPr>
        <p:spPr>
          <a:xfrm>
            <a:off x="245013" y="88166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tblCustomer.custlname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tblCustomer.custfname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tblAppointment.appointmentid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tblAppointment.customerid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tblAppointment.dogid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tblAppointment.employeeid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tblAppointment.date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tblCustomer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JOIN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(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tblCustomer.customerid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tblAppointment.customerid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44AFD-E9BA-5D52-9E29-2DC3F3EC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706461"/>
            <a:ext cx="4389120" cy="4420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 all Customers with their appointments (in another way)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D78E7-3AE7-7134-0377-F6F09AF128C8}"/>
              </a:ext>
            </a:extLst>
          </p:cNvPr>
          <p:cNvSpPr txBox="1"/>
          <p:nvPr/>
        </p:nvSpPr>
        <p:spPr>
          <a:xfrm>
            <a:off x="111998" y="729341"/>
            <a:ext cx="43995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tblCustomer.custlname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tblCustomer.custfname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tblAppointment.appointmentid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tblAppointment.customerid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tblAppointment.dogid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tblAppointment.employeeid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tblAppointment.date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tblCustomer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JOIN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(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tblCustomer.customerid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tblAppointment.customerid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1469F-C63B-26F0-8519-47D89C30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706461"/>
            <a:ext cx="4389120" cy="44206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B8E24859C76B49A7319BE9A442BFAF" ma:contentTypeVersion="3" ma:contentTypeDescription="Create a new document." ma:contentTypeScope="" ma:versionID="565d313b870db81fc60e1f3f875db29b">
  <xsd:schema xmlns:xsd="http://www.w3.org/2001/XMLSchema" xmlns:xs="http://www.w3.org/2001/XMLSchema" xmlns:p="http://schemas.microsoft.com/office/2006/metadata/properties" xmlns:ns2="cb870320-1511-4cd0-8a7d-9decdf08d7be" targetNamespace="http://schemas.microsoft.com/office/2006/metadata/properties" ma:root="true" ma:fieldsID="0dece7db299513736dd8c1eb73f8d09b" ns2:_="">
    <xsd:import namespace="cb870320-1511-4cd0-8a7d-9decdf08d7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70320-1511-4cd0-8a7d-9decdf08d7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9F50D2-0544-45F5-A221-C082E95F41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870320-1511-4cd0-8a7d-9decdf08d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33514A-2BFA-484B-BDC4-0C75ACDA18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DA21E-829D-4122-9589-59C42D6C82A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241</Words>
  <Application>Microsoft Macintosh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Material</vt:lpstr>
      <vt:lpstr>SQL Queries</vt:lpstr>
      <vt:lpstr>Return dog names, breed and the employee who works with them</vt:lpstr>
      <vt:lpstr>Display all employees with their salary </vt:lpstr>
      <vt:lpstr>Display all customers whose last name begins with B</vt:lpstr>
      <vt:lpstr>Display all employees who earn less than £20,000</vt:lpstr>
      <vt:lpstr>Display all employees whose first name begins with ‘S’ and all employees who earn between £10,000 and £15,000</vt:lpstr>
      <vt:lpstr>Display all Customers with their appointments</vt:lpstr>
      <vt:lpstr>Display all Customers with their appointments (in another way)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</dc:title>
  <cp:lastModifiedBy>Mazafer Ul-Raqib</cp:lastModifiedBy>
  <cp:revision>7</cp:revision>
  <dcterms:modified xsi:type="dcterms:W3CDTF">2022-11-17T16:01:46Z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0x010100B7B8E24859C76B49A7319BE9A442BFAF</vt:lpwstr>
  </property>
</Properties>
</file>