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2" r:id="rId6"/>
    <p:sldId id="273" r:id="rId7"/>
    <p:sldId id="259" r:id="rId8"/>
    <p:sldId id="263" r:id="rId9"/>
    <p:sldId id="264" r:id="rId10"/>
    <p:sldId id="260" r:id="rId11"/>
    <p:sldId id="267" r:id="rId12"/>
    <p:sldId id="268" r:id="rId13"/>
    <p:sldId id="270" r:id="rId14"/>
    <p:sldId id="271" r:id="rId15"/>
    <p:sldId id="272" r:id="rId16"/>
    <p:sldId id="275" r:id="rId17"/>
    <p:sldId id="27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45EC-B5F3-4DA5-BD17-1DBE344EC9F3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1A80B-139D-43A0-AD5F-8F1568902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3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1A80B-139D-43A0-AD5F-8F15689024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5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1A80B-139D-43A0-AD5F-8F15689024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3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BB7B-AAA5-4186-A498-2D7499A04BCC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6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A09F-7A8A-437D-9152-DEB1651925B3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6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DC80-FA41-4E69-8CC8-DC48ABD22052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1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873-3BC6-4D24-BB3E-FB0382BF8457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7470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3A11-BDED-4FA7-96F4-251159C60E87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69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3413-0F52-4F2A-8295-80187BF9C889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52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9EFE-5BC9-41B8-9868-A3D9BB88B925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36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11B-1898-490A-A2D4-CE35C0B9FC2C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FF28-2E00-42EC-AE94-0FC8994D2E08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E3A5-6F8E-449E-A252-0C4BBA89DCBC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5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5D30-DC76-45EB-90F5-63F72239CC0C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5ECF-EE93-42F4-9AA8-55946E78B098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3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8DEA-7EEE-4685-A8C3-06E88B37AD8C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8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EBCE-FFB8-4492-8334-498B70865C91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0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0F01-7971-4DFE-B51C-E48C1D1F97F6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5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C66D-5C45-4515-9D9C-174C35B26177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2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38B2-0544-4AA2-9864-868498716DCC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9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BAEAD8-E668-4143-8ACB-FB455E126DD5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66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yahoo.com/yql/consol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msung.com/us/suppor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l-ssl.google.com/android/eclip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43585" cy="3329581"/>
          </a:xfrm>
        </p:spPr>
        <p:txBody>
          <a:bodyPr/>
          <a:lstStyle/>
          <a:p>
            <a:r>
              <a:rPr lang="en-US" dirty="0" smtClean="0"/>
              <a:t>Android Development –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</a:p>
          <a:p>
            <a:r>
              <a:rPr lang="en-US" dirty="0" smtClean="0"/>
              <a:t>By: Mazahir clipwala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Development - Day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43585" cy="3329581"/>
          </a:xfrm>
        </p:spPr>
        <p:txBody>
          <a:bodyPr/>
          <a:lstStyle/>
          <a:p>
            <a:r>
              <a:rPr lang="en-US" dirty="0" smtClean="0"/>
              <a:t>Android Development –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</a:p>
          <a:p>
            <a:r>
              <a:rPr lang="en-US" dirty="0" smtClean="0"/>
              <a:t>By: Mazahir clipwala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- 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Parse JSON With Android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WebServices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Deploy the App to a Samsung Device</a:t>
            </a:r>
          </a:p>
          <a:p>
            <a:endParaRPr lang="en-US" dirty="0"/>
          </a:p>
          <a:p>
            <a:r>
              <a:rPr lang="en-US" dirty="0" smtClean="0"/>
              <a:t>Plans on Future Android Training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JSON with Android - </a:t>
            </a:r>
            <a:r>
              <a:rPr lang="en-US" dirty="0"/>
              <a:t>Day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n-US" sz="6600" dirty="0" smtClean="0"/>
              <a:t>Lets Code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300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WebServices</a:t>
            </a:r>
            <a:r>
              <a:rPr lang="en-US" dirty="0" smtClean="0"/>
              <a:t> - </a:t>
            </a:r>
            <a:r>
              <a:rPr lang="en-US" dirty="0"/>
              <a:t>Day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://developer.yahoo.com/yql/console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the App to a Samsung Device - </a:t>
            </a:r>
            <a:r>
              <a:rPr lang="en-US" dirty="0"/>
              <a:t>Day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USB Driver for the Samsung device from the below location: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://www.samsung.com/us/support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 to cell phones.</a:t>
            </a:r>
          </a:p>
          <a:p>
            <a:pPr lvl="1"/>
            <a:r>
              <a:rPr lang="en-US" dirty="0" smtClean="0"/>
              <a:t>Find your phone.</a:t>
            </a:r>
          </a:p>
          <a:p>
            <a:pPr lvl="1"/>
            <a:r>
              <a:rPr lang="en-US" dirty="0" smtClean="0"/>
              <a:t>Download and install the USB driver.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Enable Developer Tools:</a:t>
            </a:r>
          </a:p>
          <a:p>
            <a:pPr lvl="1"/>
            <a:r>
              <a:rPr lang="en-US" dirty="0" smtClean="0"/>
              <a:t>Go to </a:t>
            </a:r>
            <a:r>
              <a:rPr lang="en-US" b="1" dirty="0" smtClean="0">
                <a:solidFill>
                  <a:schemeClr val="bg1"/>
                </a:solidFill>
              </a:rPr>
              <a:t>Settings=&gt;System=&gt;Developer Options</a:t>
            </a:r>
            <a:r>
              <a:rPr lang="en-US" b="1" dirty="0" smtClean="0"/>
              <a:t>*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Turn </a:t>
            </a:r>
            <a:r>
              <a:rPr lang="en-US" b="1" dirty="0" smtClean="0">
                <a:solidFill>
                  <a:schemeClr val="bg1"/>
                </a:solidFill>
              </a:rPr>
              <a:t>On </a:t>
            </a:r>
          </a:p>
          <a:p>
            <a:pPr lvl="1"/>
            <a:r>
              <a:rPr lang="en-US" dirty="0" smtClean="0"/>
              <a:t>Check </a:t>
            </a:r>
            <a:r>
              <a:rPr lang="en-US" b="1" dirty="0" smtClean="0">
                <a:solidFill>
                  <a:schemeClr val="bg1"/>
                </a:solidFill>
              </a:rPr>
              <a:t>DEBUGGING=&gt;USB Debugging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b="1" dirty="0" smtClean="0"/>
              <a:t>*</a:t>
            </a:r>
            <a:r>
              <a:rPr lang="en-US" sz="1200" dirty="0" smtClean="0"/>
              <a:t>On </a:t>
            </a:r>
            <a:r>
              <a:rPr lang="en-US" sz="1200" dirty="0"/>
              <a:t>Android 4.2 and higher, the Developer options screen is hidden by default. To make it visible, go to Settings &gt; About phone and tap Build number seven times. Return to the previous screen to find Developer </a:t>
            </a:r>
            <a:r>
              <a:rPr lang="en-US" sz="1200" dirty="0" smtClean="0"/>
              <a:t>options.</a:t>
            </a:r>
          </a:p>
        </p:txBody>
      </p:sp>
    </p:spTree>
    <p:extLst>
      <p:ext uri="{BB962C8B-B14F-4D97-AF65-F5344CB8AC3E}">
        <p14:creationId xmlns:p14="http://schemas.microsoft.com/office/powerpoint/2010/main" val="16666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the App to a Samsung Device - </a:t>
            </a:r>
            <a:r>
              <a:rPr lang="en-US" dirty="0"/>
              <a:t>Day </a:t>
            </a:r>
            <a:r>
              <a:rPr lang="en-US" dirty="0" smtClean="0"/>
              <a:t>2…..</a:t>
            </a:r>
            <a:r>
              <a:rPr lang="en-US" dirty="0" err="1" smtClean="0"/>
              <a:t>contd</a:t>
            </a:r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Plug-in the phone to your computer’s USB.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Go to </a:t>
            </a:r>
            <a:r>
              <a:rPr lang="en-US" b="1" dirty="0" smtClean="0">
                <a:solidFill>
                  <a:schemeClr val="bg1"/>
                </a:solidFill>
              </a:rPr>
              <a:t>Eclipse</a:t>
            </a:r>
            <a:r>
              <a:rPr lang="en-US" dirty="0" smtClean="0"/>
              <a:t> and open the </a:t>
            </a:r>
            <a:r>
              <a:rPr lang="en-US" b="1" dirty="0" smtClean="0">
                <a:solidFill>
                  <a:schemeClr val="bg1"/>
                </a:solidFill>
              </a:rPr>
              <a:t>Run Configurations </a:t>
            </a:r>
            <a:r>
              <a:rPr lang="en-US" dirty="0" smtClean="0"/>
              <a:t>dialog.</a:t>
            </a:r>
          </a:p>
          <a:p>
            <a:pPr lvl="1"/>
            <a:r>
              <a:rPr lang="en-US" dirty="0" smtClean="0"/>
              <a:t>Go to </a:t>
            </a:r>
            <a:r>
              <a:rPr lang="en-US" b="1" dirty="0" smtClean="0">
                <a:solidFill>
                  <a:schemeClr val="bg1"/>
                </a:solidFill>
              </a:rPr>
              <a:t>Run=&gt;Run Configurations</a:t>
            </a:r>
          </a:p>
          <a:p>
            <a:pPr lvl="1"/>
            <a:r>
              <a:rPr lang="en-US" dirty="0" smtClean="0"/>
              <a:t>Under </a:t>
            </a:r>
            <a:r>
              <a:rPr lang="en-US" b="1" dirty="0" smtClean="0">
                <a:solidFill>
                  <a:schemeClr val="bg1"/>
                </a:solidFill>
              </a:rPr>
              <a:t>Android Application </a:t>
            </a:r>
            <a:r>
              <a:rPr lang="en-US" dirty="0" smtClean="0"/>
              <a:t>look and select your application.</a:t>
            </a:r>
          </a:p>
          <a:p>
            <a:pPr lvl="1"/>
            <a:r>
              <a:rPr lang="en-US" dirty="0" smtClean="0"/>
              <a:t>Select the </a:t>
            </a:r>
            <a:r>
              <a:rPr lang="en-US" b="1" dirty="0" smtClean="0">
                <a:solidFill>
                  <a:schemeClr val="bg1"/>
                </a:solidFill>
              </a:rPr>
              <a:t>Target</a:t>
            </a:r>
            <a:r>
              <a:rPr lang="en-US" dirty="0" smtClean="0"/>
              <a:t> tab.</a:t>
            </a:r>
          </a:p>
          <a:p>
            <a:pPr lvl="1"/>
            <a:r>
              <a:rPr lang="en-US" dirty="0" smtClean="0"/>
              <a:t>Under </a:t>
            </a:r>
            <a:r>
              <a:rPr lang="en-US" b="1" dirty="0" smtClean="0">
                <a:solidFill>
                  <a:schemeClr val="bg1"/>
                </a:solidFill>
              </a:rPr>
              <a:t>Deployment Target Selection Mode</a:t>
            </a:r>
            <a:r>
              <a:rPr lang="en-US" dirty="0" smtClean="0"/>
              <a:t>, select </a:t>
            </a:r>
            <a:r>
              <a:rPr lang="en-US" b="1" dirty="0" smtClean="0">
                <a:solidFill>
                  <a:schemeClr val="bg1"/>
                </a:solidFill>
              </a:rPr>
              <a:t>Always prompt to pick  device</a:t>
            </a:r>
          </a:p>
          <a:p>
            <a:pPr lvl="1"/>
            <a:r>
              <a:rPr lang="en-US" dirty="0" smtClean="0"/>
              <a:t>Click </a:t>
            </a:r>
            <a:r>
              <a:rPr lang="en-US" b="1" dirty="0" smtClean="0">
                <a:solidFill>
                  <a:schemeClr val="bg1"/>
                </a:solidFill>
              </a:rPr>
              <a:t>Apply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then click </a:t>
            </a:r>
            <a:r>
              <a:rPr lang="en-US" b="1" dirty="0" smtClean="0">
                <a:solidFill>
                  <a:schemeClr val="bg1"/>
                </a:solidFill>
              </a:rPr>
              <a:t>Run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Select </a:t>
            </a:r>
            <a:r>
              <a:rPr lang="en-US" b="1" dirty="0" smtClean="0">
                <a:solidFill>
                  <a:schemeClr val="bg1"/>
                </a:solidFill>
              </a:rPr>
              <a:t>Samsung </a:t>
            </a:r>
            <a:r>
              <a:rPr lang="en-US" dirty="0" smtClean="0"/>
              <a:t>when asked to choose</a:t>
            </a:r>
            <a:r>
              <a:rPr lang="en-US" b="1" dirty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434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on Future Android Training - </a:t>
            </a:r>
            <a:r>
              <a:rPr lang="en-US" dirty="0"/>
              <a:t>Day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Complex Layouts </a:t>
            </a:r>
          </a:p>
          <a:p>
            <a:endParaRPr lang="en-US" dirty="0"/>
          </a:p>
          <a:p>
            <a:r>
              <a:rPr lang="en-US" dirty="0" smtClean="0"/>
              <a:t>Fragments</a:t>
            </a:r>
          </a:p>
          <a:p>
            <a:endParaRPr lang="en-US" dirty="0" smtClean="0"/>
          </a:p>
          <a:p>
            <a:r>
              <a:rPr lang="en-US" dirty="0" smtClean="0"/>
              <a:t>Styles and Themes</a:t>
            </a:r>
          </a:p>
          <a:p>
            <a:endParaRPr lang="en-US" dirty="0"/>
          </a:p>
          <a:p>
            <a:r>
              <a:rPr lang="en-US" dirty="0" smtClean="0"/>
              <a:t>Media and Camera</a:t>
            </a:r>
          </a:p>
          <a:p>
            <a:endParaRPr lang="en-US" dirty="0" smtClean="0"/>
          </a:p>
          <a:p>
            <a:r>
              <a:rPr lang="en-US" dirty="0" smtClean="0"/>
              <a:t>Data Storage</a:t>
            </a:r>
          </a:p>
          <a:p>
            <a:endParaRPr lang="en-US" dirty="0"/>
          </a:p>
          <a:p>
            <a:r>
              <a:rPr lang="en-US" dirty="0" smtClean="0"/>
              <a:t>Google Services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Development - Day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- 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you begin</a:t>
            </a:r>
          </a:p>
          <a:p>
            <a:r>
              <a:rPr lang="en-US" dirty="0" smtClean="0"/>
              <a:t>Install Android SDK</a:t>
            </a:r>
          </a:p>
          <a:p>
            <a:r>
              <a:rPr lang="en-US" dirty="0" smtClean="0"/>
              <a:t>Create an Emulator</a:t>
            </a:r>
          </a:p>
          <a:p>
            <a:r>
              <a:rPr lang="en-US" dirty="0" smtClean="0"/>
              <a:t>Understand Android Project Components</a:t>
            </a:r>
          </a:p>
          <a:p>
            <a:r>
              <a:rPr lang="en-US" dirty="0" smtClean="0"/>
              <a:t>Understand Android Lifecycle</a:t>
            </a:r>
          </a:p>
          <a:p>
            <a:r>
              <a:rPr lang="en-US" dirty="0"/>
              <a:t>Create Android User Interface and </a:t>
            </a:r>
            <a:r>
              <a:rPr lang="en-US" dirty="0" smtClean="0"/>
              <a:t>Layouts</a:t>
            </a:r>
          </a:p>
          <a:p>
            <a:r>
              <a:rPr lang="en-US" dirty="0"/>
              <a:t>Create &amp; Handle Event </a:t>
            </a:r>
            <a:r>
              <a:rPr lang="en-US" dirty="0" smtClean="0"/>
              <a:t>Listeners</a:t>
            </a:r>
          </a:p>
          <a:p>
            <a:r>
              <a:rPr lang="en-US" dirty="0"/>
              <a:t>Create Multiple </a:t>
            </a:r>
            <a:r>
              <a:rPr lang="en-US" dirty="0" smtClean="0"/>
              <a:t>Activity</a:t>
            </a:r>
          </a:p>
          <a:p>
            <a:r>
              <a:rPr lang="en-US" dirty="0"/>
              <a:t>Passing Data Between </a:t>
            </a:r>
            <a:r>
              <a:rPr lang="en-US" dirty="0" smtClean="0"/>
              <a:t>Activities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begin - 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Mandatory</a:t>
            </a:r>
          </a:p>
          <a:p>
            <a:pPr lvl="1"/>
            <a:r>
              <a:rPr lang="en-US" b="1" u="sng" dirty="0" smtClean="0">
                <a:solidFill>
                  <a:schemeClr val="bg1"/>
                </a:solidFill>
              </a:rPr>
              <a:t>To have</a:t>
            </a:r>
            <a:endParaRPr lang="en-US" b="1" u="sng" dirty="0">
              <a:solidFill>
                <a:schemeClr val="bg1"/>
              </a:solidFill>
            </a:endParaRPr>
          </a:p>
          <a:p>
            <a:pPr lvl="2"/>
            <a:r>
              <a:rPr lang="en-US" dirty="0" smtClean="0"/>
              <a:t>Eclipse</a:t>
            </a:r>
          </a:p>
          <a:p>
            <a:pPr lvl="2"/>
            <a:r>
              <a:rPr lang="en-US" dirty="0" smtClean="0"/>
              <a:t>Android SDK (latest)</a:t>
            </a:r>
          </a:p>
          <a:p>
            <a:pPr lvl="2"/>
            <a:r>
              <a:rPr lang="en-US" dirty="0"/>
              <a:t>Cell phone supporting </a:t>
            </a:r>
            <a:r>
              <a:rPr lang="en-US"/>
              <a:t>Android </a:t>
            </a:r>
            <a:r>
              <a:rPr lang="en-US" smtClean="0"/>
              <a:t>OS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b="1" u="sng" dirty="0">
                <a:solidFill>
                  <a:schemeClr val="bg1"/>
                </a:solidFill>
              </a:rPr>
              <a:t>To </a:t>
            </a:r>
            <a:r>
              <a:rPr lang="en-US" b="1" u="sng" dirty="0" smtClean="0">
                <a:solidFill>
                  <a:schemeClr val="bg1"/>
                </a:solidFill>
              </a:rPr>
              <a:t>know</a:t>
            </a:r>
            <a:endParaRPr lang="en-US" b="1" u="sng" dirty="0">
              <a:solidFill>
                <a:schemeClr val="bg1"/>
              </a:solidFill>
            </a:endParaRPr>
          </a:p>
          <a:p>
            <a:pPr lvl="2"/>
            <a:r>
              <a:rPr lang="en-US" dirty="0" smtClean="0"/>
              <a:t>Java</a:t>
            </a:r>
            <a:endParaRPr lang="en-US" dirty="0"/>
          </a:p>
          <a:p>
            <a:pPr lvl="2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Android SDK (a little bit)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Android SDK - </a:t>
            </a:r>
            <a:r>
              <a:rPr lang="en-US" dirty="0"/>
              <a:t>Day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Install Eclipse 3.7.2 (Indigo) or greater.</a:t>
            </a:r>
          </a:p>
          <a:p>
            <a:r>
              <a:rPr lang="en-US" dirty="0" smtClean="0"/>
              <a:t>JDK 6 (JRE alone is not sufficient).</a:t>
            </a:r>
          </a:p>
          <a:p>
            <a:r>
              <a:rPr lang="en-US" dirty="0" smtClean="0"/>
              <a:t>Install Android SDK</a:t>
            </a:r>
          </a:p>
          <a:p>
            <a:pPr lvl="1"/>
            <a:r>
              <a:rPr lang="en-US" dirty="0" smtClean="0"/>
              <a:t>Start </a:t>
            </a:r>
            <a:r>
              <a:rPr lang="en-US" b="1" dirty="0" smtClean="0">
                <a:solidFill>
                  <a:schemeClr val="bg1"/>
                </a:solidFill>
              </a:rPr>
              <a:t>Eclipse</a:t>
            </a:r>
            <a:r>
              <a:rPr lang="en-US" dirty="0" smtClean="0"/>
              <a:t>, then select </a:t>
            </a:r>
            <a:r>
              <a:rPr lang="en-US" b="1" dirty="0" smtClean="0">
                <a:solidFill>
                  <a:schemeClr val="bg1"/>
                </a:solidFill>
              </a:rPr>
              <a:t>Help=&gt;Install New Software.</a:t>
            </a:r>
          </a:p>
          <a:p>
            <a:pPr lvl="1"/>
            <a:r>
              <a:rPr lang="en-US" dirty="0" smtClean="0"/>
              <a:t>In the </a:t>
            </a:r>
            <a:r>
              <a:rPr lang="en-US" b="1" dirty="0" smtClean="0">
                <a:solidFill>
                  <a:schemeClr val="bg1"/>
                </a:solidFill>
              </a:rPr>
              <a:t>Work with </a:t>
            </a:r>
            <a:r>
              <a:rPr lang="en-US" dirty="0" smtClean="0"/>
              <a:t>box, enter the following URL:</a:t>
            </a:r>
          </a:p>
          <a:p>
            <a:pPr marL="746125" lvl="2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://dl-ssl.google.com/android/eclipse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Click </a:t>
            </a:r>
            <a:r>
              <a:rPr lang="en-US" b="1" dirty="0" smtClean="0">
                <a:solidFill>
                  <a:schemeClr val="bg1"/>
                </a:solidFill>
              </a:rPr>
              <a:t>OK.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Available Software dialog, select the checkbox next to Developer Tools and click </a:t>
            </a:r>
            <a:r>
              <a:rPr lang="en-US" b="1" dirty="0">
                <a:solidFill>
                  <a:schemeClr val="bg1"/>
                </a:solidFill>
              </a:rPr>
              <a:t>Next.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and accept the license agreements, then click </a:t>
            </a:r>
            <a:r>
              <a:rPr lang="en-US" b="1" dirty="0">
                <a:solidFill>
                  <a:schemeClr val="bg1"/>
                </a:solidFill>
              </a:rPr>
              <a:t>Finish.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installation completes, restart </a:t>
            </a:r>
            <a:r>
              <a:rPr lang="en-US" b="1" dirty="0">
                <a:solidFill>
                  <a:schemeClr val="bg1"/>
                </a:solidFill>
              </a:rPr>
              <a:t>Eclipse.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Emulator - </a:t>
            </a:r>
            <a:r>
              <a:rPr lang="en-US" dirty="0"/>
              <a:t>Day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AVD Manager is a tool to create and manage Android Virtual Devices (AVDs) or Android Emulator(s).</a:t>
            </a:r>
          </a:p>
          <a:p>
            <a:r>
              <a:rPr lang="en-US" dirty="0" smtClean="0"/>
              <a:t>Select </a:t>
            </a:r>
            <a:r>
              <a:rPr lang="en-US" b="1" dirty="0" smtClean="0">
                <a:solidFill>
                  <a:schemeClr val="bg1"/>
                </a:solidFill>
              </a:rPr>
              <a:t>Window=&gt;Android Virtual Device Manager.</a:t>
            </a:r>
          </a:p>
          <a:p>
            <a:r>
              <a:rPr lang="en-US" dirty="0" smtClean="0"/>
              <a:t>Go to </a:t>
            </a:r>
            <a:r>
              <a:rPr lang="en-US" b="1" dirty="0" smtClean="0">
                <a:solidFill>
                  <a:schemeClr val="bg1"/>
                </a:solidFill>
              </a:rPr>
              <a:t>Device Definitions</a:t>
            </a:r>
            <a:r>
              <a:rPr lang="en-US" dirty="0" smtClean="0"/>
              <a:t> tab, scroll down, find and select </a:t>
            </a:r>
            <a:r>
              <a:rPr lang="en-US" b="1" dirty="0" smtClean="0">
                <a:solidFill>
                  <a:schemeClr val="bg1"/>
                </a:solidFill>
              </a:rPr>
              <a:t>Nexus 4</a:t>
            </a:r>
            <a:r>
              <a:rPr lang="en-US" dirty="0" smtClean="0"/>
              <a:t> by Google.</a:t>
            </a:r>
          </a:p>
          <a:p>
            <a:r>
              <a:rPr lang="en-US" dirty="0" smtClean="0"/>
              <a:t>Click </a:t>
            </a:r>
            <a:r>
              <a:rPr lang="en-US" b="1" dirty="0" smtClean="0">
                <a:solidFill>
                  <a:schemeClr val="bg1"/>
                </a:solidFill>
              </a:rPr>
              <a:t>Create AVD.</a:t>
            </a:r>
          </a:p>
          <a:p>
            <a:r>
              <a:rPr lang="en-US" dirty="0" smtClean="0"/>
              <a:t>Select </a:t>
            </a:r>
            <a:r>
              <a:rPr lang="en-US" b="1" dirty="0" smtClean="0">
                <a:solidFill>
                  <a:schemeClr val="bg1"/>
                </a:solidFill>
              </a:rPr>
              <a:t>Google APIs </a:t>
            </a:r>
            <a:r>
              <a:rPr lang="en-US" dirty="0" smtClean="0"/>
              <a:t>from the </a:t>
            </a:r>
            <a:r>
              <a:rPr lang="en-US" b="1" dirty="0" smtClean="0">
                <a:solidFill>
                  <a:schemeClr val="bg1"/>
                </a:solidFill>
              </a:rPr>
              <a:t>Target</a:t>
            </a:r>
            <a:r>
              <a:rPr lang="en-US" dirty="0" smtClean="0"/>
              <a:t> drop-down.</a:t>
            </a:r>
          </a:p>
          <a:p>
            <a:r>
              <a:rPr lang="en-US" dirty="0" smtClean="0"/>
              <a:t>Select </a:t>
            </a:r>
            <a:r>
              <a:rPr lang="en-US" b="1" dirty="0" smtClean="0">
                <a:solidFill>
                  <a:schemeClr val="bg1"/>
                </a:solidFill>
              </a:rPr>
              <a:t>No Skin </a:t>
            </a:r>
            <a:r>
              <a:rPr lang="en-US" dirty="0" smtClean="0"/>
              <a:t>from the </a:t>
            </a:r>
            <a:r>
              <a:rPr lang="en-US" b="1" dirty="0" smtClean="0">
                <a:solidFill>
                  <a:schemeClr val="bg1"/>
                </a:solidFill>
              </a:rPr>
              <a:t>Skin</a:t>
            </a:r>
            <a:r>
              <a:rPr lang="en-US" dirty="0" smtClean="0"/>
              <a:t> drop-down.</a:t>
            </a:r>
          </a:p>
          <a:p>
            <a:r>
              <a:rPr lang="en-US" dirty="0" smtClean="0"/>
              <a:t>Enter </a:t>
            </a:r>
            <a:r>
              <a:rPr lang="en-US" b="1" dirty="0" smtClean="0">
                <a:solidFill>
                  <a:schemeClr val="bg1"/>
                </a:solidFill>
              </a:rPr>
              <a:t>200</a:t>
            </a:r>
            <a:r>
              <a:rPr lang="en-US" dirty="0" smtClean="0"/>
              <a:t> for the </a:t>
            </a:r>
            <a:r>
              <a:rPr lang="en-US" b="1" dirty="0" smtClean="0">
                <a:solidFill>
                  <a:schemeClr val="bg1"/>
                </a:solidFill>
              </a:rPr>
              <a:t>SD card.</a:t>
            </a:r>
          </a:p>
          <a:p>
            <a:r>
              <a:rPr lang="en-US" dirty="0" smtClean="0"/>
              <a:t>Select </a:t>
            </a:r>
            <a:r>
              <a:rPr lang="en-US" b="1" dirty="0" smtClean="0">
                <a:solidFill>
                  <a:schemeClr val="bg1"/>
                </a:solidFill>
              </a:rPr>
              <a:t>Use Host GPU</a:t>
            </a:r>
            <a:r>
              <a:rPr lang="en-US" dirty="0" smtClean="0"/>
              <a:t>. Click </a:t>
            </a:r>
            <a:r>
              <a:rPr lang="en-US" b="1" dirty="0" smtClean="0">
                <a:solidFill>
                  <a:schemeClr val="bg1"/>
                </a:solidFill>
              </a:rPr>
              <a:t>OK.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Android Project </a:t>
            </a:r>
            <a:r>
              <a:rPr lang="en-US" dirty="0" smtClean="0"/>
              <a:t>Components - </a:t>
            </a:r>
            <a:r>
              <a:rPr lang="en-US" dirty="0"/>
              <a:t>Day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src</a:t>
            </a:r>
            <a:r>
              <a:rPr lang="en-US" dirty="0" smtClean="0"/>
              <a:t> - contains all the source java class files for the app.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gen</a:t>
            </a:r>
            <a:r>
              <a:rPr lang="en-US" dirty="0" smtClean="0"/>
              <a:t> - contains 2 auto generated files that should not be touched.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libs</a:t>
            </a:r>
            <a:r>
              <a:rPr lang="en-US" dirty="0" smtClean="0"/>
              <a:t> - </a:t>
            </a:r>
            <a:r>
              <a:rPr lang="en-US" dirty="0"/>
              <a:t>contains </a:t>
            </a:r>
            <a:r>
              <a:rPr lang="en-US" dirty="0" smtClean="0"/>
              <a:t>android-support-v4.jar file which is the Android API.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bin</a:t>
            </a:r>
            <a:r>
              <a:rPr lang="en-US" dirty="0" smtClean="0"/>
              <a:t> - </a:t>
            </a:r>
            <a:r>
              <a:rPr lang="en-US" dirty="0"/>
              <a:t>contains </a:t>
            </a:r>
            <a:r>
              <a:rPr lang="en-US" dirty="0" smtClean="0"/>
              <a:t>files build by the ADT.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res</a:t>
            </a:r>
            <a:r>
              <a:rPr lang="en-US" dirty="0" smtClean="0"/>
              <a:t> - contains images of various dimensions, layouts, strings and styles.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AndroidManifest.xml</a:t>
            </a:r>
            <a:r>
              <a:rPr lang="en-US" dirty="0" smtClean="0"/>
              <a:t> - this file is like the web.xml for J2EE application.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Android Activity Lifecycle - </a:t>
            </a:r>
            <a:r>
              <a:rPr lang="en-US" dirty="0"/>
              <a:t>Day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Startup of an Android Activity</a:t>
            </a:r>
          </a:p>
          <a:p>
            <a:pPr lvl="1" algn="just"/>
            <a:r>
              <a:rPr lang="en-US" dirty="0" smtClean="0"/>
              <a:t>onCreate() </a:t>
            </a:r>
            <a:r>
              <a:rPr lang="en-US" dirty="0"/>
              <a:t>-</a:t>
            </a:r>
            <a:r>
              <a:rPr lang="en-US" dirty="0" smtClean="0"/>
              <a:t> called when the activity is first created</a:t>
            </a:r>
          </a:p>
          <a:p>
            <a:pPr lvl="1" algn="just"/>
            <a:r>
              <a:rPr lang="en-US" dirty="0" smtClean="0"/>
              <a:t>onStart () - called </a:t>
            </a:r>
            <a:r>
              <a:rPr lang="en-US" dirty="0"/>
              <a:t>when the activity is becoming visible to the user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onResume </a:t>
            </a:r>
            <a:r>
              <a:rPr lang="en-US" dirty="0"/>
              <a:t>() - </a:t>
            </a:r>
            <a:r>
              <a:rPr lang="en-US" dirty="0" smtClean="0"/>
              <a:t>called </a:t>
            </a:r>
            <a:r>
              <a:rPr lang="en-US" dirty="0"/>
              <a:t>when the activity will start interacting with the user</a:t>
            </a:r>
            <a:r>
              <a:rPr lang="en-US" dirty="0" smtClean="0"/>
              <a:t>. </a:t>
            </a:r>
            <a:endParaRPr lang="en-US" dirty="0"/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Shutdown of an Android Activity</a:t>
            </a:r>
          </a:p>
          <a:p>
            <a:pPr lvl="1" algn="just"/>
            <a:r>
              <a:rPr lang="en-US" dirty="0" smtClean="0"/>
              <a:t>onPause </a:t>
            </a:r>
            <a:r>
              <a:rPr lang="en-US" dirty="0"/>
              <a:t>() </a:t>
            </a:r>
            <a:r>
              <a:rPr lang="en-US" dirty="0" smtClean="0"/>
              <a:t>- called </a:t>
            </a:r>
            <a:r>
              <a:rPr lang="en-US" dirty="0"/>
              <a:t>when the system is about to start resuming a previous activity. </a:t>
            </a:r>
            <a:r>
              <a:rPr lang="en-US" dirty="0" smtClean="0"/>
              <a:t>Used </a:t>
            </a:r>
            <a:r>
              <a:rPr lang="en-US" dirty="0"/>
              <a:t>to commit unsaved changes to persistent data, stop </a:t>
            </a:r>
            <a:r>
              <a:rPr lang="en-US" dirty="0" smtClean="0"/>
              <a:t>animations, etc.</a:t>
            </a:r>
            <a:endParaRPr lang="en-US" dirty="0"/>
          </a:p>
          <a:p>
            <a:pPr lvl="1" algn="just"/>
            <a:r>
              <a:rPr lang="en-US" dirty="0" smtClean="0"/>
              <a:t>onStop</a:t>
            </a:r>
            <a:r>
              <a:rPr lang="en-US" dirty="0"/>
              <a:t> () - </a:t>
            </a:r>
            <a:r>
              <a:rPr lang="en-US" dirty="0" smtClean="0"/>
              <a:t>called </a:t>
            </a:r>
            <a:r>
              <a:rPr lang="en-US" dirty="0"/>
              <a:t>when the activity is no longer visible to the </a:t>
            </a:r>
            <a:r>
              <a:rPr lang="en-US" dirty="0" smtClean="0"/>
              <a:t>user as  </a:t>
            </a:r>
            <a:r>
              <a:rPr lang="en-US" dirty="0"/>
              <a:t>another activity </a:t>
            </a:r>
            <a:r>
              <a:rPr lang="en-US" dirty="0" smtClean="0"/>
              <a:t>is </a:t>
            </a:r>
            <a:r>
              <a:rPr lang="en-US" dirty="0"/>
              <a:t>covering this one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 smtClean="0"/>
              <a:t>onDestroy </a:t>
            </a:r>
            <a:r>
              <a:rPr lang="en-US" dirty="0"/>
              <a:t>() - called </a:t>
            </a:r>
            <a:r>
              <a:rPr lang="en-US" dirty="0" smtClean="0"/>
              <a:t>before </a:t>
            </a:r>
            <a:r>
              <a:rPr lang="en-US" dirty="0"/>
              <a:t>your activity is destroyed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Android User Interface and Layouts - </a:t>
            </a:r>
            <a:r>
              <a:rPr lang="en-US" dirty="0"/>
              <a:t>Day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r>
              <a:rPr lang="en-US" dirty="0" smtClean="0"/>
              <a:t> - displays children in relative positions.</a:t>
            </a:r>
          </a:p>
          <a:p>
            <a:endParaRPr lang="en-US" dirty="0" smtClean="0"/>
          </a:p>
          <a:p>
            <a:r>
              <a:rPr lang="en-US" dirty="0" err="1" smtClean="0"/>
              <a:t>LinearLayout</a:t>
            </a:r>
            <a:r>
              <a:rPr lang="en-US" dirty="0" smtClean="0"/>
              <a:t> - displays children in a single direction, either vertically or horizontally.</a:t>
            </a:r>
          </a:p>
          <a:p>
            <a:endParaRPr lang="en-US" dirty="0" smtClean="0"/>
          </a:p>
          <a:p>
            <a:r>
              <a:rPr lang="en-US" dirty="0" err="1" smtClean="0"/>
              <a:t>TableLayout</a:t>
            </a:r>
            <a:r>
              <a:rPr lang="en-US" dirty="0" smtClean="0"/>
              <a:t> - displays children in a table format.</a:t>
            </a:r>
          </a:p>
          <a:p>
            <a:endParaRPr lang="en-US" dirty="0"/>
          </a:p>
          <a:p>
            <a:r>
              <a:rPr lang="en-US" dirty="0" err="1" smtClean="0"/>
              <a:t>ListView</a:t>
            </a:r>
            <a:r>
              <a:rPr lang="en-US" dirty="0" smtClean="0"/>
              <a:t> – displays children as a list of </a:t>
            </a:r>
            <a:r>
              <a:rPr lang="en-US" smtClean="0"/>
              <a:t>scrollable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Handle Event Listeners - </a:t>
            </a:r>
            <a:r>
              <a:rPr lang="en-US" dirty="0"/>
              <a:t>Day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636042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 err="1" smtClean="0">
                <a:solidFill>
                  <a:schemeClr val="bg1"/>
                </a:solidFill>
              </a:rPr>
              <a:t>onClick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- use the </a:t>
            </a:r>
            <a:r>
              <a:rPr lang="en-US" b="1" dirty="0" err="1" smtClean="0">
                <a:solidFill>
                  <a:schemeClr val="bg1"/>
                </a:solidFill>
              </a:rPr>
              <a:t>onClick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attribute in the </a:t>
            </a:r>
            <a:r>
              <a:rPr lang="en-US" b="1" dirty="0" smtClean="0">
                <a:solidFill>
                  <a:schemeClr val="bg1"/>
                </a:solidFill>
              </a:rPr>
              <a:t>Android XML Layout</a:t>
            </a:r>
            <a:r>
              <a:rPr lang="en-US" dirty="0" smtClean="0"/>
              <a:t> file.</a:t>
            </a:r>
          </a:p>
          <a:p>
            <a:pPr marL="457200" lvl="1" indent="0">
              <a:buNone/>
            </a:pPr>
            <a:endParaRPr lang="en-US" u="sng" dirty="0" smtClean="0"/>
          </a:p>
          <a:p>
            <a:pPr marL="457200" lvl="1" indent="0">
              <a:buNone/>
            </a:pPr>
            <a:r>
              <a:rPr lang="en-US" u="sng" dirty="0" smtClean="0"/>
              <a:t>For Example:</a:t>
            </a:r>
          </a:p>
          <a:p>
            <a:pPr marL="457200" lvl="1" indent="0">
              <a:buNone/>
            </a:pPr>
            <a:r>
              <a:rPr lang="en-US" sz="1600" dirty="0"/>
              <a:t>&lt;Button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android:id</a:t>
            </a:r>
            <a:r>
              <a:rPr lang="en-US" sz="1600" dirty="0"/>
              <a:t>=</a:t>
            </a:r>
            <a:r>
              <a:rPr lang="en-US" sz="1600" i="1" dirty="0"/>
              <a:t>"@+</a:t>
            </a:r>
            <a:r>
              <a:rPr lang="en-US" sz="1600" i="1" dirty="0" smtClean="0"/>
              <a:t>id/</a:t>
            </a:r>
            <a:r>
              <a:rPr lang="en-US" sz="1600" i="1" dirty="0" err="1" smtClean="0"/>
              <a:t>myButton</a:t>
            </a:r>
            <a:r>
              <a:rPr lang="en-US" sz="1600" i="1" dirty="0" smtClean="0"/>
              <a:t>"</a:t>
            </a:r>
            <a:endParaRPr lang="en-US" sz="1600" i="1" dirty="0"/>
          </a:p>
          <a:p>
            <a:pPr marL="914400" lvl="2" indent="0">
              <a:buNone/>
            </a:pPr>
            <a:r>
              <a:rPr lang="en-US" b="1" i="1" dirty="0" err="1" smtClean="0">
                <a:solidFill>
                  <a:schemeClr val="bg1"/>
                </a:solidFill>
              </a:rPr>
              <a:t>android:onClick</a:t>
            </a:r>
            <a:r>
              <a:rPr lang="en-US" b="1" i="1" dirty="0" smtClean="0">
                <a:solidFill>
                  <a:schemeClr val="bg1"/>
                </a:solidFill>
              </a:rPr>
              <a:t>="</a:t>
            </a:r>
            <a:r>
              <a:rPr lang="en-US" b="1" i="1" dirty="0" err="1">
                <a:solidFill>
                  <a:schemeClr val="bg1"/>
                </a:solidFill>
              </a:rPr>
              <a:t>myButton</a:t>
            </a:r>
            <a:r>
              <a:rPr lang="en-US" b="1" i="1" dirty="0" err="1" smtClean="0">
                <a:solidFill>
                  <a:schemeClr val="bg1"/>
                </a:solidFill>
              </a:rPr>
              <a:t>Action</a:t>
            </a:r>
            <a:r>
              <a:rPr lang="en-US" b="1" i="1" dirty="0">
                <a:solidFill>
                  <a:schemeClr val="bg1"/>
                </a:solidFill>
              </a:rPr>
              <a:t>"</a:t>
            </a:r>
            <a:r>
              <a:rPr lang="en-US" i="1" dirty="0"/>
              <a:t>/&gt;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i="1" dirty="0" err="1" smtClean="0">
                <a:solidFill>
                  <a:schemeClr val="bg1"/>
                </a:solidFill>
              </a:rPr>
              <a:t>OnClickListener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- implement the interface </a:t>
            </a:r>
            <a:r>
              <a:rPr lang="en-US" b="1" dirty="0" err="1" smtClean="0">
                <a:solidFill>
                  <a:schemeClr val="bg1"/>
                </a:solidFill>
              </a:rPr>
              <a:t>OnClickListener</a:t>
            </a:r>
            <a:r>
              <a:rPr lang="en-US" dirty="0" smtClean="0"/>
              <a:t>.</a:t>
            </a:r>
          </a:p>
          <a:p>
            <a:pPr marL="400050" lvl="2" indent="0">
              <a:buNone/>
            </a:pPr>
            <a:r>
              <a:rPr lang="en-US" u="sng" dirty="0"/>
              <a:t>For 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OnClickListener</a:t>
            </a:r>
            <a:r>
              <a:rPr lang="en-US" dirty="0" smtClean="0"/>
              <a:t> </a:t>
            </a:r>
            <a:r>
              <a:rPr lang="en-US" dirty="0" err="1"/>
              <a:t>myButtonListener</a:t>
            </a:r>
            <a:r>
              <a:rPr lang="en-US" dirty="0"/>
              <a:t> = new </a:t>
            </a:r>
            <a:r>
              <a:rPr lang="en-US" dirty="0" err="1"/>
              <a:t>OnClickListener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@</a:t>
            </a:r>
            <a:r>
              <a:rPr lang="en-US" dirty="0"/>
              <a:t>Override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</a:t>
            </a:r>
            <a:r>
              <a:rPr lang="en-US" dirty="0"/>
              <a:t>// your code goes here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 smtClean="0"/>
              <a:t>	};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64906" y="2341984"/>
            <a:ext cx="6830008" cy="1380930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4906" y="4432978"/>
            <a:ext cx="6830008" cy="2056311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4513</TotalTime>
  <Words>856</Words>
  <Application>Microsoft Office PowerPoint</Application>
  <PresentationFormat>Widescreen</PresentationFormat>
  <Paragraphs>190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Android Development – 2015</vt:lpstr>
      <vt:lpstr>Agenda - Day 1</vt:lpstr>
      <vt:lpstr>Before you begin - Day 1</vt:lpstr>
      <vt:lpstr>Install Android SDK - Day 1</vt:lpstr>
      <vt:lpstr>Create an Emulator - Day 1</vt:lpstr>
      <vt:lpstr>Understand Android Project Components - Day 1</vt:lpstr>
      <vt:lpstr>Understand Android Activity Lifecycle - Day 1</vt:lpstr>
      <vt:lpstr>Create Android User Interface and Layouts - Day 1</vt:lpstr>
      <vt:lpstr>Create &amp; Handle Event Listeners - Day 1</vt:lpstr>
      <vt:lpstr>Android Development - Day 1</vt:lpstr>
      <vt:lpstr>Android Development – 2015</vt:lpstr>
      <vt:lpstr>Agenda - Day 2</vt:lpstr>
      <vt:lpstr>Parse JSON with Android - Day 2</vt:lpstr>
      <vt:lpstr>Use WebServices - Day 2</vt:lpstr>
      <vt:lpstr>Deploy the App to a Samsung Device - Day 2</vt:lpstr>
      <vt:lpstr>Deploy the App to a Samsung Device - Day 2…..contd…..</vt:lpstr>
      <vt:lpstr>Plans on Future Android Training - Day 2</vt:lpstr>
      <vt:lpstr>Android Development - Day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Mobile – Jan 2015</dc:title>
  <dc:creator>Mazahir Clipwala</dc:creator>
  <cp:lastModifiedBy>Mazahir Clipwala</cp:lastModifiedBy>
  <cp:revision>222</cp:revision>
  <dcterms:created xsi:type="dcterms:W3CDTF">2014-11-06T21:46:34Z</dcterms:created>
  <dcterms:modified xsi:type="dcterms:W3CDTF">2015-02-18T20:30:30Z</dcterms:modified>
</cp:coreProperties>
</file>