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72" r:id="rId5"/>
    <p:sldId id="260" r:id="rId6"/>
    <p:sldId id="273" r:id="rId7"/>
    <p:sldId id="261" r:id="rId8"/>
    <p:sldId id="269" r:id="rId9"/>
    <p:sldId id="264" r:id="rId10"/>
    <p:sldId id="268" r:id="rId11"/>
    <p:sldId id="271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0C5-04A0-48C9-BEC7-F8E327988447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E18-C171-42E4-BE84-7F3DC0319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ADA416-8403-E2A3-1A04-A21343ED2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270" y="1386719"/>
            <a:ext cx="10437222" cy="236232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Name</a:t>
            </a:r>
            <a:r>
              <a:rPr lang="en-GB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:  </a:t>
            </a:r>
            <a:r>
              <a:rPr lang="en-GB" b="1" dirty="0" err="1" smtClean="0">
                <a:solidFill>
                  <a:srgbClr val="002060"/>
                </a:solidFill>
                <a:latin typeface="Avenir Next LT Pro Light" panose="020B0304020202020204" pitchFamily="34" charset="0"/>
              </a:rPr>
              <a:t>Sayyed</a:t>
            </a:r>
            <a:r>
              <a:rPr lang="en-GB" b="1" dirty="0" smtClean="0">
                <a:solidFill>
                  <a:srgbClr val="002060"/>
                </a:solidFill>
                <a:latin typeface="Avenir Next LT Pro Light" panose="020B0304020202020204" pitchFamily="34" charset="0"/>
              </a:rPr>
              <a:t> MAZAIN</a:t>
            </a:r>
            <a:br>
              <a:rPr lang="en-GB" b="1" dirty="0" smtClean="0">
                <a:solidFill>
                  <a:srgbClr val="002060"/>
                </a:solidFill>
                <a:latin typeface="Avenir Next LT Pro Light" panose="020B0304020202020204" pitchFamily="34" charset="0"/>
              </a:rPr>
            </a:br>
            <a:r>
              <a:rPr lang="en-GB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Enrolment No: 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 EN12022075230</a:t>
            </a:r>
            <a:r>
              <a:rPr lang="en-IN" sz="7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</a:t>
            </a:r>
            <a:br>
              <a:rPr lang="en-IN" sz="7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7200" b="1" dirty="0">
                <a:solidFill>
                  <a:schemeClr val="bg1"/>
                </a:solidFill>
                <a:latin typeface="Algerian" panose="04020705040A02060702" pitchFamily="82" charset="0"/>
              </a:rPr>
              <a:t/>
            </a:r>
            <a:br>
              <a:rPr lang="en-IN" sz="72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7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     </a:t>
            </a:r>
            <a:r>
              <a:rPr lang="en-IN" sz="7200" b="1" u="sng" dirty="0" smtClean="0">
                <a:latin typeface="Arial Black" pitchFamily="34" charset="0"/>
              </a:rPr>
              <a:t>J</a:t>
            </a:r>
            <a:r>
              <a:rPr lang="en-IN" b="1" u="sng" dirty="0" smtClean="0">
                <a:latin typeface="Arial Black" pitchFamily="34" charset="0"/>
              </a:rPr>
              <a:t>UKEBOX    </a:t>
            </a:r>
            <a:r>
              <a:rPr lang="en-IN" sz="7200" b="1" u="sng" dirty="0">
                <a:latin typeface="Arial Black" pitchFamily="34" charset="0"/>
              </a:rPr>
              <a:t>P</a:t>
            </a:r>
            <a:r>
              <a:rPr lang="en-IN" b="1" u="sng" dirty="0">
                <a:latin typeface="Arial Black" pitchFamily="34" charset="0"/>
              </a:rPr>
              <a:t>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6" y="5514447"/>
            <a:ext cx="599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smtClean="0"/>
              <a:t>Under the Guidance of- </a:t>
            </a:r>
            <a:r>
              <a:rPr lang="en-IN" sz="2400" b="1" dirty="0" err="1" smtClean="0"/>
              <a:t>Shilpi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Mam</a:t>
            </a:r>
            <a:r>
              <a:rPr lang="en-IN" sz="2400" b="1" dirty="0" smtClean="0"/>
              <a:t>,</a:t>
            </a:r>
            <a:endParaRPr lang="en-IN" sz="2400" dirty="0" smtClean="0"/>
          </a:p>
          <a:p>
            <a:pPr algn="r"/>
            <a:r>
              <a:rPr lang="en-IN" sz="2400" b="1" dirty="0" err="1" smtClean="0"/>
              <a:t>Shruti</a:t>
            </a:r>
            <a:r>
              <a:rPr lang="en-IN" sz="2400" dirty="0" smtClean="0"/>
              <a:t> </a:t>
            </a:r>
            <a:r>
              <a:rPr lang="en-IN" sz="2400" b="1" dirty="0" err="1" smtClean="0"/>
              <a:t>Mam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1440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55577-18EA-AA4E-8D35-6DCCE380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C000"/>
                </a:solidFill>
              </a:rPr>
              <a:t>Output:</a:t>
            </a:r>
            <a:r>
              <a:rPr lang="en-IN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E17408-A67B-D13E-4013-9FCF4DA9E833}"/>
              </a:ext>
            </a:extLst>
          </p:cNvPr>
          <p:cNvSpPr txBox="1"/>
          <p:nvPr/>
        </p:nvSpPr>
        <p:spPr>
          <a:xfrm>
            <a:off x="1291978" y="1537813"/>
            <a:ext cx="188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Main </a:t>
            </a:r>
            <a:r>
              <a:rPr lang="en-IN" b="1" dirty="0" smtClean="0">
                <a:highlight>
                  <a:srgbClr val="FFFF00"/>
                </a:highlight>
              </a:rPr>
              <a:t>Menu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366150C-F77C-2298-BFFC-88E5F3302648}"/>
              </a:ext>
            </a:extLst>
          </p:cNvPr>
          <p:cNvSpPr txBox="1"/>
          <p:nvPr/>
        </p:nvSpPr>
        <p:spPr>
          <a:xfrm>
            <a:off x="7327356" y="1536272"/>
            <a:ext cx="27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Displaying Song</a:t>
            </a:r>
          </a:p>
        </p:txBody>
      </p:sp>
      <p:pic>
        <p:nvPicPr>
          <p:cNvPr id="12" name="Content Placeholder 11" descr="dipl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60" y="2090058"/>
            <a:ext cx="4566445" cy="4454434"/>
          </a:xfrm>
        </p:spPr>
      </p:pic>
      <p:pic>
        <p:nvPicPr>
          <p:cNvPr id="13" name="Picture 12" descr="Captureou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34" y="2076993"/>
            <a:ext cx="6639146" cy="44283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652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55577-18EA-AA4E-8D35-6DCCE380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C000"/>
                </a:solidFill>
              </a:rPr>
              <a:t>Output:-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39B1C3E8-430F-4633-2E91-7A5453C4E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2553757"/>
            <a:ext cx="5238750" cy="4199468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E2DBD34-703A-907C-FE7E-F86B3D4D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34" y="2639483"/>
            <a:ext cx="6124716" cy="4028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E17408-A67B-D13E-4013-9FCF4DA9E833}"/>
              </a:ext>
            </a:extLst>
          </p:cNvPr>
          <p:cNvSpPr txBox="1"/>
          <p:nvPr/>
        </p:nvSpPr>
        <p:spPr>
          <a:xfrm>
            <a:off x="905069" y="2151768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Filter by Artist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366150C-F77C-2298-BFFC-88E5F3302648}"/>
              </a:ext>
            </a:extLst>
          </p:cNvPr>
          <p:cNvSpPr txBox="1"/>
          <p:nvPr/>
        </p:nvSpPr>
        <p:spPr>
          <a:xfrm>
            <a:off x="7823744" y="2241666"/>
            <a:ext cx="27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Displaying Song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2A72A3-54AB-89EF-7881-0469EBCDA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553757"/>
            <a:ext cx="5304842" cy="4028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320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11EE-FD67-2A09-4B6C-B4C3C62F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u="sng" dirty="0">
                <a:solidFill>
                  <a:srgbClr val="FFC000"/>
                </a:solidFill>
              </a:rPr>
              <a:t>Test Case:-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A78D0B-6084-2A0C-70D4-FBE312BA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16" y="1590367"/>
            <a:ext cx="10515600" cy="526763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Creating test cases are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important for the project so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that we can identify if the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project running properly or not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Here are the few test cases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we’ve created for the project.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FEDB14-6070-3494-1605-019CCA703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456" t="12128" r="16408" b="13947"/>
          <a:stretch/>
        </p:blipFill>
        <p:spPr>
          <a:xfrm>
            <a:off x="5530787" y="2409780"/>
            <a:ext cx="5149049" cy="353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D2FC0B2-78B1-BA61-518A-8B1AB28C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2195237"/>
            <a:ext cx="6138969" cy="452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667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oll: Horizontal 5">
            <a:extLst>
              <a:ext uri="{FF2B5EF4-FFF2-40B4-BE49-F238E27FC236}">
                <a16:creationId xmlns="" xmlns:a16="http://schemas.microsoft.com/office/drawing/2014/main" id="{4197B687-CAC2-ED80-9D5C-0EE62A0A989C}"/>
              </a:ext>
            </a:extLst>
          </p:cNvPr>
          <p:cNvSpPr/>
          <p:nvPr/>
        </p:nvSpPr>
        <p:spPr>
          <a:xfrm>
            <a:off x="2621902" y="3200402"/>
            <a:ext cx="6347376" cy="1782146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Algerian" panose="04020705040A02060702" pitchFamily="82" charset="0"/>
              </a:rPr>
              <a:t>HANK       </a:t>
            </a:r>
            <a:r>
              <a:rPr lang="en-IN" sz="7200" b="1" dirty="0">
                <a:solidFill>
                  <a:schemeClr val="tx1"/>
                </a:solidFill>
                <a:latin typeface="Algerian" panose="04020705040A02060702" pitchFamily="82" charset="0"/>
              </a:rPr>
              <a:t>Y</a:t>
            </a:r>
            <a:r>
              <a:rPr lang="en-IN" sz="4800" b="1" dirty="0">
                <a:solidFill>
                  <a:schemeClr val="tx1"/>
                </a:solidFill>
                <a:latin typeface="Algerian" panose="04020705040A02060702" pitchFamily="82" charset="0"/>
              </a:rPr>
              <a:t>OU</a:t>
            </a:r>
          </a:p>
        </p:txBody>
      </p:sp>
    </p:spTree>
    <p:extLst>
      <p:ext uri="{BB962C8B-B14F-4D97-AF65-F5344CB8AC3E}">
        <p14:creationId xmlns="" xmlns:p14="http://schemas.microsoft.com/office/powerpoint/2010/main" val="4784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="" xmlns:a16="http://schemas.microsoft.com/office/drawing/2014/main" id="{510C9632-BB6F-48EE-AB65-501878BA5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Freeform: Shape 1032">
            <a:extLst>
              <a:ext uri="{FF2B5EF4-FFF2-40B4-BE49-F238E27FC236}">
                <a16:creationId xmlns="" xmlns:a16="http://schemas.microsoft.com/office/drawing/2014/main" id="{4EC8AAB6-953B-4D29-9967-3C44D06BB4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35" name="Freeform 5">
            <a:extLst>
              <a:ext uri="{FF2B5EF4-FFF2-40B4-BE49-F238E27FC236}">
                <a16:creationId xmlns="" xmlns:a16="http://schemas.microsoft.com/office/drawing/2014/main" id="{C89ED458-2326-40DC-9C7B-1A717B6551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7DEAFB-CEE6-521F-28B3-3A5C5607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7017"/>
            <a:ext cx="4212167" cy="57345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0" i="0" u="sng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JUKEBOX ?</a:t>
            </a:r>
          </a:p>
          <a:p>
            <a:pPr>
              <a:buNone/>
            </a:pPr>
            <a:endParaRPr lang="en-US" b="0" i="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Jukebox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music player.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Jukebox helps listeners to choose among songs to play music.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Designing the modern </a:t>
            </a:r>
            <a:r>
              <a:rPr lang="en-IN" dirty="0" err="1" smtClean="0">
                <a:solidFill>
                  <a:schemeClr val="tx1"/>
                </a:solidFill>
              </a:rPr>
              <a:t>JukeBox</a:t>
            </a:r>
            <a:r>
              <a:rPr lang="en-IN" dirty="0" smtClean="0">
                <a:solidFill>
                  <a:schemeClr val="tx1"/>
                </a:solidFill>
              </a:rPr>
              <a:t> Was our Task.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171 Jukebox Bar Stock Photos, Pictures &amp; Royalty-Free Images ...">
            <a:extLst>
              <a:ext uri="{FF2B5EF4-FFF2-40B4-BE49-F238E27FC236}">
                <a16:creationId xmlns="" xmlns:a16="http://schemas.microsoft.com/office/drawing/2014/main" id="{CD7B9AEA-2BFD-3649-2BD8-70F5E073E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44" r="1" b="1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="" xmlns:a16="http://schemas.microsoft.com/office/drawing/2014/main" id="{6F9D1DE6-E368-4F07-85F9-D5B767477D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Oval 1038">
            <a:extLst>
              <a:ext uri="{FF2B5EF4-FFF2-40B4-BE49-F238E27FC236}">
                <a16:creationId xmlns="" xmlns:a16="http://schemas.microsoft.com/office/drawing/2014/main" id="{F63B1F66-4ACE-4A01-8ADF-F175A9C358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Oval 1040">
            <a:extLst>
              <a:ext uri="{FF2B5EF4-FFF2-40B4-BE49-F238E27FC236}">
                <a16:creationId xmlns="" xmlns:a16="http://schemas.microsoft.com/office/drawing/2014/main" id="{CF8448ED-9332-4A9B-8CAB-B1985E596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Freeform 5">
            <a:extLst>
              <a:ext uri="{FF2B5EF4-FFF2-40B4-BE49-F238E27FC236}">
                <a16:creationId xmlns="" xmlns:a16="http://schemas.microsoft.com/office/drawing/2014/main" id="{ED3A2261-1C75-40FF-8CD6-18C5900C1C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85085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C0B6AC-33D4-B4D1-65E5-88C8C497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351314"/>
            <a:ext cx="5651389" cy="4245429"/>
          </a:xfrm>
          <a:gradFill>
            <a:gsLst>
              <a:gs pos="50320">
                <a:srgbClr val="DFCFFB"/>
              </a:gs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b="1" i="1" dirty="0" smtClean="0"/>
              <a:t>Log in to the portal.</a:t>
            </a:r>
          </a:p>
          <a:p>
            <a:r>
              <a:rPr lang="en-IN" b="1" i="1" dirty="0" smtClean="0"/>
              <a:t>Enter new or existing user .</a:t>
            </a:r>
          </a:p>
          <a:p>
            <a:r>
              <a:rPr lang="en-IN" b="1" i="1" dirty="0" smtClean="0"/>
              <a:t>Get welcome interface on console.</a:t>
            </a:r>
          </a:p>
          <a:p>
            <a:r>
              <a:rPr lang="en-IN" b="1" i="1" dirty="0" smtClean="0"/>
              <a:t>By using different key to excess the function.</a:t>
            </a:r>
          </a:p>
          <a:p>
            <a:endParaRPr lang="en-IN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7017" y="718457"/>
            <a:ext cx="1126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>
                <a:latin typeface="Arial Black" pitchFamily="34" charset="0"/>
                <a:cs typeface="Aharoni" panose="02010803020104030203" pitchFamily="2" charset="-79"/>
              </a:rPr>
              <a:t>Features of the Jukebox Project:-</a:t>
            </a:r>
            <a:endParaRPr lang="en-US" sz="4000" b="1" dirty="0">
              <a:latin typeface="Arial Black" pitchFamily="34" charset="0"/>
            </a:endParaRPr>
          </a:p>
        </p:txBody>
      </p:sp>
      <p:pic>
        <p:nvPicPr>
          <p:cNvPr id="7" name="Picture 6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1666055"/>
            <a:ext cx="5068388" cy="44865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86606-9C6C-A7D2-2E8E-AF820658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17" y="2313992"/>
            <a:ext cx="6160777" cy="4256625"/>
          </a:xfrm>
        </p:spPr>
        <p:txBody>
          <a:bodyPr/>
          <a:lstStyle/>
          <a:p>
            <a:pPr marL="285750" indent="-285750"/>
            <a:r>
              <a:rPr lang="en-IN" sz="1400" dirty="0" smtClean="0"/>
              <a:t> 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2000" dirty="0" smtClean="0"/>
              <a:t>1.OOPS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2.CONDITIONAL  [WHILE LOOP, SWITCH CASE , IF-ELSE, LOOPS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3.COLLECTIONS </a:t>
            </a:r>
            <a:r>
              <a:rPr lang="en-IN" sz="2000" dirty="0"/>
              <a:t>[ARRAY LIST</a:t>
            </a:r>
            <a:r>
              <a:rPr lang="en-IN" sz="2000" dirty="0" smtClean="0"/>
              <a:t>]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4.MYSQL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5.JDBC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6. </a:t>
            </a:r>
            <a:r>
              <a:rPr lang="en-IN" sz="2000" dirty="0"/>
              <a:t>EXCEPTION  HANDLING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DCC9B4-F25C-B85C-9D36-A71656AC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901" y="289008"/>
            <a:ext cx="8361859" cy="1526729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</a:rPr>
              <a:t>Features used to </a:t>
            </a:r>
            <a:r>
              <a:rPr lang="en-IN" sz="4000" b="1" u="sng" dirty="0" err="1">
                <a:solidFill>
                  <a:schemeClr val="tx1"/>
                </a:solidFill>
              </a:rPr>
              <a:t>I</a:t>
            </a:r>
            <a:r>
              <a:rPr lang="en-IN" sz="4000" b="1" u="sng" dirty="0" err="1" smtClean="0">
                <a:solidFill>
                  <a:schemeClr val="tx1"/>
                </a:solidFill>
              </a:rPr>
              <a:t>mpelement</a:t>
            </a:r>
            <a:r>
              <a:rPr lang="en-IN" sz="4000" b="1" u="sng" dirty="0" smtClean="0">
                <a:solidFill>
                  <a:schemeClr val="tx1"/>
                </a:solidFill>
              </a:rPr>
              <a:t> </a:t>
            </a:r>
            <a:r>
              <a:rPr lang="en-IN" sz="4000" b="1" u="sng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="" xmlns:p14="http://schemas.microsoft.com/office/powerpoint/2010/main" val="280963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6A40BD-5DBA-7382-A767-EDE9EBE0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8" y="0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Arial Black" pitchFamily="34" charset="0"/>
                <a:cs typeface="Aharoni" panose="02010803020104030203" pitchFamily="2" charset="-79"/>
              </a:rPr>
              <a:t>Database </a:t>
            </a:r>
            <a:r>
              <a:rPr lang="en-IN" sz="3600" b="1" u="sng" dirty="0">
                <a:latin typeface="Arial Black" pitchFamily="34" charset="0"/>
                <a:cs typeface="Aharoni" panose="02010803020104030203" pitchFamily="2" charset="-79"/>
              </a:rPr>
              <a:t>Creation</a:t>
            </a:r>
            <a:endParaRPr lang="en-IN" sz="3600" b="1" dirty="0">
              <a:latin typeface="Arial Black" pitchFamily="34" charset="0"/>
            </a:endParaRPr>
          </a:p>
        </p:txBody>
      </p:sp>
      <p:pic>
        <p:nvPicPr>
          <p:cNvPr id="6" name="Picture 5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" y="1031967"/>
            <a:ext cx="8543108" cy="2573383"/>
          </a:xfrm>
          <a:prstGeom prst="rect">
            <a:avLst/>
          </a:prstGeom>
        </p:spPr>
      </p:pic>
      <p:pic>
        <p:nvPicPr>
          <p:cNvPr id="7" name="Picture 6" descr="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" y="3736013"/>
            <a:ext cx="7027817" cy="2926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1749" y="1711234"/>
            <a:ext cx="30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Tables For User, Playlist, Songs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8673738" y="2155371"/>
            <a:ext cx="17765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0046" y="4208930"/>
            <a:ext cx="292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Insertion of values into table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8135472" y="4988860"/>
            <a:ext cx="1667435" cy="13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900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acak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73" y="1822268"/>
            <a:ext cx="4579624" cy="4525963"/>
          </a:xfr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4791F6C-3E76-F34E-25FB-9913A7AFEC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8787" y="1932918"/>
            <a:ext cx="5486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2"/>
                </a:solidFill>
              </a:rPr>
              <a:t>To store basic data we have created a package.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 </a:t>
            </a:r>
            <a:r>
              <a:rPr lang="en-US" b="1" dirty="0" smtClean="0"/>
              <a:t>package</a:t>
            </a:r>
            <a:r>
              <a:rPr lang="en-US" dirty="0" smtClean="0"/>
              <a:t> </a:t>
            </a:r>
            <a:r>
              <a:rPr lang="en-US" b="1" dirty="0" smtClean="0"/>
              <a:t>in</a:t>
            </a:r>
            <a:r>
              <a:rPr lang="en-US" dirty="0" smtClean="0"/>
              <a:t> </a:t>
            </a:r>
            <a:r>
              <a:rPr lang="en-US" b="1" dirty="0" smtClean="0"/>
              <a:t>Java</a:t>
            </a:r>
            <a:r>
              <a:rPr lang="en-US" dirty="0" smtClean="0"/>
              <a:t> </a:t>
            </a:r>
            <a:r>
              <a:rPr lang="en-US" b="1" dirty="0" smtClean="0"/>
              <a:t>is</a:t>
            </a:r>
            <a:r>
              <a:rPr lang="en-US" dirty="0" smtClean="0"/>
              <a:t> used to group related classes.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resembles like  a folder in a file directory.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use </a:t>
            </a:r>
            <a:r>
              <a:rPr lang="en-US" b="1" dirty="0" smtClean="0"/>
              <a:t>packages</a:t>
            </a:r>
            <a:r>
              <a:rPr lang="en-US" dirty="0" smtClean="0"/>
              <a:t> to avoid name conflicts, and to write a better maintainable code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A136ECF-CDB2-DD0D-BC6B-7A1904313AAC}"/>
              </a:ext>
            </a:extLst>
          </p:cNvPr>
          <p:cNvSpPr/>
          <p:nvPr/>
        </p:nvSpPr>
        <p:spPr>
          <a:xfrm>
            <a:off x="718900" y="2324259"/>
            <a:ext cx="4091273" cy="3393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 smtClean="0"/>
              <a:t>SimpleAudioPlayer</a:t>
            </a:r>
            <a:r>
              <a:rPr lang="en-IN" b="1" dirty="0" smtClean="0"/>
              <a:t>- </a:t>
            </a:r>
            <a:r>
              <a:rPr lang="en-IN" sz="1400" b="1" dirty="0" smtClean="0"/>
              <a:t>&gt;(audio play)</a:t>
            </a:r>
            <a:endParaRPr lang="en-IN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6212808-E4A5-6199-236C-E4D655824203}"/>
              </a:ext>
            </a:extLst>
          </p:cNvPr>
          <p:cNvCxnSpPr>
            <a:cxnSpLocks/>
          </p:cNvCxnSpPr>
          <p:nvPr/>
        </p:nvCxnSpPr>
        <p:spPr>
          <a:xfrm>
            <a:off x="3547168" y="3875237"/>
            <a:ext cx="584741" cy="54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5FF01A5-8C19-ECC1-2E1C-52577F1483E5}"/>
              </a:ext>
            </a:extLst>
          </p:cNvPr>
          <p:cNvSpPr/>
          <p:nvPr/>
        </p:nvSpPr>
        <p:spPr>
          <a:xfrm>
            <a:off x="762859" y="6048103"/>
            <a:ext cx="4091273" cy="5747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Jukebox</a:t>
            </a:r>
            <a:r>
              <a:rPr lang="en-IN" sz="1400" b="1" dirty="0" smtClean="0"/>
              <a:t> -&gt; (Main method\  Calling method)</a:t>
            </a:r>
            <a:endParaRPr lang="en-IN" sz="14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11224257-B4E6-2067-213A-2BBEC0851725}"/>
              </a:ext>
            </a:extLst>
          </p:cNvPr>
          <p:cNvSpPr/>
          <p:nvPr/>
        </p:nvSpPr>
        <p:spPr>
          <a:xfrm>
            <a:off x="722503" y="5092376"/>
            <a:ext cx="5534606" cy="8250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 smtClean="0"/>
              <a:t>AudioConnection</a:t>
            </a:r>
            <a:r>
              <a:rPr lang="en-IN" b="1" dirty="0" smtClean="0"/>
              <a:t> ,  Playlist,  </a:t>
            </a:r>
            <a:r>
              <a:rPr lang="en-IN" b="1" dirty="0" err="1" smtClean="0"/>
              <a:t>SearchSongs</a:t>
            </a:r>
            <a:r>
              <a:rPr lang="en-IN" b="1" dirty="0" smtClean="0"/>
              <a:t> , </a:t>
            </a:r>
            <a:r>
              <a:rPr lang="en-IN" b="1" dirty="0" err="1" smtClean="0"/>
              <a:t>UserDetails</a:t>
            </a:r>
            <a:r>
              <a:rPr lang="en-IN" b="1" dirty="0" smtClean="0"/>
              <a:t>, </a:t>
            </a:r>
            <a:endParaRPr lang="en-IN" sz="1400" b="1" dirty="0" smtClean="0"/>
          </a:p>
          <a:p>
            <a:r>
              <a:rPr lang="en-IN" sz="1400" b="1" dirty="0" smtClean="0"/>
              <a:t>-&gt;(Implementation class )</a:t>
            </a:r>
            <a:endParaRPr lang="en-IN" sz="1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CD6FEBF-0895-EC67-583A-6CD52F8CDE73}"/>
              </a:ext>
            </a:extLst>
          </p:cNvPr>
          <p:cNvSpPr/>
          <p:nvPr/>
        </p:nvSpPr>
        <p:spPr>
          <a:xfrm>
            <a:off x="692776" y="4415247"/>
            <a:ext cx="4095054" cy="4326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Songs </a:t>
            </a:r>
            <a:r>
              <a:rPr lang="en-IN" sz="1400" b="1" dirty="0" smtClean="0"/>
              <a:t>, </a:t>
            </a:r>
            <a:r>
              <a:rPr lang="en-IN" b="1" dirty="0" smtClean="0"/>
              <a:t>User </a:t>
            </a:r>
            <a:r>
              <a:rPr lang="en-IN" sz="1400" b="1" dirty="0" smtClean="0"/>
              <a:t>-&gt;(</a:t>
            </a:r>
            <a:r>
              <a:rPr lang="en-IN" sz="1400" b="1" dirty="0" err="1" smtClean="0"/>
              <a:t>Pojo</a:t>
            </a:r>
            <a:r>
              <a:rPr lang="en-IN" sz="1400" b="1" dirty="0" smtClean="0"/>
              <a:t>)-&gt;Plain Old java Object </a:t>
            </a:r>
            <a:endParaRPr lang="en-IN" sz="14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44747B0-3CF3-66CF-A2E0-1A43580D0E2B}"/>
              </a:ext>
            </a:extLst>
          </p:cNvPr>
          <p:cNvSpPr/>
          <p:nvPr/>
        </p:nvSpPr>
        <p:spPr>
          <a:xfrm>
            <a:off x="694819" y="2898341"/>
            <a:ext cx="4141479" cy="4664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 smtClean="0"/>
              <a:t>MakeConnection</a:t>
            </a:r>
            <a:r>
              <a:rPr lang="en-IN" b="1" dirty="0" smtClean="0"/>
              <a:t>  </a:t>
            </a:r>
            <a:r>
              <a:rPr lang="en-IN" sz="1400" b="1" dirty="0" smtClean="0"/>
              <a:t>-&gt;(</a:t>
            </a:r>
            <a:r>
              <a:rPr lang="en-IN" sz="1400" b="1" dirty="0" err="1" smtClean="0"/>
              <a:t>mySql</a:t>
            </a:r>
            <a:r>
              <a:rPr lang="en-IN" sz="1400" b="1" dirty="0" smtClean="0"/>
              <a:t>)</a:t>
            </a:r>
            <a:endParaRPr lang="en-IN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98E060D-17C3-B9A5-E2E9-1325023B3A1E}"/>
              </a:ext>
            </a:extLst>
          </p:cNvPr>
          <p:cNvSpPr/>
          <p:nvPr/>
        </p:nvSpPr>
        <p:spPr>
          <a:xfrm>
            <a:off x="692186" y="3588183"/>
            <a:ext cx="4091274" cy="4993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 smtClean="0"/>
              <a:t>SongPathNotFoundException</a:t>
            </a:r>
            <a:r>
              <a:rPr lang="en-IN" b="1" dirty="0" smtClean="0"/>
              <a:t> </a:t>
            </a:r>
            <a:r>
              <a:rPr lang="en-IN" sz="1400" b="1" dirty="0" smtClean="0"/>
              <a:t>-&gt; (user exception)</a:t>
            </a:r>
            <a:endParaRPr lang="en-IN" sz="14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6840C832-3926-2BEA-D74A-95719D7CF064}"/>
              </a:ext>
            </a:extLst>
          </p:cNvPr>
          <p:cNvSpPr/>
          <p:nvPr/>
        </p:nvSpPr>
        <p:spPr>
          <a:xfrm>
            <a:off x="7181280" y="2389990"/>
            <a:ext cx="4203241" cy="13459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 smtClean="0"/>
              <a:t>JukeBoxTestCase</a:t>
            </a:r>
            <a:r>
              <a:rPr lang="en-IN" b="1" dirty="0" smtClean="0"/>
              <a:t> </a:t>
            </a:r>
            <a:r>
              <a:rPr lang="en-IN" sz="1400" b="1" dirty="0" smtClean="0"/>
              <a:t>-&gt;</a:t>
            </a:r>
          </a:p>
          <a:p>
            <a:r>
              <a:rPr lang="en-IN" sz="1400" b="1" dirty="0" smtClean="0"/>
              <a:t>(to  verify that the application works the way we want)</a:t>
            </a:r>
            <a:endParaRPr lang="en-IN" sz="1400" b="1" dirty="0"/>
          </a:p>
        </p:txBody>
      </p:sp>
      <p:sp>
        <p:nvSpPr>
          <p:cNvPr id="24" name="Title 23">
            <a:extLst>
              <a:ext uri="{FF2B5EF4-FFF2-40B4-BE49-F238E27FC236}">
                <a16:creationId xmlns="" xmlns:a16="http://schemas.microsoft.com/office/drawing/2014/main" id="{A6A14200-462E-B10A-5FA6-5FB22B90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479425"/>
            <a:ext cx="10364787" cy="1101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423499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1DCAC-8D8F-BFCB-F0EE-154F7C9B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C000"/>
                </a:solidFill>
              </a:rPr>
              <a:t>Storing the Songs</a:t>
            </a:r>
            <a:r>
              <a:rPr lang="en-IN" sz="2800" b="1" u="sng" dirty="0">
                <a:solidFill>
                  <a:srgbClr val="FFC000"/>
                </a:solidFill>
              </a:rPr>
              <a:t>:-</a:t>
            </a:r>
          </a:p>
        </p:txBody>
      </p:sp>
      <p:pic>
        <p:nvPicPr>
          <p:cNvPr id="8" name="Content Placeholder 7" descr="song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69" y="4093170"/>
            <a:ext cx="7263312" cy="1902681"/>
          </a:xfrm>
        </p:spPr>
      </p:pic>
      <p:pic>
        <p:nvPicPr>
          <p:cNvPr id="10" name="Picture 9" descr="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" y="1437759"/>
            <a:ext cx="4493623" cy="23896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08423" y="2220686"/>
            <a:ext cx="32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where the song is available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4446" y="4741817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Songs in database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7916091" y="4950823"/>
            <a:ext cx="1058092" cy="26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7680961" y="2508069"/>
            <a:ext cx="705395" cy="2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sl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76" y="1599802"/>
            <a:ext cx="3286584" cy="22014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385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D9485A-D8C7-F169-28AF-2795EFC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Arial Black" pitchFamily="34" charset="0"/>
              </a:rPr>
              <a:t>Creating Connection:-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5BA62D-6E4A-82E3-2E5D-11836E1D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86" y="1284339"/>
            <a:ext cx="10971245" cy="488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accent4">
                    <a:lumMod val="75000"/>
                  </a:schemeClr>
                </a:solidFill>
              </a:rPr>
              <a:t>The most Crucial part of our project is to connect java code with database .</a:t>
            </a:r>
          </a:p>
          <a:p>
            <a:pPr marL="0" indent="0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co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168434"/>
            <a:ext cx="8645998" cy="42527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256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249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Name:  Sayyed MAZAIN Enrolment No:  EN12022075230              JUKEBOX    PROJECT</vt:lpstr>
      <vt:lpstr>Slide 2</vt:lpstr>
      <vt:lpstr>Slide 3</vt:lpstr>
      <vt:lpstr>  1.OOPS  2.CONDITIONAL  [WHILE LOOP, SWITCH CASE , IF-ELSE, LOOPS  3.COLLECTIONS [ARRAY LIST]  4.MYSQL  5.JDBC  6. EXCEPTION  HANDLING</vt:lpstr>
      <vt:lpstr>Database Creation</vt:lpstr>
      <vt:lpstr>PACKAGES</vt:lpstr>
      <vt:lpstr>CLASSES</vt:lpstr>
      <vt:lpstr>Storing the Songs:-</vt:lpstr>
      <vt:lpstr>Creating Connection:-</vt:lpstr>
      <vt:lpstr>Output:-</vt:lpstr>
      <vt:lpstr>Output:-</vt:lpstr>
      <vt:lpstr>Test Case:-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PROJECT</dc:title>
  <dc:creator>SOUVIK ROUT</dc:creator>
  <cp:lastModifiedBy>ALL</cp:lastModifiedBy>
  <cp:revision>88</cp:revision>
  <dcterms:created xsi:type="dcterms:W3CDTF">2022-09-20T09:58:26Z</dcterms:created>
  <dcterms:modified xsi:type="dcterms:W3CDTF">2023-04-08T09:55:21Z</dcterms:modified>
</cp:coreProperties>
</file>