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978250"/>
            <a:ext cx="7801500" cy="100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Interacción con el Kinect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Taller de interacción</a:t>
            </a:r>
            <a:br>
              <a:rPr lang="es-419"/>
            </a:br>
            <a:r>
              <a:rPr lang="es-419"/>
              <a:t>Computación Visual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Índice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3657600" rtl="0">
              <a:spcBef>
                <a:spcPts val="0"/>
              </a:spcBef>
              <a:spcAft>
                <a:spcPts val="1200"/>
              </a:spcAft>
              <a:buClr>
                <a:srgbClr val="D9D9D9"/>
              </a:buClr>
              <a:buSzPct val="100000"/>
              <a:buFont typeface="Arial"/>
              <a:buAutoNum type="arabicPeriod"/>
            </a:pPr>
            <a:r>
              <a:rPr lang="es-419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</a:p>
          <a:p>
            <a:pPr indent="-381000" lvl="0" marL="36576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  <a:buFont typeface="Arial"/>
              <a:buAutoNum type="arabicPeriod"/>
            </a:pPr>
            <a:r>
              <a:rPr lang="es-419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Interacción</a:t>
            </a:r>
          </a:p>
          <a:p>
            <a:pPr indent="-381000" lvl="0" marL="36576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  <a:buFont typeface="Arial"/>
              <a:buAutoNum type="arabicPeriod"/>
            </a:pPr>
            <a:r>
              <a:rPr lang="es-419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indent="-381000" lvl="0" marL="36576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  <a:buFont typeface="Arial"/>
              <a:buAutoNum type="arabicPeriod"/>
            </a:pPr>
            <a:r>
              <a:rPr lang="es-419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</a:p>
          <a:p>
            <a:pPr indent="-381000" lvl="0" marL="3657600" rtl="0">
              <a:spcBef>
                <a:spcPts val="300"/>
              </a:spcBef>
              <a:spcAft>
                <a:spcPts val="1200"/>
              </a:spcAft>
              <a:buClr>
                <a:srgbClr val="D9D9D9"/>
              </a:buClr>
              <a:buSzPct val="100000"/>
              <a:buFont typeface="Arial"/>
              <a:buAutoNum type="arabicPeriod"/>
            </a:pPr>
            <a:r>
              <a:rPr lang="es-419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Objetivo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Implementar un esquema interacción con el usuario para mover una figura con 5 grados de libertad.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964400"/>
            <a:ext cx="8520600" cy="3604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/>
              <a:t>Cámara - </a:t>
            </a:r>
            <a:r>
              <a:rPr lang="es-419"/>
              <a:t>movimiento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-419"/>
              <a:t>Cubo - </a:t>
            </a:r>
            <a:r>
              <a:rPr lang="es-419"/>
              <a:t>rotación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s-419"/>
              <a:t>El control son tus manos!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Interacción: Elementos Interactivos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/>
              <a:t>Conclusiones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b="1" lang="es-419"/>
              <a:t>La cantidad de libertad trae consigo varias complicaciones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b="1" lang="es-419"/>
              <a:t>LIMITACIONES ACTUALES: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Carencia en la sincronización de los datos del kinect que provoca intermitencias.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no se usan técnicas avanzadas de visión de máquina para reconocer las manos, lo que colabora con las intermitencias, y dificulta el esquema de control si el usuario se acerca demasiado.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4800"/>
              <a:t>Preguntas</a:t>
            </a:r>
          </a:p>
          <a:p>
            <a:pPr lvl="0">
              <a:spcBef>
                <a:spcPts val="0"/>
              </a:spcBef>
              <a:buNone/>
            </a:pPr>
            <a:r>
              <a:rPr lang="es-419" sz="480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