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3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487" autoAdjust="0"/>
  </p:normalViewPr>
  <p:slideViewPr>
    <p:cSldViewPr snapToGrid="0">
      <p:cViewPr varScale="1">
        <p:scale>
          <a:sx n="42" d="100"/>
          <a:sy n="42" d="100"/>
        </p:scale>
        <p:origin x="1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1C3BA-B58B-4B2D-86A1-BB65855F2B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3DF20-CDFB-41B6-94B4-059417367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Defining the Problem</a:t>
          </a:r>
        </a:p>
      </dgm:t>
    </dgm:pt>
    <dgm:pt modelId="{DF1F7B4A-EE26-441B-AD42-5EA298DAD9A8}" type="parTrans" cxnId="{5B2025B4-3591-4961-8465-99F98D673C64}">
      <dgm:prSet/>
      <dgm:spPr/>
      <dgm:t>
        <a:bodyPr/>
        <a:lstStyle/>
        <a:p>
          <a:endParaRPr lang="en-US"/>
        </a:p>
      </dgm:t>
    </dgm:pt>
    <dgm:pt modelId="{105686D5-503F-4871-A3A3-6EA664100A0D}" type="sibTrans" cxnId="{5B2025B4-3591-4961-8465-99F98D673C64}">
      <dgm:prSet/>
      <dgm:spPr/>
      <dgm:t>
        <a:bodyPr/>
        <a:lstStyle/>
        <a:p>
          <a:endParaRPr lang="en-US"/>
        </a:p>
      </dgm:t>
    </dgm:pt>
    <dgm:pt modelId="{BC59857D-9C26-4537-A61F-0CC830753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Highlighting Key Challenges</a:t>
          </a:r>
        </a:p>
      </dgm:t>
    </dgm:pt>
    <dgm:pt modelId="{22979518-88F3-4FDB-954E-4987080BBA55}" type="parTrans" cxnId="{295F71BF-4E21-4DCD-A558-B1C0B3E269D9}">
      <dgm:prSet/>
      <dgm:spPr/>
      <dgm:t>
        <a:bodyPr/>
        <a:lstStyle/>
        <a:p>
          <a:endParaRPr lang="en-US"/>
        </a:p>
      </dgm:t>
    </dgm:pt>
    <dgm:pt modelId="{D6B2B815-5B26-4381-B211-908BE80157D8}" type="sibTrans" cxnId="{295F71BF-4E21-4DCD-A558-B1C0B3E269D9}">
      <dgm:prSet/>
      <dgm:spPr/>
      <dgm:t>
        <a:bodyPr/>
        <a:lstStyle/>
        <a:p>
          <a:endParaRPr lang="en-US"/>
        </a:p>
      </dgm:t>
    </dgm:pt>
    <dgm:pt modelId="{458CCA1A-44F0-4C05-8D55-2698441C4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addressing these challenges</a:t>
          </a:r>
        </a:p>
      </dgm:t>
    </dgm:pt>
    <dgm:pt modelId="{C9B8130E-F363-4753-9F7F-2E08005A1B44}" type="parTrans" cxnId="{DD4B8D10-C5C0-4878-B7CF-E44F6AD5EBAC}">
      <dgm:prSet/>
      <dgm:spPr/>
      <dgm:t>
        <a:bodyPr/>
        <a:lstStyle/>
        <a:p>
          <a:endParaRPr lang="en-US"/>
        </a:p>
      </dgm:t>
    </dgm:pt>
    <dgm:pt modelId="{6A53EC99-0913-40F4-898C-83D5CB80E262}" type="sibTrans" cxnId="{DD4B8D10-C5C0-4878-B7CF-E44F6AD5EBAC}">
      <dgm:prSet/>
      <dgm:spPr/>
      <dgm:t>
        <a:bodyPr/>
        <a:lstStyle/>
        <a:p>
          <a:endParaRPr lang="en-US"/>
        </a:p>
      </dgm:t>
    </dgm:pt>
    <dgm:pt modelId="{7D1DE92B-2DEB-4FF5-B73D-C25F3AF6DBC9}" type="pres">
      <dgm:prSet presAssocID="{6EE1C3BA-B58B-4B2D-86A1-BB65855F2BEB}" presName="root" presStyleCnt="0">
        <dgm:presLayoutVars>
          <dgm:dir/>
          <dgm:resizeHandles val="exact"/>
        </dgm:presLayoutVars>
      </dgm:prSet>
      <dgm:spPr/>
    </dgm:pt>
    <dgm:pt modelId="{CC4A2AC8-13F0-42A1-B5D8-E984AF7A71F1}" type="pres">
      <dgm:prSet presAssocID="{5D53DF20-CDFB-41B6-94B4-059417367E18}" presName="compNode" presStyleCnt="0"/>
      <dgm:spPr/>
    </dgm:pt>
    <dgm:pt modelId="{2A7519CA-9EB3-4255-9A4B-0CFFF54C3125}" type="pres">
      <dgm:prSet presAssocID="{5D53DF20-CDFB-41B6-94B4-059417367E18}" presName="bgRect" presStyleLbl="bgShp" presStyleIdx="0" presStyleCnt="3"/>
      <dgm:spPr/>
    </dgm:pt>
    <dgm:pt modelId="{F8085307-4B25-4CE5-9F86-0AAB3873EF1F}" type="pres">
      <dgm:prSet presAssocID="{5D53DF20-CDFB-41B6-94B4-059417367E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BF70A-907A-41E6-B265-221B091EEE8C}" type="pres">
      <dgm:prSet presAssocID="{5D53DF20-CDFB-41B6-94B4-059417367E18}" presName="spaceRect" presStyleCnt="0"/>
      <dgm:spPr/>
    </dgm:pt>
    <dgm:pt modelId="{7B9725C1-15DE-4165-B239-C0AA86581B00}" type="pres">
      <dgm:prSet presAssocID="{5D53DF20-CDFB-41B6-94B4-059417367E18}" presName="parTx" presStyleLbl="revTx" presStyleIdx="0" presStyleCnt="3">
        <dgm:presLayoutVars>
          <dgm:chMax val="0"/>
          <dgm:chPref val="0"/>
        </dgm:presLayoutVars>
      </dgm:prSet>
      <dgm:spPr/>
    </dgm:pt>
    <dgm:pt modelId="{593C8A49-3B7E-43A4-BA39-0E66B1D7133E}" type="pres">
      <dgm:prSet presAssocID="{105686D5-503F-4871-A3A3-6EA664100A0D}" presName="sibTrans" presStyleCnt="0"/>
      <dgm:spPr/>
    </dgm:pt>
    <dgm:pt modelId="{55CCA958-3BBC-41DB-955E-4AF9036FA81B}" type="pres">
      <dgm:prSet presAssocID="{BC59857D-9C26-4537-A61F-0CC83075371F}" presName="compNode" presStyleCnt="0"/>
      <dgm:spPr/>
    </dgm:pt>
    <dgm:pt modelId="{FB108AC7-0626-4F03-A198-011E86E493C5}" type="pres">
      <dgm:prSet presAssocID="{BC59857D-9C26-4537-A61F-0CC83075371F}" presName="bgRect" presStyleLbl="bgShp" presStyleIdx="1" presStyleCnt="3"/>
      <dgm:spPr/>
    </dgm:pt>
    <dgm:pt modelId="{9C5A4382-1898-43C1-8DC5-FF5616C2BA00}" type="pres">
      <dgm:prSet presAssocID="{BC59857D-9C26-4537-A61F-0CC8307537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FE805D5-2970-4B4B-9A44-CA1F02865C33}" type="pres">
      <dgm:prSet presAssocID="{BC59857D-9C26-4537-A61F-0CC83075371F}" presName="spaceRect" presStyleCnt="0"/>
      <dgm:spPr/>
    </dgm:pt>
    <dgm:pt modelId="{BE94D43E-756B-4AC1-9F14-472D1AF8FC18}" type="pres">
      <dgm:prSet presAssocID="{BC59857D-9C26-4537-A61F-0CC83075371F}" presName="parTx" presStyleLbl="revTx" presStyleIdx="1" presStyleCnt="3">
        <dgm:presLayoutVars>
          <dgm:chMax val="0"/>
          <dgm:chPref val="0"/>
        </dgm:presLayoutVars>
      </dgm:prSet>
      <dgm:spPr/>
    </dgm:pt>
    <dgm:pt modelId="{24369D5C-77DC-4B45-B03B-C8CFA9E4392A}" type="pres">
      <dgm:prSet presAssocID="{D6B2B815-5B26-4381-B211-908BE80157D8}" presName="sibTrans" presStyleCnt="0"/>
      <dgm:spPr/>
    </dgm:pt>
    <dgm:pt modelId="{0328667A-B26E-4881-97E3-67447C5A3B70}" type="pres">
      <dgm:prSet presAssocID="{458CCA1A-44F0-4C05-8D55-2698441C4202}" presName="compNode" presStyleCnt="0"/>
      <dgm:spPr/>
    </dgm:pt>
    <dgm:pt modelId="{26104149-125E-4387-9909-4C3B937F1A72}" type="pres">
      <dgm:prSet presAssocID="{458CCA1A-44F0-4C05-8D55-2698441C4202}" presName="bgRect" presStyleLbl="bgShp" presStyleIdx="2" presStyleCnt="3"/>
      <dgm:spPr/>
    </dgm:pt>
    <dgm:pt modelId="{D0B5E45A-CC87-422A-BAC3-44E203B2FBA9}" type="pres">
      <dgm:prSet presAssocID="{458CCA1A-44F0-4C05-8D55-2698441C42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01EBB4B-718D-4A4B-A30F-73B8DDF81F1B}" type="pres">
      <dgm:prSet presAssocID="{458CCA1A-44F0-4C05-8D55-2698441C4202}" presName="spaceRect" presStyleCnt="0"/>
      <dgm:spPr/>
    </dgm:pt>
    <dgm:pt modelId="{0FB42F5C-F1D2-451F-B544-15C4FA9AAA7F}" type="pres">
      <dgm:prSet presAssocID="{458CCA1A-44F0-4C05-8D55-2698441C42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4B8D10-C5C0-4878-B7CF-E44F6AD5EBAC}" srcId="{6EE1C3BA-B58B-4B2D-86A1-BB65855F2BEB}" destId="{458CCA1A-44F0-4C05-8D55-2698441C4202}" srcOrd="2" destOrd="0" parTransId="{C9B8130E-F363-4753-9F7F-2E08005A1B44}" sibTransId="{6A53EC99-0913-40F4-898C-83D5CB80E262}"/>
    <dgm:cxn modelId="{82353641-15BB-44AA-9D19-C33EE8FF3EC1}" type="presOf" srcId="{6EE1C3BA-B58B-4B2D-86A1-BB65855F2BEB}" destId="{7D1DE92B-2DEB-4FF5-B73D-C25F3AF6DBC9}" srcOrd="0" destOrd="0" presId="urn:microsoft.com/office/officeart/2018/2/layout/IconVerticalSolidList"/>
    <dgm:cxn modelId="{34EC95A5-2AA7-4304-8416-41BF5B2A4CC0}" type="presOf" srcId="{5D53DF20-CDFB-41B6-94B4-059417367E18}" destId="{7B9725C1-15DE-4165-B239-C0AA86581B00}" srcOrd="0" destOrd="0" presId="urn:microsoft.com/office/officeart/2018/2/layout/IconVerticalSolidList"/>
    <dgm:cxn modelId="{356F3AA8-9747-45E4-AF0E-B0C89314169D}" type="presOf" srcId="{458CCA1A-44F0-4C05-8D55-2698441C4202}" destId="{0FB42F5C-F1D2-451F-B544-15C4FA9AAA7F}" srcOrd="0" destOrd="0" presId="urn:microsoft.com/office/officeart/2018/2/layout/IconVerticalSolidList"/>
    <dgm:cxn modelId="{5B2025B4-3591-4961-8465-99F98D673C64}" srcId="{6EE1C3BA-B58B-4B2D-86A1-BB65855F2BEB}" destId="{5D53DF20-CDFB-41B6-94B4-059417367E18}" srcOrd="0" destOrd="0" parTransId="{DF1F7B4A-EE26-441B-AD42-5EA298DAD9A8}" sibTransId="{105686D5-503F-4871-A3A3-6EA664100A0D}"/>
    <dgm:cxn modelId="{1CEB52B7-6934-4CFC-8353-CE59797027B7}" type="presOf" srcId="{BC59857D-9C26-4537-A61F-0CC83075371F}" destId="{BE94D43E-756B-4AC1-9F14-472D1AF8FC18}" srcOrd="0" destOrd="0" presId="urn:microsoft.com/office/officeart/2018/2/layout/IconVerticalSolidList"/>
    <dgm:cxn modelId="{295F71BF-4E21-4DCD-A558-B1C0B3E269D9}" srcId="{6EE1C3BA-B58B-4B2D-86A1-BB65855F2BEB}" destId="{BC59857D-9C26-4537-A61F-0CC83075371F}" srcOrd="1" destOrd="0" parTransId="{22979518-88F3-4FDB-954E-4987080BBA55}" sibTransId="{D6B2B815-5B26-4381-B211-908BE80157D8}"/>
    <dgm:cxn modelId="{35ABB3CE-E186-4424-B390-2897DCE6E4C6}" type="presParOf" srcId="{7D1DE92B-2DEB-4FF5-B73D-C25F3AF6DBC9}" destId="{CC4A2AC8-13F0-42A1-B5D8-E984AF7A71F1}" srcOrd="0" destOrd="0" presId="urn:microsoft.com/office/officeart/2018/2/layout/IconVerticalSolidList"/>
    <dgm:cxn modelId="{6E811F1B-0F92-4D71-80C3-AD36E18A4B57}" type="presParOf" srcId="{CC4A2AC8-13F0-42A1-B5D8-E984AF7A71F1}" destId="{2A7519CA-9EB3-4255-9A4B-0CFFF54C3125}" srcOrd="0" destOrd="0" presId="urn:microsoft.com/office/officeart/2018/2/layout/IconVerticalSolidList"/>
    <dgm:cxn modelId="{9D1A5E45-B323-4478-9D45-51AFB178A2DB}" type="presParOf" srcId="{CC4A2AC8-13F0-42A1-B5D8-E984AF7A71F1}" destId="{F8085307-4B25-4CE5-9F86-0AAB3873EF1F}" srcOrd="1" destOrd="0" presId="urn:microsoft.com/office/officeart/2018/2/layout/IconVerticalSolidList"/>
    <dgm:cxn modelId="{FC4CFFD4-BEC1-42E9-B52D-5327E25EDA00}" type="presParOf" srcId="{CC4A2AC8-13F0-42A1-B5D8-E984AF7A71F1}" destId="{33CBF70A-907A-41E6-B265-221B091EEE8C}" srcOrd="2" destOrd="0" presId="urn:microsoft.com/office/officeart/2018/2/layout/IconVerticalSolidList"/>
    <dgm:cxn modelId="{15ADEAC0-B81D-4B85-82B1-C1074B7C7BCE}" type="presParOf" srcId="{CC4A2AC8-13F0-42A1-B5D8-E984AF7A71F1}" destId="{7B9725C1-15DE-4165-B239-C0AA86581B00}" srcOrd="3" destOrd="0" presId="urn:microsoft.com/office/officeart/2018/2/layout/IconVerticalSolidList"/>
    <dgm:cxn modelId="{8DCFC56E-E852-4ACD-AAA2-C2F7D5B6020D}" type="presParOf" srcId="{7D1DE92B-2DEB-4FF5-B73D-C25F3AF6DBC9}" destId="{593C8A49-3B7E-43A4-BA39-0E66B1D7133E}" srcOrd="1" destOrd="0" presId="urn:microsoft.com/office/officeart/2018/2/layout/IconVerticalSolidList"/>
    <dgm:cxn modelId="{28E221FD-75D6-4F53-9C52-4D6A89CAF6A0}" type="presParOf" srcId="{7D1DE92B-2DEB-4FF5-B73D-C25F3AF6DBC9}" destId="{55CCA958-3BBC-41DB-955E-4AF9036FA81B}" srcOrd="2" destOrd="0" presId="urn:microsoft.com/office/officeart/2018/2/layout/IconVerticalSolidList"/>
    <dgm:cxn modelId="{F11E5F69-4C09-4CE1-8184-358DA7D7CBC8}" type="presParOf" srcId="{55CCA958-3BBC-41DB-955E-4AF9036FA81B}" destId="{FB108AC7-0626-4F03-A198-011E86E493C5}" srcOrd="0" destOrd="0" presId="urn:microsoft.com/office/officeart/2018/2/layout/IconVerticalSolidList"/>
    <dgm:cxn modelId="{719DD53D-24AD-467D-8B24-D6F65161827D}" type="presParOf" srcId="{55CCA958-3BBC-41DB-955E-4AF9036FA81B}" destId="{9C5A4382-1898-43C1-8DC5-FF5616C2BA00}" srcOrd="1" destOrd="0" presId="urn:microsoft.com/office/officeart/2018/2/layout/IconVerticalSolidList"/>
    <dgm:cxn modelId="{2B3530A5-3B81-4128-AE97-107E16EFD6C4}" type="presParOf" srcId="{55CCA958-3BBC-41DB-955E-4AF9036FA81B}" destId="{8FE805D5-2970-4B4B-9A44-CA1F02865C33}" srcOrd="2" destOrd="0" presId="urn:microsoft.com/office/officeart/2018/2/layout/IconVerticalSolidList"/>
    <dgm:cxn modelId="{B54E299C-2D50-40EB-9E4C-10B16B297068}" type="presParOf" srcId="{55CCA958-3BBC-41DB-955E-4AF9036FA81B}" destId="{BE94D43E-756B-4AC1-9F14-472D1AF8FC18}" srcOrd="3" destOrd="0" presId="urn:microsoft.com/office/officeart/2018/2/layout/IconVerticalSolidList"/>
    <dgm:cxn modelId="{D4F9C4C0-BBF1-41F9-AF11-081810525477}" type="presParOf" srcId="{7D1DE92B-2DEB-4FF5-B73D-C25F3AF6DBC9}" destId="{24369D5C-77DC-4B45-B03B-C8CFA9E4392A}" srcOrd="3" destOrd="0" presId="urn:microsoft.com/office/officeart/2018/2/layout/IconVerticalSolidList"/>
    <dgm:cxn modelId="{AB4206F9-D58B-4A42-98E8-45B585E08B82}" type="presParOf" srcId="{7D1DE92B-2DEB-4FF5-B73D-C25F3AF6DBC9}" destId="{0328667A-B26E-4881-97E3-67447C5A3B70}" srcOrd="4" destOrd="0" presId="urn:microsoft.com/office/officeart/2018/2/layout/IconVerticalSolidList"/>
    <dgm:cxn modelId="{87592188-E2CF-4BE6-852E-2C280EF30311}" type="presParOf" srcId="{0328667A-B26E-4881-97E3-67447C5A3B70}" destId="{26104149-125E-4387-9909-4C3B937F1A72}" srcOrd="0" destOrd="0" presId="urn:microsoft.com/office/officeart/2018/2/layout/IconVerticalSolidList"/>
    <dgm:cxn modelId="{469F7886-8D13-48BB-9C91-6F12C6218760}" type="presParOf" srcId="{0328667A-B26E-4881-97E3-67447C5A3B70}" destId="{D0B5E45A-CC87-422A-BAC3-44E203B2FBA9}" srcOrd="1" destOrd="0" presId="urn:microsoft.com/office/officeart/2018/2/layout/IconVerticalSolidList"/>
    <dgm:cxn modelId="{C2196548-CBA4-4C20-B764-FE2064677160}" type="presParOf" srcId="{0328667A-B26E-4881-97E3-67447C5A3B70}" destId="{301EBB4B-718D-4A4B-A30F-73B8DDF81F1B}" srcOrd="2" destOrd="0" presId="urn:microsoft.com/office/officeart/2018/2/layout/IconVerticalSolidList"/>
    <dgm:cxn modelId="{101A1C0E-E322-407F-8033-7DC624A4AEF7}" type="presParOf" srcId="{0328667A-B26E-4881-97E3-67447C5A3B70}" destId="{0FB42F5C-F1D2-451F-B544-15C4FA9AA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C1C43-5A8F-4F6A-AF2A-4A5A4B5C49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E36AD-8AC6-4BD6-A39B-322591E1238E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CF5C1721-737A-4260-B726-C708903221D4}" type="sibTrans" cxnId="{AA532817-E2F4-43B8-A9F7-FD2297F67820}">
      <dgm:prSet/>
      <dgm:spPr/>
      <dgm:t>
        <a:bodyPr/>
        <a:lstStyle/>
        <a:p>
          <a:endParaRPr lang="en-US"/>
        </a:p>
      </dgm:t>
    </dgm:pt>
    <dgm:pt modelId="{2E4FCF00-E964-46AB-8B97-664D117272E2}" type="parTrans" cxnId="{AA532817-E2F4-43B8-A9F7-FD2297F67820}">
      <dgm:prSet/>
      <dgm:spPr/>
      <dgm:t>
        <a:bodyPr/>
        <a:lstStyle/>
        <a:p>
          <a:endParaRPr lang="en-US"/>
        </a:p>
      </dgm:t>
    </dgm:pt>
    <dgm:pt modelId="{9C218BBE-DC27-4AA1-9D66-CBD6ACAD5DBF}">
      <dgm:prSet/>
      <dgm:spPr/>
      <dgm:t>
        <a:bodyPr/>
        <a:lstStyle/>
        <a:p>
          <a:r>
            <a:rPr lang="en-US" dirty="0"/>
            <a:t>Sorting Data</a:t>
          </a:r>
        </a:p>
      </dgm:t>
    </dgm:pt>
    <dgm:pt modelId="{641B8146-E782-4B79-BEEF-11C4D28781DB}" type="sibTrans" cxnId="{2BB95AD9-A44D-43F1-9CDE-9EF9995A0692}">
      <dgm:prSet/>
      <dgm:spPr/>
      <dgm:t>
        <a:bodyPr/>
        <a:lstStyle/>
        <a:p>
          <a:endParaRPr lang="en-US"/>
        </a:p>
      </dgm:t>
    </dgm:pt>
    <dgm:pt modelId="{113AD054-EF6E-4B7F-8F21-C23ECEFE553D}" type="parTrans" cxnId="{2BB95AD9-A44D-43F1-9CDE-9EF9995A0692}">
      <dgm:prSet/>
      <dgm:spPr/>
      <dgm:t>
        <a:bodyPr/>
        <a:lstStyle/>
        <a:p>
          <a:endParaRPr lang="en-US"/>
        </a:p>
      </dgm:t>
    </dgm:pt>
    <dgm:pt modelId="{A68C4353-790E-4F89-A852-1A1F9A821007}">
      <dgm:prSet/>
      <dgm:spPr/>
      <dgm:t>
        <a:bodyPr/>
        <a:lstStyle/>
        <a:p>
          <a:r>
            <a:rPr lang="en-US" dirty="0"/>
            <a:t>Searching Players </a:t>
          </a:r>
        </a:p>
      </dgm:t>
    </dgm:pt>
    <dgm:pt modelId="{2A62E920-C95F-4D55-ABCD-C8A8D5D83C83}" type="sibTrans" cxnId="{4045995A-455C-47FF-989F-22C47DFD2463}">
      <dgm:prSet/>
      <dgm:spPr/>
      <dgm:t>
        <a:bodyPr/>
        <a:lstStyle/>
        <a:p>
          <a:endParaRPr lang="en-US"/>
        </a:p>
      </dgm:t>
    </dgm:pt>
    <dgm:pt modelId="{A0593633-0A20-4E42-B13D-16A95C6C5C5B}" type="parTrans" cxnId="{4045995A-455C-47FF-989F-22C47DFD2463}">
      <dgm:prSet/>
      <dgm:spPr/>
      <dgm:t>
        <a:bodyPr/>
        <a:lstStyle/>
        <a:p>
          <a:endParaRPr lang="en-US"/>
        </a:p>
      </dgm:t>
    </dgm:pt>
    <dgm:pt modelId="{32E4FB8F-6108-45C0-9763-D13F22EB899E}">
      <dgm:prSet/>
      <dgm:spPr/>
      <dgm:t>
        <a:bodyPr/>
        <a:lstStyle/>
        <a:p>
          <a:r>
            <a:rPr lang="en-US" dirty="0"/>
            <a:t>Improving User Experience</a:t>
          </a:r>
        </a:p>
      </dgm:t>
    </dgm:pt>
    <dgm:pt modelId="{FC1CCF7E-FCAD-46D2-A101-92248EFDEBCC}" type="sibTrans" cxnId="{24D76BE0-0E29-4438-AF40-6B6BC41E7B28}">
      <dgm:prSet/>
      <dgm:spPr/>
      <dgm:t>
        <a:bodyPr/>
        <a:lstStyle/>
        <a:p>
          <a:endParaRPr lang="en-US"/>
        </a:p>
      </dgm:t>
    </dgm:pt>
    <dgm:pt modelId="{787248E0-8CD9-4BC8-B2DB-4F2633120896}" type="parTrans" cxnId="{24D76BE0-0E29-4438-AF40-6B6BC41E7B28}">
      <dgm:prSet/>
      <dgm:spPr/>
      <dgm:t>
        <a:bodyPr/>
        <a:lstStyle/>
        <a:p>
          <a:endParaRPr lang="en-US"/>
        </a:p>
      </dgm:t>
    </dgm:pt>
    <dgm:pt modelId="{69E8C140-22B7-4135-9593-B733C8FB4A21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73DB359B-9726-407B-B766-8118DF9DA230}" type="sibTrans" cxnId="{A70269D4-4191-4B09-8D6B-BC1F8F85CF3E}">
      <dgm:prSet/>
      <dgm:spPr/>
      <dgm:t>
        <a:bodyPr/>
        <a:lstStyle/>
        <a:p>
          <a:endParaRPr lang="en-US"/>
        </a:p>
      </dgm:t>
    </dgm:pt>
    <dgm:pt modelId="{02AB1C7A-7E8A-47E0-A5F2-30A701EB5C5F}" type="parTrans" cxnId="{A70269D4-4191-4B09-8D6B-BC1F8F85CF3E}">
      <dgm:prSet/>
      <dgm:spPr/>
      <dgm:t>
        <a:bodyPr/>
        <a:lstStyle/>
        <a:p>
          <a:endParaRPr lang="en-US"/>
        </a:p>
      </dgm:t>
    </dgm:pt>
    <dgm:pt modelId="{5E0D7A7E-76C8-4EE6-B473-69FA85E41CB9}" type="pres">
      <dgm:prSet presAssocID="{522C1C43-5A8F-4F6A-AF2A-4A5A4B5C4958}" presName="vert0" presStyleCnt="0">
        <dgm:presLayoutVars>
          <dgm:dir/>
          <dgm:animOne val="branch"/>
          <dgm:animLvl val="lvl"/>
        </dgm:presLayoutVars>
      </dgm:prSet>
      <dgm:spPr/>
    </dgm:pt>
    <dgm:pt modelId="{4F8BE2CE-5CA7-4CD5-854E-11FC67CE0E80}" type="pres">
      <dgm:prSet presAssocID="{298E36AD-8AC6-4BD6-A39B-322591E1238E}" presName="thickLine" presStyleLbl="alignNode1" presStyleIdx="0" presStyleCnt="5"/>
      <dgm:spPr/>
    </dgm:pt>
    <dgm:pt modelId="{F4F9427F-9155-4B0F-9096-EF039534D09D}" type="pres">
      <dgm:prSet presAssocID="{298E36AD-8AC6-4BD6-A39B-322591E1238E}" presName="horz1" presStyleCnt="0"/>
      <dgm:spPr/>
    </dgm:pt>
    <dgm:pt modelId="{38EBF77A-9526-4D3F-ADE6-48559CF99FBD}" type="pres">
      <dgm:prSet presAssocID="{298E36AD-8AC6-4BD6-A39B-322591E1238E}" presName="tx1" presStyleLbl="revTx" presStyleIdx="0" presStyleCnt="5"/>
      <dgm:spPr/>
    </dgm:pt>
    <dgm:pt modelId="{67DB6BA7-E356-48C9-BA62-8329F1FC3045}" type="pres">
      <dgm:prSet presAssocID="{298E36AD-8AC6-4BD6-A39B-322591E1238E}" presName="vert1" presStyleCnt="0"/>
      <dgm:spPr/>
    </dgm:pt>
    <dgm:pt modelId="{B67680E4-BD92-46FD-B639-08CF108A79A5}" type="pres">
      <dgm:prSet presAssocID="{9C218BBE-DC27-4AA1-9D66-CBD6ACAD5DBF}" presName="thickLine" presStyleLbl="alignNode1" presStyleIdx="1" presStyleCnt="5"/>
      <dgm:spPr/>
    </dgm:pt>
    <dgm:pt modelId="{ACC17590-FF94-4A8C-9D04-4BA980F8161F}" type="pres">
      <dgm:prSet presAssocID="{9C218BBE-DC27-4AA1-9D66-CBD6ACAD5DBF}" presName="horz1" presStyleCnt="0"/>
      <dgm:spPr/>
    </dgm:pt>
    <dgm:pt modelId="{14975301-FA52-42A2-B148-8F1294747BD5}" type="pres">
      <dgm:prSet presAssocID="{9C218BBE-DC27-4AA1-9D66-CBD6ACAD5DBF}" presName="tx1" presStyleLbl="revTx" presStyleIdx="1" presStyleCnt="5"/>
      <dgm:spPr/>
    </dgm:pt>
    <dgm:pt modelId="{88CB7AA3-14AB-4D40-B5D9-F7429E711FF6}" type="pres">
      <dgm:prSet presAssocID="{9C218BBE-DC27-4AA1-9D66-CBD6ACAD5DBF}" presName="vert1" presStyleCnt="0"/>
      <dgm:spPr/>
    </dgm:pt>
    <dgm:pt modelId="{D72802A4-4187-49D5-A44A-5BAD1FB5F19E}" type="pres">
      <dgm:prSet presAssocID="{A68C4353-790E-4F89-A852-1A1F9A821007}" presName="thickLine" presStyleLbl="alignNode1" presStyleIdx="2" presStyleCnt="5"/>
      <dgm:spPr/>
    </dgm:pt>
    <dgm:pt modelId="{34A47A5F-0322-4CC1-938F-5EE64EF30806}" type="pres">
      <dgm:prSet presAssocID="{A68C4353-790E-4F89-A852-1A1F9A821007}" presName="horz1" presStyleCnt="0"/>
      <dgm:spPr/>
    </dgm:pt>
    <dgm:pt modelId="{246A4C03-D7FA-4BF2-9D43-BE770C63417D}" type="pres">
      <dgm:prSet presAssocID="{A68C4353-790E-4F89-A852-1A1F9A821007}" presName="tx1" presStyleLbl="revTx" presStyleIdx="2" presStyleCnt="5"/>
      <dgm:spPr/>
    </dgm:pt>
    <dgm:pt modelId="{5B51E621-19A5-4327-9340-D1E9B1E76271}" type="pres">
      <dgm:prSet presAssocID="{A68C4353-790E-4F89-A852-1A1F9A821007}" presName="vert1" presStyleCnt="0"/>
      <dgm:spPr/>
    </dgm:pt>
    <dgm:pt modelId="{0DE814F1-9FFB-45E2-97FD-6F142D4D5A26}" type="pres">
      <dgm:prSet presAssocID="{32E4FB8F-6108-45C0-9763-D13F22EB899E}" presName="thickLine" presStyleLbl="alignNode1" presStyleIdx="3" presStyleCnt="5"/>
      <dgm:spPr/>
    </dgm:pt>
    <dgm:pt modelId="{2D12E873-9294-416E-B3B5-2AABD8CA9F7E}" type="pres">
      <dgm:prSet presAssocID="{32E4FB8F-6108-45C0-9763-D13F22EB899E}" presName="horz1" presStyleCnt="0"/>
      <dgm:spPr/>
    </dgm:pt>
    <dgm:pt modelId="{0D5B195F-3288-4904-AE80-A121553E5A39}" type="pres">
      <dgm:prSet presAssocID="{32E4FB8F-6108-45C0-9763-D13F22EB899E}" presName="tx1" presStyleLbl="revTx" presStyleIdx="3" presStyleCnt="5"/>
      <dgm:spPr/>
    </dgm:pt>
    <dgm:pt modelId="{BF30C6B6-EC17-40C5-9B56-AE2AE434F591}" type="pres">
      <dgm:prSet presAssocID="{32E4FB8F-6108-45C0-9763-D13F22EB899E}" presName="vert1" presStyleCnt="0"/>
      <dgm:spPr/>
    </dgm:pt>
    <dgm:pt modelId="{F6518536-6002-4E4E-8329-48EB508621C1}" type="pres">
      <dgm:prSet presAssocID="{69E8C140-22B7-4135-9593-B733C8FB4A21}" presName="thickLine" presStyleLbl="alignNode1" presStyleIdx="4" presStyleCnt="5"/>
      <dgm:spPr/>
    </dgm:pt>
    <dgm:pt modelId="{5A322238-9947-437E-8F1E-F1F96202568E}" type="pres">
      <dgm:prSet presAssocID="{69E8C140-22B7-4135-9593-B733C8FB4A21}" presName="horz1" presStyleCnt="0"/>
      <dgm:spPr/>
    </dgm:pt>
    <dgm:pt modelId="{2FA8B83E-0F05-4F5A-8018-D193083B47BB}" type="pres">
      <dgm:prSet presAssocID="{69E8C140-22B7-4135-9593-B733C8FB4A21}" presName="tx1" presStyleLbl="revTx" presStyleIdx="4" presStyleCnt="5"/>
      <dgm:spPr/>
    </dgm:pt>
    <dgm:pt modelId="{CDA35393-4860-4781-9FD7-2A4D728AEDFD}" type="pres">
      <dgm:prSet presAssocID="{69E8C140-22B7-4135-9593-B733C8FB4A21}" presName="vert1" presStyleCnt="0"/>
      <dgm:spPr/>
    </dgm:pt>
  </dgm:ptLst>
  <dgm:cxnLst>
    <dgm:cxn modelId="{AA532817-E2F4-43B8-A9F7-FD2297F67820}" srcId="{522C1C43-5A8F-4F6A-AF2A-4A5A4B5C4958}" destId="{298E36AD-8AC6-4BD6-A39B-322591E1238E}" srcOrd="0" destOrd="0" parTransId="{2E4FCF00-E964-46AB-8B97-664D117272E2}" sibTransId="{CF5C1721-737A-4260-B726-C708903221D4}"/>
    <dgm:cxn modelId="{2277733B-3360-4401-8125-9E92DCF0CE5E}" type="presOf" srcId="{9C218BBE-DC27-4AA1-9D66-CBD6ACAD5DBF}" destId="{14975301-FA52-42A2-B148-8F1294747BD5}" srcOrd="0" destOrd="0" presId="urn:microsoft.com/office/officeart/2008/layout/LinedList"/>
    <dgm:cxn modelId="{4045995A-455C-47FF-989F-22C47DFD2463}" srcId="{522C1C43-5A8F-4F6A-AF2A-4A5A4B5C4958}" destId="{A68C4353-790E-4F89-A852-1A1F9A821007}" srcOrd="2" destOrd="0" parTransId="{A0593633-0A20-4E42-B13D-16A95C6C5C5B}" sibTransId="{2A62E920-C95F-4D55-ABCD-C8A8D5D83C83}"/>
    <dgm:cxn modelId="{DF70B492-871E-44A2-9E9B-9C9C5ACD7EDE}" type="presOf" srcId="{A68C4353-790E-4F89-A852-1A1F9A821007}" destId="{246A4C03-D7FA-4BF2-9D43-BE770C63417D}" srcOrd="0" destOrd="0" presId="urn:microsoft.com/office/officeart/2008/layout/LinedList"/>
    <dgm:cxn modelId="{26A2ECC8-1A8B-4743-A035-7D7A96D9EF81}" type="presOf" srcId="{298E36AD-8AC6-4BD6-A39B-322591E1238E}" destId="{38EBF77A-9526-4D3F-ADE6-48559CF99FBD}" srcOrd="0" destOrd="0" presId="urn:microsoft.com/office/officeart/2008/layout/LinedList"/>
    <dgm:cxn modelId="{6ECAA5D0-A6A4-4F3D-B38E-1EDD93F7CA59}" type="presOf" srcId="{32E4FB8F-6108-45C0-9763-D13F22EB899E}" destId="{0D5B195F-3288-4904-AE80-A121553E5A39}" srcOrd="0" destOrd="0" presId="urn:microsoft.com/office/officeart/2008/layout/LinedList"/>
    <dgm:cxn modelId="{A70269D4-4191-4B09-8D6B-BC1F8F85CF3E}" srcId="{522C1C43-5A8F-4F6A-AF2A-4A5A4B5C4958}" destId="{69E8C140-22B7-4135-9593-B733C8FB4A21}" srcOrd="4" destOrd="0" parTransId="{02AB1C7A-7E8A-47E0-A5F2-30A701EB5C5F}" sibTransId="{73DB359B-9726-407B-B766-8118DF9DA230}"/>
    <dgm:cxn modelId="{2BB95AD9-A44D-43F1-9CDE-9EF9995A0692}" srcId="{522C1C43-5A8F-4F6A-AF2A-4A5A4B5C4958}" destId="{9C218BBE-DC27-4AA1-9D66-CBD6ACAD5DBF}" srcOrd="1" destOrd="0" parTransId="{113AD054-EF6E-4B7F-8F21-C23ECEFE553D}" sibTransId="{641B8146-E782-4B79-BEEF-11C4D28781DB}"/>
    <dgm:cxn modelId="{24D76BE0-0E29-4438-AF40-6B6BC41E7B28}" srcId="{522C1C43-5A8F-4F6A-AF2A-4A5A4B5C4958}" destId="{32E4FB8F-6108-45C0-9763-D13F22EB899E}" srcOrd="3" destOrd="0" parTransId="{787248E0-8CD9-4BC8-B2DB-4F2633120896}" sibTransId="{FC1CCF7E-FCAD-46D2-A101-92248EFDEBCC}"/>
    <dgm:cxn modelId="{50D780EA-8F34-4AFA-B1A8-AFA5F506E6AD}" type="presOf" srcId="{69E8C140-22B7-4135-9593-B733C8FB4A21}" destId="{2FA8B83E-0F05-4F5A-8018-D193083B47BB}" srcOrd="0" destOrd="0" presId="urn:microsoft.com/office/officeart/2008/layout/LinedList"/>
    <dgm:cxn modelId="{D161D4F1-CAC6-42BB-88E0-C8FEB531A47C}" type="presOf" srcId="{522C1C43-5A8F-4F6A-AF2A-4A5A4B5C4958}" destId="{5E0D7A7E-76C8-4EE6-B473-69FA85E41CB9}" srcOrd="0" destOrd="0" presId="urn:microsoft.com/office/officeart/2008/layout/LinedList"/>
    <dgm:cxn modelId="{5487E09B-3D5D-41D5-82ED-86E7B3AF65C7}" type="presParOf" srcId="{5E0D7A7E-76C8-4EE6-B473-69FA85E41CB9}" destId="{4F8BE2CE-5CA7-4CD5-854E-11FC67CE0E80}" srcOrd="0" destOrd="0" presId="urn:microsoft.com/office/officeart/2008/layout/LinedList"/>
    <dgm:cxn modelId="{0A39CB4F-CB11-4A7A-A64D-B76C58C0CA45}" type="presParOf" srcId="{5E0D7A7E-76C8-4EE6-B473-69FA85E41CB9}" destId="{F4F9427F-9155-4B0F-9096-EF039534D09D}" srcOrd="1" destOrd="0" presId="urn:microsoft.com/office/officeart/2008/layout/LinedList"/>
    <dgm:cxn modelId="{DD974AFE-6C5A-42BB-9004-D0DEC50EB9EA}" type="presParOf" srcId="{F4F9427F-9155-4B0F-9096-EF039534D09D}" destId="{38EBF77A-9526-4D3F-ADE6-48559CF99FBD}" srcOrd="0" destOrd="0" presId="urn:microsoft.com/office/officeart/2008/layout/LinedList"/>
    <dgm:cxn modelId="{99C86D59-5E89-4B07-B917-7EF5BBDDB472}" type="presParOf" srcId="{F4F9427F-9155-4B0F-9096-EF039534D09D}" destId="{67DB6BA7-E356-48C9-BA62-8329F1FC3045}" srcOrd="1" destOrd="0" presId="urn:microsoft.com/office/officeart/2008/layout/LinedList"/>
    <dgm:cxn modelId="{C8D88505-2FA9-44B9-99D8-D2C515132F9A}" type="presParOf" srcId="{5E0D7A7E-76C8-4EE6-B473-69FA85E41CB9}" destId="{B67680E4-BD92-46FD-B639-08CF108A79A5}" srcOrd="2" destOrd="0" presId="urn:microsoft.com/office/officeart/2008/layout/LinedList"/>
    <dgm:cxn modelId="{CA8C49E3-AD94-4764-9939-DDEA46D4972F}" type="presParOf" srcId="{5E0D7A7E-76C8-4EE6-B473-69FA85E41CB9}" destId="{ACC17590-FF94-4A8C-9D04-4BA980F8161F}" srcOrd="3" destOrd="0" presId="urn:microsoft.com/office/officeart/2008/layout/LinedList"/>
    <dgm:cxn modelId="{57930229-59FF-4B4A-BD64-86389C691AA1}" type="presParOf" srcId="{ACC17590-FF94-4A8C-9D04-4BA980F8161F}" destId="{14975301-FA52-42A2-B148-8F1294747BD5}" srcOrd="0" destOrd="0" presId="urn:microsoft.com/office/officeart/2008/layout/LinedList"/>
    <dgm:cxn modelId="{79511A85-A1AD-49A9-9975-F53C5C26732F}" type="presParOf" srcId="{ACC17590-FF94-4A8C-9D04-4BA980F8161F}" destId="{88CB7AA3-14AB-4D40-B5D9-F7429E711FF6}" srcOrd="1" destOrd="0" presId="urn:microsoft.com/office/officeart/2008/layout/LinedList"/>
    <dgm:cxn modelId="{73D54B7C-408A-46C5-8FB6-1AF4C3E74180}" type="presParOf" srcId="{5E0D7A7E-76C8-4EE6-B473-69FA85E41CB9}" destId="{D72802A4-4187-49D5-A44A-5BAD1FB5F19E}" srcOrd="4" destOrd="0" presId="urn:microsoft.com/office/officeart/2008/layout/LinedList"/>
    <dgm:cxn modelId="{1351A959-3974-4168-A56D-E79CFE837E6B}" type="presParOf" srcId="{5E0D7A7E-76C8-4EE6-B473-69FA85E41CB9}" destId="{34A47A5F-0322-4CC1-938F-5EE64EF30806}" srcOrd="5" destOrd="0" presId="urn:microsoft.com/office/officeart/2008/layout/LinedList"/>
    <dgm:cxn modelId="{BE15DEC3-03D4-4FA3-B732-C1FF7096E0EA}" type="presParOf" srcId="{34A47A5F-0322-4CC1-938F-5EE64EF30806}" destId="{246A4C03-D7FA-4BF2-9D43-BE770C63417D}" srcOrd="0" destOrd="0" presId="urn:microsoft.com/office/officeart/2008/layout/LinedList"/>
    <dgm:cxn modelId="{6ABD769F-A862-4D09-ACE7-F4DDE473D64C}" type="presParOf" srcId="{34A47A5F-0322-4CC1-938F-5EE64EF30806}" destId="{5B51E621-19A5-4327-9340-D1E9B1E76271}" srcOrd="1" destOrd="0" presId="urn:microsoft.com/office/officeart/2008/layout/LinedList"/>
    <dgm:cxn modelId="{CA85347A-4524-4AB7-B158-AF6B1726FB96}" type="presParOf" srcId="{5E0D7A7E-76C8-4EE6-B473-69FA85E41CB9}" destId="{0DE814F1-9FFB-45E2-97FD-6F142D4D5A26}" srcOrd="6" destOrd="0" presId="urn:microsoft.com/office/officeart/2008/layout/LinedList"/>
    <dgm:cxn modelId="{79FF174A-3089-438B-9C55-5183460A858A}" type="presParOf" srcId="{5E0D7A7E-76C8-4EE6-B473-69FA85E41CB9}" destId="{2D12E873-9294-416E-B3B5-2AABD8CA9F7E}" srcOrd="7" destOrd="0" presId="urn:microsoft.com/office/officeart/2008/layout/LinedList"/>
    <dgm:cxn modelId="{A0F62100-3A27-433E-BE86-BC7A4428240A}" type="presParOf" srcId="{2D12E873-9294-416E-B3B5-2AABD8CA9F7E}" destId="{0D5B195F-3288-4904-AE80-A121553E5A39}" srcOrd="0" destOrd="0" presId="urn:microsoft.com/office/officeart/2008/layout/LinedList"/>
    <dgm:cxn modelId="{931A73B9-889F-4F71-800B-43C5A446B9DD}" type="presParOf" srcId="{2D12E873-9294-416E-B3B5-2AABD8CA9F7E}" destId="{BF30C6B6-EC17-40C5-9B56-AE2AE434F591}" srcOrd="1" destOrd="0" presId="urn:microsoft.com/office/officeart/2008/layout/LinedList"/>
    <dgm:cxn modelId="{3E6EB3FC-391A-4C02-9DA9-13737AFEAF09}" type="presParOf" srcId="{5E0D7A7E-76C8-4EE6-B473-69FA85E41CB9}" destId="{F6518536-6002-4E4E-8329-48EB508621C1}" srcOrd="8" destOrd="0" presId="urn:microsoft.com/office/officeart/2008/layout/LinedList"/>
    <dgm:cxn modelId="{A84B0089-1888-43B2-B0CE-1FD31EE9114D}" type="presParOf" srcId="{5E0D7A7E-76C8-4EE6-B473-69FA85E41CB9}" destId="{5A322238-9947-437E-8F1E-F1F96202568E}" srcOrd="9" destOrd="0" presId="urn:microsoft.com/office/officeart/2008/layout/LinedList"/>
    <dgm:cxn modelId="{23B498EB-3B9F-4166-82C4-177620FE1F12}" type="presParOf" srcId="{5A322238-9947-437E-8F1E-F1F96202568E}" destId="{2FA8B83E-0F05-4F5A-8018-D193083B47BB}" srcOrd="0" destOrd="0" presId="urn:microsoft.com/office/officeart/2008/layout/LinedList"/>
    <dgm:cxn modelId="{04284404-9296-43EA-9B0B-1CA05154D9F6}" type="presParOf" srcId="{5A322238-9947-437E-8F1E-F1F96202568E}" destId="{CDA35393-4860-4781-9FD7-2A4D728AED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C1C43-5A8F-4F6A-AF2A-4A5A4B5C49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E36AD-8AC6-4BD6-A39B-322591E1238E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Error Handling Mechanisms</a:t>
          </a:r>
          <a:endParaRPr lang="en-US" dirty="0">
            <a:solidFill>
              <a:schemeClr val="accent6"/>
            </a:solidFill>
          </a:endParaRPr>
        </a:p>
      </dgm:t>
    </dgm:pt>
    <dgm:pt modelId="{CF5C1721-737A-4260-B726-C708903221D4}" type="sibTrans" cxnId="{AA532817-E2F4-43B8-A9F7-FD2297F67820}">
      <dgm:prSet/>
      <dgm:spPr/>
      <dgm:t>
        <a:bodyPr/>
        <a:lstStyle/>
        <a:p>
          <a:endParaRPr lang="en-US"/>
        </a:p>
      </dgm:t>
    </dgm:pt>
    <dgm:pt modelId="{2E4FCF00-E964-46AB-8B97-664D117272E2}" type="parTrans" cxnId="{AA532817-E2F4-43B8-A9F7-FD2297F67820}">
      <dgm:prSet/>
      <dgm:spPr/>
      <dgm:t>
        <a:bodyPr/>
        <a:lstStyle/>
        <a:p>
          <a:endParaRPr lang="en-US"/>
        </a:p>
      </dgm:t>
    </dgm:pt>
    <dgm:pt modelId="{9C218BBE-DC27-4AA1-9D66-CBD6ACAD5DBF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Algorithm Optimization</a:t>
          </a:r>
          <a:endParaRPr lang="en-US" dirty="0">
            <a:solidFill>
              <a:schemeClr val="accent6"/>
            </a:solidFill>
          </a:endParaRPr>
        </a:p>
      </dgm:t>
    </dgm:pt>
    <dgm:pt modelId="{641B8146-E782-4B79-BEEF-11C4D28781DB}" type="sibTrans" cxnId="{2BB95AD9-A44D-43F1-9CDE-9EF9995A0692}">
      <dgm:prSet/>
      <dgm:spPr/>
      <dgm:t>
        <a:bodyPr/>
        <a:lstStyle/>
        <a:p>
          <a:endParaRPr lang="en-US"/>
        </a:p>
      </dgm:t>
    </dgm:pt>
    <dgm:pt modelId="{113AD054-EF6E-4B7F-8F21-C23ECEFE553D}" type="parTrans" cxnId="{2BB95AD9-A44D-43F1-9CDE-9EF9995A0692}">
      <dgm:prSet/>
      <dgm:spPr/>
      <dgm:t>
        <a:bodyPr/>
        <a:lstStyle/>
        <a:p>
          <a:endParaRPr lang="en-US"/>
        </a:p>
      </dgm:t>
    </dgm:pt>
    <dgm:pt modelId="{A68C4353-790E-4F89-A852-1A1F9A821007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Input Validation</a:t>
          </a:r>
          <a:endParaRPr lang="en-US" dirty="0">
            <a:solidFill>
              <a:schemeClr val="accent6"/>
            </a:solidFill>
          </a:endParaRPr>
        </a:p>
      </dgm:t>
    </dgm:pt>
    <dgm:pt modelId="{2A62E920-C95F-4D55-ABCD-C8A8D5D83C83}" type="sibTrans" cxnId="{4045995A-455C-47FF-989F-22C47DFD2463}">
      <dgm:prSet/>
      <dgm:spPr/>
      <dgm:t>
        <a:bodyPr/>
        <a:lstStyle/>
        <a:p>
          <a:endParaRPr lang="en-US"/>
        </a:p>
      </dgm:t>
    </dgm:pt>
    <dgm:pt modelId="{A0593633-0A20-4E42-B13D-16A95C6C5C5B}" type="parTrans" cxnId="{4045995A-455C-47FF-989F-22C47DFD2463}">
      <dgm:prSet/>
      <dgm:spPr/>
      <dgm:t>
        <a:bodyPr/>
        <a:lstStyle/>
        <a:p>
          <a:endParaRPr lang="en-US"/>
        </a:p>
      </dgm:t>
    </dgm:pt>
    <dgm:pt modelId="{32E4FB8F-6108-45C0-9763-D13F22EB899E}">
      <dgm:prSet/>
      <dgm:spPr/>
      <dgm:t>
        <a:bodyPr/>
        <a:lstStyle/>
        <a:p>
          <a:r>
            <a:rPr lang="en-US" b="1" i="0" dirty="0">
              <a:solidFill>
                <a:schemeClr val="accent6"/>
              </a:solidFill>
            </a:rPr>
            <a:t>Modular Design</a:t>
          </a:r>
          <a:endParaRPr lang="en-US" dirty="0">
            <a:solidFill>
              <a:schemeClr val="accent6"/>
            </a:solidFill>
          </a:endParaRPr>
        </a:p>
      </dgm:t>
    </dgm:pt>
    <dgm:pt modelId="{FC1CCF7E-FCAD-46D2-A101-92248EFDEBCC}" type="sibTrans" cxnId="{24D76BE0-0E29-4438-AF40-6B6BC41E7B28}">
      <dgm:prSet/>
      <dgm:spPr/>
      <dgm:t>
        <a:bodyPr/>
        <a:lstStyle/>
        <a:p>
          <a:endParaRPr lang="en-US"/>
        </a:p>
      </dgm:t>
    </dgm:pt>
    <dgm:pt modelId="{787248E0-8CD9-4BC8-B2DB-4F2633120896}" type="parTrans" cxnId="{24D76BE0-0E29-4438-AF40-6B6BC41E7B28}">
      <dgm:prSet/>
      <dgm:spPr/>
      <dgm:t>
        <a:bodyPr/>
        <a:lstStyle/>
        <a:p>
          <a:endParaRPr lang="en-US"/>
        </a:p>
      </dgm:t>
    </dgm:pt>
    <dgm:pt modelId="{5E0D7A7E-76C8-4EE6-B473-69FA85E41CB9}" type="pres">
      <dgm:prSet presAssocID="{522C1C43-5A8F-4F6A-AF2A-4A5A4B5C4958}" presName="vert0" presStyleCnt="0">
        <dgm:presLayoutVars>
          <dgm:dir/>
          <dgm:animOne val="branch"/>
          <dgm:animLvl val="lvl"/>
        </dgm:presLayoutVars>
      </dgm:prSet>
      <dgm:spPr/>
    </dgm:pt>
    <dgm:pt modelId="{4F8BE2CE-5CA7-4CD5-854E-11FC67CE0E80}" type="pres">
      <dgm:prSet presAssocID="{298E36AD-8AC6-4BD6-A39B-322591E1238E}" presName="thickLine" presStyleLbl="alignNode1" presStyleIdx="0" presStyleCnt="4"/>
      <dgm:spPr/>
    </dgm:pt>
    <dgm:pt modelId="{F4F9427F-9155-4B0F-9096-EF039534D09D}" type="pres">
      <dgm:prSet presAssocID="{298E36AD-8AC6-4BD6-A39B-322591E1238E}" presName="horz1" presStyleCnt="0"/>
      <dgm:spPr/>
    </dgm:pt>
    <dgm:pt modelId="{38EBF77A-9526-4D3F-ADE6-48559CF99FBD}" type="pres">
      <dgm:prSet presAssocID="{298E36AD-8AC6-4BD6-A39B-322591E1238E}" presName="tx1" presStyleLbl="revTx" presStyleIdx="0" presStyleCnt="4"/>
      <dgm:spPr/>
    </dgm:pt>
    <dgm:pt modelId="{67DB6BA7-E356-48C9-BA62-8329F1FC3045}" type="pres">
      <dgm:prSet presAssocID="{298E36AD-8AC6-4BD6-A39B-322591E1238E}" presName="vert1" presStyleCnt="0"/>
      <dgm:spPr/>
    </dgm:pt>
    <dgm:pt modelId="{B67680E4-BD92-46FD-B639-08CF108A79A5}" type="pres">
      <dgm:prSet presAssocID="{9C218BBE-DC27-4AA1-9D66-CBD6ACAD5DBF}" presName="thickLine" presStyleLbl="alignNode1" presStyleIdx="1" presStyleCnt="4"/>
      <dgm:spPr/>
    </dgm:pt>
    <dgm:pt modelId="{ACC17590-FF94-4A8C-9D04-4BA980F8161F}" type="pres">
      <dgm:prSet presAssocID="{9C218BBE-DC27-4AA1-9D66-CBD6ACAD5DBF}" presName="horz1" presStyleCnt="0"/>
      <dgm:spPr/>
    </dgm:pt>
    <dgm:pt modelId="{14975301-FA52-42A2-B148-8F1294747BD5}" type="pres">
      <dgm:prSet presAssocID="{9C218BBE-DC27-4AA1-9D66-CBD6ACAD5DBF}" presName="tx1" presStyleLbl="revTx" presStyleIdx="1" presStyleCnt="4"/>
      <dgm:spPr/>
    </dgm:pt>
    <dgm:pt modelId="{88CB7AA3-14AB-4D40-B5D9-F7429E711FF6}" type="pres">
      <dgm:prSet presAssocID="{9C218BBE-DC27-4AA1-9D66-CBD6ACAD5DBF}" presName="vert1" presStyleCnt="0"/>
      <dgm:spPr/>
    </dgm:pt>
    <dgm:pt modelId="{D72802A4-4187-49D5-A44A-5BAD1FB5F19E}" type="pres">
      <dgm:prSet presAssocID="{A68C4353-790E-4F89-A852-1A1F9A821007}" presName="thickLine" presStyleLbl="alignNode1" presStyleIdx="2" presStyleCnt="4"/>
      <dgm:spPr/>
    </dgm:pt>
    <dgm:pt modelId="{34A47A5F-0322-4CC1-938F-5EE64EF30806}" type="pres">
      <dgm:prSet presAssocID="{A68C4353-790E-4F89-A852-1A1F9A821007}" presName="horz1" presStyleCnt="0"/>
      <dgm:spPr/>
    </dgm:pt>
    <dgm:pt modelId="{246A4C03-D7FA-4BF2-9D43-BE770C63417D}" type="pres">
      <dgm:prSet presAssocID="{A68C4353-790E-4F89-A852-1A1F9A821007}" presName="tx1" presStyleLbl="revTx" presStyleIdx="2" presStyleCnt="4"/>
      <dgm:spPr/>
    </dgm:pt>
    <dgm:pt modelId="{5B51E621-19A5-4327-9340-D1E9B1E76271}" type="pres">
      <dgm:prSet presAssocID="{A68C4353-790E-4F89-A852-1A1F9A821007}" presName="vert1" presStyleCnt="0"/>
      <dgm:spPr/>
    </dgm:pt>
    <dgm:pt modelId="{0DE814F1-9FFB-45E2-97FD-6F142D4D5A26}" type="pres">
      <dgm:prSet presAssocID="{32E4FB8F-6108-45C0-9763-D13F22EB899E}" presName="thickLine" presStyleLbl="alignNode1" presStyleIdx="3" presStyleCnt="4"/>
      <dgm:spPr/>
    </dgm:pt>
    <dgm:pt modelId="{2D12E873-9294-416E-B3B5-2AABD8CA9F7E}" type="pres">
      <dgm:prSet presAssocID="{32E4FB8F-6108-45C0-9763-D13F22EB899E}" presName="horz1" presStyleCnt="0"/>
      <dgm:spPr/>
    </dgm:pt>
    <dgm:pt modelId="{0D5B195F-3288-4904-AE80-A121553E5A39}" type="pres">
      <dgm:prSet presAssocID="{32E4FB8F-6108-45C0-9763-D13F22EB899E}" presName="tx1" presStyleLbl="revTx" presStyleIdx="3" presStyleCnt="4"/>
      <dgm:spPr/>
    </dgm:pt>
    <dgm:pt modelId="{BF30C6B6-EC17-40C5-9B56-AE2AE434F591}" type="pres">
      <dgm:prSet presAssocID="{32E4FB8F-6108-45C0-9763-D13F22EB899E}" presName="vert1" presStyleCnt="0"/>
      <dgm:spPr/>
    </dgm:pt>
  </dgm:ptLst>
  <dgm:cxnLst>
    <dgm:cxn modelId="{AA532817-E2F4-43B8-A9F7-FD2297F67820}" srcId="{522C1C43-5A8F-4F6A-AF2A-4A5A4B5C4958}" destId="{298E36AD-8AC6-4BD6-A39B-322591E1238E}" srcOrd="0" destOrd="0" parTransId="{2E4FCF00-E964-46AB-8B97-664D117272E2}" sibTransId="{CF5C1721-737A-4260-B726-C708903221D4}"/>
    <dgm:cxn modelId="{2277733B-3360-4401-8125-9E92DCF0CE5E}" type="presOf" srcId="{9C218BBE-DC27-4AA1-9D66-CBD6ACAD5DBF}" destId="{14975301-FA52-42A2-B148-8F1294747BD5}" srcOrd="0" destOrd="0" presId="urn:microsoft.com/office/officeart/2008/layout/LinedList"/>
    <dgm:cxn modelId="{4045995A-455C-47FF-989F-22C47DFD2463}" srcId="{522C1C43-5A8F-4F6A-AF2A-4A5A4B5C4958}" destId="{A68C4353-790E-4F89-A852-1A1F9A821007}" srcOrd="2" destOrd="0" parTransId="{A0593633-0A20-4E42-B13D-16A95C6C5C5B}" sibTransId="{2A62E920-C95F-4D55-ABCD-C8A8D5D83C83}"/>
    <dgm:cxn modelId="{DF70B492-871E-44A2-9E9B-9C9C5ACD7EDE}" type="presOf" srcId="{A68C4353-790E-4F89-A852-1A1F9A821007}" destId="{246A4C03-D7FA-4BF2-9D43-BE770C63417D}" srcOrd="0" destOrd="0" presId="urn:microsoft.com/office/officeart/2008/layout/LinedList"/>
    <dgm:cxn modelId="{26A2ECC8-1A8B-4743-A035-7D7A96D9EF81}" type="presOf" srcId="{298E36AD-8AC6-4BD6-A39B-322591E1238E}" destId="{38EBF77A-9526-4D3F-ADE6-48559CF99FBD}" srcOrd="0" destOrd="0" presId="urn:microsoft.com/office/officeart/2008/layout/LinedList"/>
    <dgm:cxn modelId="{6ECAA5D0-A6A4-4F3D-B38E-1EDD93F7CA59}" type="presOf" srcId="{32E4FB8F-6108-45C0-9763-D13F22EB899E}" destId="{0D5B195F-3288-4904-AE80-A121553E5A39}" srcOrd="0" destOrd="0" presId="urn:microsoft.com/office/officeart/2008/layout/LinedList"/>
    <dgm:cxn modelId="{2BB95AD9-A44D-43F1-9CDE-9EF9995A0692}" srcId="{522C1C43-5A8F-4F6A-AF2A-4A5A4B5C4958}" destId="{9C218BBE-DC27-4AA1-9D66-CBD6ACAD5DBF}" srcOrd="1" destOrd="0" parTransId="{113AD054-EF6E-4B7F-8F21-C23ECEFE553D}" sibTransId="{641B8146-E782-4B79-BEEF-11C4D28781DB}"/>
    <dgm:cxn modelId="{24D76BE0-0E29-4438-AF40-6B6BC41E7B28}" srcId="{522C1C43-5A8F-4F6A-AF2A-4A5A4B5C4958}" destId="{32E4FB8F-6108-45C0-9763-D13F22EB899E}" srcOrd="3" destOrd="0" parTransId="{787248E0-8CD9-4BC8-B2DB-4F2633120896}" sibTransId="{FC1CCF7E-FCAD-46D2-A101-92248EFDEBCC}"/>
    <dgm:cxn modelId="{D161D4F1-CAC6-42BB-88E0-C8FEB531A47C}" type="presOf" srcId="{522C1C43-5A8F-4F6A-AF2A-4A5A4B5C4958}" destId="{5E0D7A7E-76C8-4EE6-B473-69FA85E41CB9}" srcOrd="0" destOrd="0" presId="urn:microsoft.com/office/officeart/2008/layout/LinedList"/>
    <dgm:cxn modelId="{5487E09B-3D5D-41D5-82ED-86E7B3AF65C7}" type="presParOf" srcId="{5E0D7A7E-76C8-4EE6-B473-69FA85E41CB9}" destId="{4F8BE2CE-5CA7-4CD5-854E-11FC67CE0E80}" srcOrd="0" destOrd="0" presId="urn:microsoft.com/office/officeart/2008/layout/LinedList"/>
    <dgm:cxn modelId="{0A39CB4F-CB11-4A7A-A64D-B76C58C0CA45}" type="presParOf" srcId="{5E0D7A7E-76C8-4EE6-B473-69FA85E41CB9}" destId="{F4F9427F-9155-4B0F-9096-EF039534D09D}" srcOrd="1" destOrd="0" presId="urn:microsoft.com/office/officeart/2008/layout/LinedList"/>
    <dgm:cxn modelId="{DD974AFE-6C5A-42BB-9004-D0DEC50EB9EA}" type="presParOf" srcId="{F4F9427F-9155-4B0F-9096-EF039534D09D}" destId="{38EBF77A-9526-4D3F-ADE6-48559CF99FBD}" srcOrd="0" destOrd="0" presId="urn:microsoft.com/office/officeart/2008/layout/LinedList"/>
    <dgm:cxn modelId="{99C86D59-5E89-4B07-B917-7EF5BBDDB472}" type="presParOf" srcId="{F4F9427F-9155-4B0F-9096-EF039534D09D}" destId="{67DB6BA7-E356-48C9-BA62-8329F1FC3045}" srcOrd="1" destOrd="0" presId="urn:microsoft.com/office/officeart/2008/layout/LinedList"/>
    <dgm:cxn modelId="{C8D88505-2FA9-44B9-99D8-D2C515132F9A}" type="presParOf" srcId="{5E0D7A7E-76C8-4EE6-B473-69FA85E41CB9}" destId="{B67680E4-BD92-46FD-B639-08CF108A79A5}" srcOrd="2" destOrd="0" presId="urn:microsoft.com/office/officeart/2008/layout/LinedList"/>
    <dgm:cxn modelId="{CA8C49E3-AD94-4764-9939-DDEA46D4972F}" type="presParOf" srcId="{5E0D7A7E-76C8-4EE6-B473-69FA85E41CB9}" destId="{ACC17590-FF94-4A8C-9D04-4BA980F8161F}" srcOrd="3" destOrd="0" presId="urn:microsoft.com/office/officeart/2008/layout/LinedList"/>
    <dgm:cxn modelId="{57930229-59FF-4B4A-BD64-86389C691AA1}" type="presParOf" srcId="{ACC17590-FF94-4A8C-9D04-4BA980F8161F}" destId="{14975301-FA52-42A2-B148-8F1294747BD5}" srcOrd="0" destOrd="0" presId="urn:microsoft.com/office/officeart/2008/layout/LinedList"/>
    <dgm:cxn modelId="{79511A85-A1AD-49A9-9975-F53C5C26732F}" type="presParOf" srcId="{ACC17590-FF94-4A8C-9D04-4BA980F8161F}" destId="{88CB7AA3-14AB-4D40-B5D9-F7429E711FF6}" srcOrd="1" destOrd="0" presId="urn:microsoft.com/office/officeart/2008/layout/LinedList"/>
    <dgm:cxn modelId="{73D54B7C-408A-46C5-8FB6-1AF4C3E74180}" type="presParOf" srcId="{5E0D7A7E-76C8-4EE6-B473-69FA85E41CB9}" destId="{D72802A4-4187-49D5-A44A-5BAD1FB5F19E}" srcOrd="4" destOrd="0" presId="urn:microsoft.com/office/officeart/2008/layout/LinedList"/>
    <dgm:cxn modelId="{1351A959-3974-4168-A56D-E79CFE837E6B}" type="presParOf" srcId="{5E0D7A7E-76C8-4EE6-B473-69FA85E41CB9}" destId="{34A47A5F-0322-4CC1-938F-5EE64EF30806}" srcOrd="5" destOrd="0" presId="urn:microsoft.com/office/officeart/2008/layout/LinedList"/>
    <dgm:cxn modelId="{BE15DEC3-03D4-4FA3-B732-C1FF7096E0EA}" type="presParOf" srcId="{34A47A5F-0322-4CC1-938F-5EE64EF30806}" destId="{246A4C03-D7FA-4BF2-9D43-BE770C63417D}" srcOrd="0" destOrd="0" presId="urn:microsoft.com/office/officeart/2008/layout/LinedList"/>
    <dgm:cxn modelId="{6ABD769F-A862-4D09-ACE7-F4DDE473D64C}" type="presParOf" srcId="{34A47A5F-0322-4CC1-938F-5EE64EF30806}" destId="{5B51E621-19A5-4327-9340-D1E9B1E76271}" srcOrd="1" destOrd="0" presId="urn:microsoft.com/office/officeart/2008/layout/LinedList"/>
    <dgm:cxn modelId="{CA85347A-4524-4AB7-B158-AF6B1726FB96}" type="presParOf" srcId="{5E0D7A7E-76C8-4EE6-B473-69FA85E41CB9}" destId="{0DE814F1-9FFB-45E2-97FD-6F142D4D5A26}" srcOrd="6" destOrd="0" presId="urn:microsoft.com/office/officeart/2008/layout/LinedList"/>
    <dgm:cxn modelId="{79FF174A-3089-438B-9C55-5183460A858A}" type="presParOf" srcId="{5E0D7A7E-76C8-4EE6-B473-69FA85E41CB9}" destId="{2D12E873-9294-416E-B3B5-2AABD8CA9F7E}" srcOrd="7" destOrd="0" presId="urn:microsoft.com/office/officeart/2008/layout/LinedList"/>
    <dgm:cxn modelId="{A0F62100-3A27-433E-BE86-BC7A4428240A}" type="presParOf" srcId="{2D12E873-9294-416E-B3B5-2AABD8CA9F7E}" destId="{0D5B195F-3288-4904-AE80-A121553E5A39}" srcOrd="0" destOrd="0" presId="urn:microsoft.com/office/officeart/2008/layout/LinedList"/>
    <dgm:cxn modelId="{931A73B9-889F-4F71-800B-43C5A446B9DD}" type="presParOf" srcId="{2D12E873-9294-416E-B3B5-2AABD8CA9F7E}" destId="{BF30C6B6-EC17-40C5-9B56-AE2AE434F5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519CA-9EB3-4255-9A4B-0CFFF54C3125}">
      <dsp:nvSpPr>
        <dsp:cNvPr id="0" name=""/>
        <dsp:cNvSpPr/>
      </dsp:nvSpPr>
      <dsp:spPr>
        <a:xfrm>
          <a:off x="0" y="390"/>
          <a:ext cx="5754896" cy="913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5307-4B25-4CE5-9F86-0AAB3873EF1F}">
      <dsp:nvSpPr>
        <dsp:cNvPr id="0" name=""/>
        <dsp:cNvSpPr/>
      </dsp:nvSpPr>
      <dsp:spPr>
        <a:xfrm>
          <a:off x="276284" y="205891"/>
          <a:ext cx="502335" cy="502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725C1-15DE-4165-B239-C0AA86581B00}">
      <dsp:nvSpPr>
        <dsp:cNvPr id="0" name=""/>
        <dsp:cNvSpPr/>
      </dsp:nvSpPr>
      <dsp:spPr>
        <a:xfrm>
          <a:off x="1054905" y="390"/>
          <a:ext cx="4699990" cy="91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62" tIns="96662" rIns="96662" bIns="966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Defining the Problem</a:t>
          </a:r>
        </a:p>
      </dsp:txBody>
      <dsp:txXfrm>
        <a:off x="1054905" y="390"/>
        <a:ext cx="4699990" cy="913338"/>
      </dsp:txXfrm>
    </dsp:sp>
    <dsp:sp modelId="{FB108AC7-0626-4F03-A198-011E86E493C5}">
      <dsp:nvSpPr>
        <dsp:cNvPr id="0" name=""/>
        <dsp:cNvSpPr/>
      </dsp:nvSpPr>
      <dsp:spPr>
        <a:xfrm>
          <a:off x="0" y="1142062"/>
          <a:ext cx="5754896" cy="913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A4382-1898-43C1-8DC5-FF5616C2BA00}">
      <dsp:nvSpPr>
        <dsp:cNvPr id="0" name=""/>
        <dsp:cNvSpPr/>
      </dsp:nvSpPr>
      <dsp:spPr>
        <a:xfrm>
          <a:off x="276284" y="1347564"/>
          <a:ext cx="502335" cy="502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4D43E-756B-4AC1-9F14-472D1AF8FC18}">
      <dsp:nvSpPr>
        <dsp:cNvPr id="0" name=""/>
        <dsp:cNvSpPr/>
      </dsp:nvSpPr>
      <dsp:spPr>
        <a:xfrm>
          <a:off x="1054905" y="1142062"/>
          <a:ext cx="4699990" cy="91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62" tIns="96662" rIns="96662" bIns="966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Highlighting Key Challenges</a:t>
          </a:r>
        </a:p>
      </dsp:txBody>
      <dsp:txXfrm>
        <a:off x="1054905" y="1142062"/>
        <a:ext cx="4699990" cy="913338"/>
      </dsp:txXfrm>
    </dsp:sp>
    <dsp:sp modelId="{26104149-125E-4387-9909-4C3B937F1A72}">
      <dsp:nvSpPr>
        <dsp:cNvPr id="0" name=""/>
        <dsp:cNvSpPr/>
      </dsp:nvSpPr>
      <dsp:spPr>
        <a:xfrm>
          <a:off x="0" y="2283735"/>
          <a:ext cx="5754896" cy="913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5E45A-CC87-422A-BAC3-44E203B2FBA9}">
      <dsp:nvSpPr>
        <dsp:cNvPr id="0" name=""/>
        <dsp:cNvSpPr/>
      </dsp:nvSpPr>
      <dsp:spPr>
        <a:xfrm>
          <a:off x="276284" y="2489236"/>
          <a:ext cx="502335" cy="502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42F5C-F1D2-451F-B544-15C4FA9AAA7F}">
      <dsp:nvSpPr>
        <dsp:cNvPr id="0" name=""/>
        <dsp:cNvSpPr/>
      </dsp:nvSpPr>
      <dsp:spPr>
        <a:xfrm>
          <a:off x="1054905" y="2283735"/>
          <a:ext cx="4699990" cy="91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62" tIns="96662" rIns="96662" bIns="966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Importance of addressing these challenges</a:t>
          </a:r>
        </a:p>
      </dsp:txBody>
      <dsp:txXfrm>
        <a:off x="1054905" y="2283735"/>
        <a:ext cx="4699990" cy="91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BE2CE-5CA7-4CD5-854E-11FC67CE0E80}">
      <dsp:nvSpPr>
        <dsp:cNvPr id="0" name=""/>
        <dsp:cNvSpPr/>
      </dsp:nvSpPr>
      <dsp:spPr>
        <a:xfrm>
          <a:off x="0" y="511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BF77A-9526-4D3F-ADE6-48559CF99FBD}">
      <dsp:nvSpPr>
        <dsp:cNvPr id="0" name=""/>
        <dsp:cNvSpPr/>
      </dsp:nvSpPr>
      <dsp:spPr>
        <a:xfrm>
          <a:off x="0" y="511"/>
          <a:ext cx="5458837" cy="83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Management</a:t>
          </a:r>
        </a:p>
      </dsp:txBody>
      <dsp:txXfrm>
        <a:off x="0" y="511"/>
        <a:ext cx="5458837" cy="838299"/>
      </dsp:txXfrm>
    </dsp:sp>
    <dsp:sp modelId="{B67680E4-BD92-46FD-B639-08CF108A79A5}">
      <dsp:nvSpPr>
        <dsp:cNvPr id="0" name=""/>
        <dsp:cNvSpPr/>
      </dsp:nvSpPr>
      <dsp:spPr>
        <a:xfrm>
          <a:off x="0" y="838811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5301-FA52-42A2-B148-8F1294747BD5}">
      <dsp:nvSpPr>
        <dsp:cNvPr id="0" name=""/>
        <dsp:cNvSpPr/>
      </dsp:nvSpPr>
      <dsp:spPr>
        <a:xfrm>
          <a:off x="0" y="838811"/>
          <a:ext cx="5458837" cy="83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Sorting Data</a:t>
          </a:r>
        </a:p>
      </dsp:txBody>
      <dsp:txXfrm>
        <a:off x="0" y="838811"/>
        <a:ext cx="5458837" cy="838299"/>
      </dsp:txXfrm>
    </dsp:sp>
    <dsp:sp modelId="{D72802A4-4187-49D5-A44A-5BAD1FB5F19E}">
      <dsp:nvSpPr>
        <dsp:cNvPr id="0" name=""/>
        <dsp:cNvSpPr/>
      </dsp:nvSpPr>
      <dsp:spPr>
        <a:xfrm>
          <a:off x="0" y="1677110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4C03-D7FA-4BF2-9D43-BE770C63417D}">
      <dsp:nvSpPr>
        <dsp:cNvPr id="0" name=""/>
        <dsp:cNvSpPr/>
      </dsp:nvSpPr>
      <dsp:spPr>
        <a:xfrm>
          <a:off x="0" y="1677110"/>
          <a:ext cx="5458837" cy="83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Searching Players </a:t>
          </a:r>
        </a:p>
      </dsp:txBody>
      <dsp:txXfrm>
        <a:off x="0" y="1677110"/>
        <a:ext cx="5458837" cy="838299"/>
      </dsp:txXfrm>
    </dsp:sp>
    <dsp:sp modelId="{0DE814F1-9FFB-45E2-97FD-6F142D4D5A26}">
      <dsp:nvSpPr>
        <dsp:cNvPr id="0" name=""/>
        <dsp:cNvSpPr/>
      </dsp:nvSpPr>
      <dsp:spPr>
        <a:xfrm>
          <a:off x="0" y="2515409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B195F-3288-4904-AE80-A121553E5A39}">
      <dsp:nvSpPr>
        <dsp:cNvPr id="0" name=""/>
        <dsp:cNvSpPr/>
      </dsp:nvSpPr>
      <dsp:spPr>
        <a:xfrm>
          <a:off x="0" y="2515409"/>
          <a:ext cx="5458837" cy="83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Improving User Experience</a:t>
          </a:r>
        </a:p>
      </dsp:txBody>
      <dsp:txXfrm>
        <a:off x="0" y="2515409"/>
        <a:ext cx="5458837" cy="838299"/>
      </dsp:txXfrm>
    </dsp:sp>
    <dsp:sp modelId="{F6518536-6002-4E4E-8329-48EB508621C1}">
      <dsp:nvSpPr>
        <dsp:cNvPr id="0" name=""/>
        <dsp:cNvSpPr/>
      </dsp:nvSpPr>
      <dsp:spPr>
        <a:xfrm>
          <a:off x="0" y="3353708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8B83E-0F05-4F5A-8018-D193083B47BB}">
      <dsp:nvSpPr>
        <dsp:cNvPr id="0" name=""/>
        <dsp:cNvSpPr/>
      </dsp:nvSpPr>
      <dsp:spPr>
        <a:xfrm>
          <a:off x="0" y="3353708"/>
          <a:ext cx="5458837" cy="838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Scalability</a:t>
          </a:r>
        </a:p>
      </dsp:txBody>
      <dsp:txXfrm>
        <a:off x="0" y="3353708"/>
        <a:ext cx="5458837" cy="838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BE2CE-5CA7-4CD5-854E-11FC67CE0E80}">
      <dsp:nvSpPr>
        <dsp:cNvPr id="0" name=""/>
        <dsp:cNvSpPr/>
      </dsp:nvSpPr>
      <dsp:spPr>
        <a:xfrm>
          <a:off x="0" y="0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BF77A-9526-4D3F-ADE6-48559CF99FBD}">
      <dsp:nvSpPr>
        <dsp:cNvPr id="0" name=""/>
        <dsp:cNvSpPr/>
      </dsp:nvSpPr>
      <dsp:spPr>
        <a:xfrm>
          <a:off x="0" y="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solidFill>
                <a:schemeClr val="accent6"/>
              </a:solidFill>
            </a:rPr>
            <a:t>Error Handling Mechanisms</a:t>
          </a:r>
          <a:endParaRPr lang="en-US" sz="3500" kern="1200" dirty="0">
            <a:solidFill>
              <a:schemeClr val="accent6"/>
            </a:solidFill>
          </a:endParaRPr>
        </a:p>
      </dsp:txBody>
      <dsp:txXfrm>
        <a:off x="0" y="0"/>
        <a:ext cx="5458837" cy="1048130"/>
      </dsp:txXfrm>
    </dsp:sp>
    <dsp:sp modelId="{B67680E4-BD92-46FD-B639-08CF108A79A5}">
      <dsp:nvSpPr>
        <dsp:cNvPr id="0" name=""/>
        <dsp:cNvSpPr/>
      </dsp:nvSpPr>
      <dsp:spPr>
        <a:xfrm>
          <a:off x="0" y="1048129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5301-FA52-42A2-B148-8F1294747BD5}">
      <dsp:nvSpPr>
        <dsp:cNvPr id="0" name=""/>
        <dsp:cNvSpPr/>
      </dsp:nvSpPr>
      <dsp:spPr>
        <a:xfrm>
          <a:off x="0" y="104813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solidFill>
                <a:schemeClr val="accent6"/>
              </a:solidFill>
            </a:rPr>
            <a:t>Algorithm Optimization</a:t>
          </a:r>
          <a:endParaRPr lang="en-US" sz="3500" kern="1200" dirty="0">
            <a:solidFill>
              <a:schemeClr val="accent6"/>
            </a:solidFill>
          </a:endParaRPr>
        </a:p>
      </dsp:txBody>
      <dsp:txXfrm>
        <a:off x="0" y="1048130"/>
        <a:ext cx="5458837" cy="1048130"/>
      </dsp:txXfrm>
    </dsp:sp>
    <dsp:sp modelId="{D72802A4-4187-49D5-A44A-5BAD1FB5F19E}">
      <dsp:nvSpPr>
        <dsp:cNvPr id="0" name=""/>
        <dsp:cNvSpPr/>
      </dsp:nvSpPr>
      <dsp:spPr>
        <a:xfrm>
          <a:off x="0" y="2096259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A4C03-D7FA-4BF2-9D43-BE770C63417D}">
      <dsp:nvSpPr>
        <dsp:cNvPr id="0" name=""/>
        <dsp:cNvSpPr/>
      </dsp:nvSpPr>
      <dsp:spPr>
        <a:xfrm>
          <a:off x="0" y="209626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solidFill>
                <a:schemeClr val="accent6"/>
              </a:solidFill>
            </a:rPr>
            <a:t>Input Validation</a:t>
          </a:r>
          <a:endParaRPr lang="en-US" sz="3500" kern="1200" dirty="0">
            <a:solidFill>
              <a:schemeClr val="accent6"/>
            </a:solidFill>
          </a:endParaRPr>
        </a:p>
      </dsp:txBody>
      <dsp:txXfrm>
        <a:off x="0" y="2096260"/>
        <a:ext cx="5458837" cy="1048130"/>
      </dsp:txXfrm>
    </dsp:sp>
    <dsp:sp modelId="{0DE814F1-9FFB-45E2-97FD-6F142D4D5A26}">
      <dsp:nvSpPr>
        <dsp:cNvPr id="0" name=""/>
        <dsp:cNvSpPr/>
      </dsp:nvSpPr>
      <dsp:spPr>
        <a:xfrm>
          <a:off x="0" y="3144390"/>
          <a:ext cx="54588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B195F-3288-4904-AE80-A121553E5A39}">
      <dsp:nvSpPr>
        <dsp:cNvPr id="0" name=""/>
        <dsp:cNvSpPr/>
      </dsp:nvSpPr>
      <dsp:spPr>
        <a:xfrm>
          <a:off x="0" y="314439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solidFill>
                <a:schemeClr val="accent6"/>
              </a:solidFill>
            </a:rPr>
            <a:t>Modular Design</a:t>
          </a:r>
          <a:endParaRPr lang="en-US" sz="3500" kern="1200" dirty="0">
            <a:solidFill>
              <a:schemeClr val="accent6"/>
            </a:solidFill>
          </a:endParaRPr>
        </a:p>
      </dsp:txBody>
      <dsp:txXfrm>
        <a:off x="0" y="3144390"/>
        <a:ext cx="5458837" cy="104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5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8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E84827-A7DB-4923-93DA-389B07E74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75FB0A-1DEC-4FC5-BD8C-3FCBA4732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E9E545-4EC3-4981-B3B6-18E42E95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7DD96B3-0F8D-4B9A-95A2-A2C1467E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58498A5-4A75-4597-BF79-CF9AFD7CC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3EAA869-CF2D-4AE1-B111-BC0672EF2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192C877-08BA-4D8F-B5D6-AD6004E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60" y="417317"/>
            <a:ext cx="2636636" cy="2636636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520" y="417317"/>
            <a:ext cx="2636636" cy="2636636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1680" y="417317"/>
            <a:ext cx="2636636" cy="263663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5841" y="417317"/>
            <a:ext cx="2636636" cy="263663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3776871"/>
            <a:ext cx="5552791" cy="230349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Rugby Club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334" y="3776870"/>
            <a:ext cx="4918572" cy="230349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A software solution for managing rugby clubs</a:t>
            </a:r>
            <a:b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By: </a:t>
            </a:r>
            <a:r>
              <a:rPr lang="en-US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Mazan</a:t>
            </a: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 Javaid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Content of the Presentation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7" y="3429000"/>
            <a:ext cx="2451973" cy="9296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Problem Solving Process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C1E650-D3E1-5843-BE3F-ED8C5C4411FF}"/>
              </a:ext>
            </a:extLst>
          </p:cNvPr>
          <p:cNvSpPr txBox="1">
            <a:spLocks/>
          </p:cNvSpPr>
          <p:nvPr/>
        </p:nvSpPr>
        <p:spPr>
          <a:xfrm>
            <a:off x="3484846" y="3305908"/>
            <a:ext cx="2451968" cy="588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Our chosen</a:t>
            </a:r>
          </a:p>
          <a:p>
            <a:r>
              <a:rPr lang="en-US" sz="2000" dirty="0">
                <a:solidFill>
                  <a:schemeClr val="accent2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7463EC-CFA1-BDF4-71AC-634D3B59FFB3}"/>
              </a:ext>
            </a:extLst>
          </p:cNvPr>
          <p:cNvSpPr txBox="1">
            <a:spLocks/>
          </p:cNvSpPr>
          <p:nvPr/>
        </p:nvSpPr>
        <p:spPr>
          <a:xfrm>
            <a:off x="6453255" y="3362274"/>
            <a:ext cx="2451963" cy="391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Key</a:t>
            </a:r>
          </a:p>
          <a:p>
            <a:r>
              <a:rPr lang="en-US" sz="2000" dirty="0">
                <a:solidFill>
                  <a:schemeClr val="accent4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Outcomes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A99EE68-C3E4-16DE-F50F-13276A8D13DF}"/>
              </a:ext>
            </a:extLst>
          </p:cNvPr>
          <p:cNvSpPr txBox="1">
            <a:spLocks/>
          </p:cNvSpPr>
          <p:nvPr/>
        </p:nvSpPr>
        <p:spPr>
          <a:xfrm>
            <a:off x="9260793" y="3331112"/>
            <a:ext cx="2772020" cy="92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Strategies</a:t>
            </a:r>
          </a:p>
          <a:p>
            <a:r>
              <a:rPr lang="en-US" sz="2000" dirty="0">
                <a:solidFill>
                  <a:schemeClr val="accent6"/>
                </a:solidFill>
                <a:latin typeface="Sagona" panose="020F0502020204030204" pitchFamily="2" charset="0"/>
                <a:cs typeface="Segoe UI" panose="020B0502040204020203" pitchFamily="34" charset="0"/>
              </a:rPr>
              <a:t>For mitigating Risk</a:t>
            </a:r>
          </a:p>
        </p:txBody>
      </p: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Sagona" panose="02010004040101010103" pitchFamily="2" charset="0"/>
                <a:cs typeface="Segoe UI" panose="020B0502040204020203" pitchFamily="34" charset="0"/>
              </a:rPr>
              <a:t>Problem Solving Process</a:t>
            </a:r>
          </a:p>
        </p:txBody>
      </p:sp>
      <p:pic>
        <p:nvPicPr>
          <p:cNvPr id="5" name="Graphic 4" descr="Books on Shelf">
            <a:extLst>
              <a:ext uri="{FF2B5EF4-FFF2-40B4-BE49-F238E27FC236}">
                <a16:creationId xmlns:a16="http://schemas.microsoft.com/office/drawing/2014/main" id="{0739E712-15FB-C592-48CE-68253525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28F642FD-5BB3-7AD2-F783-D1CF0F8D0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>
                <a:latin typeface="Sagona" panose="02010004040101010103" pitchFamily="2" charset="0"/>
                <a:cs typeface="Segoe UI" panose="020B0502040204020203" pitchFamily="34" charset="0"/>
              </a:rPr>
              <a:t>Our Chosen Solution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5030A493-6BA6-A802-CFD9-0877CBA9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 Oriented Design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Merge Sort for Sorting Data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Linear Search for Search functionality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Modular Architecture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1702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  <a:cs typeface="Segoe UI" panose="020B0502040204020203" pitchFamily="34" charset="0"/>
              </a:rPr>
              <a:t>Key Outcomes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B6C9D6D1-A819-FDEA-6A47-F4D16D88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175572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Blackboard">
            <a:extLst>
              <a:ext uri="{FF2B5EF4-FFF2-40B4-BE49-F238E27FC236}">
                <a16:creationId xmlns:a16="http://schemas.microsoft.com/office/drawing/2014/main" id="{462F7C43-722C-E3E6-CA5A-0C1C61B0D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1459" y="1306917"/>
            <a:ext cx="2648371" cy="26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agona" panose="02010004040101010103" pitchFamily="2" charset="0"/>
                <a:cs typeface="Segoe UI" panose="020B0502040204020203" pitchFamily="34" charset="0"/>
              </a:rPr>
              <a:t>Strategies for mitigating risks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B6C9D6D1-A819-FDEA-6A47-F4D16D888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31078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Open Book">
            <a:extLst>
              <a:ext uri="{FF2B5EF4-FFF2-40B4-BE49-F238E27FC236}">
                <a16:creationId xmlns:a16="http://schemas.microsoft.com/office/drawing/2014/main" id="{90DC0918-5555-ED40-DE2B-8DCC861173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669" y="1432331"/>
            <a:ext cx="2648372" cy="26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94" y="2026920"/>
            <a:ext cx="4384217" cy="23469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The End</a:t>
            </a:r>
            <a:b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b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Any Questions?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72</TotalTime>
  <Words>104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Sagona</vt:lpstr>
      <vt:lpstr>Segoe UI</vt:lpstr>
      <vt:lpstr>Office Theme</vt:lpstr>
      <vt:lpstr>Rugby Club Management</vt:lpstr>
      <vt:lpstr>Content of the Presentation</vt:lpstr>
      <vt:lpstr>Problem Solving Process</vt:lpstr>
      <vt:lpstr>Our Chosen Solution</vt:lpstr>
      <vt:lpstr>Key Outcomes</vt:lpstr>
      <vt:lpstr>Strategies for mitigating risks</vt:lpstr>
      <vt:lpstr>The End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Rugby Club Management</dc:title>
  <dc:creator>Mazan</dc:creator>
  <cp:keywords>CA_2</cp:keywords>
  <cp:lastModifiedBy>Mati ul Rehman</cp:lastModifiedBy>
  <cp:revision>2</cp:revision>
  <dcterms:created xsi:type="dcterms:W3CDTF">2024-05-11T22:06:38Z</dcterms:created>
  <dcterms:modified xsi:type="dcterms:W3CDTF">2024-05-11T23:19:32Z</dcterms:modified>
</cp:coreProperties>
</file>