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70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50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03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97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25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27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011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923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93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8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014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04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98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7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367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408E-A5E2-488E-B90D-CACD7AA1FF68}" type="datetimeFigureOut">
              <a:rPr lang="id-ID" smtClean="0"/>
              <a:t>05/10/2015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00B57C-16CC-4627-8874-C39D67A3A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5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KONVERSI DATA &amp; OPERATOR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Dasar Pemrograman Bab III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35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Relasi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034" y="4307560"/>
            <a:ext cx="9473040" cy="1654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566" y="3649006"/>
            <a:ext cx="9473046" cy="65855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30882" y="1554498"/>
            <a:ext cx="7189940" cy="1615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Operator-operator ini membutuhkan </a:t>
            </a:r>
            <a:r>
              <a:rPr lang="id-ID" dirty="0" err="1"/>
              <a:t>operand</a:t>
            </a:r>
            <a:endParaRPr lang="id-ID" dirty="0"/>
          </a:p>
          <a:p>
            <a:pPr algn="ctr"/>
            <a:r>
              <a:rPr lang="id-ID" dirty="0"/>
              <a:t>dengan tipe data </a:t>
            </a:r>
            <a:r>
              <a:rPr lang="id-ID" dirty="0" err="1"/>
              <a:t>integer</a:t>
            </a:r>
            <a:r>
              <a:rPr lang="id-ID" dirty="0"/>
              <a:t> atau </a:t>
            </a:r>
            <a:r>
              <a:rPr lang="id-ID" dirty="0" err="1"/>
              <a:t>float-point</a:t>
            </a:r>
            <a:r>
              <a:rPr lang="id-ID" dirty="0"/>
              <a:t>. Namun, </a:t>
            </a:r>
            <a:r>
              <a:rPr lang="id-ID" dirty="0" err="1"/>
              <a:t>output</a:t>
            </a:r>
            <a:r>
              <a:rPr lang="id-ID" dirty="0"/>
              <a:t> yang akan diperoleh</a:t>
            </a:r>
          </a:p>
          <a:p>
            <a:pPr algn="ctr"/>
            <a:r>
              <a:rPr lang="id-ID" dirty="0"/>
              <a:t>berupa hasil kebenaran atau tidak (</a:t>
            </a:r>
            <a:r>
              <a:rPr lang="id-ID" dirty="0" err="1"/>
              <a:t>true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false</a:t>
            </a:r>
            <a:r>
              <a:rPr lang="id-ID" dirty="0"/>
              <a:t>, bertipe </a:t>
            </a:r>
            <a:r>
              <a:rPr lang="id-ID" dirty="0" err="1"/>
              <a:t>Boolean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884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Operator ini </a:t>
            </a:r>
            <a:r>
              <a:rPr lang="id-ID" dirty="0" smtClean="0"/>
              <a:t>membutuhkan </a:t>
            </a:r>
            <a:r>
              <a:rPr lang="id-ID" dirty="0" err="1" smtClean="0"/>
              <a:t>operand</a:t>
            </a:r>
            <a:r>
              <a:rPr lang="id-ID" dirty="0" smtClean="0"/>
              <a:t> </a:t>
            </a:r>
            <a:r>
              <a:rPr lang="id-ID" dirty="0"/>
              <a:t>bertipe data </a:t>
            </a:r>
            <a:r>
              <a:rPr lang="id-ID" dirty="0" err="1"/>
              <a:t>Boolean</a:t>
            </a:r>
            <a:r>
              <a:rPr lang="id-ID" dirty="0"/>
              <a:t>, dan </a:t>
            </a:r>
            <a:r>
              <a:rPr lang="id-ID" dirty="0" err="1"/>
              <a:t>output</a:t>
            </a:r>
            <a:r>
              <a:rPr lang="id-ID" dirty="0"/>
              <a:t> yang akan dihasilkan pun </a:t>
            </a:r>
            <a:r>
              <a:rPr lang="id-ID" dirty="0" smtClean="0"/>
              <a:t>juga bertipe </a:t>
            </a:r>
            <a:r>
              <a:rPr lang="id-ID" dirty="0" err="1"/>
              <a:t>Boolean</a:t>
            </a:r>
            <a:r>
              <a:rPr lang="id-ID" dirty="0"/>
              <a:t>. Biasanya, operator ini merupakan dikombinasikan </a:t>
            </a:r>
            <a:r>
              <a:rPr lang="id-ID" dirty="0" smtClean="0"/>
              <a:t>dengan operator </a:t>
            </a:r>
            <a:r>
              <a:rPr lang="id-ID" dirty="0"/>
              <a:t>relasi. Namun, </a:t>
            </a:r>
            <a:r>
              <a:rPr lang="id-ID" dirty="0" err="1"/>
              <a:t>operand-operand</a:t>
            </a:r>
            <a:r>
              <a:rPr lang="id-ID" dirty="0"/>
              <a:t> ini dapat berupa hasil </a:t>
            </a:r>
            <a:r>
              <a:rPr lang="id-ID" dirty="0" smtClean="0"/>
              <a:t>transformasi dari </a:t>
            </a:r>
            <a:r>
              <a:rPr lang="id-ID" dirty="0"/>
              <a:t>operator relasi.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44" y="3671758"/>
            <a:ext cx="7707183" cy="26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3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18466"/>
            <a:ext cx="8521969" cy="49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94" y="2392472"/>
            <a:ext cx="9056318" cy="35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05206" y="939452"/>
            <a:ext cx="6789107" cy="989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TUJUAN</a:t>
            </a:r>
            <a:endParaRPr lang="id-ID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016" y="2790172"/>
            <a:ext cx="6688899" cy="1052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Mengetahui cara melakukan konversi data dalam pemrograman Java</a:t>
            </a:r>
            <a:endParaRPr lang="id-ID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3073" y="3914382"/>
            <a:ext cx="6688899" cy="1052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Mengetahui jenis-jenis operator pemrograman, khsusunya dalam</a:t>
            </a:r>
          </a:p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pemrograman Java</a:t>
            </a:r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0014" y="5038592"/>
            <a:ext cx="6688899" cy="1052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Mengetahui fungsi dari operator</a:t>
            </a:r>
            <a:b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KONVERSI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Konversi data merupakan suatu cara untuk mengganti/ </a:t>
            </a:r>
            <a:r>
              <a:rPr lang="id-ID" dirty="0" err="1"/>
              <a:t>merubah</a:t>
            </a:r>
            <a:r>
              <a:rPr lang="id-ID" dirty="0"/>
              <a:t>/ mengonversi suatu data yang bertipe data tertentu ke jenis tipe data lain, misalnya data </a:t>
            </a:r>
            <a:r>
              <a:rPr lang="id-ID" dirty="0" err="1"/>
              <a:t>string</a:t>
            </a:r>
            <a:r>
              <a:rPr lang="id-ID" dirty="0"/>
              <a:t> akan diproses sebagai data </a:t>
            </a:r>
            <a:r>
              <a:rPr lang="id-ID" dirty="0" err="1"/>
              <a:t>numeric</a:t>
            </a:r>
            <a:r>
              <a:rPr lang="id-ID" dirty="0"/>
              <a:t>.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943616" y="3657600"/>
            <a:ext cx="2993721" cy="127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Konversi Konvensional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6891394" y="3672214"/>
            <a:ext cx="2993721" cy="127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Konversi </a:t>
            </a:r>
            <a:r>
              <a:rPr lang="id-ID" dirty="0" err="1" smtClean="0"/>
              <a:t>Casting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62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Konversi Konvensional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dari </a:t>
            </a:r>
            <a:r>
              <a:rPr lang="id-ID" dirty="0" err="1" smtClean="0"/>
              <a:t>String</a:t>
            </a:r>
            <a:r>
              <a:rPr lang="id-ID" dirty="0" smtClean="0"/>
              <a:t> menjadi </a:t>
            </a:r>
            <a:r>
              <a:rPr lang="id-ID" dirty="0" err="1" smtClean="0"/>
              <a:t>Integer</a:t>
            </a: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Mengubah </a:t>
            </a:r>
            <a:r>
              <a:rPr lang="id-ID" dirty="0" err="1" smtClean="0"/>
              <a:t>String</a:t>
            </a:r>
            <a:r>
              <a:rPr lang="id-ID" dirty="0" smtClean="0"/>
              <a:t> menjadi </a:t>
            </a:r>
            <a:r>
              <a:rPr lang="id-ID" dirty="0" err="1" smtClean="0"/>
              <a:t>Double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3940457" y="2642992"/>
            <a:ext cx="6212910" cy="76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Integer.parseInt</a:t>
            </a:r>
            <a:r>
              <a:rPr lang="id-ID" dirty="0" smtClean="0"/>
              <a:t>(</a:t>
            </a:r>
            <a:r>
              <a:rPr lang="id-ID" dirty="0" err="1" smtClean="0"/>
              <a:t>variabel_string</a:t>
            </a:r>
            <a:r>
              <a:rPr lang="id-ID" dirty="0" smtClean="0"/>
              <a:t>);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3940457" y="4277107"/>
            <a:ext cx="6212910" cy="76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Double.parseDouble</a:t>
            </a:r>
            <a:r>
              <a:rPr lang="id-ID" dirty="0" smtClean="0"/>
              <a:t>(</a:t>
            </a:r>
            <a:r>
              <a:rPr lang="id-ID" dirty="0" err="1" smtClean="0"/>
              <a:t>variabel_string</a:t>
            </a:r>
            <a:r>
              <a:rPr lang="id-ID" dirty="0" smtClean="0"/>
              <a:t>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970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Lanjutan Konversi Konvensional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tipe data lain menjadi </a:t>
            </a:r>
            <a:r>
              <a:rPr lang="id-ID" dirty="0" err="1" smtClean="0"/>
              <a:t>String</a:t>
            </a:r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Mengubah </a:t>
            </a:r>
            <a:r>
              <a:rPr lang="id-ID" dirty="0" err="1" smtClean="0"/>
              <a:t>String</a:t>
            </a:r>
            <a:r>
              <a:rPr lang="id-ID" dirty="0" smtClean="0"/>
              <a:t> menjadi </a:t>
            </a:r>
            <a:r>
              <a:rPr lang="id-ID" dirty="0" err="1" smtClean="0"/>
              <a:t>Char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4158641" y="2655518"/>
            <a:ext cx="5631471" cy="72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Tipe_data_lain.toString</a:t>
            </a:r>
            <a:r>
              <a:rPr lang="id-ID" dirty="0" smtClean="0"/>
              <a:t>(</a:t>
            </a:r>
            <a:r>
              <a:rPr lang="id-ID" dirty="0" err="1" smtClean="0"/>
              <a:t>variabel_tipe_data_lain</a:t>
            </a:r>
            <a:r>
              <a:rPr lang="id-ID" dirty="0" smtClean="0"/>
              <a:t>);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148203" y="3609582"/>
            <a:ext cx="5631471" cy="72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String.valueOf</a:t>
            </a:r>
            <a:r>
              <a:rPr lang="id-ID" dirty="0" smtClean="0"/>
              <a:t>(</a:t>
            </a:r>
            <a:r>
              <a:rPr lang="id-ID" dirty="0" err="1" smtClean="0"/>
              <a:t>variable</a:t>
            </a:r>
            <a:r>
              <a:rPr lang="id-ID" dirty="0" smtClean="0"/>
              <a:t> yang akan dikonversi);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4148203" y="4962373"/>
            <a:ext cx="5631471" cy="72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Variabel_string.charAt</a:t>
            </a:r>
            <a:r>
              <a:rPr lang="id-ID" dirty="0" smtClean="0"/>
              <a:t>(</a:t>
            </a:r>
            <a:r>
              <a:rPr lang="id-ID" dirty="0" err="1" smtClean="0"/>
              <a:t>index</a:t>
            </a:r>
            <a:r>
              <a:rPr lang="id-ID" dirty="0" smtClean="0"/>
              <a:t>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7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Konversi </a:t>
            </a:r>
            <a:r>
              <a:rPr lang="id-ID" dirty="0" err="1" smtClean="0"/>
              <a:t>Casting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Konversi dari </a:t>
            </a:r>
            <a:r>
              <a:rPr lang="id-ID" dirty="0" err="1" smtClean="0"/>
              <a:t>char</a:t>
            </a:r>
            <a:r>
              <a:rPr lang="id-ID" dirty="0" smtClean="0"/>
              <a:t> ke </a:t>
            </a:r>
            <a:r>
              <a:rPr lang="id-ID" dirty="0" err="1" smtClean="0"/>
              <a:t>int</a:t>
            </a:r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Konversi dari </a:t>
            </a:r>
            <a:r>
              <a:rPr lang="id-ID" dirty="0" err="1" smtClean="0"/>
              <a:t>double</a:t>
            </a:r>
            <a:r>
              <a:rPr lang="id-ID" dirty="0" smtClean="0"/>
              <a:t> ke </a:t>
            </a:r>
            <a:r>
              <a:rPr lang="id-ID" dirty="0" err="1" smtClean="0"/>
              <a:t>int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4008329" y="2932646"/>
            <a:ext cx="5674290" cy="108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char</a:t>
            </a:r>
            <a:r>
              <a:rPr lang="id-ID" dirty="0" smtClean="0"/>
              <a:t> a = ‘A’;</a:t>
            </a:r>
          </a:p>
          <a:p>
            <a:pPr algn="ctr"/>
            <a:r>
              <a:rPr lang="id-ID" dirty="0" err="1" smtClean="0"/>
              <a:t>Int</a:t>
            </a:r>
            <a:r>
              <a:rPr lang="id-ID" dirty="0" smtClean="0"/>
              <a:t> b = (</a:t>
            </a:r>
            <a:r>
              <a:rPr lang="id-ID" dirty="0" err="1" smtClean="0"/>
              <a:t>int</a:t>
            </a:r>
            <a:r>
              <a:rPr lang="id-ID" dirty="0" smtClean="0"/>
              <a:t>) a;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008329" y="4648713"/>
            <a:ext cx="5674290" cy="108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Double</a:t>
            </a:r>
            <a:r>
              <a:rPr lang="id-ID" dirty="0" smtClean="0"/>
              <a:t> a = 2.5123;</a:t>
            </a:r>
          </a:p>
          <a:p>
            <a:pPr algn="ctr"/>
            <a:r>
              <a:rPr lang="id-ID" dirty="0" err="1" smtClean="0"/>
              <a:t>Int</a:t>
            </a:r>
            <a:r>
              <a:rPr lang="id-ID" dirty="0" smtClean="0"/>
              <a:t> b = (</a:t>
            </a:r>
            <a:r>
              <a:rPr lang="id-ID" dirty="0" err="1" smtClean="0"/>
              <a:t>int</a:t>
            </a:r>
            <a:r>
              <a:rPr lang="id-ID" dirty="0" smtClean="0"/>
              <a:t>) a;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91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Operator </a:t>
            </a:r>
            <a:r>
              <a:rPr lang="id-ID" dirty="0" err="1"/>
              <a:t>menspesifiasikan</a:t>
            </a:r>
            <a:r>
              <a:rPr lang="id-ID" dirty="0"/>
              <a:t> </a:t>
            </a:r>
            <a:r>
              <a:rPr lang="id-ID" dirty="0" err="1"/>
              <a:t>evalasi</a:t>
            </a:r>
            <a:r>
              <a:rPr lang="id-ID" dirty="0"/>
              <a:t> atau komputasi data. Jika </a:t>
            </a:r>
            <a:r>
              <a:rPr lang="id-ID" dirty="0" smtClean="0"/>
              <a:t>operator diterapkan </a:t>
            </a:r>
            <a:r>
              <a:rPr lang="id-ID" dirty="0"/>
              <a:t>(pada </a:t>
            </a:r>
            <a:r>
              <a:rPr lang="id-ID" dirty="0" err="1"/>
              <a:t>variable</a:t>
            </a:r>
            <a:r>
              <a:rPr lang="id-ID" dirty="0"/>
              <a:t> dan </a:t>
            </a:r>
            <a:r>
              <a:rPr lang="id-ID" dirty="0" err="1"/>
              <a:t>literal</a:t>
            </a:r>
            <a:r>
              <a:rPr lang="id-ID" dirty="0"/>
              <a:t>), maka akan menghasilkan sebuah </a:t>
            </a:r>
            <a:r>
              <a:rPr lang="id-ID" dirty="0" err="1" smtClean="0"/>
              <a:t>expresi</a:t>
            </a:r>
            <a:r>
              <a:rPr lang="id-ID" dirty="0" smtClean="0"/>
              <a:t>. Ekspresi </a:t>
            </a:r>
            <a:r>
              <a:rPr lang="id-ID" dirty="0"/>
              <a:t>dapat dipandang sebagai sebuah persamaan yang pada dasarnya terdiri </a:t>
            </a:r>
            <a:r>
              <a:rPr lang="id-ID" dirty="0" smtClean="0"/>
              <a:t>dari operan </a:t>
            </a:r>
            <a:r>
              <a:rPr lang="id-ID" dirty="0"/>
              <a:t>(nilai-nilai yang akan </a:t>
            </a:r>
            <a:r>
              <a:rPr lang="id-ID" dirty="0" err="1"/>
              <a:t>dikomputasi</a:t>
            </a:r>
            <a:r>
              <a:rPr lang="id-ID" dirty="0"/>
              <a:t>) dan operator itu sendiri.</a:t>
            </a:r>
          </a:p>
        </p:txBody>
      </p:sp>
      <p:sp>
        <p:nvSpPr>
          <p:cNvPr id="4" name="Oval 3"/>
          <p:cNvSpPr/>
          <p:nvPr/>
        </p:nvSpPr>
        <p:spPr>
          <a:xfrm>
            <a:off x="3067576" y="4534422"/>
            <a:ext cx="3407079" cy="125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Operator </a:t>
            </a:r>
            <a:r>
              <a:rPr lang="id-ID" dirty="0" err="1" smtClean="0"/>
              <a:t>Aritmatika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8337649" y="4534422"/>
            <a:ext cx="3407079" cy="125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Operator Logika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5589879" y="5513520"/>
            <a:ext cx="3407079" cy="125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Operator Relasi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523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</a:t>
            </a:r>
            <a:r>
              <a:rPr lang="id-ID" dirty="0" err="1" smtClean="0"/>
              <a:t>Aritmatika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448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573" y="1438302"/>
            <a:ext cx="4912639" cy="37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438302"/>
            <a:ext cx="51054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2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271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KONVERSI DATA &amp; OPERATOR</vt:lpstr>
      <vt:lpstr>PowerPoint Presentation</vt:lpstr>
      <vt:lpstr>KONVERSI DATA</vt:lpstr>
      <vt:lpstr>Konversi Konvensional</vt:lpstr>
      <vt:lpstr>Lanjutan Konversi Konvensional</vt:lpstr>
      <vt:lpstr>Konversi Casting</vt:lpstr>
      <vt:lpstr>Operator</vt:lpstr>
      <vt:lpstr>Operator Aritmatika</vt:lpstr>
      <vt:lpstr>PowerPoint Presentation</vt:lpstr>
      <vt:lpstr>Operator Relasi</vt:lpstr>
      <vt:lpstr>PowerPoint Presentation</vt:lpstr>
      <vt:lpstr>Latihan</vt:lpstr>
      <vt:lpstr>PowerPoint Presentation</vt:lpstr>
    </vt:vector>
  </TitlesOfParts>
  <Company>Teknik Informatika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KONVERSI DATA &amp;OPERATOR</dc:title>
  <dc:creator>Adryan Eka Vandra</dc:creator>
  <cp:lastModifiedBy>Adryan Eka Vandra</cp:lastModifiedBy>
  <cp:revision>12</cp:revision>
  <dcterms:created xsi:type="dcterms:W3CDTF">2015-10-05T03:19:21Z</dcterms:created>
  <dcterms:modified xsi:type="dcterms:W3CDTF">2015-10-05T16:21:52Z</dcterms:modified>
</cp:coreProperties>
</file>