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80" r:id="rId18"/>
    <p:sldId id="281" r:id="rId19"/>
    <p:sldId id="275" r:id="rId20"/>
    <p:sldId id="274" r:id="rId21"/>
    <p:sldId id="278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45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5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2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8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79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7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83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70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99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DDFDD1-3B4B-4652-80BC-C630045B8A56}" type="datetimeFigureOut">
              <a:rPr lang="id-ID" smtClean="0"/>
              <a:t>28/09/2015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E4ABBD-7A95-4AE0-B74D-4A4794E4E150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adryan.eka.vandra@students.uin-suska.ac.i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Variabel &amp; Tipe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Dasar Pemrograman Hari ke-2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89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Logika (Boolean)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Boolean adalah tipe data yang mengoperasikan logika. </a:t>
            </a:r>
            <a:endParaRPr lang="id-ID" dirty="0"/>
          </a:p>
          <a:p>
            <a:r>
              <a:rPr lang="id-ID" dirty="0" smtClean="0"/>
              <a:t>Nilai dari tipe data ini hanya ada 2. Yakni </a:t>
            </a:r>
            <a:r>
              <a:rPr lang="id-ID" sz="3600" b="1" u="sng" dirty="0" smtClean="0"/>
              <a:t>TRUE</a:t>
            </a:r>
            <a:r>
              <a:rPr lang="id-ID" dirty="0" smtClean="0"/>
              <a:t> dan </a:t>
            </a:r>
            <a:r>
              <a:rPr lang="id-ID" sz="3600" b="1" u="sng" dirty="0" smtClean="0"/>
              <a:t>FALSE</a:t>
            </a:r>
            <a:endParaRPr lang="id-ID" sz="36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3494762" y="3469710"/>
            <a:ext cx="5361139" cy="1678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boolean result = true;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39550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</a:t>
            </a:r>
            <a:r>
              <a:rPr lang="id-ID" dirty="0"/>
              <a:t>D</a:t>
            </a:r>
            <a:r>
              <a:rPr lang="id-ID" dirty="0" smtClean="0"/>
              <a:t>ata Tekstual (Char)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Char adalah tipe data yang hanya bisa menyimpan 1 karakter.</a:t>
            </a:r>
            <a:endParaRPr lang="id-ID" dirty="0"/>
          </a:p>
          <a:p>
            <a:r>
              <a:rPr lang="id-ID" dirty="0"/>
              <a:t>Tipe data character (char), diwakili oleh karakter single Unicode. Tipe data ini harus</a:t>
            </a:r>
            <a:br>
              <a:rPr lang="id-ID" dirty="0"/>
            </a:br>
            <a:r>
              <a:rPr lang="id-ID" dirty="0"/>
              <a:t>memiliki ciri berada dalam tanda single quotes(’ ’). Sebagai contoh, </a:t>
            </a:r>
            <a:endParaRPr lang="id-ID" dirty="0" smtClean="0"/>
          </a:p>
          <a:p>
            <a:r>
              <a:rPr lang="id-ID" dirty="0" smtClean="0"/>
              <a:t>‘</a:t>
            </a:r>
            <a:r>
              <a:rPr lang="id-ID" dirty="0"/>
              <a:t>a</a:t>
            </a:r>
            <a:r>
              <a:rPr lang="id-ID" dirty="0" smtClean="0"/>
              <a:t>’      </a:t>
            </a:r>
            <a:r>
              <a:rPr lang="id-ID" dirty="0"/>
              <a:t>//Huruf a </a:t>
            </a:r>
            <a:endParaRPr lang="id-ID" dirty="0" smtClean="0"/>
          </a:p>
          <a:p>
            <a:r>
              <a:rPr lang="id-ID" dirty="0" smtClean="0"/>
              <a:t>‘\</a:t>
            </a:r>
            <a:r>
              <a:rPr lang="id-ID" dirty="0"/>
              <a:t>t’ </a:t>
            </a:r>
            <a:r>
              <a:rPr lang="id-ID" dirty="0" smtClean="0"/>
              <a:t>   // tabulasi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Untuk menampilkan karakter khusus seperti ' (single quotes) atau " (double quotes),</a:t>
            </a:r>
            <a:br>
              <a:rPr lang="id-ID" dirty="0"/>
            </a:br>
            <a:r>
              <a:rPr lang="id-ID" dirty="0"/>
              <a:t>menggunakan karakter escape \. Sebagai contoh, </a:t>
            </a:r>
            <a:endParaRPr lang="id-ID" dirty="0" smtClean="0"/>
          </a:p>
          <a:p>
            <a:r>
              <a:rPr lang="id-ID" dirty="0" smtClean="0"/>
              <a:t>'</a:t>
            </a:r>
            <a:r>
              <a:rPr lang="id-ID" b="1" dirty="0" smtClean="0"/>
              <a:t>\'</a:t>
            </a:r>
            <a:r>
              <a:rPr lang="id-ID" dirty="0" smtClean="0"/>
              <a:t>' </a:t>
            </a:r>
            <a:r>
              <a:rPr lang="id-ID" dirty="0"/>
              <a:t>//untuk single quotes </a:t>
            </a:r>
            <a:endParaRPr lang="id-ID" dirty="0" smtClean="0"/>
          </a:p>
          <a:p>
            <a:r>
              <a:rPr lang="id-ID" dirty="0" smtClean="0"/>
              <a:t>'</a:t>
            </a:r>
            <a:r>
              <a:rPr lang="id-ID" b="1" dirty="0" smtClean="0"/>
              <a:t>\"</a:t>
            </a:r>
            <a:r>
              <a:rPr lang="id-ID" dirty="0" smtClean="0"/>
              <a:t>' </a:t>
            </a:r>
            <a:r>
              <a:rPr lang="id-ID" dirty="0"/>
              <a:t>//untuk double quotes</a:t>
            </a:r>
            <a:br>
              <a:rPr lang="id-ID" dirty="0"/>
            </a:br>
            <a:endParaRPr lang="id-ID" sz="36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4811247" y="4446741"/>
            <a:ext cx="5361139" cy="1678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char a = ‘A’;</a:t>
            </a:r>
          </a:p>
          <a:p>
            <a:pPr algn="ctr"/>
            <a:r>
              <a:rPr lang="id-ID" sz="3200" dirty="0" smtClean="0"/>
              <a:t>char = 65;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9437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Tekstual (String)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String, tipe data yang menyimpan rangkaian teks paling banyak </a:t>
            </a:r>
            <a:r>
              <a:rPr lang="id-ID" dirty="0" smtClean="0"/>
              <a:t>231^-</a:t>
            </a:r>
            <a:r>
              <a:rPr lang="id-ID" dirty="0"/>
              <a:t>1 karakter atau</a:t>
            </a:r>
          </a:p>
          <a:p>
            <a:r>
              <a:rPr lang="id-ID" dirty="0"/>
              <a:t>sekitar 2GB teks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Meskipun, String bukan merupakan tipe data primitif (namun merupakan suatu Class),kita</a:t>
            </a:r>
          </a:p>
          <a:p>
            <a:r>
              <a:rPr lang="id-ID" dirty="0"/>
              <a:t>akan memperkenalkan mengenai pada bagian ini</a:t>
            </a:r>
            <a:r>
              <a:rPr lang="id-ID" dirty="0" smtClean="0"/>
              <a:t>. String </a:t>
            </a:r>
            <a:r>
              <a:rPr lang="id-ID" dirty="0"/>
              <a:t>mewakili tipe data yang terdiri atas</a:t>
            </a:r>
          </a:p>
          <a:p>
            <a:r>
              <a:rPr lang="id-ID" dirty="0"/>
              <a:t>beberapa karakter. mereka tidak termasuk tipe data primitif, melainkan suatu class.</a:t>
            </a:r>
          </a:p>
          <a:p>
            <a:r>
              <a:rPr lang="id-ID" dirty="0"/>
              <a:t>Mereka memiliki literal yang terdapat diantara tanda double quotes(“”).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07704" y="4597051"/>
            <a:ext cx="4421687" cy="110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String salam = “Assalamu’alaikum”;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96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Bilangan Bulat (Byte, Short, Int, Long)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330" y="1835324"/>
            <a:ext cx="8496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7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Floating Point (Float, Double)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5" y="2392470"/>
            <a:ext cx="9667875" cy="3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42155" y="280509"/>
            <a:ext cx="9795308" cy="54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9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Perbedaan Tipe Data Primitif dan Turunan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921419"/>
            <a:ext cx="5347670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14" y="2980281"/>
            <a:ext cx="3552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It’s time for QUIZ!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 hasil output dari code berikut ini.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631718" y="2505205"/>
            <a:ext cx="6989524" cy="3031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4000" dirty="0" smtClean="0"/>
              <a:t>Int a = 3;</a:t>
            </a:r>
          </a:p>
          <a:p>
            <a:r>
              <a:rPr lang="id-ID" sz="4000" dirty="0" smtClean="0"/>
              <a:t>Int b = 4;</a:t>
            </a:r>
          </a:p>
          <a:p>
            <a:r>
              <a:rPr lang="id-ID" sz="4000" dirty="0" smtClean="0"/>
              <a:t>a= 5;</a:t>
            </a:r>
          </a:p>
          <a:p>
            <a:r>
              <a:rPr lang="id-ID" sz="4000" dirty="0" smtClean="0"/>
              <a:t>System.out.println(a+b);</a:t>
            </a:r>
          </a:p>
        </p:txBody>
      </p:sp>
    </p:spTree>
    <p:extLst>
      <p:ext uri="{BB962C8B-B14F-4D97-AF65-F5344CB8AC3E}">
        <p14:creationId xmlns:p14="http://schemas.microsoft.com/office/powerpoint/2010/main" val="242450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 The Answer is!!!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d-ID" sz="9600" dirty="0" smtClean="0"/>
              <a:t>9</a:t>
            </a:r>
            <a:endParaRPr lang="id-ID" sz="9600" dirty="0"/>
          </a:p>
        </p:txBody>
      </p:sp>
    </p:spTree>
    <p:extLst>
      <p:ext uri="{BB962C8B-B14F-4D97-AF65-F5344CB8AC3E}">
        <p14:creationId xmlns:p14="http://schemas.microsoft.com/office/powerpoint/2010/main" val="117670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4" y="913093"/>
            <a:ext cx="10881794" cy="48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Materi pada bab ini disajikan supaya mahasiswa mampu mengenal dan memahami</a:t>
            </a:r>
          </a:p>
          <a:p>
            <a:r>
              <a:rPr lang="id-ID" dirty="0"/>
              <a:t>tentang variabel, cara membuat variabel dan fungsi variabel pada bahasa pemrograman.</a:t>
            </a:r>
          </a:p>
          <a:p>
            <a:r>
              <a:rPr lang="id-ID" dirty="0"/>
              <a:t>Mahasiswa juga diharapkan mampu mengenal berbagai tipe data yang bisa disimpan</a:t>
            </a:r>
          </a:p>
          <a:p>
            <a:r>
              <a:rPr lang="id-ID" dirty="0"/>
              <a:t>pada suatu variabel dan bagaimana perbedaan fungsi dari masing-masing tipe data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769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6" y="412575"/>
            <a:ext cx="10709753" cy="54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86" y="0"/>
            <a:ext cx="9963150" cy="2609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86" y="2529344"/>
            <a:ext cx="9763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92" y="592180"/>
            <a:ext cx="10458450" cy="49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program java yang menggunakan tipe data dan variabel sehingga menghasilkan  output seperti berikut.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24" y="2655519"/>
            <a:ext cx="9294312" cy="33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2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950" y="656290"/>
            <a:ext cx="11093886" cy="5519042"/>
          </a:xfrm>
        </p:spPr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Kirim ke email : </a:t>
            </a:r>
            <a:r>
              <a:rPr lang="id-ID" sz="2800" dirty="0" smtClean="0">
                <a:hlinkClick r:id="rId2"/>
              </a:rPr>
              <a:t>adryan.eka.vandra@students.uin-suska.ac.id</a:t>
            </a:r>
            <a:endParaRPr lang="id-ID" sz="2800" dirty="0" smtClean="0"/>
          </a:p>
          <a:p>
            <a:r>
              <a:rPr lang="id-ID" sz="2800" dirty="0" smtClean="0"/>
              <a:t>Kirim ScreenShoot Codingan dan outputnya.</a:t>
            </a:r>
          </a:p>
          <a:p>
            <a:r>
              <a:rPr lang="id-ID" sz="2800" dirty="0" smtClean="0"/>
              <a:t>Format Judul : [Kelas][Tugas 2][Nama][Nim]</a:t>
            </a:r>
          </a:p>
          <a:p>
            <a:r>
              <a:rPr lang="id-ID" sz="2800" dirty="0" smtClean="0"/>
              <a:t>Contoh : [C][Tugas 2][Adryan Eka Vandra][11451105030]</a:t>
            </a:r>
          </a:p>
          <a:p>
            <a:endParaRPr lang="id-ID" sz="2800" dirty="0"/>
          </a:p>
          <a:p>
            <a:endParaRPr lang="id-ID" sz="2800" dirty="0" smtClean="0"/>
          </a:p>
          <a:p>
            <a:endParaRPr lang="id-ID" sz="2800" dirty="0"/>
          </a:p>
          <a:p>
            <a:endParaRPr lang="id-ID" sz="2800" dirty="0" smtClean="0"/>
          </a:p>
          <a:p>
            <a:endParaRPr lang="id-ID" sz="2800" dirty="0" smtClean="0"/>
          </a:p>
          <a:p>
            <a:r>
              <a:rPr lang="id-ID" sz="2800" dirty="0" smtClean="0"/>
              <a:t>DEADLINE: HARI JUMAT JAM 23.00 SEPERTI BIASA</a:t>
            </a:r>
          </a:p>
          <a:p>
            <a:r>
              <a:rPr lang="id-ID" sz="2800" dirty="0" smtClean="0"/>
              <a:t>Yang telat tidak diterima.</a:t>
            </a: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4" y="2519103"/>
            <a:ext cx="4050801" cy="259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53" y="2519103"/>
            <a:ext cx="4152353" cy="23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Variabel merupakan tempat/wadah untuk menyimpan suatu nilai sesuai untuk diproses</a:t>
            </a:r>
          </a:p>
          <a:p>
            <a:r>
              <a:rPr lang="id-ID" dirty="0"/>
              <a:t>dan diolah oleh skrip program lainnya. Nilai pada variabel dapat disimpan sementara,</a:t>
            </a:r>
          </a:p>
          <a:p>
            <a:r>
              <a:rPr lang="id-ID" dirty="0"/>
              <a:t>dipanggil kembali, dihitung, dibandingkan dan dikonversi sesuai dengan karakteristik</a:t>
            </a:r>
          </a:p>
          <a:p>
            <a:r>
              <a:rPr lang="id-ID" dirty="0"/>
              <a:t>tipe data dari variabel tersebut</a:t>
            </a:r>
            <a:r>
              <a:rPr lang="id-ID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43" y="4015308"/>
            <a:ext cx="5543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Variabel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Int = data type</a:t>
            </a:r>
          </a:p>
          <a:p>
            <a:r>
              <a:rPr lang="id-ID" dirty="0" smtClean="0"/>
              <a:t>Angka = Variable</a:t>
            </a:r>
          </a:p>
          <a:p>
            <a:r>
              <a:rPr lang="id-ID" dirty="0" smtClean="0"/>
              <a:t>=  = Assignment </a:t>
            </a:r>
          </a:p>
          <a:p>
            <a:r>
              <a:rPr lang="id-ID" dirty="0" smtClean="0"/>
              <a:t>3 = Initial Value</a:t>
            </a:r>
          </a:p>
          <a:p>
            <a:r>
              <a:rPr lang="id-ID" dirty="0" smtClean="0"/>
              <a:t>; = End of statement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30" y="5288069"/>
            <a:ext cx="5543550" cy="5810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46115" y="2041742"/>
            <a:ext cx="4158641" cy="151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int angka = 3;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54496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Variabel dalam Code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060" y="2191990"/>
            <a:ext cx="8680537" cy="40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 this is the output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697" y="2742665"/>
            <a:ext cx="10293983" cy="12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There’re some kind of variable declaration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271" y="2004166"/>
            <a:ext cx="9344417" cy="41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( Data Type)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Tipe data merupakan karakteristik sebuah variabel. Karakteristik ini akan menentukan</a:t>
            </a:r>
          </a:p>
          <a:p>
            <a:r>
              <a:rPr lang="id-ID" dirty="0"/>
              <a:t>fungsi variabel itu nantinya. Ada tipe data yang menyimpan data angka, ada juga tipe data</a:t>
            </a:r>
          </a:p>
          <a:p>
            <a:r>
              <a:rPr lang="id-ID" dirty="0"/>
              <a:t>yang </a:t>
            </a:r>
            <a:r>
              <a:rPr lang="id-ID" dirty="0" smtClean="0"/>
              <a:t>menyimpan </a:t>
            </a:r>
            <a:r>
              <a:rPr lang="id-ID" dirty="0"/>
              <a:t>data teks. Perbedaan yang jelas antara tipe data angka dan teks adalah,</a:t>
            </a:r>
          </a:p>
          <a:p>
            <a:r>
              <a:rPr lang="id-ID" dirty="0"/>
              <a:t>tipe data angka dapat dihitung menggunakan operasi matematika, sedangkan tipe data</a:t>
            </a:r>
          </a:p>
          <a:p>
            <a:r>
              <a:rPr lang="id-ID" dirty="0"/>
              <a:t>teks tidak bisa dihitung</a:t>
            </a:r>
            <a:r>
              <a:rPr lang="id-ID" dirty="0" smtClean="0"/>
              <a:t>.</a:t>
            </a:r>
          </a:p>
          <a:p>
            <a:r>
              <a:rPr lang="id-ID" dirty="0"/>
              <a:t>Tipe data bukan hanya tentang menyimpan jenis data angka atau teks, namun juga</a:t>
            </a:r>
          </a:p>
          <a:p>
            <a:r>
              <a:rPr lang="id-ID" dirty="0"/>
              <a:t>tentang kapasitas penyimpanannya yang berbeda-beda. Sebagai contoh, tipe data angka</a:t>
            </a:r>
          </a:p>
          <a:p>
            <a:r>
              <a:rPr lang="id-ID" dirty="0"/>
              <a:t>Byte hanya bisa menyimpan angka dari -128 sampai 127, sedangkan tipe data Short dapat</a:t>
            </a:r>
          </a:p>
          <a:p>
            <a:r>
              <a:rPr lang="id-ID" dirty="0"/>
              <a:t>menyimpan angka -32768 sampai 32767 begitu seterusnya. Untuk tipe-tipe data lainnya</a:t>
            </a:r>
          </a:p>
          <a:p>
            <a:r>
              <a:rPr lang="id-ID" dirty="0"/>
              <a:t>dijelaskan pada sub bab berikutnya.</a:t>
            </a:r>
          </a:p>
        </p:txBody>
      </p:sp>
    </p:spTree>
    <p:extLst>
      <p:ext uri="{BB962C8B-B14F-4D97-AF65-F5344CB8AC3E}">
        <p14:creationId xmlns:p14="http://schemas.microsoft.com/office/powerpoint/2010/main" val="521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 – macam Tipe data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465545" y="2354893"/>
            <a:ext cx="3219189" cy="127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Tipe data Primitif</a:t>
            </a:r>
            <a:endParaRPr lang="id-ID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891402" y="2354892"/>
            <a:ext cx="3219189" cy="1277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Tipe data Turunan</a:t>
            </a:r>
            <a:endParaRPr lang="id-ID" sz="3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346547" y="3857414"/>
            <a:ext cx="172859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Boolean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324406" y="3857414"/>
            <a:ext cx="172859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Char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1346547" y="4774668"/>
            <a:ext cx="172859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Byte, Short, Int, Long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3324406" y="4720029"/>
            <a:ext cx="172859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Float, Double</a:t>
            </a:r>
            <a:endParaRPr lang="id-ID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07682" y="4160845"/>
            <a:ext cx="1986628" cy="846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492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581</Words>
  <Application>Microsoft Office PowerPoint</Application>
  <PresentationFormat>Widescreen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Variabel &amp; Tipe Data</vt:lpstr>
      <vt:lpstr>Tujuan</vt:lpstr>
      <vt:lpstr>Variabel</vt:lpstr>
      <vt:lpstr>Contoh Variabel</vt:lpstr>
      <vt:lpstr>Contoh Variabel dalam Code</vt:lpstr>
      <vt:lpstr>And this is the output</vt:lpstr>
      <vt:lpstr>There’re some kind of variable declaration</vt:lpstr>
      <vt:lpstr>Tipe Data ( Data Type)</vt:lpstr>
      <vt:lpstr>Macam – macam Tipe data</vt:lpstr>
      <vt:lpstr>Tipe Data Logika (Boolean)</vt:lpstr>
      <vt:lpstr>Tipe Data Tekstual (Char)</vt:lpstr>
      <vt:lpstr>Tipe Data Tekstual (String)</vt:lpstr>
      <vt:lpstr>Tipe Data Bilangan Bulat (Byte, Short, Int, Long)</vt:lpstr>
      <vt:lpstr>Tipe Data Floating Point (Float, Double)</vt:lpstr>
      <vt:lpstr>PowerPoint Presentation</vt:lpstr>
      <vt:lpstr>Perbedaan Tipe Data Primitif dan Turunan</vt:lpstr>
      <vt:lpstr>It’s time for QUIZ!</vt:lpstr>
      <vt:lpstr>And The Answer is!!!</vt:lpstr>
      <vt:lpstr>PowerPoint Presentation</vt:lpstr>
      <vt:lpstr>PowerPoint Presentation</vt:lpstr>
      <vt:lpstr>PowerPoint Presentation</vt:lpstr>
      <vt:lpstr>PowerPoint Presentation</vt:lpstr>
      <vt:lpstr>TUGAS 2</vt:lpstr>
      <vt:lpstr>PowerPoint Presentation</vt:lpstr>
    </vt:vector>
  </TitlesOfParts>
  <Company>Teknik Informatika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&amp; Tipe Data</dc:title>
  <dc:creator>Adryan Eka Vandra</dc:creator>
  <cp:lastModifiedBy>Adryan Eka Vandra</cp:lastModifiedBy>
  <cp:revision>16</cp:revision>
  <dcterms:created xsi:type="dcterms:W3CDTF">2015-09-28T11:59:44Z</dcterms:created>
  <dcterms:modified xsi:type="dcterms:W3CDTF">2015-09-28T15:00:24Z</dcterms:modified>
</cp:coreProperties>
</file>