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1. Introducción a la programación.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2. Bases de programación estructurada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3. Funciones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4. Estructuras complejas de datos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5. Apuntadores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6. Archivos</a:t>
            </a:r>
          </a:p>
          <a:p>
            <a:pPr lvl="0">
              <a:spcBef>
                <a:spcPts val="0"/>
              </a:spcBef>
              <a:buNone/>
            </a:pPr>
            <a:r>
              <a:rPr b="1" lang="es-ES" sz="1050">
                <a:solidFill>
                  <a:srgbClr val="808080"/>
                </a:solidFill>
                <a:highlight>
                  <a:srgbClr val="FFFFFF"/>
                </a:highlight>
              </a:rPr>
              <a:t>7. Desarrollo de aplicaciones en lenguaje C </a:t>
            </a: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hello.c</a:t>
            </a: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Lenguaje de Programacion C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</a:t>
            </a:r>
            <a:r>
              <a:rPr lang="es-ES"/>
              <a:t> 2</a:t>
            </a:r>
          </a:p>
        </p:txBody>
      </p:sp>
      <p:pic>
        <p:nvPicPr>
          <p:cNvPr descr="logo_c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528" y="972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Placeholders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%c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%f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%i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%lld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%s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Caracteres de escape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\a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\n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\r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\t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\'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\"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\\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\0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estructuras de control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if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else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switch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for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while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do	...	while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09854" y="1584219"/>
            <a:ext cx="7863880" cy="4130211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Introduccion a la Programacion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Programacion Estructurada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732029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Estructuras de datos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183741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Apuntadores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5635453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Archivos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Introduccion a la Programacion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77450" y="1413450"/>
            <a:ext cx="8596800" cy="4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Hola Mundo</a:t>
            </a:r>
          </a:p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printf</a:t>
            </a:r>
          </a:p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clang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clang -o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make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linux commands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get input from user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c  types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placeholders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escape characters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estructuras de control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400"/>
              <a:t>funciones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IDE CS50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Screen Shot 2017-10-02 at 10.41.45 PM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25" y="1357063"/>
            <a:ext cx="75819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Impresion a consola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4" y="20800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printf(“some message”);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Compilar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495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600"/>
              <a:t>clang &lt;nombre_archivo&gt;.c</a:t>
            </a:r>
          </a:p>
          <a:p>
            <a:pPr indent="-4495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600"/>
              <a:t>clang -o nombre_ejecutable nombre_archivo.c</a:t>
            </a:r>
          </a:p>
          <a:p>
            <a:pPr indent="-4495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600"/>
              <a:t>make nombre_ejecutable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Comandos Linux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cd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ls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mkdir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rm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rmdir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pwd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touch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Tipos de dato comunes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bool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char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double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float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int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long	long	 </a:t>
            </a:r>
          </a:p>
          <a:p>
            <a:pPr indent="-419100" lvl="0" marL="457200" marR="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string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/>
              <a:t>Obtener datos desde la consola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get_char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get_double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get_float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get_int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get_long_long	 </a:t>
            </a:r>
          </a:p>
          <a:p>
            <a:pPr indent="-419100" lvl="0" marL="457200" marR="0" rtl="0" algn="l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s-ES" sz="3000"/>
              <a:t>get_string </a:t>
            </a:r>
          </a:p>
          <a:p>
            <a:pPr indent="0" lvl="0" marL="0" marR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