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5"/>
  </p:notesMasterIdLst>
  <p:sldIdLst>
    <p:sldId id="307" r:id="rId3"/>
    <p:sldId id="312" r:id="rId4"/>
    <p:sldId id="299" r:id="rId5"/>
    <p:sldId id="300" r:id="rId6"/>
    <p:sldId id="301" r:id="rId7"/>
    <p:sldId id="302" r:id="rId8"/>
    <p:sldId id="303" r:id="rId9"/>
    <p:sldId id="304" r:id="rId10"/>
    <p:sldId id="311" r:id="rId11"/>
    <p:sldId id="308" r:id="rId12"/>
    <p:sldId id="309" r:id="rId13"/>
    <p:sldId id="31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406"/>
    <a:srgbClr val="FFFF99"/>
    <a:srgbClr val="99CC00"/>
    <a:srgbClr val="33CC33"/>
    <a:srgbClr val="CCFF66"/>
    <a:srgbClr val="CCFF99"/>
    <a:srgbClr val="FFFF66"/>
    <a:srgbClr val="99FFCC"/>
    <a:srgbClr val="66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>
      <p:cViewPr>
        <p:scale>
          <a:sx n="108" d="100"/>
          <a:sy n="108" d="100"/>
        </p:scale>
        <p:origin x="-171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2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FBA55-4A94-4D59-9768-23F7B706F3B5}" type="datetimeFigureOut">
              <a:rPr lang="ko-KR" altLang="en-US" smtClean="0"/>
              <a:pPr/>
              <a:t>2014-06-25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27911-50B6-46C5-8070-A3BD3CB6C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9AB1D-8835-4733-AA5D-04986F08202A}" type="datetimeFigureOut">
              <a:rPr lang="ko-KR" altLang="en-US"/>
              <a:pPr>
                <a:defRPr/>
              </a:pPr>
              <a:t>2014-06-25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525FD-A35D-4C02-B930-C3B4A47BF73B}" type="slidenum">
              <a:rPr lang="ko-KR" altLang="en-US"/>
              <a:pPr>
                <a:defRPr/>
              </a:pPr>
              <a:t>‹#›</a:t>
            </a:fld>
            <a:r>
              <a:rPr lang="en-US" altLang="ko-KR">
                <a:latin typeface="Impact" pitchFamily="34" charset="0"/>
              </a:rPr>
              <a:t>p</a:t>
            </a:r>
            <a:endParaRPr lang="ko-KR" altLang="en-US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6E6E67-3805-4C45-957A-86A75B4F0E9D}" type="datetimeFigureOut">
              <a:rPr lang="ko-KR" altLang="en-US"/>
              <a:pPr>
                <a:defRPr/>
              </a:pPr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BA3BAB-1DBF-49E2-BAE6-7A05FEA88BED}" type="slidenum">
              <a:rPr lang="ko-KR" altLang="en-US"/>
              <a:pPr>
                <a:defRPr/>
              </a:pPr>
              <a:t>‹#›</a:t>
            </a:fld>
            <a:r>
              <a:rPr lang="en-US" altLang="ko-KR">
                <a:latin typeface="Impact" pitchFamily="34" charset="0"/>
              </a:rPr>
              <a:t>p</a:t>
            </a:r>
            <a:endParaRPr lang="ko-KR" altLang="en-US" dirty="0">
              <a:latin typeface="Impact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7475" y="6343650"/>
            <a:ext cx="8913813" cy="396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950" y="96838"/>
            <a:ext cx="8915400" cy="664368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71414"/>
            <a:ext cx="167674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1" dirty="0" smtClean="0">
                <a:solidFill>
                  <a:srgbClr val="33CC33"/>
                </a:solidFill>
              </a:rPr>
              <a:t>IT</a:t>
            </a:r>
            <a:r>
              <a:rPr kumimoji="0" lang="en-US" altLang="ko-KR" sz="1400" b="1" i="1" baseline="0" dirty="0" smtClean="0">
                <a:solidFill>
                  <a:srgbClr val="33CC33"/>
                </a:solidFill>
              </a:rPr>
              <a:t> Innovation Tree</a:t>
            </a:r>
            <a:endParaRPr kumimoji="0" lang="ko-KR" altLang="en-US" sz="1400" b="1" i="1" dirty="0">
              <a:solidFill>
                <a:srgbClr val="33CC33"/>
              </a:solidFill>
            </a:endParaRPr>
          </a:p>
        </p:txBody>
      </p:sp>
      <p:sp>
        <p:nvSpPr>
          <p:cNvPr id="17" name="슬라이드 번호 개체 틀 5"/>
          <p:cNvSpPr txBox="1">
            <a:spLocks/>
          </p:cNvSpPr>
          <p:nvPr/>
        </p:nvSpPr>
        <p:spPr>
          <a:xfrm>
            <a:off x="8489950" y="6330950"/>
            <a:ext cx="731838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AB49B9D-B826-497F-A234-D68EE6A459AC}" type="slidenum">
              <a:rPr kumimoji="0" lang="ko-KR" altLang="en-US" sz="2000" b="1" i="1">
                <a:solidFill>
                  <a:srgbClr val="99CC0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2000" b="1" i="1" dirty="0">
              <a:solidFill>
                <a:srgbClr val="99CC00"/>
              </a:solidFill>
              <a:latin typeface="+mn-ea"/>
              <a:ea typeface="+mn-ea"/>
            </a:endParaRPr>
          </a:p>
        </p:txBody>
      </p:sp>
      <p:sp>
        <p:nvSpPr>
          <p:cNvPr id="13" name="갈매기형 수장 12"/>
          <p:cNvSpPr/>
          <p:nvPr userDrawn="1"/>
        </p:nvSpPr>
        <p:spPr>
          <a:xfrm>
            <a:off x="2447776" y="245954"/>
            <a:ext cx="108000" cy="323992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9CC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034" y="6175456"/>
            <a:ext cx="1192606" cy="5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07950" y="96838"/>
            <a:ext cx="8915400" cy="664368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05628" y="5854692"/>
            <a:ext cx="705642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00" dirty="0" smtClean="0">
                <a:latin typeface="+mn-lt"/>
                <a:ea typeface="+mn-ea"/>
              </a:rPr>
              <a:t>02-563-9066</a:t>
            </a:r>
            <a:endParaRPr lang="ko-KR" altLang="en-US" sz="700" dirty="0">
              <a:latin typeface="+mn-lt"/>
              <a:ea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6727840" y="5894379"/>
            <a:ext cx="117475" cy="1079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/>
              <a:t>T</a:t>
            </a:r>
            <a:endParaRPr lang="ko-KR" altLang="en-US" sz="1100" dirty="0"/>
          </a:p>
        </p:txBody>
      </p:sp>
      <p:sp>
        <p:nvSpPr>
          <p:cNvPr id="5" name="타원 4"/>
          <p:cNvSpPr/>
          <p:nvPr/>
        </p:nvSpPr>
        <p:spPr>
          <a:xfrm>
            <a:off x="6727840" y="6046779"/>
            <a:ext cx="117475" cy="1079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/>
              <a:t>F</a:t>
            </a:r>
            <a:endParaRPr lang="ko-KR" altLang="en-US" sz="700" dirty="0"/>
          </a:p>
        </p:txBody>
      </p:sp>
      <p:sp>
        <p:nvSpPr>
          <p:cNvPr id="6" name="직사각형 26"/>
          <p:cNvSpPr>
            <a:spLocks noChangeArrowheads="1"/>
          </p:cNvSpPr>
          <p:nvPr/>
        </p:nvSpPr>
        <p:spPr bwMode="auto">
          <a:xfrm>
            <a:off x="6805628" y="6000742"/>
            <a:ext cx="69602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solidFill>
                  <a:srgbClr val="000000"/>
                </a:solidFill>
                <a:latin typeface="Tahoma" pitchFamily="34" charset="0"/>
                <a:ea typeface="나눔고딕" pitchFamily="50" charset="-127"/>
              </a:rPr>
              <a:t>02-563-9067</a:t>
            </a:r>
            <a:endParaRPr lang="en-US" altLang="ko-KR" sz="700" dirty="0">
              <a:solidFill>
                <a:srgbClr val="000000"/>
              </a:solidFill>
              <a:latin typeface="Tahoma" pitchFamily="34" charset="0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656402" y="5648325"/>
            <a:ext cx="2376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6727840" y="6199179"/>
            <a:ext cx="117475" cy="1079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700" dirty="0"/>
              <a:t>H</a:t>
            </a:r>
            <a:endParaRPr lang="ko-KR" altLang="en-US" sz="700" dirty="0"/>
          </a:p>
        </p:txBody>
      </p:sp>
      <p:sp>
        <p:nvSpPr>
          <p:cNvPr id="9" name="직사각형 30"/>
          <p:cNvSpPr>
            <a:spLocks noChangeArrowheads="1"/>
          </p:cNvSpPr>
          <p:nvPr/>
        </p:nvSpPr>
        <p:spPr bwMode="auto">
          <a:xfrm>
            <a:off x="6805628" y="6148379"/>
            <a:ext cx="93006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solidFill>
                  <a:srgbClr val="000000"/>
                </a:solidFill>
                <a:latin typeface="Tahoma" pitchFamily="34" charset="0"/>
                <a:ea typeface="나눔고딕" pitchFamily="50" charset="-127"/>
              </a:rPr>
              <a:t>www.innotree.com</a:t>
            </a:r>
            <a:endParaRPr lang="en-US" altLang="ko-KR" sz="700" dirty="0">
              <a:solidFill>
                <a:srgbClr val="000000"/>
              </a:solidFill>
              <a:latin typeface="Tahoma" pitchFamily="34" charset="0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56402" y="6419850"/>
            <a:ext cx="2376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43702" y="5689616"/>
            <a:ext cx="240322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dirty="0" smtClean="0">
                <a:latin typeface="+mn-lt"/>
                <a:ea typeface="+mn-ea"/>
              </a:rPr>
              <a:t>㈜</a:t>
            </a:r>
            <a:r>
              <a:rPr lang="ko-KR" altLang="en-US" sz="700" dirty="0" err="1" smtClean="0">
                <a:latin typeface="+mn-lt"/>
                <a:ea typeface="+mn-ea"/>
              </a:rPr>
              <a:t>이노트리</a:t>
            </a:r>
            <a:r>
              <a:rPr lang="ko-KR" altLang="en-US" sz="700" dirty="0" smtClean="0">
                <a:latin typeface="+mn-lt"/>
                <a:ea typeface="+mn-ea"/>
              </a:rPr>
              <a:t> 서울시 강남구 </a:t>
            </a:r>
            <a:r>
              <a:rPr lang="ko-KR" altLang="en-US" sz="700" dirty="0" smtClean="0">
                <a:solidFill>
                  <a:srgbClr val="000000"/>
                </a:solidFill>
                <a:latin typeface="Tahoma" pitchFamily="34" charset="0"/>
                <a:ea typeface="나눔고딕" pitchFamily="50" charset="-127"/>
              </a:rPr>
              <a:t>역삼동 </a:t>
            </a:r>
            <a:r>
              <a:rPr lang="en-US" altLang="ko-KR" sz="700" dirty="0" smtClean="0">
                <a:solidFill>
                  <a:srgbClr val="000000"/>
                </a:solidFill>
                <a:latin typeface="Tahoma" pitchFamily="34" charset="0"/>
                <a:ea typeface="나눔고딕" pitchFamily="50" charset="-127"/>
              </a:rPr>
              <a:t>826-38 </a:t>
            </a:r>
            <a:r>
              <a:rPr lang="ko-KR" altLang="en-US" sz="700" dirty="0" smtClean="0">
                <a:solidFill>
                  <a:srgbClr val="000000"/>
                </a:solidFill>
                <a:latin typeface="Tahoma" pitchFamily="34" charset="0"/>
                <a:ea typeface="나눔고딕" pitchFamily="50" charset="-127"/>
              </a:rPr>
              <a:t>다우빌딩 </a:t>
            </a:r>
            <a:r>
              <a:rPr lang="en-US" altLang="ko-KR" sz="700" dirty="0" smtClean="0">
                <a:solidFill>
                  <a:srgbClr val="000000"/>
                </a:solidFill>
                <a:latin typeface="Tahoma" pitchFamily="34" charset="0"/>
                <a:ea typeface="나눔고딕" pitchFamily="50" charset="-127"/>
              </a:rPr>
              <a:t>7</a:t>
            </a:r>
            <a:r>
              <a:rPr lang="ko-KR" altLang="en-US" sz="700" dirty="0" smtClean="0">
                <a:solidFill>
                  <a:srgbClr val="000000"/>
                </a:solidFill>
                <a:latin typeface="Tahoma" pitchFamily="34" charset="0"/>
                <a:ea typeface="나눔고딕" pitchFamily="50" charset="-127"/>
              </a:rPr>
              <a:t>층</a:t>
            </a:r>
            <a:endParaRPr lang="en-US" altLang="ko-KR" sz="700" dirty="0">
              <a:solidFill>
                <a:srgbClr val="000000"/>
              </a:solidFill>
              <a:latin typeface="Tahoma" pitchFamily="34" charset="0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700" dirty="0" smtClean="0">
                <a:latin typeface="+mn-lt"/>
                <a:ea typeface="+mn-ea"/>
              </a:rPr>
              <a:t> </a:t>
            </a:r>
            <a:endParaRPr lang="ko-KR" altLang="en-US" sz="700" dirty="0">
              <a:latin typeface="+mn-lt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2066" y="3285554"/>
            <a:ext cx="3902030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2800" b="1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㈜</a:t>
            </a:r>
            <a:r>
              <a:rPr lang="ko-KR" altLang="en-US" sz="28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이노트리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회사소개서</a:t>
            </a:r>
            <a:endParaRPr lang="en-US" altLang="ko-KR" sz="2800" b="1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5482" y="1412776"/>
            <a:ext cx="3744416" cy="181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5536" y="-3780"/>
            <a:ext cx="1637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회사개요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30810" y="34320"/>
            <a:ext cx="1637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</a:rPr>
              <a:t>1.1</a:t>
            </a:r>
            <a:r>
              <a:rPr lang="ko-KR" altLang="en-US" sz="1600" dirty="0" smtClean="0">
                <a:solidFill>
                  <a:schemeClr val="bg1"/>
                </a:solidFill>
                <a:latin typeface="Arial" pitchFamily="34" charset="0"/>
              </a:rPr>
              <a:t> 일반현</a:t>
            </a:r>
            <a:r>
              <a:rPr lang="ko-KR" altLang="en-US" sz="1600" dirty="0">
                <a:solidFill>
                  <a:schemeClr val="bg1"/>
                </a:solidFill>
                <a:latin typeface="Arial" pitchFamily="34" charset="0"/>
              </a:rPr>
              <a:t>황</a:t>
            </a:r>
          </a:p>
        </p:txBody>
      </p:sp>
    </p:spTree>
    <p:extLst>
      <p:ext uri="{BB962C8B-B14F-4D97-AF65-F5344CB8AC3E}">
        <p14:creationId xmlns:p14="http://schemas.microsoft.com/office/powerpoint/2010/main" val="346330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9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3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7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0930" y="3319162"/>
            <a:ext cx="4379597" cy="6924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rgbClr val="428406"/>
                </a:solidFill>
                <a:latin typeface="Arial" pitchFamily="34" charset="0"/>
              </a:rPr>
              <a:t>Innovation </a:t>
            </a:r>
            <a:r>
              <a:rPr lang="ko-KR" altLang="en-US" sz="1500" b="1" dirty="0" smtClean="0">
                <a:solidFill>
                  <a:srgbClr val="428406"/>
                </a:solidFill>
                <a:latin typeface="Arial" pitchFamily="34" charset="0"/>
              </a:rPr>
              <a:t>기술혁신</a:t>
            </a:r>
            <a:endParaRPr lang="en-US" altLang="ko-KR" sz="1500" b="1" dirty="0" smtClean="0">
              <a:solidFill>
                <a:srgbClr val="428406"/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최고의 기술력과 전문성을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기반으로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끊임없는 혁신을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추구하여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최상의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Total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IT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Solution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Service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를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제공합니다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 </a:t>
            </a:r>
            <a:endParaRPr kumimoji="0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0930" y="4205704"/>
            <a:ext cx="4378122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rgbClr val="428406"/>
                </a:solidFill>
                <a:latin typeface="Arial" pitchFamily="34" charset="0"/>
              </a:rPr>
              <a:t>Tree </a:t>
            </a:r>
            <a:r>
              <a:rPr lang="ko-KR" altLang="en-US" sz="1500" b="1" dirty="0">
                <a:solidFill>
                  <a:srgbClr val="428406"/>
                </a:solidFill>
                <a:latin typeface="Arial" pitchFamily="34" charset="0"/>
              </a:rPr>
              <a:t> </a:t>
            </a:r>
            <a:r>
              <a:rPr lang="ko-KR" altLang="en-US" sz="1500" b="1" dirty="0" smtClean="0">
                <a:solidFill>
                  <a:srgbClr val="428406"/>
                </a:solidFill>
                <a:latin typeface="Arial" pitchFamily="34" charset="0"/>
              </a:rPr>
              <a:t>뿌리 깊은 나무 </a:t>
            </a:r>
            <a:endParaRPr lang="en-US" altLang="ko-KR" sz="1500" b="1" dirty="0" smtClean="0">
              <a:solidFill>
                <a:srgbClr val="428406"/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뿌리 깊은 나무처럼 변함없이 언제나 고객의 위치에 서서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고객의 문제 해결에 앞장서 고객감동을 실천합니다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기쁨과 위안을 주는 나무처럼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이노트리는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직원 행복 공동체를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추구합니다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 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9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957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72</Words>
  <Application>Microsoft Office PowerPoint</Application>
  <PresentationFormat>화면 슬라이드 쇼(4:3)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1_Office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강미경</dc:creator>
  <cp:lastModifiedBy>Registered User</cp:lastModifiedBy>
  <cp:revision>199</cp:revision>
  <dcterms:created xsi:type="dcterms:W3CDTF">2013-05-14T01:44:28Z</dcterms:created>
  <dcterms:modified xsi:type="dcterms:W3CDTF">2014-06-25T09:00:28Z</dcterms:modified>
</cp:coreProperties>
</file>