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6074-1D28-470C-92FC-0945D12C8257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51DC-363E-4DF7-BAE6-E07AF15DD3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74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6074-1D28-470C-92FC-0945D12C8257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51DC-363E-4DF7-BAE6-E07AF15DD3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12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6074-1D28-470C-92FC-0945D12C8257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51DC-363E-4DF7-BAE6-E07AF15DD3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56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6074-1D28-470C-92FC-0945D12C8257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51DC-363E-4DF7-BAE6-E07AF15DD3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04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6074-1D28-470C-92FC-0945D12C8257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51DC-363E-4DF7-BAE6-E07AF15DD3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02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6074-1D28-470C-92FC-0945D12C8257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51DC-363E-4DF7-BAE6-E07AF15DD3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64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6074-1D28-470C-92FC-0945D12C8257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51DC-363E-4DF7-BAE6-E07AF15DD3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91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6074-1D28-470C-92FC-0945D12C8257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51DC-363E-4DF7-BAE6-E07AF15DD3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82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6074-1D28-470C-92FC-0945D12C8257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51DC-363E-4DF7-BAE6-E07AF15DD3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26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6074-1D28-470C-92FC-0945D12C8257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51DC-363E-4DF7-BAE6-E07AF15DD3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92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6074-1D28-470C-92FC-0945D12C8257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51DC-363E-4DF7-BAE6-E07AF15DD3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90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6074-1D28-470C-92FC-0945D12C8257}" type="datetimeFigureOut">
              <a:rPr lang="en-GB" smtClean="0"/>
              <a:t>03/08/2021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351DC-363E-4DF7-BAE6-E07AF15DD3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85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9073008" cy="4758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14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SB</dc:creator>
  <cp:lastModifiedBy>SB</cp:lastModifiedBy>
  <cp:revision>2</cp:revision>
  <dcterms:created xsi:type="dcterms:W3CDTF">2021-08-03T15:38:08Z</dcterms:created>
  <dcterms:modified xsi:type="dcterms:W3CDTF">2021-08-03T22:52:57Z</dcterms:modified>
</cp:coreProperties>
</file>