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044" y="-8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7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5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C474-91F8-45FE-A32B-F9D06121425F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84BC-DE22-4300-A453-ACC28762A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5121" t="18635" r="55316" b="61084"/>
          <a:stretch/>
        </p:blipFill>
        <p:spPr>
          <a:xfrm>
            <a:off x="0" y="980728"/>
            <a:ext cx="903649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" y="29096"/>
            <a:ext cx="898366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5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5544" y="620688"/>
            <a:ext cx="16670338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2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10723365" cy="282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0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9"/>
          <a:stretch/>
        </p:blipFill>
        <p:spPr bwMode="auto">
          <a:xfrm>
            <a:off x="-108520" y="1365672"/>
            <a:ext cx="9145016" cy="368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12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1" t="-2624" r="13090" b="3710"/>
          <a:stretch/>
        </p:blipFill>
        <p:spPr bwMode="auto">
          <a:xfrm>
            <a:off x="323528" y="-171400"/>
            <a:ext cx="9101470" cy="678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SB</cp:lastModifiedBy>
  <cp:revision>5</cp:revision>
  <dcterms:created xsi:type="dcterms:W3CDTF">2021-07-27T13:55:37Z</dcterms:created>
  <dcterms:modified xsi:type="dcterms:W3CDTF">2021-07-27T23:02:17Z</dcterms:modified>
</cp:coreProperties>
</file>