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36"/>
  </p:notesMasterIdLst>
  <p:sldIdLst>
    <p:sldId id="256" r:id="rId4"/>
    <p:sldId id="397" r:id="rId5"/>
    <p:sldId id="261" r:id="rId6"/>
    <p:sldId id="355" r:id="rId7"/>
    <p:sldId id="265" r:id="rId8"/>
    <p:sldId id="394" r:id="rId9"/>
    <p:sldId id="395" r:id="rId10"/>
    <p:sldId id="396" r:id="rId11"/>
    <p:sldId id="399" r:id="rId12"/>
    <p:sldId id="411" r:id="rId13"/>
    <p:sldId id="393" r:id="rId14"/>
    <p:sldId id="400" r:id="rId15"/>
    <p:sldId id="422" r:id="rId16"/>
    <p:sldId id="423" r:id="rId17"/>
    <p:sldId id="421" r:id="rId18"/>
    <p:sldId id="402" r:id="rId19"/>
    <p:sldId id="404" r:id="rId20"/>
    <p:sldId id="405" r:id="rId21"/>
    <p:sldId id="406" r:id="rId22"/>
    <p:sldId id="407" r:id="rId23"/>
    <p:sldId id="409" r:id="rId24"/>
    <p:sldId id="408" r:id="rId25"/>
    <p:sldId id="412" r:id="rId26"/>
    <p:sldId id="413" r:id="rId27"/>
    <p:sldId id="414" r:id="rId28"/>
    <p:sldId id="415" r:id="rId29"/>
    <p:sldId id="416" r:id="rId30"/>
    <p:sldId id="417" r:id="rId31"/>
    <p:sldId id="418" r:id="rId32"/>
    <p:sldId id="401" r:id="rId33"/>
    <p:sldId id="301" r:id="rId34"/>
    <p:sldId id="260" r:id="rId35"/>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8BE2"/>
    <a:srgbClr val="96E5D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87" autoAdjust="0"/>
    <p:restoredTop sz="93980" autoAdjust="0"/>
  </p:normalViewPr>
  <p:slideViewPr>
    <p:cSldViewPr snapToGrid="0">
      <p:cViewPr varScale="1">
        <p:scale>
          <a:sx n="79" d="100"/>
          <a:sy n="79" d="100"/>
        </p:scale>
        <p:origin x="461" y="96"/>
      </p:cViewPr>
      <p:guideLst>
        <p:guide orient="horz" pos="232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5AA91F-5C3B-4DB5-8387-C091B248C10D}" type="datetimeFigureOut">
              <a:rPr lang="en-US" smtClean="0"/>
              <a:t>11/23/2020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C5BD3-70EF-4C81-AC92-C9BD14DB92A2}" type="slidenum">
              <a:rPr lang="en-US" smtClean="0"/>
              <a:t>‹#›</a:t>
            </a:fld>
            <a:endParaRPr lang="en-US"/>
          </a:p>
        </p:txBody>
      </p:sp>
    </p:spTree>
    <p:extLst>
      <p:ext uri="{BB962C8B-B14F-4D97-AF65-F5344CB8AC3E}">
        <p14:creationId xmlns:p14="http://schemas.microsoft.com/office/powerpoint/2010/main" val="625640373"/>
      </p:ext>
    </p:extLst>
  </p:cSld>
  <p:clrMap bg1="lt1" tx1="dk1" bg2="lt2" tx2="dk2" accent1="accent1" accent2="accent2" accent3="accent3" accent4="accent4" accent5="accent5" accent6="accent6" hlink="hlink" folHlink="folHlink"/>
  <p:notesStyle>
    <a:lvl1pPr marL="0" algn="l" defTabSz="609539" rtl="0" eaLnBrk="1" latinLnBrk="0" hangingPunct="1">
      <a:defRPr sz="800" kern="1200">
        <a:solidFill>
          <a:schemeClr val="tx1"/>
        </a:solidFill>
        <a:latin typeface="+mn-lt"/>
        <a:ea typeface="+mn-ea"/>
        <a:cs typeface="+mn-cs"/>
      </a:defRPr>
    </a:lvl1pPr>
    <a:lvl2pPr marL="304770" algn="l" defTabSz="609539" rtl="0" eaLnBrk="1" latinLnBrk="0" hangingPunct="1">
      <a:defRPr sz="800" kern="1200">
        <a:solidFill>
          <a:schemeClr val="tx1"/>
        </a:solidFill>
        <a:latin typeface="+mn-lt"/>
        <a:ea typeface="+mn-ea"/>
        <a:cs typeface="+mn-cs"/>
      </a:defRPr>
    </a:lvl2pPr>
    <a:lvl3pPr marL="609539" algn="l" defTabSz="609539" rtl="0" eaLnBrk="1" latinLnBrk="0" hangingPunct="1">
      <a:defRPr sz="800" kern="1200">
        <a:solidFill>
          <a:schemeClr val="tx1"/>
        </a:solidFill>
        <a:latin typeface="+mn-lt"/>
        <a:ea typeface="+mn-ea"/>
        <a:cs typeface="+mn-cs"/>
      </a:defRPr>
    </a:lvl3pPr>
    <a:lvl4pPr marL="914309" algn="l" defTabSz="609539" rtl="0" eaLnBrk="1" latinLnBrk="0" hangingPunct="1">
      <a:defRPr sz="800" kern="1200">
        <a:solidFill>
          <a:schemeClr val="tx1"/>
        </a:solidFill>
        <a:latin typeface="+mn-lt"/>
        <a:ea typeface="+mn-ea"/>
        <a:cs typeface="+mn-cs"/>
      </a:defRPr>
    </a:lvl4pPr>
    <a:lvl5pPr marL="1219078" algn="l" defTabSz="609539" rtl="0" eaLnBrk="1" latinLnBrk="0" hangingPunct="1">
      <a:defRPr sz="800" kern="1200">
        <a:solidFill>
          <a:schemeClr val="tx1"/>
        </a:solidFill>
        <a:latin typeface="+mn-lt"/>
        <a:ea typeface="+mn-ea"/>
        <a:cs typeface="+mn-cs"/>
      </a:defRPr>
    </a:lvl5pPr>
    <a:lvl6pPr marL="1523848" algn="l" defTabSz="609539" rtl="0" eaLnBrk="1" latinLnBrk="0" hangingPunct="1">
      <a:defRPr sz="800" kern="1200">
        <a:solidFill>
          <a:schemeClr val="tx1"/>
        </a:solidFill>
        <a:latin typeface="+mn-lt"/>
        <a:ea typeface="+mn-ea"/>
        <a:cs typeface="+mn-cs"/>
      </a:defRPr>
    </a:lvl6pPr>
    <a:lvl7pPr marL="1828617" algn="l" defTabSz="609539" rtl="0" eaLnBrk="1" latinLnBrk="0" hangingPunct="1">
      <a:defRPr sz="800" kern="1200">
        <a:solidFill>
          <a:schemeClr val="tx1"/>
        </a:solidFill>
        <a:latin typeface="+mn-lt"/>
        <a:ea typeface="+mn-ea"/>
        <a:cs typeface="+mn-cs"/>
      </a:defRPr>
    </a:lvl7pPr>
    <a:lvl8pPr marL="2133387" algn="l" defTabSz="609539" rtl="0" eaLnBrk="1" latinLnBrk="0" hangingPunct="1">
      <a:defRPr sz="800" kern="1200">
        <a:solidFill>
          <a:schemeClr val="tx1"/>
        </a:solidFill>
        <a:latin typeface="+mn-lt"/>
        <a:ea typeface="+mn-ea"/>
        <a:cs typeface="+mn-cs"/>
      </a:defRPr>
    </a:lvl8pPr>
    <a:lvl9pPr marL="2438156" algn="l" defTabSz="609539"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2</a:t>
            </a:fld>
            <a:endParaRPr lang="en-US"/>
          </a:p>
        </p:txBody>
      </p:sp>
    </p:spTree>
    <p:extLst>
      <p:ext uri="{BB962C8B-B14F-4D97-AF65-F5344CB8AC3E}">
        <p14:creationId xmlns:p14="http://schemas.microsoft.com/office/powerpoint/2010/main" val="2763880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12</a:t>
            </a:fld>
            <a:endParaRPr lang="en-US"/>
          </a:p>
        </p:txBody>
      </p:sp>
    </p:spTree>
    <p:extLst>
      <p:ext uri="{BB962C8B-B14F-4D97-AF65-F5344CB8AC3E}">
        <p14:creationId xmlns:p14="http://schemas.microsoft.com/office/powerpoint/2010/main" val="1408724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13</a:t>
            </a:fld>
            <a:endParaRPr lang="en-US"/>
          </a:p>
        </p:txBody>
      </p:sp>
    </p:spTree>
    <p:extLst>
      <p:ext uri="{BB962C8B-B14F-4D97-AF65-F5344CB8AC3E}">
        <p14:creationId xmlns:p14="http://schemas.microsoft.com/office/powerpoint/2010/main" val="502816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14</a:t>
            </a:fld>
            <a:endParaRPr lang="en-US"/>
          </a:p>
        </p:txBody>
      </p:sp>
    </p:spTree>
    <p:extLst>
      <p:ext uri="{BB962C8B-B14F-4D97-AF65-F5344CB8AC3E}">
        <p14:creationId xmlns:p14="http://schemas.microsoft.com/office/powerpoint/2010/main" val="1571379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16</a:t>
            </a:fld>
            <a:endParaRPr lang="en-US"/>
          </a:p>
        </p:txBody>
      </p:sp>
    </p:spTree>
    <p:extLst>
      <p:ext uri="{BB962C8B-B14F-4D97-AF65-F5344CB8AC3E}">
        <p14:creationId xmlns:p14="http://schemas.microsoft.com/office/powerpoint/2010/main" val="3580693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17</a:t>
            </a:fld>
            <a:endParaRPr lang="en-US"/>
          </a:p>
        </p:txBody>
      </p:sp>
    </p:spTree>
    <p:extLst>
      <p:ext uri="{BB962C8B-B14F-4D97-AF65-F5344CB8AC3E}">
        <p14:creationId xmlns:p14="http://schemas.microsoft.com/office/powerpoint/2010/main" val="3587728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18</a:t>
            </a:fld>
            <a:endParaRPr lang="en-US"/>
          </a:p>
        </p:txBody>
      </p:sp>
    </p:spTree>
    <p:extLst>
      <p:ext uri="{BB962C8B-B14F-4D97-AF65-F5344CB8AC3E}">
        <p14:creationId xmlns:p14="http://schemas.microsoft.com/office/powerpoint/2010/main" val="244604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19</a:t>
            </a:fld>
            <a:endParaRPr lang="en-US"/>
          </a:p>
        </p:txBody>
      </p:sp>
    </p:spTree>
    <p:extLst>
      <p:ext uri="{BB962C8B-B14F-4D97-AF65-F5344CB8AC3E}">
        <p14:creationId xmlns:p14="http://schemas.microsoft.com/office/powerpoint/2010/main" val="3588163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20</a:t>
            </a:fld>
            <a:endParaRPr lang="en-US"/>
          </a:p>
        </p:txBody>
      </p:sp>
    </p:spTree>
    <p:extLst>
      <p:ext uri="{BB962C8B-B14F-4D97-AF65-F5344CB8AC3E}">
        <p14:creationId xmlns:p14="http://schemas.microsoft.com/office/powerpoint/2010/main" val="778121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21</a:t>
            </a:fld>
            <a:endParaRPr lang="en-US"/>
          </a:p>
        </p:txBody>
      </p:sp>
    </p:spTree>
    <p:extLst>
      <p:ext uri="{BB962C8B-B14F-4D97-AF65-F5344CB8AC3E}">
        <p14:creationId xmlns:p14="http://schemas.microsoft.com/office/powerpoint/2010/main" val="2187824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22</a:t>
            </a:fld>
            <a:endParaRPr lang="en-US"/>
          </a:p>
        </p:txBody>
      </p:sp>
    </p:spTree>
    <p:extLst>
      <p:ext uri="{BB962C8B-B14F-4D97-AF65-F5344CB8AC3E}">
        <p14:creationId xmlns:p14="http://schemas.microsoft.com/office/powerpoint/2010/main" val="2672056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4</a:t>
            </a:fld>
            <a:endParaRPr lang="en-US"/>
          </a:p>
        </p:txBody>
      </p:sp>
    </p:spTree>
    <p:extLst>
      <p:ext uri="{BB962C8B-B14F-4D97-AF65-F5344CB8AC3E}">
        <p14:creationId xmlns:p14="http://schemas.microsoft.com/office/powerpoint/2010/main" val="1211562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23</a:t>
            </a:fld>
            <a:endParaRPr lang="en-US"/>
          </a:p>
        </p:txBody>
      </p:sp>
    </p:spTree>
    <p:extLst>
      <p:ext uri="{BB962C8B-B14F-4D97-AF65-F5344CB8AC3E}">
        <p14:creationId xmlns:p14="http://schemas.microsoft.com/office/powerpoint/2010/main" val="3542699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24</a:t>
            </a:fld>
            <a:endParaRPr lang="en-US"/>
          </a:p>
        </p:txBody>
      </p:sp>
    </p:spTree>
    <p:extLst>
      <p:ext uri="{BB962C8B-B14F-4D97-AF65-F5344CB8AC3E}">
        <p14:creationId xmlns:p14="http://schemas.microsoft.com/office/powerpoint/2010/main" val="10458332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25</a:t>
            </a:fld>
            <a:endParaRPr lang="en-US"/>
          </a:p>
        </p:txBody>
      </p:sp>
    </p:spTree>
    <p:extLst>
      <p:ext uri="{BB962C8B-B14F-4D97-AF65-F5344CB8AC3E}">
        <p14:creationId xmlns:p14="http://schemas.microsoft.com/office/powerpoint/2010/main" val="4207799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26</a:t>
            </a:fld>
            <a:endParaRPr lang="en-US"/>
          </a:p>
        </p:txBody>
      </p:sp>
    </p:spTree>
    <p:extLst>
      <p:ext uri="{BB962C8B-B14F-4D97-AF65-F5344CB8AC3E}">
        <p14:creationId xmlns:p14="http://schemas.microsoft.com/office/powerpoint/2010/main" val="715115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27</a:t>
            </a:fld>
            <a:endParaRPr lang="en-US"/>
          </a:p>
        </p:txBody>
      </p:sp>
    </p:spTree>
    <p:extLst>
      <p:ext uri="{BB962C8B-B14F-4D97-AF65-F5344CB8AC3E}">
        <p14:creationId xmlns:p14="http://schemas.microsoft.com/office/powerpoint/2010/main" val="3342989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28</a:t>
            </a:fld>
            <a:endParaRPr lang="en-US"/>
          </a:p>
        </p:txBody>
      </p:sp>
    </p:spTree>
    <p:extLst>
      <p:ext uri="{BB962C8B-B14F-4D97-AF65-F5344CB8AC3E}">
        <p14:creationId xmlns:p14="http://schemas.microsoft.com/office/powerpoint/2010/main" val="2654356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29</a:t>
            </a:fld>
            <a:endParaRPr lang="en-US"/>
          </a:p>
        </p:txBody>
      </p:sp>
    </p:spTree>
    <p:extLst>
      <p:ext uri="{BB962C8B-B14F-4D97-AF65-F5344CB8AC3E}">
        <p14:creationId xmlns:p14="http://schemas.microsoft.com/office/powerpoint/2010/main" val="36982611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30</a:t>
            </a:fld>
            <a:endParaRPr lang="en-US"/>
          </a:p>
        </p:txBody>
      </p:sp>
    </p:spTree>
    <p:extLst>
      <p:ext uri="{BB962C8B-B14F-4D97-AF65-F5344CB8AC3E}">
        <p14:creationId xmlns:p14="http://schemas.microsoft.com/office/powerpoint/2010/main" val="2263636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32</a:t>
            </a:fld>
            <a:endParaRPr lang="en-US"/>
          </a:p>
        </p:txBody>
      </p:sp>
    </p:spTree>
    <p:extLst>
      <p:ext uri="{BB962C8B-B14F-4D97-AF65-F5344CB8AC3E}">
        <p14:creationId xmlns:p14="http://schemas.microsoft.com/office/powerpoint/2010/main" val="91223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5</a:t>
            </a:fld>
            <a:endParaRPr lang="en-US"/>
          </a:p>
        </p:txBody>
      </p:sp>
    </p:spTree>
    <p:extLst>
      <p:ext uri="{BB962C8B-B14F-4D97-AF65-F5344CB8AC3E}">
        <p14:creationId xmlns:p14="http://schemas.microsoft.com/office/powerpoint/2010/main" val="2287578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6</a:t>
            </a:fld>
            <a:endParaRPr lang="en-US"/>
          </a:p>
        </p:txBody>
      </p:sp>
    </p:spTree>
    <p:extLst>
      <p:ext uri="{BB962C8B-B14F-4D97-AF65-F5344CB8AC3E}">
        <p14:creationId xmlns:p14="http://schemas.microsoft.com/office/powerpoint/2010/main" val="900273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7</a:t>
            </a:fld>
            <a:endParaRPr lang="en-US"/>
          </a:p>
        </p:txBody>
      </p:sp>
    </p:spTree>
    <p:extLst>
      <p:ext uri="{BB962C8B-B14F-4D97-AF65-F5344CB8AC3E}">
        <p14:creationId xmlns:p14="http://schemas.microsoft.com/office/powerpoint/2010/main" val="3564297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8</a:t>
            </a:fld>
            <a:endParaRPr lang="en-US"/>
          </a:p>
        </p:txBody>
      </p:sp>
    </p:spTree>
    <p:extLst>
      <p:ext uri="{BB962C8B-B14F-4D97-AF65-F5344CB8AC3E}">
        <p14:creationId xmlns:p14="http://schemas.microsoft.com/office/powerpoint/2010/main" val="230775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9</a:t>
            </a:fld>
            <a:endParaRPr lang="en-US"/>
          </a:p>
        </p:txBody>
      </p:sp>
    </p:spTree>
    <p:extLst>
      <p:ext uri="{BB962C8B-B14F-4D97-AF65-F5344CB8AC3E}">
        <p14:creationId xmlns:p14="http://schemas.microsoft.com/office/powerpoint/2010/main" val="4170379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10</a:t>
            </a:fld>
            <a:endParaRPr lang="en-US"/>
          </a:p>
        </p:txBody>
      </p:sp>
    </p:spTree>
    <p:extLst>
      <p:ext uri="{BB962C8B-B14F-4D97-AF65-F5344CB8AC3E}">
        <p14:creationId xmlns:p14="http://schemas.microsoft.com/office/powerpoint/2010/main" val="3403784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11</a:t>
            </a:fld>
            <a:endParaRPr lang="en-US"/>
          </a:p>
        </p:txBody>
      </p:sp>
    </p:spTree>
    <p:extLst>
      <p:ext uri="{BB962C8B-B14F-4D97-AF65-F5344CB8AC3E}">
        <p14:creationId xmlns:p14="http://schemas.microsoft.com/office/powerpoint/2010/main" val="1122999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42" name="Freeform: Shape 41">
            <a:extLst>
              <a:ext uri="{FF2B5EF4-FFF2-40B4-BE49-F238E27FC236}">
                <a16:creationId xmlns:a16="http://schemas.microsoft.com/office/drawing/2014/main" id="{276371D3-4FF4-4780-8DCC-1A9DD3FBADB1}"/>
              </a:ext>
            </a:extLst>
          </p:cNvPr>
          <p:cNvSpPr/>
          <p:nvPr/>
        </p:nvSpPr>
        <p:spPr>
          <a:xfrm>
            <a:off x="4" y="10323"/>
            <a:ext cx="12197526" cy="6858000"/>
          </a:xfrm>
          <a:custGeom>
            <a:avLst/>
            <a:gdLst>
              <a:gd name="connsiteX0" fmla="*/ 488332 w 18296289"/>
              <a:gd name="connsiteY0" fmla="*/ 6 h 10287000"/>
              <a:gd name="connsiteX1" fmla="*/ 716342 w 18296289"/>
              <a:gd name="connsiteY1" fmla="*/ 6 h 10287000"/>
              <a:gd name="connsiteX2" fmla="*/ 716342 w 18296289"/>
              <a:gd name="connsiteY2" fmla="*/ 10287000 h 10287000"/>
              <a:gd name="connsiteX3" fmla="*/ 488332 w 18296289"/>
              <a:gd name="connsiteY3" fmla="*/ 10287000 h 10287000"/>
              <a:gd name="connsiteX4" fmla="*/ 0 w 18296289"/>
              <a:gd name="connsiteY4" fmla="*/ 6 h 10287000"/>
              <a:gd name="connsiteX5" fmla="*/ 228011 w 18296289"/>
              <a:gd name="connsiteY5" fmla="*/ 6 h 10287000"/>
              <a:gd name="connsiteX6" fmla="*/ 228011 w 18296289"/>
              <a:gd name="connsiteY6" fmla="*/ 10287000 h 10287000"/>
              <a:gd name="connsiteX7" fmla="*/ 0 w 18296289"/>
              <a:gd name="connsiteY7" fmla="*/ 10287000 h 10287000"/>
              <a:gd name="connsiteX8" fmla="*/ 976663 w 18296289"/>
              <a:gd name="connsiteY8" fmla="*/ 5 h 10287000"/>
              <a:gd name="connsiteX9" fmla="*/ 1204675 w 18296289"/>
              <a:gd name="connsiteY9" fmla="*/ 5 h 10287000"/>
              <a:gd name="connsiteX10" fmla="*/ 1204675 w 18296289"/>
              <a:gd name="connsiteY10" fmla="*/ 10287000 h 10287000"/>
              <a:gd name="connsiteX11" fmla="*/ 976663 w 18296289"/>
              <a:gd name="connsiteY11" fmla="*/ 10287000 h 10287000"/>
              <a:gd name="connsiteX12" fmla="*/ 1464995 w 18296289"/>
              <a:gd name="connsiteY12" fmla="*/ 5 h 10287000"/>
              <a:gd name="connsiteX13" fmla="*/ 1693006 w 18296289"/>
              <a:gd name="connsiteY13" fmla="*/ 5 h 10287000"/>
              <a:gd name="connsiteX14" fmla="*/ 1693006 w 18296289"/>
              <a:gd name="connsiteY14" fmla="*/ 10287000 h 10287000"/>
              <a:gd name="connsiteX15" fmla="*/ 1464995 w 18296289"/>
              <a:gd name="connsiteY15" fmla="*/ 10287000 h 10287000"/>
              <a:gd name="connsiteX16" fmla="*/ 1953326 w 18296289"/>
              <a:gd name="connsiteY16" fmla="*/ 5 h 10287000"/>
              <a:gd name="connsiteX17" fmla="*/ 2181338 w 18296289"/>
              <a:gd name="connsiteY17" fmla="*/ 5 h 10287000"/>
              <a:gd name="connsiteX18" fmla="*/ 2181338 w 18296289"/>
              <a:gd name="connsiteY18" fmla="*/ 10287000 h 10287000"/>
              <a:gd name="connsiteX19" fmla="*/ 1953326 w 18296289"/>
              <a:gd name="connsiteY19" fmla="*/ 10287000 h 10287000"/>
              <a:gd name="connsiteX20" fmla="*/ 2441658 w 18296289"/>
              <a:gd name="connsiteY20" fmla="*/ 5 h 10287000"/>
              <a:gd name="connsiteX21" fmla="*/ 2669670 w 18296289"/>
              <a:gd name="connsiteY21" fmla="*/ 5 h 10287000"/>
              <a:gd name="connsiteX22" fmla="*/ 2669670 w 18296289"/>
              <a:gd name="connsiteY22" fmla="*/ 10287000 h 10287000"/>
              <a:gd name="connsiteX23" fmla="*/ 2441658 w 18296289"/>
              <a:gd name="connsiteY23" fmla="*/ 10287000 h 10287000"/>
              <a:gd name="connsiteX24" fmla="*/ 2929991 w 18296289"/>
              <a:gd name="connsiteY24" fmla="*/ 5 h 10287000"/>
              <a:gd name="connsiteX25" fmla="*/ 3158002 w 18296289"/>
              <a:gd name="connsiteY25" fmla="*/ 5 h 10287000"/>
              <a:gd name="connsiteX26" fmla="*/ 3158002 w 18296289"/>
              <a:gd name="connsiteY26" fmla="*/ 10287000 h 10287000"/>
              <a:gd name="connsiteX27" fmla="*/ 2929991 w 18296289"/>
              <a:gd name="connsiteY27" fmla="*/ 10287000 h 10287000"/>
              <a:gd name="connsiteX28" fmla="*/ 3418323 w 18296289"/>
              <a:gd name="connsiteY28" fmla="*/ 5 h 10287000"/>
              <a:gd name="connsiteX29" fmla="*/ 3646334 w 18296289"/>
              <a:gd name="connsiteY29" fmla="*/ 5 h 10287000"/>
              <a:gd name="connsiteX30" fmla="*/ 3646334 w 18296289"/>
              <a:gd name="connsiteY30" fmla="*/ 10287000 h 10287000"/>
              <a:gd name="connsiteX31" fmla="*/ 3418323 w 18296289"/>
              <a:gd name="connsiteY31" fmla="*/ 10287000 h 10287000"/>
              <a:gd name="connsiteX32" fmla="*/ 3906655 w 18296289"/>
              <a:gd name="connsiteY32" fmla="*/ 5 h 10287000"/>
              <a:gd name="connsiteX33" fmla="*/ 4134665 w 18296289"/>
              <a:gd name="connsiteY33" fmla="*/ 5 h 10287000"/>
              <a:gd name="connsiteX34" fmla="*/ 4134665 w 18296289"/>
              <a:gd name="connsiteY34" fmla="*/ 10287000 h 10287000"/>
              <a:gd name="connsiteX35" fmla="*/ 3906655 w 18296289"/>
              <a:gd name="connsiteY35" fmla="*/ 10287000 h 10287000"/>
              <a:gd name="connsiteX36" fmla="*/ 4394985 w 18296289"/>
              <a:gd name="connsiteY36" fmla="*/ 4 h 10287000"/>
              <a:gd name="connsiteX37" fmla="*/ 4622994 w 18296289"/>
              <a:gd name="connsiteY37" fmla="*/ 4 h 10287000"/>
              <a:gd name="connsiteX38" fmla="*/ 4622994 w 18296289"/>
              <a:gd name="connsiteY38" fmla="*/ 10287000 h 10287000"/>
              <a:gd name="connsiteX39" fmla="*/ 4394985 w 18296289"/>
              <a:gd name="connsiteY39" fmla="*/ 10287000 h 10287000"/>
              <a:gd name="connsiteX40" fmla="*/ 4883318 w 18296289"/>
              <a:gd name="connsiteY40" fmla="*/ 4 h 10287000"/>
              <a:gd name="connsiteX41" fmla="*/ 5111327 w 18296289"/>
              <a:gd name="connsiteY41" fmla="*/ 4 h 10287000"/>
              <a:gd name="connsiteX42" fmla="*/ 5111327 w 18296289"/>
              <a:gd name="connsiteY42" fmla="*/ 10287000 h 10287000"/>
              <a:gd name="connsiteX43" fmla="*/ 4883318 w 18296289"/>
              <a:gd name="connsiteY43" fmla="*/ 10287000 h 10287000"/>
              <a:gd name="connsiteX44" fmla="*/ 5371649 w 18296289"/>
              <a:gd name="connsiteY44" fmla="*/ 4 h 10287000"/>
              <a:gd name="connsiteX45" fmla="*/ 5599660 w 18296289"/>
              <a:gd name="connsiteY45" fmla="*/ 4 h 10287000"/>
              <a:gd name="connsiteX46" fmla="*/ 5599660 w 18296289"/>
              <a:gd name="connsiteY46" fmla="*/ 10287000 h 10287000"/>
              <a:gd name="connsiteX47" fmla="*/ 5371649 w 18296289"/>
              <a:gd name="connsiteY47" fmla="*/ 10287000 h 10287000"/>
              <a:gd name="connsiteX48" fmla="*/ 5859980 w 18296289"/>
              <a:gd name="connsiteY48" fmla="*/ 4 h 10287000"/>
              <a:gd name="connsiteX49" fmla="*/ 6087990 w 18296289"/>
              <a:gd name="connsiteY49" fmla="*/ 4 h 10287000"/>
              <a:gd name="connsiteX50" fmla="*/ 6087990 w 18296289"/>
              <a:gd name="connsiteY50" fmla="*/ 10287000 h 10287000"/>
              <a:gd name="connsiteX51" fmla="*/ 5859980 w 18296289"/>
              <a:gd name="connsiteY51" fmla="*/ 10287000 h 10287000"/>
              <a:gd name="connsiteX52" fmla="*/ 6348314 w 18296289"/>
              <a:gd name="connsiteY52" fmla="*/ 4 h 10287000"/>
              <a:gd name="connsiteX53" fmla="*/ 6576324 w 18296289"/>
              <a:gd name="connsiteY53" fmla="*/ 4 h 10287000"/>
              <a:gd name="connsiteX54" fmla="*/ 6576324 w 18296289"/>
              <a:gd name="connsiteY54" fmla="*/ 10287000 h 10287000"/>
              <a:gd name="connsiteX55" fmla="*/ 6348314 w 18296289"/>
              <a:gd name="connsiteY55" fmla="*/ 10287000 h 10287000"/>
              <a:gd name="connsiteX56" fmla="*/ 6836644 w 18296289"/>
              <a:gd name="connsiteY56" fmla="*/ 4 h 10287000"/>
              <a:gd name="connsiteX57" fmla="*/ 7064654 w 18296289"/>
              <a:gd name="connsiteY57" fmla="*/ 4 h 10287000"/>
              <a:gd name="connsiteX58" fmla="*/ 7064654 w 18296289"/>
              <a:gd name="connsiteY58" fmla="*/ 10287000 h 10287000"/>
              <a:gd name="connsiteX59" fmla="*/ 6836644 w 18296289"/>
              <a:gd name="connsiteY59" fmla="*/ 10287000 h 10287000"/>
              <a:gd name="connsiteX60" fmla="*/ 7324976 w 18296289"/>
              <a:gd name="connsiteY60" fmla="*/ 3 h 10287000"/>
              <a:gd name="connsiteX61" fmla="*/ 7552987 w 18296289"/>
              <a:gd name="connsiteY61" fmla="*/ 3 h 10287000"/>
              <a:gd name="connsiteX62" fmla="*/ 7552987 w 18296289"/>
              <a:gd name="connsiteY62" fmla="*/ 10287000 h 10287000"/>
              <a:gd name="connsiteX63" fmla="*/ 7324976 w 18296289"/>
              <a:gd name="connsiteY63" fmla="*/ 10287000 h 10287000"/>
              <a:gd name="connsiteX64" fmla="*/ 7813308 w 18296289"/>
              <a:gd name="connsiteY64" fmla="*/ 3 h 10287000"/>
              <a:gd name="connsiteX65" fmla="*/ 8041318 w 18296289"/>
              <a:gd name="connsiteY65" fmla="*/ 3 h 10287000"/>
              <a:gd name="connsiteX66" fmla="*/ 8041318 w 18296289"/>
              <a:gd name="connsiteY66" fmla="*/ 10287000 h 10287000"/>
              <a:gd name="connsiteX67" fmla="*/ 7813308 w 18296289"/>
              <a:gd name="connsiteY67" fmla="*/ 10287000 h 10287000"/>
              <a:gd name="connsiteX68" fmla="*/ 8301639 w 18296289"/>
              <a:gd name="connsiteY68" fmla="*/ 3 h 10287000"/>
              <a:gd name="connsiteX69" fmla="*/ 8529649 w 18296289"/>
              <a:gd name="connsiteY69" fmla="*/ 3 h 10287000"/>
              <a:gd name="connsiteX70" fmla="*/ 8529649 w 18296289"/>
              <a:gd name="connsiteY70" fmla="*/ 10287000 h 10287000"/>
              <a:gd name="connsiteX71" fmla="*/ 8301639 w 18296289"/>
              <a:gd name="connsiteY71" fmla="*/ 10287000 h 10287000"/>
              <a:gd name="connsiteX72" fmla="*/ 8789970 w 18296289"/>
              <a:gd name="connsiteY72" fmla="*/ 3 h 10287000"/>
              <a:gd name="connsiteX73" fmla="*/ 9017981 w 18296289"/>
              <a:gd name="connsiteY73" fmla="*/ 3 h 10287000"/>
              <a:gd name="connsiteX74" fmla="*/ 9017981 w 18296289"/>
              <a:gd name="connsiteY74" fmla="*/ 10287000 h 10287000"/>
              <a:gd name="connsiteX75" fmla="*/ 8789970 w 18296289"/>
              <a:gd name="connsiteY75" fmla="*/ 10287000 h 10287000"/>
              <a:gd name="connsiteX76" fmla="*/ 9278302 w 18296289"/>
              <a:gd name="connsiteY76" fmla="*/ 3 h 10287000"/>
              <a:gd name="connsiteX77" fmla="*/ 9506313 w 18296289"/>
              <a:gd name="connsiteY77" fmla="*/ 3 h 10287000"/>
              <a:gd name="connsiteX78" fmla="*/ 9506313 w 18296289"/>
              <a:gd name="connsiteY78" fmla="*/ 10287000 h 10287000"/>
              <a:gd name="connsiteX79" fmla="*/ 9278302 w 18296289"/>
              <a:gd name="connsiteY79" fmla="*/ 10287000 h 10287000"/>
              <a:gd name="connsiteX80" fmla="*/ 9766634 w 18296289"/>
              <a:gd name="connsiteY80" fmla="*/ 3 h 10287000"/>
              <a:gd name="connsiteX81" fmla="*/ 9994645 w 18296289"/>
              <a:gd name="connsiteY81" fmla="*/ 3 h 10287000"/>
              <a:gd name="connsiteX82" fmla="*/ 9994645 w 18296289"/>
              <a:gd name="connsiteY82" fmla="*/ 10287000 h 10287000"/>
              <a:gd name="connsiteX83" fmla="*/ 9766634 w 18296289"/>
              <a:gd name="connsiteY83" fmla="*/ 10287000 h 10287000"/>
              <a:gd name="connsiteX84" fmla="*/ 10254966 w 18296289"/>
              <a:gd name="connsiteY84" fmla="*/ 3 h 10287000"/>
              <a:gd name="connsiteX85" fmla="*/ 10482977 w 18296289"/>
              <a:gd name="connsiteY85" fmla="*/ 3 h 10287000"/>
              <a:gd name="connsiteX86" fmla="*/ 10482977 w 18296289"/>
              <a:gd name="connsiteY86" fmla="*/ 10287000 h 10287000"/>
              <a:gd name="connsiteX87" fmla="*/ 10254966 w 18296289"/>
              <a:gd name="connsiteY87" fmla="*/ 10287000 h 10287000"/>
              <a:gd name="connsiteX88" fmla="*/ 10743298 w 18296289"/>
              <a:gd name="connsiteY88" fmla="*/ 2 h 10287000"/>
              <a:gd name="connsiteX89" fmla="*/ 10971309 w 18296289"/>
              <a:gd name="connsiteY89" fmla="*/ 2 h 10287000"/>
              <a:gd name="connsiteX90" fmla="*/ 10971309 w 18296289"/>
              <a:gd name="connsiteY90" fmla="*/ 10287000 h 10287000"/>
              <a:gd name="connsiteX91" fmla="*/ 10743298 w 18296289"/>
              <a:gd name="connsiteY91" fmla="*/ 10287000 h 10287000"/>
              <a:gd name="connsiteX92" fmla="*/ 11231630 w 18296289"/>
              <a:gd name="connsiteY92" fmla="*/ 2 h 10287000"/>
              <a:gd name="connsiteX93" fmla="*/ 11459641 w 18296289"/>
              <a:gd name="connsiteY93" fmla="*/ 2 h 10287000"/>
              <a:gd name="connsiteX94" fmla="*/ 11459641 w 18296289"/>
              <a:gd name="connsiteY94" fmla="*/ 10287000 h 10287000"/>
              <a:gd name="connsiteX95" fmla="*/ 11231630 w 18296289"/>
              <a:gd name="connsiteY95" fmla="*/ 10287000 h 10287000"/>
              <a:gd name="connsiteX96" fmla="*/ 11719962 w 18296289"/>
              <a:gd name="connsiteY96" fmla="*/ 2 h 10287000"/>
              <a:gd name="connsiteX97" fmla="*/ 11947973 w 18296289"/>
              <a:gd name="connsiteY97" fmla="*/ 2 h 10287000"/>
              <a:gd name="connsiteX98" fmla="*/ 11947973 w 18296289"/>
              <a:gd name="connsiteY98" fmla="*/ 10287000 h 10287000"/>
              <a:gd name="connsiteX99" fmla="*/ 11719962 w 18296289"/>
              <a:gd name="connsiteY99" fmla="*/ 10287000 h 10287000"/>
              <a:gd name="connsiteX100" fmla="*/ 12208294 w 18296289"/>
              <a:gd name="connsiteY100" fmla="*/ 2 h 10287000"/>
              <a:gd name="connsiteX101" fmla="*/ 12436305 w 18296289"/>
              <a:gd name="connsiteY101" fmla="*/ 2 h 10287000"/>
              <a:gd name="connsiteX102" fmla="*/ 12436305 w 18296289"/>
              <a:gd name="connsiteY102" fmla="*/ 10287000 h 10287000"/>
              <a:gd name="connsiteX103" fmla="*/ 12208294 w 18296289"/>
              <a:gd name="connsiteY103" fmla="*/ 10287000 h 10287000"/>
              <a:gd name="connsiteX104" fmla="*/ 12696626 w 18296289"/>
              <a:gd name="connsiteY104" fmla="*/ 2 h 10287000"/>
              <a:gd name="connsiteX105" fmla="*/ 12924637 w 18296289"/>
              <a:gd name="connsiteY105" fmla="*/ 2 h 10287000"/>
              <a:gd name="connsiteX106" fmla="*/ 12924637 w 18296289"/>
              <a:gd name="connsiteY106" fmla="*/ 10287000 h 10287000"/>
              <a:gd name="connsiteX107" fmla="*/ 12696626 w 18296289"/>
              <a:gd name="connsiteY107" fmla="*/ 10287000 h 10287000"/>
              <a:gd name="connsiteX108" fmla="*/ 13184958 w 18296289"/>
              <a:gd name="connsiteY108" fmla="*/ 2 h 10287000"/>
              <a:gd name="connsiteX109" fmla="*/ 13412969 w 18296289"/>
              <a:gd name="connsiteY109" fmla="*/ 2 h 10287000"/>
              <a:gd name="connsiteX110" fmla="*/ 13412969 w 18296289"/>
              <a:gd name="connsiteY110" fmla="*/ 10287000 h 10287000"/>
              <a:gd name="connsiteX111" fmla="*/ 13184958 w 18296289"/>
              <a:gd name="connsiteY111" fmla="*/ 10287000 h 10287000"/>
              <a:gd name="connsiteX112" fmla="*/ 13673290 w 18296289"/>
              <a:gd name="connsiteY112" fmla="*/ 1 h 10287000"/>
              <a:gd name="connsiteX113" fmla="*/ 13901301 w 18296289"/>
              <a:gd name="connsiteY113" fmla="*/ 1 h 10287000"/>
              <a:gd name="connsiteX114" fmla="*/ 13901301 w 18296289"/>
              <a:gd name="connsiteY114" fmla="*/ 10287000 h 10287000"/>
              <a:gd name="connsiteX115" fmla="*/ 13673290 w 18296289"/>
              <a:gd name="connsiteY115" fmla="*/ 10287000 h 10287000"/>
              <a:gd name="connsiteX116" fmla="*/ 14161622 w 18296289"/>
              <a:gd name="connsiteY116" fmla="*/ 1 h 10287000"/>
              <a:gd name="connsiteX117" fmla="*/ 14389633 w 18296289"/>
              <a:gd name="connsiteY117" fmla="*/ 1 h 10287000"/>
              <a:gd name="connsiteX118" fmla="*/ 14389633 w 18296289"/>
              <a:gd name="connsiteY118" fmla="*/ 10287000 h 10287000"/>
              <a:gd name="connsiteX119" fmla="*/ 14161622 w 18296289"/>
              <a:gd name="connsiteY119" fmla="*/ 10287000 h 10287000"/>
              <a:gd name="connsiteX120" fmla="*/ 14649954 w 18296289"/>
              <a:gd name="connsiteY120" fmla="*/ 1 h 10287000"/>
              <a:gd name="connsiteX121" fmla="*/ 14877965 w 18296289"/>
              <a:gd name="connsiteY121" fmla="*/ 1 h 10287000"/>
              <a:gd name="connsiteX122" fmla="*/ 14877965 w 18296289"/>
              <a:gd name="connsiteY122" fmla="*/ 10287000 h 10287000"/>
              <a:gd name="connsiteX123" fmla="*/ 14649954 w 18296289"/>
              <a:gd name="connsiteY123" fmla="*/ 10287000 h 10287000"/>
              <a:gd name="connsiteX124" fmla="*/ 15138286 w 18296289"/>
              <a:gd name="connsiteY124" fmla="*/ 1 h 10287000"/>
              <a:gd name="connsiteX125" fmla="*/ 15366297 w 18296289"/>
              <a:gd name="connsiteY125" fmla="*/ 1 h 10287000"/>
              <a:gd name="connsiteX126" fmla="*/ 15366297 w 18296289"/>
              <a:gd name="connsiteY126" fmla="*/ 10287000 h 10287000"/>
              <a:gd name="connsiteX127" fmla="*/ 15138286 w 18296289"/>
              <a:gd name="connsiteY127" fmla="*/ 10287000 h 10287000"/>
              <a:gd name="connsiteX128" fmla="*/ 15626618 w 18296289"/>
              <a:gd name="connsiteY128" fmla="*/ 1 h 10287000"/>
              <a:gd name="connsiteX129" fmla="*/ 15854629 w 18296289"/>
              <a:gd name="connsiteY129" fmla="*/ 1 h 10287000"/>
              <a:gd name="connsiteX130" fmla="*/ 15854629 w 18296289"/>
              <a:gd name="connsiteY130" fmla="*/ 10287000 h 10287000"/>
              <a:gd name="connsiteX131" fmla="*/ 15626618 w 18296289"/>
              <a:gd name="connsiteY131" fmla="*/ 10287000 h 10287000"/>
              <a:gd name="connsiteX132" fmla="*/ 16114950 w 18296289"/>
              <a:gd name="connsiteY132" fmla="*/ 1 h 10287000"/>
              <a:gd name="connsiteX133" fmla="*/ 16342961 w 18296289"/>
              <a:gd name="connsiteY133" fmla="*/ 1 h 10287000"/>
              <a:gd name="connsiteX134" fmla="*/ 16342961 w 18296289"/>
              <a:gd name="connsiteY134" fmla="*/ 10287000 h 10287000"/>
              <a:gd name="connsiteX135" fmla="*/ 16114950 w 18296289"/>
              <a:gd name="connsiteY135" fmla="*/ 10287000 h 10287000"/>
              <a:gd name="connsiteX136" fmla="*/ 16603282 w 18296289"/>
              <a:gd name="connsiteY136" fmla="*/ 1 h 10287000"/>
              <a:gd name="connsiteX137" fmla="*/ 16831293 w 18296289"/>
              <a:gd name="connsiteY137" fmla="*/ 1 h 10287000"/>
              <a:gd name="connsiteX138" fmla="*/ 16831293 w 18296289"/>
              <a:gd name="connsiteY138" fmla="*/ 10287000 h 10287000"/>
              <a:gd name="connsiteX139" fmla="*/ 16603282 w 18296289"/>
              <a:gd name="connsiteY139" fmla="*/ 10287000 h 10287000"/>
              <a:gd name="connsiteX140" fmla="*/ 17091615 w 18296289"/>
              <a:gd name="connsiteY140" fmla="*/ 0 h 10287000"/>
              <a:gd name="connsiteX141" fmla="*/ 17319625 w 18296289"/>
              <a:gd name="connsiteY141" fmla="*/ 0 h 10287000"/>
              <a:gd name="connsiteX142" fmla="*/ 17319625 w 18296289"/>
              <a:gd name="connsiteY142" fmla="*/ 10287000 h 10287000"/>
              <a:gd name="connsiteX143" fmla="*/ 17091615 w 18296289"/>
              <a:gd name="connsiteY143" fmla="*/ 10287000 h 10287000"/>
              <a:gd name="connsiteX144" fmla="*/ 17579947 w 18296289"/>
              <a:gd name="connsiteY144" fmla="*/ 0 h 10287000"/>
              <a:gd name="connsiteX145" fmla="*/ 17807957 w 18296289"/>
              <a:gd name="connsiteY145" fmla="*/ 0 h 10287000"/>
              <a:gd name="connsiteX146" fmla="*/ 17807957 w 18296289"/>
              <a:gd name="connsiteY146" fmla="*/ 10287000 h 10287000"/>
              <a:gd name="connsiteX147" fmla="*/ 17579947 w 18296289"/>
              <a:gd name="connsiteY147" fmla="*/ 10287000 h 10287000"/>
              <a:gd name="connsiteX148" fmla="*/ 18068279 w 18296289"/>
              <a:gd name="connsiteY148" fmla="*/ 0 h 10287000"/>
              <a:gd name="connsiteX149" fmla="*/ 18296289 w 18296289"/>
              <a:gd name="connsiteY149" fmla="*/ 0 h 10287000"/>
              <a:gd name="connsiteX150" fmla="*/ 18296289 w 18296289"/>
              <a:gd name="connsiteY150" fmla="*/ 10287000 h 10287000"/>
              <a:gd name="connsiteX151" fmla="*/ 18068279 w 18296289"/>
              <a:gd name="connsiteY151" fmla="*/ 10287000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8296289" h="10287000">
                <a:moveTo>
                  <a:pt x="488332" y="6"/>
                </a:moveTo>
                <a:lnTo>
                  <a:pt x="716342" y="6"/>
                </a:lnTo>
                <a:lnTo>
                  <a:pt x="716342" y="10287000"/>
                </a:lnTo>
                <a:lnTo>
                  <a:pt x="488332" y="10287000"/>
                </a:lnTo>
                <a:close/>
                <a:moveTo>
                  <a:pt x="0" y="6"/>
                </a:moveTo>
                <a:lnTo>
                  <a:pt x="228011" y="6"/>
                </a:lnTo>
                <a:lnTo>
                  <a:pt x="228011" y="10287000"/>
                </a:lnTo>
                <a:lnTo>
                  <a:pt x="0" y="10287000"/>
                </a:lnTo>
                <a:close/>
                <a:moveTo>
                  <a:pt x="976663" y="5"/>
                </a:moveTo>
                <a:lnTo>
                  <a:pt x="1204675" y="5"/>
                </a:lnTo>
                <a:lnTo>
                  <a:pt x="1204675" y="10287000"/>
                </a:lnTo>
                <a:lnTo>
                  <a:pt x="976663" y="10287000"/>
                </a:lnTo>
                <a:close/>
                <a:moveTo>
                  <a:pt x="1464995" y="5"/>
                </a:moveTo>
                <a:lnTo>
                  <a:pt x="1693006" y="5"/>
                </a:lnTo>
                <a:lnTo>
                  <a:pt x="1693006" y="10287000"/>
                </a:lnTo>
                <a:lnTo>
                  <a:pt x="1464995" y="10287000"/>
                </a:lnTo>
                <a:close/>
                <a:moveTo>
                  <a:pt x="1953326" y="5"/>
                </a:moveTo>
                <a:lnTo>
                  <a:pt x="2181338" y="5"/>
                </a:lnTo>
                <a:lnTo>
                  <a:pt x="2181338" y="10287000"/>
                </a:lnTo>
                <a:lnTo>
                  <a:pt x="1953326" y="10287000"/>
                </a:lnTo>
                <a:close/>
                <a:moveTo>
                  <a:pt x="2441658" y="5"/>
                </a:moveTo>
                <a:lnTo>
                  <a:pt x="2669670" y="5"/>
                </a:lnTo>
                <a:lnTo>
                  <a:pt x="2669670" y="10287000"/>
                </a:lnTo>
                <a:lnTo>
                  <a:pt x="2441658" y="10287000"/>
                </a:lnTo>
                <a:close/>
                <a:moveTo>
                  <a:pt x="2929991" y="5"/>
                </a:moveTo>
                <a:lnTo>
                  <a:pt x="3158002" y="5"/>
                </a:lnTo>
                <a:lnTo>
                  <a:pt x="3158002" y="10287000"/>
                </a:lnTo>
                <a:lnTo>
                  <a:pt x="2929991" y="10287000"/>
                </a:lnTo>
                <a:close/>
                <a:moveTo>
                  <a:pt x="3418323" y="5"/>
                </a:moveTo>
                <a:lnTo>
                  <a:pt x="3646334" y="5"/>
                </a:lnTo>
                <a:lnTo>
                  <a:pt x="3646334" y="10287000"/>
                </a:lnTo>
                <a:lnTo>
                  <a:pt x="3418323" y="10287000"/>
                </a:lnTo>
                <a:close/>
                <a:moveTo>
                  <a:pt x="3906655" y="5"/>
                </a:moveTo>
                <a:lnTo>
                  <a:pt x="4134665" y="5"/>
                </a:lnTo>
                <a:lnTo>
                  <a:pt x="4134665" y="10287000"/>
                </a:lnTo>
                <a:lnTo>
                  <a:pt x="3906655" y="10287000"/>
                </a:lnTo>
                <a:close/>
                <a:moveTo>
                  <a:pt x="4394985" y="4"/>
                </a:moveTo>
                <a:lnTo>
                  <a:pt x="4622994" y="4"/>
                </a:lnTo>
                <a:lnTo>
                  <a:pt x="4622994" y="10287000"/>
                </a:lnTo>
                <a:lnTo>
                  <a:pt x="4394985" y="10287000"/>
                </a:lnTo>
                <a:close/>
                <a:moveTo>
                  <a:pt x="4883318" y="4"/>
                </a:moveTo>
                <a:lnTo>
                  <a:pt x="5111327" y="4"/>
                </a:lnTo>
                <a:lnTo>
                  <a:pt x="5111327" y="10287000"/>
                </a:lnTo>
                <a:lnTo>
                  <a:pt x="4883318" y="10287000"/>
                </a:lnTo>
                <a:close/>
                <a:moveTo>
                  <a:pt x="5371649" y="4"/>
                </a:moveTo>
                <a:lnTo>
                  <a:pt x="5599660" y="4"/>
                </a:lnTo>
                <a:lnTo>
                  <a:pt x="5599660" y="10287000"/>
                </a:lnTo>
                <a:lnTo>
                  <a:pt x="5371649" y="10287000"/>
                </a:lnTo>
                <a:close/>
                <a:moveTo>
                  <a:pt x="5859980" y="4"/>
                </a:moveTo>
                <a:lnTo>
                  <a:pt x="6087990" y="4"/>
                </a:lnTo>
                <a:lnTo>
                  <a:pt x="6087990" y="10287000"/>
                </a:lnTo>
                <a:lnTo>
                  <a:pt x="5859980" y="10287000"/>
                </a:lnTo>
                <a:close/>
                <a:moveTo>
                  <a:pt x="6348314" y="4"/>
                </a:moveTo>
                <a:lnTo>
                  <a:pt x="6576324" y="4"/>
                </a:lnTo>
                <a:lnTo>
                  <a:pt x="6576324" y="10287000"/>
                </a:lnTo>
                <a:lnTo>
                  <a:pt x="6348314" y="10287000"/>
                </a:lnTo>
                <a:close/>
                <a:moveTo>
                  <a:pt x="6836644" y="4"/>
                </a:moveTo>
                <a:lnTo>
                  <a:pt x="7064654" y="4"/>
                </a:lnTo>
                <a:lnTo>
                  <a:pt x="7064654" y="10287000"/>
                </a:lnTo>
                <a:lnTo>
                  <a:pt x="6836644" y="10287000"/>
                </a:lnTo>
                <a:close/>
                <a:moveTo>
                  <a:pt x="7324976" y="3"/>
                </a:moveTo>
                <a:lnTo>
                  <a:pt x="7552987" y="3"/>
                </a:lnTo>
                <a:lnTo>
                  <a:pt x="7552987" y="10287000"/>
                </a:lnTo>
                <a:lnTo>
                  <a:pt x="7324976" y="10287000"/>
                </a:lnTo>
                <a:close/>
                <a:moveTo>
                  <a:pt x="7813308" y="3"/>
                </a:moveTo>
                <a:lnTo>
                  <a:pt x="8041318" y="3"/>
                </a:lnTo>
                <a:lnTo>
                  <a:pt x="8041318" y="10287000"/>
                </a:lnTo>
                <a:lnTo>
                  <a:pt x="7813308" y="10287000"/>
                </a:lnTo>
                <a:close/>
                <a:moveTo>
                  <a:pt x="8301639" y="3"/>
                </a:moveTo>
                <a:lnTo>
                  <a:pt x="8529649" y="3"/>
                </a:lnTo>
                <a:lnTo>
                  <a:pt x="8529649" y="10287000"/>
                </a:lnTo>
                <a:lnTo>
                  <a:pt x="8301639" y="10287000"/>
                </a:lnTo>
                <a:close/>
                <a:moveTo>
                  <a:pt x="8789970" y="3"/>
                </a:moveTo>
                <a:lnTo>
                  <a:pt x="9017981" y="3"/>
                </a:lnTo>
                <a:lnTo>
                  <a:pt x="9017981" y="10287000"/>
                </a:lnTo>
                <a:lnTo>
                  <a:pt x="8789970" y="10287000"/>
                </a:lnTo>
                <a:close/>
                <a:moveTo>
                  <a:pt x="9278302" y="3"/>
                </a:moveTo>
                <a:lnTo>
                  <a:pt x="9506313" y="3"/>
                </a:lnTo>
                <a:lnTo>
                  <a:pt x="9506313" y="10287000"/>
                </a:lnTo>
                <a:lnTo>
                  <a:pt x="9278302" y="10287000"/>
                </a:lnTo>
                <a:close/>
                <a:moveTo>
                  <a:pt x="9766634" y="3"/>
                </a:moveTo>
                <a:lnTo>
                  <a:pt x="9994645" y="3"/>
                </a:lnTo>
                <a:lnTo>
                  <a:pt x="9994645" y="10287000"/>
                </a:lnTo>
                <a:lnTo>
                  <a:pt x="9766634" y="10287000"/>
                </a:lnTo>
                <a:close/>
                <a:moveTo>
                  <a:pt x="10254966" y="3"/>
                </a:moveTo>
                <a:lnTo>
                  <a:pt x="10482977" y="3"/>
                </a:lnTo>
                <a:lnTo>
                  <a:pt x="10482977" y="10287000"/>
                </a:lnTo>
                <a:lnTo>
                  <a:pt x="10254966" y="10287000"/>
                </a:lnTo>
                <a:close/>
                <a:moveTo>
                  <a:pt x="10743298" y="2"/>
                </a:moveTo>
                <a:lnTo>
                  <a:pt x="10971309" y="2"/>
                </a:lnTo>
                <a:lnTo>
                  <a:pt x="10971309" y="10287000"/>
                </a:lnTo>
                <a:lnTo>
                  <a:pt x="10743298" y="10287000"/>
                </a:lnTo>
                <a:close/>
                <a:moveTo>
                  <a:pt x="11231630" y="2"/>
                </a:moveTo>
                <a:lnTo>
                  <a:pt x="11459641" y="2"/>
                </a:lnTo>
                <a:lnTo>
                  <a:pt x="11459641" y="10287000"/>
                </a:lnTo>
                <a:lnTo>
                  <a:pt x="11231630" y="10287000"/>
                </a:lnTo>
                <a:close/>
                <a:moveTo>
                  <a:pt x="11719962" y="2"/>
                </a:moveTo>
                <a:lnTo>
                  <a:pt x="11947973" y="2"/>
                </a:lnTo>
                <a:lnTo>
                  <a:pt x="11947973" y="10287000"/>
                </a:lnTo>
                <a:lnTo>
                  <a:pt x="11719962" y="10287000"/>
                </a:lnTo>
                <a:close/>
                <a:moveTo>
                  <a:pt x="12208294" y="2"/>
                </a:moveTo>
                <a:lnTo>
                  <a:pt x="12436305" y="2"/>
                </a:lnTo>
                <a:lnTo>
                  <a:pt x="12436305" y="10287000"/>
                </a:lnTo>
                <a:lnTo>
                  <a:pt x="12208294" y="10287000"/>
                </a:lnTo>
                <a:close/>
                <a:moveTo>
                  <a:pt x="12696626" y="2"/>
                </a:moveTo>
                <a:lnTo>
                  <a:pt x="12924637" y="2"/>
                </a:lnTo>
                <a:lnTo>
                  <a:pt x="12924637" y="10287000"/>
                </a:lnTo>
                <a:lnTo>
                  <a:pt x="12696626" y="10287000"/>
                </a:lnTo>
                <a:close/>
                <a:moveTo>
                  <a:pt x="13184958" y="2"/>
                </a:moveTo>
                <a:lnTo>
                  <a:pt x="13412969" y="2"/>
                </a:lnTo>
                <a:lnTo>
                  <a:pt x="13412969" y="10287000"/>
                </a:lnTo>
                <a:lnTo>
                  <a:pt x="13184958" y="10287000"/>
                </a:lnTo>
                <a:close/>
                <a:moveTo>
                  <a:pt x="13673290" y="1"/>
                </a:moveTo>
                <a:lnTo>
                  <a:pt x="13901301" y="1"/>
                </a:lnTo>
                <a:lnTo>
                  <a:pt x="13901301" y="10287000"/>
                </a:lnTo>
                <a:lnTo>
                  <a:pt x="13673290" y="10287000"/>
                </a:lnTo>
                <a:close/>
                <a:moveTo>
                  <a:pt x="14161622" y="1"/>
                </a:moveTo>
                <a:lnTo>
                  <a:pt x="14389633" y="1"/>
                </a:lnTo>
                <a:lnTo>
                  <a:pt x="14389633" y="10287000"/>
                </a:lnTo>
                <a:lnTo>
                  <a:pt x="14161622" y="10287000"/>
                </a:lnTo>
                <a:close/>
                <a:moveTo>
                  <a:pt x="14649954" y="1"/>
                </a:moveTo>
                <a:lnTo>
                  <a:pt x="14877965" y="1"/>
                </a:lnTo>
                <a:lnTo>
                  <a:pt x="14877965" y="10287000"/>
                </a:lnTo>
                <a:lnTo>
                  <a:pt x="14649954" y="10287000"/>
                </a:lnTo>
                <a:close/>
                <a:moveTo>
                  <a:pt x="15138286" y="1"/>
                </a:moveTo>
                <a:lnTo>
                  <a:pt x="15366297" y="1"/>
                </a:lnTo>
                <a:lnTo>
                  <a:pt x="15366297" y="10287000"/>
                </a:lnTo>
                <a:lnTo>
                  <a:pt x="15138286" y="10287000"/>
                </a:lnTo>
                <a:close/>
                <a:moveTo>
                  <a:pt x="15626618" y="1"/>
                </a:moveTo>
                <a:lnTo>
                  <a:pt x="15854629" y="1"/>
                </a:lnTo>
                <a:lnTo>
                  <a:pt x="15854629" y="10287000"/>
                </a:lnTo>
                <a:lnTo>
                  <a:pt x="15626618" y="10287000"/>
                </a:lnTo>
                <a:close/>
                <a:moveTo>
                  <a:pt x="16114950" y="1"/>
                </a:moveTo>
                <a:lnTo>
                  <a:pt x="16342961" y="1"/>
                </a:lnTo>
                <a:lnTo>
                  <a:pt x="16342961" y="10287000"/>
                </a:lnTo>
                <a:lnTo>
                  <a:pt x="16114950" y="10287000"/>
                </a:lnTo>
                <a:close/>
                <a:moveTo>
                  <a:pt x="16603282" y="1"/>
                </a:moveTo>
                <a:lnTo>
                  <a:pt x="16831293" y="1"/>
                </a:lnTo>
                <a:lnTo>
                  <a:pt x="16831293" y="10287000"/>
                </a:lnTo>
                <a:lnTo>
                  <a:pt x="16603282" y="10287000"/>
                </a:lnTo>
                <a:close/>
                <a:moveTo>
                  <a:pt x="17091615" y="0"/>
                </a:moveTo>
                <a:lnTo>
                  <a:pt x="17319625" y="0"/>
                </a:lnTo>
                <a:lnTo>
                  <a:pt x="17319625" y="10287000"/>
                </a:lnTo>
                <a:lnTo>
                  <a:pt x="17091615" y="10287000"/>
                </a:lnTo>
                <a:close/>
                <a:moveTo>
                  <a:pt x="17579947" y="0"/>
                </a:moveTo>
                <a:lnTo>
                  <a:pt x="17807957" y="0"/>
                </a:lnTo>
                <a:lnTo>
                  <a:pt x="17807957" y="10287000"/>
                </a:lnTo>
                <a:lnTo>
                  <a:pt x="17579947" y="10287000"/>
                </a:lnTo>
                <a:close/>
                <a:moveTo>
                  <a:pt x="18068279" y="0"/>
                </a:moveTo>
                <a:lnTo>
                  <a:pt x="18296289" y="0"/>
                </a:lnTo>
                <a:lnTo>
                  <a:pt x="18296289" y="10287000"/>
                </a:lnTo>
                <a:lnTo>
                  <a:pt x="18068279" y="10287000"/>
                </a:lnTo>
                <a:close/>
              </a:path>
            </a:pathLst>
          </a:custGeom>
          <a:solidFill>
            <a:schemeClr val="accent1">
              <a:lumMod val="9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Rectangle 40">
            <a:extLst>
              <a:ext uri="{FF2B5EF4-FFF2-40B4-BE49-F238E27FC236}">
                <a16:creationId xmlns:a16="http://schemas.microsoft.com/office/drawing/2014/main" id="{36F11E1C-D40B-4E44-841A-CDC5A1A8CE5D}"/>
              </a:ext>
            </a:extLst>
          </p:cNvPr>
          <p:cNvSpPr/>
          <p:nvPr userDrawn="1"/>
        </p:nvSpPr>
        <p:spPr>
          <a:xfrm>
            <a:off x="0" y="5670210"/>
            <a:ext cx="12192000" cy="1187791"/>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Break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72075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Section Break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888574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bg>
      <p:bgPr>
        <a:solidFill>
          <a:schemeClr val="accent3"/>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CAD834A1-2664-485F-A4FD-2D93E8FE03EB}"/>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162511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ustom Layout">
    <p:bg>
      <p:bgPr>
        <a:solidFill>
          <a:schemeClr val="accent3"/>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CAD834A1-2664-485F-A4FD-2D93E8FE03EB}"/>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844808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Break Slide layout">
    <p:bg>
      <p:bgPr>
        <a:solidFill>
          <a:schemeClr val="bg1"/>
        </a:solidFill>
        <a:effectLst/>
      </p:bgPr>
    </p:bg>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15C431FD-5460-4260-B8FE-1385C3A0A934}"/>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88839653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tyle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EAF96E15-0CE0-49CA-8B27-4146CE72FB89}"/>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09173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ontents slide layout">
    <p:bg>
      <p:bgPr>
        <a:solidFill>
          <a:schemeClr val="accent2"/>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E5BFE49F-B5E6-4A85-B42A-DBDD013F84AA}"/>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413964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ustom Layout">
    <p:bg>
      <p:bgPr>
        <a:solidFill>
          <a:schemeClr val="accent3"/>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CAD834A1-2664-485F-A4FD-2D93E8FE03EB}"/>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094516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Section Break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904108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ection Break Slide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663097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782"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5" r:id="rId3"/>
    <p:sldLayoutId id="2147483769" r:id="rId4"/>
    <p:sldLayoutId id="2147483783" r:id="rId5"/>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 id="2147483688" r:id="rId2"/>
    <p:sldLayoutId id="2147483689" r:id="rId3"/>
    <p:sldLayoutId id="2147483690" r:id="rId4"/>
    <p:sldLayoutId id="2147483781" r:id="rId5"/>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5052063" y="1123893"/>
            <a:ext cx="6286585" cy="830997"/>
          </a:xfrm>
          <a:prstGeom prst="rect">
            <a:avLst/>
          </a:prstGeom>
          <a:noFill/>
        </p:spPr>
        <p:txBody>
          <a:bodyPr wrap="square" rtlCol="0" anchor="ctr">
            <a:spAutoFit/>
          </a:bodyPr>
          <a:lstStyle/>
          <a:p>
            <a:pPr algn="r"/>
            <a:r>
              <a:rPr lang="fa-IR" altLang="ko-KR" sz="4800" dirty="0" smtClean="0">
                <a:cs typeface="Arial" pitchFamily="34" charset="0"/>
              </a:rPr>
              <a:t>آموزش اصولی برنامه نویسی</a:t>
            </a:r>
            <a:endParaRPr lang="ko-KR" altLang="en-US" sz="4800" dirty="0">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6674706" y="2441657"/>
            <a:ext cx="4631685" cy="461665"/>
          </a:xfrm>
          <a:prstGeom prst="rect">
            <a:avLst/>
          </a:prstGeom>
          <a:noFill/>
        </p:spPr>
        <p:txBody>
          <a:bodyPr wrap="square" rtlCol="0" anchor="ctr">
            <a:spAutoFit/>
          </a:bodyPr>
          <a:lstStyle/>
          <a:p>
            <a:pPr algn="r"/>
            <a:r>
              <a:rPr lang="fa-IR" altLang="ko-KR" sz="2400" dirty="0" smtClean="0">
                <a:cs typeface="Arial" pitchFamily="34" charset="0"/>
              </a:rPr>
              <a:t>مدرس : مهدی اکبری زرکش</a:t>
            </a:r>
            <a:endParaRPr lang="ko-KR" altLang="en-US" sz="2800" dirty="0">
              <a:cs typeface="Arial" pitchFamily="34" charset="0"/>
            </a:endParaRPr>
          </a:p>
        </p:txBody>
      </p:sp>
      <p:sp>
        <p:nvSpPr>
          <p:cNvPr id="119" name="Freeform: Shape 118">
            <a:extLst>
              <a:ext uri="{FF2B5EF4-FFF2-40B4-BE49-F238E27FC236}">
                <a16:creationId xmlns:a16="http://schemas.microsoft.com/office/drawing/2014/main" id="{6ED142D3-29FB-4AB3-80DF-6B614B73C5D2}"/>
              </a:ext>
            </a:extLst>
          </p:cNvPr>
          <p:cNvSpPr/>
          <p:nvPr/>
        </p:nvSpPr>
        <p:spPr>
          <a:xfrm>
            <a:off x="3749423" y="622301"/>
            <a:ext cx="7845677" cy="3622629"/>
          </a:xfrm>
          <a:custGeom>
            <a:avLst/>
            <a:gdLst>
              <a:gd name="connsiteX0" fmla="*/ 0 w 11768516"/>
              <a:gd name="connsiteY0" fmla="*/ 0 h 5433944"/>
              <a:gd name="connsiteX1" fmla="*/ 11768516 w 11768516"/>
              <a:gd name="connsiteY1" fmla="*/ 0 h 5433944"/>
              <a:gd name="connsiteX2" fmla="*/ 11768516 w 11768516"/>
              <a:gd name="connsiteY2" fmla="*/ 5433944 h 5433944"/>
              <a:gd name="connsiteX3" fmla="*/ 3711365 w 11768516"/>
              <a:gd name="connsiteY3" fmla="*/ 5433944 h 5433944"/>
              <a:gd name="connsiteX4" fmla="*/ 3711365 w 11768516"/>
              <a:gd name="connsiteY4" fmla="*/ 5233214 h 5433944"/>
              <a:gd name="connsiteX5" fmla="*/ 11567786 w 11768516"/>
              <a:gd name="connsiteY5" fmla="*/ 5233214 h 5433944"/>
              <a:gd name="connsiteX6" fmla="*/ 11567786 w 11768516"/>
              <a:gd name="connsiteY6" fmla="*/ 200730 h 5433944"/>
              <a:gd name="connsiteX7" fmla="*/ 200730 w 11768516"/>
              <a:gd name="connsiteY7" fmla="*/ 200730 h 5433944"/>
              <a:gd name="connsiteX8" fmla="*/ 200730 w 11768516"/>
              <a:gd name="connsiteY8" fmla="*/ 3480926 h 5433944"/>
              <a:gd name="connsiteX9" fmla="*/ 0 w 11768516"/>
              <a:gd name="connsiteY9" fmla="*/ 3480926 h 543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68516" h="5433944">
                <a:moveTo>
                  <a:pt x="0" y="0"/>
                </a:moveTo>
                <a:lnTo>
                  <a:pt x="11768516" y="0"/>
                </a:lnTo>
                <a:lnTo>
                  <a:pt x="11768516" y="5433944"/>
                </a:lnTo>
                <a:lnTo>
                  <a:pt x="3711365" y="5433944"/>
                </a:lnTo>
                <a:lnTo>
                  <a:pt x="3711365" y="5233214"/>
                </a:lnTo>
                <a:lnTo>
                  <a:pt x="11567786" y="5233214"/>
                </a:lnTo>
                <a:lnTo>
                  <a:pt x="11567786" y="200730"/>
                </a:lnTo>
                <a:lnTo>
                  <a:pt x="200730" y="200730"/>
                </a:lnTo>
                <a:lnTo>
                  <a:pt x="200730" y="3480926"/>
                </a:lnTo>
                <a:lnTo>
                  <a:pt x="0" y="348092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grpSp>
        <p:nvGrpSpPr>
          <p:cNvPr id="16" name="Group 15">
            <a:extLst>
              <a:ext uri="{FF2B5EF4-FFF2-40B4-BE49-F238E27FC236}">
                <a16:creationId xmlns:a16="http://schemas.microsoft.com/office/drawing/2014/main" id="{9A03E388-9BAB-4F1E-ACB7-1669E3F7E764}"/>
              </a:ext>
            </a:extLst>
          </p:cNvPr>
          <p:cNvGrpSpPr/>
          <p:nvPr/>
        </p:nvGrpSpPr>
        <p:grpSpPr>
          <a:xfrm>
            <a:off x="3275908" y="2108047"/>
            <a:ext cx="3244291" cy="3000067"/>
            <a:chOff x="8479089" y="1262387"/>
            <a:chExt cx="6147593" cy="5684813"/>
          </a:xfrm>
        </p:grpSpPr>
        <p:grpSp>
          <p:nvGrpSpPr>
            <p:cNvPr id="17" name="Group 16">
              <a:extLst>
                <a:ext uri="{FF2B5EF4-FFF2-40B4-BE49-F238E27FC236}">
                  <a16:creationId xmlns:a16="http://schemas.microsoft.com/office/drawing/2014/main" id="{6DFB59B6-3382-47AE-AAE5-C0AFB4E35EE9}"/>
                </a:ext>
              </a:extLst>
            </p:cNvPr>
            <p:cNvGrpSpPr/>
            <p:nvPr/>
          </p:nvGrpSpPr>
          <p:grpSpPr>
            <a:xfrm rot="20275744" flipH="1">
              <a:off x="9114364" y="4275293"/>
              <a:ext cx="965714" cy="1155036"/>
              <a:chOff x="5704433" y="717502"/>
              <a:chExt cx="7365528" cy="8809481"/>
            </a:xfrm>
          </p:grpSpPr>
          <p:sp>
            <p:nvSpPr>
              <p:cNvPr id="106" name="Freeform: Shape 105">
                <a:extLst>
                  <a:ext uri="{FF2B5EF4-FFF2-40B4-BE49-F238E27FC236}">
                    <a16:creationId xmlns:a16="http://schemas.microsoft.com/office/drawing/2014/main" id="{0FE219E2-BED5-40DF-B4AE-A2B0F98EF35F}"/>
                  </a:ext>
                </a:extLst>
              </p:cNvPr>
              <p:cNvSpPr/>
              <p:nvPr/>
            </p:nvSpPr>
            <p:spPr>
              <a:xfrm>
                <a:off x="11674968" y="8268753"/>
                <a:ext cx="765879" cy="125823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7" name="Freeform: Shape 106">
                <a:extLst>
                  <a:ext uri="{FF2B5EF4-FFF2-40B4-BE49-F238E27FC236}">
                    <a16:creationId xmlns:a16="http://schemas.microsoft.com/office/drawing/2014/main" id="{760B529C-0824-4515-BB90-4F2A23E61057}"/>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8" name="Freeform: Shape 107">
                <a:extLst>
                  <a:ext uri="{FF2B5EF4-FFF2-40B4-BE49-F238E27FC236}">
                    <a16:creationId xmlns:a16="http://schemas.microsoft.com/office/drawing/2014/main" id="{1A1B5FBD-480E-486F-84F2-9BEEE8B6810D}"/>
                  </a:ext>
                </a:extLst>
              </p:cNvPr>
              <p:cNvSpPr/>
              <p:nvPr/>
            </p:nvSpPr>
            <p:spPr>
              <a:xfrm>
                <a:off x="5704433" y="5540923"/>
                <a:ext cx="793232" cy="589649"/>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9" name="Freeform: Shape 108">
                <a:extLst>
                  <a:ext uri="{FF2B5EF4-FFF2-40B4-BE49-F238E27FC236}">
                    <a16:creationId xmlns:a16="http://schemas.microsoft.com/office/drawing/2014/main" id="{45E97D55-1A29-4ABE-B23A-52B9D0F56293}"/>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0" name="Freeform: Shape 109">
                <a:extLst>
                  <a:ext uri="{FF2B5EF4-FFF2-40B4-BE49-F238E27FC236}">
                    <a16:creationId xmlns:a16="http://schemas.microsoft.com/office/drawing/2014/main" id="{A674B560-08BC-493A-BEB3-17217BCE660C}"/>
                  </a:ext>
                </a:extLst>
              </p:cNvPr>
              <p:cNvSpPr/>
              <p:nvPr/>
            </p:nvSpPr>
            <p:spPr>
              <a:xfrm>
                <a:off x="10143209" y="2425829"/>
                <a:ext cx="2926752" cy="3993512"/>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1" name="Freeform: Shape 110">
                <a:extLst>
                  <a:ext uri="{FF2B5EF4-FFF2-40B4-BE49-F238E27FC236}">
                    <a16:creationId xmlns:a16="http://schemas.microsoft.com/office/drawing/2014/main" id="{A609599D-CB93-4845-9B8E-C8A407CDF7BA}"/>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2" name="Freeform: Shape 111">
                <a:extLst>
                  <a:ext uri="{FF2B5EF4-FFF2-40B4-BE49-F238E27FC236}">
                    <a16:creationId xmlns:a16="http://schemas.microsoft.com/office/drawing/2014/main" id="{18D7141E-3E01-4877-B1E7-2FB9489576F5}"/>
                  </a:ext>
                </a:extLst>
              </p:cNvPr>
              <p:cNvSpPr/>
              <p:nvPr/>
            </p:nvSpPr>
            <p:spPr>
              <a:xfrm>
                <a:off x="7708809" y="717502"/>
                <a:ext cx="2543812" cy="6236443"/>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8" name="Group 17">
              <a:extLst>
                <a:ext uri="{FF2B5EF4-FFF2-40B4-BE49-F238E27FC236}">
                  <a16:creationId xmlns:a16="http://schemas.microsoft.com/office/drawing/2014/main" id="{61EE2201-2FD3-435F-A07C-D09FFE6146C3}"/>
                </a:ext>
              </a:extLst>
            </p:cNvPr>
            <p:cNvGrpSpPr/>
            <p:nvPr/>
          </p:nvGrpSpPr>
          <p:grpSpPr>
            <a:xfrm rot="20275744" flipH="1">
              <a:off x="8479089" y="5341625"/>
              <a:ext cx="1416763" cy="1605575"/>
              <a:chOff x="5365048" y="479821"/>
              <a:chExt cx="8036930" cy="9108010"/>
            </a:xfrm>
          </p:grpSpPr>
          <p:sp>
            <p:nvSpPr>
              <p:cNvPr id="99" name="Freeform: Shape 98">
                <a:extLst>
                  <a:ext uri="{FF2B5EF4-FFF2-40B4-BE49-F238E27FC236}">
                    <a16:creationId xmlns:a16="http://schemas.microsoft.com/office/drawing/2014/main" id="{C38FBDB8-70EB-4F7B-87EA-E213DE6AB81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0" name="Freeform: Shape 99">
                <a:extLst>
                  <a:ext uri="{FF2B5EF4-FFF2-40B4-BE49-F238E27FC236}">
                    <a16:creationId xmlns:a16="http://schemas.microsoft.com/office/drawing/2014/main" id="{1E66548C-71B6-471E-8C87-3900F09FD786}"/>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1" name="Freeform: Shape 100">
                <a:extLst>
                  <a:ext uri="{FF2B5EF4-FFF2-40B4-BE49-F238E27FC236}">
                    <a16:creationId xmlns:a16="http://schemas.microsoft.com/office/drawing/2014/main" id="{79A4AE8E-40D8-4081-B62F-15A1938C11CF}"/>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Freeform: Shape 101">
                <a:extLst>
                  <a:ext uri="{FF2B5EF4-FFF2-40B4-BE49-F238E27FC236}">
                    <a16:creationId xmlns:a16="http://schemas.microsoft.com/office/drawing/2014/main" id="{BAFC1D33-3C39-4879-B1A4-2BEE377C2E0F}"/>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3" name="Freeform: Shape 102">
                <a:extLst>
                  <a:ext uri="{FF2B5EF4-FFF2-40B4-BE49-F238E27FC236}">
                    <a16:creationId xmlns:a16="http://schemas.microsoft.com/office/drawing/2014/main" id="{E82D3C89-C7BB-417E-BE98-A49AD6203D9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4" name="Freeform: Shape 103">
                <a:extLst>
                  <a:ext uri="{FF2B5EF4-FFF2-40B4-BE49-F238E27FC236}">
                    <a16:creationId xmlns:a16="http://schemas.microsoft.com/office/drawing/2014/main" id="{8F587926-8F95-42C0-842D-E38CBAAC7597}"/>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5" name="Freeform: Shape 104">
                <a:extLst>
                  <a:ext uri="{FF2B5EF4-FFF2-40B4-BE49-F238E27FC236}">
                    <a16:creationId xmlns:a16="http://schemas.microsoft.com/office/drawing/2014/main" id="{0A8F6546-3A7E-486A-80AB-1B93764116FB}"/>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9" name="Group 18">
              <a:extLst>
                <a:ext uri="{FF2B5EF4-FFF2-40B4-BE49-F238E27FC236}">
                  <a16:creationId xmlns:a16="http://schemas.microsoft.com/office/drawing/2014/main" id="{4AE3CE47-66EF-4B91-AE28-182BE821CFA5}"/>
                </a:ext>
              </a:extLst>
            </p:cNvPr>
            <p:cNvGrpSpPr/>
            <p:nvPr/>
          </p:nvGrpSpPr>
          <p:grpSpPr>
            <a:xfrm rot="20275744" flipH="1">
              <a:off x="10278521" y="5974428"/>
              <a:ext cx="496268" cy="512648"/>
              <a:chOff x="5365048" y="1982197"/>
              <a:chExt cx="7362621" cy="7605634"/>
            </a:xfrm>
          </p:grpSpPr>
          <p:sp>
            <p:nvSpPr>
              <p:cNvPr id="92" name="Freeform: Shape 91">
                <a:extLst>
                  <a:ext uri="{FF2B5EF4-FFF2-40B4-BE49-F238E27FC236}">
                    <a16:creationId xmlns:a16="http://schemas.microsoft.com/office/drawing/2014/main" id="{60F9631F-CF20-4497-A7A0-5E42637FEE7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3" name="Freeform: Shape 92">
                <a:extLst>
                  <a:ext uri="{FF2B5EF4-FFF2-40B4-BE49-F238E27FC236}">
                    <a16:creationId xmlns:a16="http://schemas.microsoft.com/office/drawing/2014/main" id="{B231E4A5-F67A-4206-9BE7-18B302529CB9}"/>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4" name="Freeform: Shape 93">
                <a:extLst>
                  <a:ext uri="{FF2B5EF4-FFF2-40B4-BE49-F238E27FC236}">
                    <a16:creationId xmlns:a16="http://schemas.microsoft.com/office/drawing/2014/main" id="{7B94567D-9A0D-4BCA-8FAE-4777C8EE4605}"/>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5" name="Freeform: Shape 94">
                <a:extLst>
                  <a:ext uri="{FF2B5EF4-FFF2-40B4-BE49-F238E27FC236}">
                    <a16:creationId xmlns:a16="http://schemas.microsoft.com/office/drawing/2014/main" id="{0ABA9635-313D-473B-BA77-DA14528910D2}"/>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6" name="Freeform: Shape 95">
                <a:extLst>
                  <a:ext uri="{FF2B5EF4-FFF2-40B4-BE49-F238E27FC236}">
                    <a16:creationId xmlns:a16="http://schemas.microsoft.com/office/drawing/2014/main" id="{57B0118B-B35B-49D5-8D4F-D00EEE4396F0}"/>
                  </a:ext>
                </a:extLst>
              </p:cNvPr>
              <p:cNvSpPr/>
              <p:nvPr/>
            </p:nvSpPr>
            <p:spPr>
              <a:xfrm>
                <a:off x="9871173" y="3444023"/>
                <a:ext cx="1940058" cy="2975318"/>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7" name="Freeform: Shape 96">
                <a:extLst>
                  <a:ext uri="{FF2B5EF4-FFF2-40B4-BE49-F238E27FC236}">
                    <a16:creationId xmlns:a16="http://schemas.microsoft.com/office/drawing/2014/main" id="{19A46A83-2DB9-4779-A800-7D745426240C}"/>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8" name="Freeform: Shape 97">
                <a:extLst>
                  <a:ext uri="{FF2B5EF4-FFF2-40B4-BE49-F238E27FC236}">
                    <a16:creationId xmlns:a16="http://schemas.microsoft.com/office/drawing/2014/main" id="{5FEFBC12-2ACF-419F-A13F-CA7CBC552D4A}"/>
                  </a:ext>
                </a:extLst>
              </p:cNvPr>
              <p:cNvSpPr/>
              <p:nvPr/>
            </p:nvSpPr>
            <p:spPr>
              <a:xfrm>
                <a:off x="7708809" y="1982197"/>
                <a:ext cx="2543813" cy="49717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0" name="Group 19">
              <a:extLst>
                <a:ext uri="{FF2B5EF4-FFF2-40B4-BE49-F238E27FC236}">
                  <a16:creationId xmlns:a16="http://schemas.microsoft.com/office/drawing/2014/main" id="{940133F7-DCF5-4682-A5BD-1BE01D4BA622}"/>
                </a:ext>
              </a:extLst>
            </p:cNvPr>
            <p:cNvGrpSpPr/>
            <p:nvPr/>
          </p:nvGrpSpPr>
          <p:grpSpPr>
            <a:xfrm rot="20275744" flipH="1">
              <a:off x="11620616" y="3813253"/>
              <a:ext cx="1199247" cy="1359069"/>
              <a:chOff x="5365051" y="479822"/>
              <a:chExt cx="8036930" cy="9108006"/>
            </a:xfrm>
          </p:grpSpPr>
          <p:sp>
            <p:nvSpPr>
              <p:cNvPr id="85" name="Freeform: Shape 84">
                <a:extLst>
                  <a:ext uri="{FF2B5EF4-FFF2-40B4-BE49-F238E27FC236}">
                    <a16:creationId xmlns:a16="http://schemas.microsoft.com/office/drawing/2014/main" id="{D6BEBB27-095C-4AFA-B403-17C76B0DFB21}"/>
                  </a:ext>
                </a:extLst>
              </p:cNvPr>
              <p:cNvSpPr/>
              <p:nvPr/>
            </p:nvSpPr>
            <p:spPr>
              <a:xfrm>
                <a:off x="11674978" y="8268752"/>
                <a:ext cx="1052698" cy="1319076"/>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6" name="Freeform: Shape 85">
                <a:extLst>
                  <a:ext uri="{FF2B5EF4-FFF2-40B4-BE49-F238E27FC236}">
                    <a16:creationId xmlns:a16="http://schemas.microsoft.com/office/drawing/2014/main" id="{8D19BA74-FF22-4761-B6B0-956F195A6D99}"/>
                  </a:ext>
                </a:extLst>
              </p:cNvPr>
              <p:cNvSpPr/>
              <p:nvPr/>
            </p:nvSpPr>
            <p:spPr>
              <a:xfrm>
                <a:off x="9107333" y="6879848"/>
                <a:ext cx="3333521" cy="1613813"/>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7" name="Freeform: Shape 86">
                <a:extLst>
                  <a:ext uri="{FF2B5EF4-FFF2-40B4-BE49-F238E27FC236}">
                    <a16:creationId xmlns:a16="http://schemas.microsoft.com/office/drawing/2014/main" id="{84079D17-A7B8-41ED-AA14-FFCC27781402}"/>
                  </a:ext>
                </a:extLst>
              </p:cNvPr>
              <p:cNvSpPr/>
              <p:nvPr/>
            </p:nvSpPr>
            <p:spPr>
              <a:xfrm>
                <a:off x="5365051" y="5540920"/>
                <a:ext cx="1132614" cy="452887"/>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8" name="Freeform: Shape 87">
                <a:extLst>
                  <a:ext uri="{FF2B5EF4-FFF2-40B4-BE49-F238E27FC236}">
                    <a16:creationId xmlns:a16="http://schemas.microsoft.com/office/drawing/2014/main" id="{5A153433-C2BE-4FC2-9938-946FA50DABBC}"/>
                  </a:ext>
                </a:extLst>
              </p:cNvPr>
              <p:cNvSpPr/>
              <p:nvPr/>
            </p:nvSpPr>
            <p:spPr>
              <a:xfrm>
                <a:off x="6149703" y="5215816"/>
                <a:ext cx="1586462" cy="237344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9" name="Freeform: Shape 88">
                <a:extLst>
                  <a:ext uri="{FF2B5EF4-FFF2-40B4-BE49-F238E27FC236}">
                    <a16:creationId xmlns:a16="http://schemas.microsoft.com/office/drawing/2014/main" id="{E497F288-FA17-44BC-99E1-44CB677F74EF}"/>
                  </a:ext>
                </a:extLst>
              </p:cNvPr>
              <p:cNvSpPr/>
              <p:nvPr/>
            </p:nvSpPr>
            <p:spPr>
              <a:xfrm>
                <a:off x="9871175" y="2566273"/>
                <a:ext cx="3530806"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0" name="Freeform: Shape 89">
                <a:extLst>
                  <a:ext uri="{FF2B5EF4-FFF2-40B4-BE49-F238E27FC236}">
                    <a16:creationId xmlns:a16="http://schemas.microsoft.com/office/drawing/2014/main" id="{ADB712A1-4C82-4915-9CAE-EC905DCE0276}"/>
                  </a:ext>
                </a:extLst>
              </p:cNvPr>
              <p:cNvSpPr/>
              <p:nvPr/>
            </p:nvSpPr>
            <p:spPr>
              <a:xfrm>
                <a:off x="7585443" y="3324704"/>
                <a:ext cx="2667181" cy="46264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1" name="Freeform: Shape 90">
                <a:extLst>
                  <a:ext uri="{FF2B5EF4-FFF2-40B4-BE49-F238E27FC236}">
                    <a16:creationId xmlns:a16="http://schemas.microsoft.com/office/drawing/2014/main" id="{DA9CB4A5-03BD-4C87-9BBE-26024EDEC045}"/>
                  </a:ext>
                </a:extLst>
              </p:cNvPr>
              <p:cNvSpPr/>
              <p:nvPr/>
            </p:nvSpPr>
            <p:spPr>
              <a:xfrm>
                <a:off x="7708807" y="479822"/>
                <a:ext cx="2543816" cy="647412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1" name="Group 20">
              <a:extLst>
                <a:ext uri="{FF2B5EF4-FFF2-40B4-BE49-F238E27FC236}">
                  <a16:creationId xmlns:a16="http://schemas.microsoft.com/office/drawing/2014/main" id="{2BEA25B0-6ADB-4E65-A885-91605593EF76}"/>
                </a:ext>
              </a:extLst>
            </p:cNvPr>
            <p:cNvGrpSpPr/>
            <p:nvPr/>
          </p:nvGrpSpPr>
          <p:grpSpPr>
            <a:xfrm rot="20073958" flipH="1">
              <a:off x="10116519" y="4915091"/>
              <a:ext cx="1567652" cy="1079675"/>
              <a:chOff x="3667032" y="1708483"/>
              <a:chExt cx="8105829" cy="5582653"/>
            </a:xfrm>
          </p:grpSpPr>
          <p:sp>
            <p:nvSpPr>
              <p:cNvPr id="78" name="Freeform: Shape 77">
                <a:extLst>
                  <a:ext uri="{FF2B5EF4-FFF2-40B4-BE49-F238E27FC236}">
                    <a16:creationId xmlns:a16="http://schemas.microsoft.com/office/drawing/2014/main" id="{008703A4-BAA0-4F5F-9B10-0BBAA113032A}"/>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9" name="Freeform: Shape 78">
                <a:extLst>
                  <a:ext uri="{FF2B5EF4-FFF2-40B4-BE49-F238E27FC236}">
                    <a16:creationId xmlns:a16="http://schemas.microsoft.com/office/drawing/2014/main" id="{AAD0819E-5EAE-42CC-B768-6E7B0A2B9116}"/>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0" name="Freeform: Shape 79">
                <a:extLst>
                  <a:ext uri="{FF2B5EF4-FFF2-40B4-BE49-F238E27FC236}">
                    <a16:creationId xmlns:a16="http://schemas.microsoft.com/office/drawing/2014/main" id="{E5247C33-6FF5-4BA0-9003-8730281C36B6}"/>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1" name="Freeform: Shape 80">
                <a:extLst>
                  <a:ext uri="{FF2B5EF4-FFF2-40B4-BE49-F238E27FC236}">
                    <a16:creationId xmlns:a16="http://schemas.microsoft.com/office/drawing/2014/main" id="{0D5EE29B-A225-4F5E-B847-6E0C79A9FA25}"/>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2" name="Freeform: Shape 81">
                <a:extLst>
                  <a:ext uri="{FF2B5EF4-FFF2-40B4-BE49-F238E27FC236}">
                    <a16:creationId xmlns:a16="http://schemas.microsoft.com/office/drawing/2014/main" id="{AC1EB51F-FE37-483B-A305-E0C24C334166}"/>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3" name="Freeform: Shape 82">
                <a:extLst>
                  <a:ext uri="{FF2B5EF4-FFF2-40B4-BE49-F238E27FC236}">
                    <a16:creationId xmlns:a16="http://schemas.microsoft.com/office/drawing/2014/main" id="{48CD9D1C-AC91-4B64-BB60-82D3B7EB8610}"/>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4" name="Freeform: Shape 83">
                <a:extLst>
                  <a:ext uri="{FF2B5EF4-FFF2-40B4-BE49-F238E27FC236}">
                    <a16:creationId xmlns:a16="http://schemas.microsoft.com/office/drawing/2014/main" id="{2F647630-00A7-4047-AC99-F551EA2565AA}"/>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22" name="Group 21">
              <a:extLst>
                <a:ext uri="{FF2B5EF4-FFF2-40B4-BE49-F238E27FC236}">
                  <a16:creationId xmlns:a16="http://schemas.microsoft.com/office/drawing/2014/main" id="{A7528805-8D13-4693-BE99-BCA03E9788AB}"/>
                </a:ext>
              </a:extLst>
            </p:cNvPr>
            <p:cNvGrpSpPr/>
            <p:nvPr/>
          </p:nvGrpSpPr>
          <p:grpSpPr>
            <a:xfrm rot="20073958" flipH="1">
              <a:off x="10286237" y="3877079"/>
              <a:ext cx="981094" cy="675699"/>
              <a:chOff x="3667032" y="1708483"/>
              <a:chExt cx="8105829" cy="5582653"/>
            </a:xfrm>
          </p:grpSpPr>
          <p:sp>
            <p:nvSpPr>
              <p:cNvPr id="71" name="Freeform: Shape 70">
                <a:extLst>
                  <a:ext uri="{FF2B5EF4-FFF2-40B4-BE49-F238E27FC236}">
                    <a16:creationId xmlns:a16="http://schemas.microsoft.com/office/drawing/2014/main" id="{D3EC2A60-F9FB-4471-B449-39059652BB57}"/>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2" name="Freeform: Shape 71">
                <a:extLst>
                  <a:ext uri="{FF2B5EF4-FFF2-40B4-BE49-F238E27FC236}">
                    <a16:creationId xmlns:a16="http://schemas.microsoft.com/office/drawing/2014/main" id="{28BC0636-1D4E-4CFB-91C9-EDBAA49753C8}"/>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3" name="Freeform: Shape 72">
                <a:extLst>
                  <a:ext uri="{FF2B5EF4-FFF2-40B4-BE49-F238E27FC236}">
                    <a16:creationId xmlns:a16="http://schemas.microsoft.com/office/drawing/2014/main" id="{6B28CBF5-45CD-49CB-96E5-50B20A26078A}"/>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4" name="Freeform: Shape 73">
                <a:extLst>
                  <a:ext uri="{FF2B5EF4-FFF2-40B4-BE49-F238E27FC236}">
                    <a16:creationId xmlns:a16="http://schemas.microsoft.com/office/drawing/2014/main" id="{49D4DFC2-725D-4BCF-A10B-BB15DF395B7E}"/>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5" name="Freeform: Shape 74">
                <a:extLst>
                  <a:ext uri="{FF2B5EF4-FFF2-40B4-BE49-F238E27FC236}">
                    <a16:creationId xmlns:a16="http://schemas.microsoft.com/office/drawing/2014/main" id="{98A9D4C7-E532-4FB6-BC6A-9D5B7D8FAABE}"/>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6" name="Freeform: Shape 75">
                <a:extLst>
                  <a:ext uri="{FF2B5EF4-FFF2-40B4-BE49-F238E27FC236}">
                    <a16:creationId xmlns:a16="http://schemas.microsoft.com/office/drawing/2014/main" id="{E6CA5827-46B2-4DBE-99DD-E30487914114}"/>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7" name="Freeform: Shape 76">
                <a:extLst>
                  <a:ext uri="{FF2B5EF4-FFF2-40B4-BE49-F238E27FC236}">
                    <a16:creationId xmlns:a16="http://schemas.microsoft.com/office/drawing/2014/main" id="{83B6924C-1237-49BB-96BB-BBE34ACC612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3" name="Group 22">
              <a:extLst>
                <a:ext uri="{FF2B5EF4-FFF2-40B4-BE49-F238E27FC236}">
                  <a16:creationId xmlns:a16="http://schemas.microsoft.com/office/drawing/2014/main" id="{75BD27C1-2908-4FE4-9450-C1BFDABB535B}"/>
                </a:ext>
              </a:extLst>
            </p:cNvPr>
            <p:cNvGrpSpPr/>
            <p:nvPr/>
          </p:nvGrpSpPr>
          <p:grpSpPr>
            <a:xfrm rot="20275744" flipH="1">
              <a:off x="10178216" y="1637990"/>
              <a:ext cx="1416763" cy="1605575"/>
              <a:chOff x="5365048" y="479821"/>
              <a:chExt cx="8036930" cy="9108010"/>
            </a:xfrm>
          </p:grpSpPr>
          <p:sp>
            <p:nvSpPr>
              <p:cNvPr id="64" name="Freeform: Shape 63">
                <a:extLst>
                  <a:ext uri="{FF2B5EF4-FFF2-40B4-BE49-F238E27FC236}">
                    <a16:creationId xmlns:a16="http://schemas.microsoft.com/office/drawing/2014/main" id="{A9D5CFE7-A417-439B-86D7-D8421C9E12FE}"/>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5" name="Freeform: Shape 64">
                <a:extLst>
                  <a:ext uri="{FF2B5EF4-FFF2-40B4-BE49-F238E27FC236}">
                    <a16:creationId xmlns:a16="http://schemas.microsoft.com/office/drawing/2014/main" id="{FE9AB9B6-11AE-469F-8932-A35799250133}"/>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6" name="Freeform: Shape 65">
                <a:extLst>
                  <a:ext uri="{FF2B5EF4-FFF2-40B4-BE49-F238E27FC236}">
                    <a16:creationId xmlns:a16="http://schemas.microsoft.com/office/drawing/2014/main" id="{2AE25715-8623-4E93-AE80-524A427AAEB1}"/>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7" name="Freeform: Shape 66">
                <a:extLst>
                  <a:ext uri="{FF2B5EF4-FFF2-40B4-BE49-F238E27FC236}">
                    <a16:creationId xmlns:a16="http://schemas.microsoft.com/office/drawing/2014/main" id="{95E419DC-3900-4B7E-A244-1205F9A87959}"/>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8" name="Freeform: Shape 67">
                <a:extLst>
                  <a:ext uri="{FF2B5EF4-FFF2-40B4-BE49-F238E27FC236}">
                    <a16:creationId xmlns:a16="http://schemas.microsoft.com/office/drawing/2014/main" id="{82FE00A3-9100-4885-8ECF-CB470CE36F32}"/>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9" name="Freeform: Shape 68">
                <a:extLst>
                  <a:ext uri="{FF2B5EF4-FFF2-40B4-BE49-F238E27FC236}">
                    <a16:creationId xmlns:a16="http://schemas.microsoft.com/office/drawing/2014/main" id="{0DDAC6FE-FCDE-4D2C-B938-054DDDD8ACCF}"/>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0" name="Freeform: Shape 69">
                <a:extLst>
                  <a:ext uri="{FF2B5EF4-FFF2-40B4-BE49-F238E27FC236}">
                    <a16:creationId xmlns:a16="http://schemas.microsoft.com/office/drawing/2014/main" id="{D1D7C540-22E3-4711-AB84-89F6592B86D8}"/>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4" name="Group 23">
              <a:extLst>
                <a:ext uri="{FF2B5EF4-FFF2-40B4-BE49-F238E27FC236}">
                  <a16:creationId xmlns:a16="http://schemas.microsoft.com/office/drawing/2014/main" id="{744CBA99-087B-4F40-B4C6-09285F0A87F7}"/>
                </a:ext>
              </a:extLst>
            </p:cNvPr>
            <p:cNvGrpSpPr/>
            <p:nvPr/>
          </p:nvGrpSpPr>
          <p:grpSpPr>
            <a:xfrm rot="20275744" flipH="1">
              <a:off x="11852978" y="2424207"/>
              <a:ext cx="1074020" cy="1217154"/>
              <a:chOff x="5365048" y="479821"/>
              <a:chExt cx="8036930" cy="9108010"/>
            </a:xfrm>
          </p:grpSpPr>
          <p:sp>
            <p:nvSpPr>
              <p:cNvPr id="57" name="Freeform: Shape 56">
                <a:extLst>
                  <a:ext uri="{FF2B5EF4-FFF2-40B4-BE49-F238E27FC236}">
                    <a16:creationId xmlns:a16="http://schemas.microsoft.com/office/drawing/2014/main" id="{327AFD2C-F2AA-4193-8CA0-162EB635D8E1}"/>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8" name="Freeform: Shape 57">
                <a:extLst>
                  <a:ext uri="{FF2B5EF4-FFF2-40B4-BE49-F238E27FC236}">
                    <a16:creationId xmlns:a16="http://schemas.microsoft.com/office/drawing/2014/main" id="{8CE7568C-BA63-4361-AF9A-5390E0B456FC}"/>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9" name="Freeform: Shape 58">
                <a:extLst>
                  <a:ext uri="{FF2B5EF4-FFF2-40B4-BE49-F238E27FC236}">
                    <a16:creationId xmlns:a16="http://schemas.microsoft.com/office/drawing/2014/main" id="{9E9A3C6F-51F8-4BB6-8552-DF5746FB05EB}"/>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Freeform: Shape 59">
                <a:extLst>
                  <a:ext uri="{FF2B5EF4-FFF2-40B4-BE49-F238E27FC236}">
                    <a16:creationId xmlns:a16="http://schemas.microsoft.com/office/drawing/2014/main" id="{2DCE7116-ED1F-4644-813C-26E532A941D6}"/>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1" name="Freeform: Shape 60">
                <a:extLst>
                  <a:ext uri="{FF2B5EF4-FFF2-40B4-BE49-F238E27FC236}">
                    <a16:creationId xmlns:a16="http://schemas.microsoft.com/office/drawing/2014/main" id="{BE1164F5-B81D-4C5A-A41F-0DBD9CBDAF8C}"/>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2" name="Freeform: Shape 61">
                <a:extLst>
                  <a:ext uri="{FF2B5EF4-FFF2-40B4-BE49-F238E27FC236}">
                    <a16:creationId xmlns:a16="http://schemas.microsoft.com/office/drawing/2014/main" id="{7624041E-4628-4F22-8DEC-332A1DEB08C0}"/>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3" name="Freeform: Shape 62">
                <a:extLst>
                  <a:ext uri="{FF2B5EF4-FFF2-40B4-BE49-F238E27FC236}">
                    <a16:creationId xmlns:a16="http://schemas.microsoft.com/office/drawing/2014/main" id="{288DD19C-2E47-4654-A1C9-084B9712F128}"/>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5" name="Group 24">
              <a:extLst>
                <a:ext uri="{FF2B5EF4-FFF2-40B4-BE49-F238E27FC236}">
                  <a16:creationId xmlns:a16="http://schemas.microsoft.com/office/drawing/2014/main" id="{D6377AC3-ED99-468F-8753-77701B417695}"/>
                </a:ext>
              </a:extLst>
            </p:cNvPr>
            <p:cNvGrpSpPr/>
            <p:nvPr/>
          </p:nvGrpSpPr>
          <p:grpSpPr>
            <a:xfrm rot="21043784" flipH="1">
              <a:off x="12949687" y="4848328"/>
              <a:ext cx="885221" cy="609671"/>
              <a:chOff x="3667032" y="1708483"/>
              <a:chExt cx="8105829" cy="5582653"/>
            </a:xfrm>
          </p:grpSpPr>
          <p:sp>
            <p:nvSpPr>
              <p:cNvPr id="50" name="Freeform: Shape 49">
                <a:extLst>
                  <a:ext uri="{FF2B5EF4-FFF2-40B4-BE49-F238E27FC236}">
                    <a16:creationId xmlns:a16="http://schemas.microsoft.com/office/drawing/2014/main" id="{A915AEA8-71B2-4AC1-B73A-E1A20A560743}"/>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Freeform: Shape 50">
                <a:extLst>
                  <a:ext uri="{FF2B5EF4-FFF2-40B4-BE49-F238E27FC236}">
                    <a16:creationId xmlns:a16="http://schemas.microsoft.com/office/drawing/2014/main" id="{8CDE1446-1F0E-4440-A018-3127FA216255}"/>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2" name="Freeform: Shape 51">
                <a:extLst>
                  <a:ext uri="{FF2B5EF4-FFF2-40B4-BE49-F238E27FC236}">
                    <a16:creationId xmlns:a16="http://schemas.microsoft.com/office/drawing/2014/main" id="{2F8DD070-9918-4EEC-9C8A-6EE61B6B9484}"/>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3" name="Freeform: Shape 52">
                <a:extLst>
                  <a:ext uri="{FF2B5EF4-FFF2-40B4-BE49-F238E27FC236}">
                    <a16:creationId xmlns:a16="http://schemas.microsoft.com/office/drawing/2014/main" id="{7FE28E48-09F5-454C-9C41-3A0CF199E40A}"/>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4" name="Freeform: Shape 53">
                <a:extLst>
                  <a:ext uri="{FF2B5EF4-FFF2-40B4-BE49-F238E27FC236}">
                    <a16:creationId xmlns:a16="http://schemas.microsoft.com/office/drawing/2014/main" id="{B9AC060A-C647-41C5-8483-6E67DC67AE41}"/>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Freeform: Shape 54">
                <a:extLst>
                  <a:ext uri="{FF2B5EF4-FFF2-40B4-BE49-F238E27FC236}">
                    <a16:creationId xmlns:a16="http://schemas.microsoft.com/office/drawing/2014/main" id="{54BD020A-8867-4A5D-9680-3828AD26F98C}"/>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Freeform: Shape 55">
                <a:extLst>
                  <a:ext uri="{FF2B5EF4-FFF2-40B4-BE49-F238E27FC236}">
                    <a16:creationId xmlns:a16="http://schemas.microsoft.com/office/drawing/2014/main" id="{B7A2BFE3-CCC5-4901-B06E-F99B1EDD7A38}"/>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6" name="Group 25">
              <a:extLst>
                <a:ext uri="{FF2B5EF4-FFF2-40B4-BE49-F238E27FC236}">
                  <a16:creationId xmlns:a16="http://schemas.microsoft.com/office/drawing/2014/main" id="{505C8009-255E-44E4-AE34-CE6B584A4F81}"/>
                </a:ext>
              </a:extLst>
            </p:cNvPr>
            <p:cNvGrpSpPr/>
            <p:nvPr/>
          </p:nvGrpSpPr>
          <p:grpSpPr>
            <a:xfrm rot="21043784" flipH="1">
              <a:off x="9098407" y="3250270"/>
              <a:ext cx="740471" cy="509978"/>
              <a:chOff x="3667032" y="1708483"/>
              <a:chExt cx="8105829" cy="5582653"/>
            </a:xfrm>
          </p:grpSpPr>
          <p:sp>
            <p:nvSpPr>
              <p:cNvPr id="43" name="Freeform: Shape 42">
                <a:extLst>
                  <a:ext uri="{FF2B5EF4-FFF2-40B4-BE49-F238E27FC236}">
                    <a16:creationId xmlns:a16="http://schemas.microsoft.com/office/drawing/2014/main" id="{6805E76B-C1FF-4BF2-832D-11AD0ED5C27C}"/>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 name="Freeform: Shape 43">
                <a:extLst>
                  <a:ext uri="{FF2B5EF4-FFF2-40B4-BE49-F238E27FC236}">
                    <a16:creationId xmlns:a16="http://schemas.microsoft.com/office/drawing/2014/main" id="{5782E0B9-C6C8-4B36-A147-8A232F53445D}"/>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5" name="Freeform: Shape 44">
                <a:extLst>
                  <a:ext uri="{FF2B5EF4-FFF2-40B4-BE49-F238E27FC236}">
                    <a16:creationId xmlns:a16="http://schemas.microsoft.com/office/drawing/2014/main" id="{71D9905D-95DC-43F1-A06F-77EA09CB113D}"/>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6" name="Freeform: Shape 45">
                <a:extLst>
                  <a:ext uri="{FF2B5EF4-FFF2-40B4-BE49-F238E27FC236}">
                    <a16:creationId xmlns:a16="http://schemas.microsoft.com/office/drawing/2014/main" id="{31CBE348-D29E-4D12-8EBA-3A10A62E651A}"/>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7" name="Freeform: Shape 46">
                <a:extLst>
                  <a:ext uri="{FF2B5EF4-FFF2-40B4-BE49-F238E27FC236}">
                    <a16:creationId xmlns:a16="http://schemas.microsoft.com/office/drawing/2014/main" id="{EF15391B-7E7B-4D97-A92F-F52794BAA5B9}"/>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Freeform: Shape 47">
                <a:extLst>
                  <a:ext uri="{FF2B5EF4-FFF2-40B4-BE49-F238E27FC236}">
                    <a16:creationId xmlns:a16="http://schemas.microsoft.com/office/drawing/2014/main" id="{07565C43-D2C7-430D-8258-D900EFD403DA}"/>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Freeform: Shape 48">
                <a:extLst>
                  <a:ext uri="{FF2B5EF4-FFF2-40B4-BE49-F238E27FC236}">
                    <a16:creationId xmlns:a16="http://schemas.microsoft.com/office/drawing/2014/main" id="{F9CB13AC-A08D-4EC6-AC11-22AC3443F18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7" name="Group 26">
              <a:extLst>
                <a:ext uri="{FF2B5EF4-FFF2-40B4-BE49-F238E27FC236}">
                  <a16:creationId xmlns:a16="http://schemas.microsoft.com/office/drawing/2014/main" id="{C9CF4153-1A76-423F-A578-7FA035624371}"/>
                </a:ext>
              </a:extLst>
            </p:cNvPr>
            <p:cNvGrpSpPr/>
            <p:nvPr/>
          </p:nvGrpSpPr>
          <p:grpSpPr>
            <a:xfrm rot="20275744" flipH="1">
              <a:off x="12999428" y="1262387"/>
              <a:ext cx="1627254" cy="1844118"/>
              <a:chOff x="5365048" y="479821"/>
              <a:chExt cx="8036930" cy="9108010"/>
            </a:xfrm>
          </p:grpSpPr>
          <p:sp>
            <p:nvSpPr>
              <p:cNvPr id="36" name="Freeform: Shape 35">
                <a:extLst>
                  <a:ext uri="{FF2B5EF4-FFF2-40B4-BE49-F238E27FC236}">
                    <a16:creationId xmlns:a16="http://schemas.microsoft.com/office/drawing/2014/main" id="{20E57069-86FB-4A4E-83B8-FC38BFB4FAE0}"/>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Freeform: Shape 36">
                <a:extLst>
                  <a:ext uri="{FF2B5EF4-FFF2-40B4-BE49-F238E27FC236}">
                    <a16:creationId xmlns:a16="http://schemas.microsoft.com/office/drawing/2014/main" id="{C1C39E1D-15EE-48C8-B55B-08022A7729C5}"/>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Freeform: Shape 37">
                <a:extLst>
                  <a:ext uri="{FF2B5EF4-FFF2-40B4-BE49-F238E27FC236}">
                    <a16:creationId xmlns:a16="http://schemas.microsoft.com/office/drawing/2014/main" id="{ED577E0C-07FB-4231-8072-5DF3B44C16C1}"/>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Freeform: Shape 38">
                <a:extLst>
                  <a:ext uri="{FF2B5EF4-FFF2-40B4-BE49-F238E27FC236}">
                    <a16:creationId xmlns:a16="http://schemas.microsoft.com/office/drawing/2014/main" id="{29A40F15-538E-41E9-9E19-C63D93F43875}"/>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Freeform: Shape 39">
                <a:extLst>
                  <a:ext uri="{FF2B5EF4-FFF2-40B4-BE49-F238E27FC236}">
                    <a16:creationId xmlns:a16="http://schemas.microsoft.com/office/drawing/2014/main" id="{A5416930-B926-43E8-BDE5-C5D1981F11E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Freeform: Shape 40">
                <a:extLst>
                  <a:ext uri="{FF2B5EF4-FFF2-40B4-BE49-F238E27FC236}">
                    <a16:creationId xmlns:a16="http://schemas.microsoft.com/office/drawing/2014/main" id="{A6E4E422-62CE-47A9-AEAD-0EDA876D5C71}"/>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Freeform: Shape 41">
                <a:extLst>
                  <a:ext uri="{FF2B5EF4-FFF2-40B4-BE49-F238E27FC236}">
                    <a16:creationId xmlns:a16="http://schemas.microsoft.com/office/drawing/2014/main" id="{9983AB29-8A3C-45C2-9A8C-0BF94A1E3FAC}"/>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8" name="Group 27">
              <a:extLst>
                <a:ext uri="{FF2B5EF4-FFF2-40B4-BE49-F238E27FC236}">
                  <a16:creationId xmlns:a16="http://schemas.microsoft.com/office/drawing/2014/main" id="{35467981-2AFE-480C-BFAA-BE450B41E130}"/>
                </a:ext>
              </a:extLst>
            </p:cNvPr>
            <p:cNvGrpSpPr/>
            <p:nvPr/>
          </p:nvGrpSpPr>
          <p:grpSpPr>
            <a:xfrm rot="19361629" flipH="1">
              <a:off x="13519304" y="3604291"/>
              <a:ext cx="825203" cy="568334"/>
              <a:chOff x="3667032" y="1708483"/>
              <a:chExt cx="8105829" cy="5582653"/>
            </a:xfrm>
          </p:grpSpPr>
          <p:sp>
            <p:nvSpPr>
              <p:cNvPr id="29" name="Freeform: Shape 28">
                <a:extLst>
                  <a:ext uri="{FF2B5EF4-FFF2-40B4-BE49-F238E27FC236}">
                    <a16:creationId xmlns:a16="http://schemas.microsoft.com/office/drawing/2014/main" id="{27667868-145A-4811-A4E6-5D7AE07EC3C2}"/>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Freeform: Shape 29">
                <a:extLst>
                  <a:ext uri="{FF2B5EF4-FFF2-40B4-BE49-F238E27FC236}">
                    <a16:creationId xmlns:a16="http://schemas.microsoft.com/office/drawing/2014/main" id="{6A12FE78-44F7-4267-AE79-0AD4F7348346}"/>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Freeform: Shape 30">
                <a:extLst>
                  <a:ext uri="{FF2B5EF4-FFF2-40B4-BE49-F238E27FC236}">
                    <a16:creationId xmlns:a16="http://schemas.microsoft.com/office/drawing/2014/main" id="{8020F11C-E489-465D-9DED-1A0D1CFB1332}"/>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Freeform: Shape 31">
                <a:extLst>
                  <a:ext uri="{FF2B5EF4-FFF2-40B4-BE49-F238E27FC236}">
                    <a16:creationId xmlns:a16="http://schemas.microsoft.com/office/drawing/2014/main" id="{000FF429-5E8B-43CC-ACC3-2B1E0E89096A}"/>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3" name="Freeform: Shape 32">
                <a:extLst>
                  <a:ext uri="{FF2B5EF4-FFF2-40B4-BE49-F238E27FC236}">
                    <a16:creationId xmlns:a16="http://schemas.microsoft.com/office/drawing/2014/main" id="{0F33EE23-C8C6-42A3-BEF4-66847440BE3A}"/>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Freeform: Shape 33">
                <a:extLst>
                  <a:ext uri="{FF2B5EF4-FFF2-40B4-BE49-F238E27FC236}">
                    <a16:creationId xmlns:a16="http://schemas.microsoft.com/office/drawing/2014/main" id="{A8C0CBCF-D596-4B50-AA5C-2DE18B2DE665}"/>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5" name="Freeform: Shape 34">
                <a:extLst>
                  <a:ext uri="{FF2B5EF4-FFF2-40B4-BE49-F238E27FC236}">
                    <a16:creationId xmlns:a16="http://schemas.microsoft.com/office/drawing/2014/main" id="{0AE9311A-B6D9-48D6-9A10-E7CCE2DBF58D}"/>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113" name="Group 112">
            <a:extLst>
              <a:ext uri="{FF2B5EF4-FFF2-40B4-BE49-F238E27FC236}">
                <a16:creationId xmlns:a16="http://schemas.microsoft.com/office/drawing/2014/main" id="{31F27109-B9F6-4669-B633-B3038D2645A7}"/>
              </a:ext>
            </a:extLst>
          </p:cNvPr>
          <p:cNvGrpSpPr/>
          <p:nvPr/>
        </p:nvGrpSpPr>
        <p:grpSpPr>
          <a:xfrm>
            <a:off x="580029" y="4595774"/>
            <a:ext cx="5643636" cy="1501886"/>
            <a:chOff x="3960971" y="2767117"/>
            <a:chExt cx="4267200" cy="1321489"/>
          </a:xfrm>
        </p:grpSpPr>
        <p:sp>
          <p:nvSpPr>
            <p:cNvPr id="114" name="Freeform: Shape 113">
              <a:extLst>
                <a:ext uri="{FF2B5EF4-FFF2-40B4-BE49-F238E27FC236}">
                  <a16:creationId xmlns:a16="http://schemas.microsoft.com/office/drawing/2014/main" id="{222850DF-6339-45A0-9715-5EFBF62D4ECC}"/>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rgbClr val="F9F8F7"/>
            </a:solidFill>
            <a:ln w="9525" cap="flat">
              <a:noFill/>
              <a:prstDash val="solid"/>
              <a:miter/>
            </a:ln>
          </p:spPr>
          <p:txBody>
            <a:bodyPr rtlCol="0" anchor="ctr"/>
            <a:lstStyle/>
            <a:p>
              <a:endParaRPr lang="en-US" sz="1200"/>
            </a:p>
          </p:txBody>
        </p:sp>
        <p:sp>
          <p:nvSpPr>
            <p:cNvPr id="115" name="Freeform: Shape 114">
              <a:extLst>
                <a:ext uri="{FF2B5EF4-FFF2-40B4-BE49-F238E27FC236}">
                  <a16:creationId xmlns:a16="http://schemas.microsoft.com/office/drawing/2014/main" id="{09F7AC77-C86D-41F2-941E-BD42FC797410}"/>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5">
                <a:lumMod val="50000"/>
              </a:schemeClr>
            </a:solidFill>
            <a:ln w="9525" cap="flat">
              <a:noFill/>
              <a:prstDash val="solid"/>
              <a:miter/>
            </a:ln>
          </p:spPr>
          <p:txBody>
            <a:bodyPr rtlCol="0" anchor="ctr"/>
            <a:lstStyle/>
            <a:p>
              <a:endParaRPr lang="en-US" sz="1200"/>
            </a:p>
          </p:txBody>
        </p:sp>
        <p:sp>
          <p:nvSpPr>
            <p:cNvPr id="116" name="Freeform: Shape 115">
              <a:extLst>
                <a:ext uri="{FF2B5EF4-FFF2-40B4-BE49-F238E27FC236}">
                  <a16:creationId xmlns:a16="http://schemas.microsoft.com/office/drawing/2014/main" id="{2B9C10CB-44CB-46F4-8C4A-2BD8013C237F}"/>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rgbClr val="F9F8F7"/>
            </a:solidFill>
            <a:ln w="9525" cap="flat">
              <a:noFill/>
              <a:prstDash val="solid"/>
              <a:miter/>
            </a:ln>
          </p:spPr>
          <p:txBody>
            <a:bodyPr rtlCol="0" anchor="ctr"/>
            <a:lstStyle/>
            <a:p>
              <a:endParaRPr lang="en-US" sz="1200" dirty="0"/>
            </a:p>
          </p:txBody>
        </p:sp>
        <p:sp>
          <p:nvSpPr>
            <p:cNvPr id="117" name="Freeform: Shape 116">
              <a:extLst>
                <a:ext uri="{FF2B5EF4-FFF2-40B4-BE49-F238E27FC236}">
                  <a16:creationId xmlns:a16="http://schemas.microsoft.com/office/drawing/2014/main" id="{8EB2E6BD-2396-48EF-BEFF-AD7EDF7F8A75}"/>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rgbClr val="F9F8F7"/>
            </a:solidFill>
            <a:ln w="9525" cap="flat">
              <a:noFill/>
              <a:prstDash val="solid"/>
              <a:miter/>
            </a:ln>
          </p:spPr>
          <p:txBody>
            <a:bodyPr rtlCol="0" anchor="ctr"/>
            <a:lstStyle/>
            <a:p>
              <a:endParaRPr lang="en-US" sz="1200"/>
            </a:p>
          </p:txBody>
        </p:sp>
      </p:gr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2961" y="5652410"/>
            <a:ext cx="1209040" cy="1209040"/>
          </a:xfrm>
          <a:prstGeom prst="rect">
            <a:avLst/>
          </a:prstGeom>
        </p:spPr>
      </p:pic>
      <p:sp>
        <p:nvSpPr>
          <p:cNvPr id="130" name="MH_Others_2"/>
          <p:cNvSpPr txBox="1">
            <a:spLocks noChangeArrowheads="1"/>
          </p:cNvSpPr>
          <p:nvPr/>
        </p:nvSpPr>
        <p:spPr bwMode="auto">
          <a:xfrm rot="18856311">
            <a:off x="-819813" y="624695"/>
            <a:ext cx="3547564" cy="746608"/>
          </a:xfrm>
          <a:custGeom>
            <a:avLst/>
            <a:gdLst>
              <a:gd name="connsiteX0" fmla="*/ 2784501 w 2784501"/>
              <a:gd name="connsiteY0" fmla="*/ 585096 h 586015"/>
              <a:gd name="connsiteX1" fmla="*/ 0 w 2784501"/>
              <a:gd name="connsiteY1" fmla="*/ 586015 h 586015"/>
              <a:gd name="connsiteX2" fmla="*/ 600556 w 2784501"/>
              <a:gd name="connsiteY2" fmla="*/ 533 h 586015"/>
              <a:gd name="connsiteX3" fmla="*/ 2214090 w 2784501"/>
              <a:gd name="connsiteY3" fmla="*/ 0 h 586015"/>
            </a:gdLst>
            <a:ahLst/>
            <a:cxnLst>
              <a:cxn ang="0">
                <a:pos x="connsiteX0" y="connsiteY0"/>
              </a:cxn>
              <a:cxn ang="0">
                <a:pos x="connsiteX1" y="connsiteY1"/>
              </a:cxn>
              <a:cxn ang="0">
                <a:pos x="connsiteX2" y="connsiteY2"/>
              </a:cxn>
              <a:cxn ang="0">
                <a:pos x="connsiteX3" y="connsiteY3"/>
              </a:cxn>
            </a:cxnLst>
            <a:rect l="l" t="t" r="r" b="b"/>
            <a:pathLst>
              <a:path w="2784501" h="586015">
                <a:moveTo>
                  <a:pt x="2784501" y="585096"/>
                </a:moveTo>
                <a:lnTo>
                  <a:pt x="0" y="586015"/>
                </a:lnTo>
                <a:lnTo>
                  <a:pt x="600556" y="533"/>
                </a:lnTo>
                <a:lnTo>
                  <a:pt x="2214090" y="0"/>
                </a:lnTo>
                <a:close/>
              </a:path>
            </a:pathLst>
          </a:custGeom>
          <a:solidFill>
            <a:srgbClr val="BE8BE2"/>
          </a:solidFill>
          <a:ln>
            <a:noFill/>
          </a:ln>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pPr>
            <a:r>
              <a:rPr lang="fa-IR" altLang="zh-CN" sz="3200" b="1" dirty="0" smtClean="0">
                <a:ea typeface="+mj-ea"/>
              </a:rPr>
              <a:t>فصل ششم</a:t>
            </a:r>
            <a:endParaRPr lang="zh-CN" altLang="en-US" sz="3200" b="1" dirty="0">
              <a:ea typeface="+mj-ea"/>
            </a:endParaRPr>
          </a:p>
        </p:txBody>
      </p:sp>
    </p:spTree>
    <p:extLst>
      <p:ext uri="{BB962C8B-B14F-4D97-AF65-F5344CB8AC3E}">
        <p14:creationId xmlns:p14="http://schemas.microsoft.com/office/powerpoint/2010/main" val="4032476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pPr rtl="1"/>
            <a:r>
              <a:rPr lang="fa-IR" dirty="0">
                <a:solidFill>
                  <a:schemeClr val="tx1"/>
                </a:solidFill>
              </a:rPr>
              <a:t>آرایه های چندبعدی</a:t>
            </a:r>
          </a:p>
        </p:txBody>
      </p:sp>
      <p:cxnSp>
        <p:nvCxnSpPr>
          <p:cNvPr id="40" name="Straight Arrow Connector 39"/>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7" name="Rectangle 3"/>
          <p:cNvSpPr txBox="1">
            <a:spLocks noChangeArrowheads="1"/>
          </p:cNvSpPr>
          <p:nvPr/>
        </p:nvSpPr>
        <p:spPr bwMode="auto">
          <a:xfrm>
            <a:off x="323529" y="1184241"/>
            <a:ext cx="11573197" cy="130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80000"/>
              </a:lnSpc>
            </a:pPr>
            <a:r>
              <a:rPr lang="fa-IR" altLang="en-US" sz="2100" kern="0" dirty="0" smtClean="0">
                <a:cs typeface="Tahoma" panose="020B0604030504040204" pitchFamily="34" charset="0"/>
              </a:rPr>
              <a:t>البته در مورد آرايه هاي با ابعاد بالاتر نيز به شكل مشابهي عمل مي گردد.</a:t>
            </a:r>
          </a:p>
          <a:p>
            <a:pPr defTabSz="914400" eaLnBrk="1" hangingPunct="1">
              <a:lnSpc>
                <a:spcPct val="80000"/>
              </a:lnSpc>
            </a:pPr>
            <a:r>
              <a:rPr lang="fa-IR" altLang="en-US" sz="2100" kern="0" dirty="0" smtClean="0">
                <a:cs typeface="Tahoma" panose="020B0604030504040204" pitchFamily="34" charset="0"/>
              </a:rPr>
              <a:t>بعنوان مثال به نحوه استفاده از يك آرايه سه بعدي در مثال زير دقت كنيد:</a:t>
            </a:r>
            <a:endParaRPr lang="en-US" altLang="en-US" sz="2100" kern="0" dirty="0" smtClean="0">
              <a:cs typeface="Tahoma" panose="020B0604030504040204" pitchFamily="34" charset="0"/>
            </a:endParaRPr>
          </a:p>
          <a:p>
            <a:pPr algn="l" defTabSz="914400" rtl="0" eaLnBrk="1" hangingPunct="1">
              <a:lnSpc>
                <a:spcPct val="80000"/>
              </a:lnSpc>
              <a:buFont typeface="Wingdings" panose="05000000000000000000" pitchFamily="2" charset="2"/>
              <a:buNone/>
            </a:pPr>
            <a:r>
              <a:rPr lang="en-US" altLang="en-US" sz="2100" kern="0" dirty="0" err="1" smtClean="0">
                <a:cs typeface="Tahoma" panose="020B0604030504040204" pitchFamily="34" charset="0"/>
              </a:rPr>
              <a:t>int</a:t>
            </a:r>
            <a:r>
              <a:rPr lang="en-US" altLang="en-US" sz="2100" kern="0" dirty="0" smtClean="0">
                <a:cs typeface="Tahoma" panose="020B0604030504040204" pitchFamily="34" charset="0"/>
              </a:rPr>
              <a:t> B[5][8][6] ;</a:t>
            </a:r>
          </a:p>
          <a:p>
            <a:pPr algn="l" defTabSz="914400" rtl="0" eaLnBrk="1" hangingPunct="1">
              <a:lnSpc>
                <a:spcPct val="80000"/>
              </a:lnSpc>
              <a:buFont typeface="Wingdings" panose="05000000000000000000" pitchFamily="2" charset="2"/>
              <a:buNone/>
            </a:pPr>
            <a:r>
              <a:rPr lang="en-US" altLang="en-US" sz="2100" kern="0" dirty="0" smtClean="0">
                <a:cs typeface="Tahoma" panose="020B0604030504040204" pitchFamily="34" charset="0"/>
              </a:rPr>
              <a:t>B[2][4][0] = 12;</a:t>
            </a:r>
            <a:endParaRPr lang="fa-IR" altLang="en-US" sz="2100" kern="0" dirty="0" smtClean="0">
              <a:cs typeface="Tahoma" panose="020B0604030504040204" pitchFamily="34" charset="0"/>
            </a:endParaRPr>
          </a:p>
          <a:p>
            <a:pPr defTabSz="914400" eaLnBrk="1" hangingPunct="1">
              <a:lnSpc>
                <a:spcPct val="80000"/>
              </a:lnSpc>
            </a:pPr>
            <a:endParaRPr lang="fa-IR" altLang="en-US" sz="2100" kern="0" dirty="0" smtClean="0">
              <a:cs typeface="Tahoma" panose="020B0604030504040204" pitchFamily="34" charset="0"/>
            </a:endParaRPr>
          </a:p>
        </p:txBody>
      </p:sp>
      <p:sp>
        <p:nvSpPr>
          <p:cNvPr id="8" name="Cloud 7"/>
          <p:cNvSpPr/>
          <p:nvPr/>
        </p:nvSpPr>
        <p:spPr>
          <a:xfrm>
            <a:off x="1881996" y="2079938"/>
            <a:ext cx="7931636" cy="460825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2800" dirty="0" smtClean="0"/>
              <a:t>این شما هستید که به هر بعد آرایه معنی میدهید.</a:t>
            </a:r>
          </a:p>
          <a:p>
            <a:pPr algn="ctr"/>
            <a:r>
              <a:rPr lang="fa-IR" sz="2800" dirty="0" smtClean="0"/>
              <a:t>حالا متوجه میشوید که چطوری 1 آرایه 4 بعدی که قابل تجسم نیست به راحتی قابل درک هست</a:t>
            </a:r>
            <a:endParaRPr lang="en-US" sz="2800" dirty="0"/>
          </a:p>
        </p:txBody>
      </p:sp>
    </p:spTree>
    <p:extLst>
      <p:ext uri="{BB962C8B-B14F-4D97-AF65-F5344CB8AC3E}">
        <p14:creationId xmlns:p14="http://schemas.microsoft.com/office/powerpoint/2010/main" val="340328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47388" y="148588"/>
            <a:ext cx="6540230" cy="724247"/>
          </a:xfrm>
        </p:spPr>
        <p:txBody>
          <a:bodyPr>
            <a:normAutofit fontScale="92500" lnSpcReduction="10000"/>
          </a:bodyPr>
          <a:lstStyle/>
          <a:p>
            <a:pPr rtl="1"/>
            <a:r>
              <a:rPr lang="fa-IR" dirty="0" smtClean="0">
                <a:solidFill>
                  <a:schemeClr val="tx1"/>
                </a:solidFill>
              </a:rPr>
              <a:t>حل مثال </a:t>
            </a:r>
            <a:r>
              <a:rPr lang="fa-IR" dirty="0">
                <a:solidFill>
                  <a:schemeClr val="tx1"/>
                </a:solidFill>
              </a:rPr>
              <a:t>آرایه های چندبعدی</a:t>
            </a:r>
          </a:p>
        </p:txBody>
      </p:sp>
      <p:cxnSp>
        <p:nvCxnSpPr>
          <p:cNvPr id="40" name="Straight Arrow Connector 39"/>
          <p:cNvCxnSpPr/>
          <p:nvPr/>
        </p:nvCxnSpPr>
        <p:spPr>
          <a:xfrm flipV="1">
            <a:off x="5303873" y="975229"/>
            <a:ext cx="6773285" cy="29861"/>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3" name="Rectangle 2"/>
          <p:cNvSpPr/>
          <p:nvPr/>
        </p:nvSpPr>
        <p:spPr>
          <a:xfrm>
            <a:off x="5837454" y="1044251"/>
            <a:ext cx="6174433" cy="1748171"/>
          </a:xfrm>
          <a:prstGeom prst="rect">
            <a:avLst/>
          </a:prstGeom>
        </p:spPr>
        <p:txBody>
          <a:bodyPr wrap="square">
            <a:spAutoFit/>
          </a:bodyPr>
          <a:lstStyle/>
          <a:p>
            <a:pPr marL="342900" lvl="0" indent="-342900" algn="r" defTabSz="914400" rtl="1" fontAlgn="base">
              <a:lnSpc>
                <a:spcPct val="80000"/>
              </a:lnSpc>
              <a:spcBef>
                <a:spcPct val="20000"/>
              </a:spcBef>
              <a:spcAft>
                <a:spcPct val="0"/>
              </a:spcAft>
              <a:buClr>
                <a:srgbClr val="7C1302"/>
              </a:buClr>
              <a:buSzPct val="70000"/>
              <a:buFont typeface="Wingdings" panose="05000000000000000000" pitchFamily="2" charset="2"/>
              <a:buChar char="l"/>
            </a:pPr>
            <a:r>
              <a:rPr lang="fa-IR" altLang="en-US" kern="0" dirty="0">
                <a:solidFill>
                  <a:srgbClr val="000000"/>
                </a:solidFill>
                <a:latin typeface="Tahoma"/>
                <a:cs typeface="Tahoma" panose="020B0604030504040204" pitchFamily="34" charset="0"/>
              </a:rPr>
              <a:t>مثال 3) یكی از اساتید قصد دارد آماری از نمرات دانشجویان خود در كوییز های بین ترم تهیه نماید. وی 5 كوییز در طول ترم برگذار نموده است و اكنون نیاز به اطلاعات زیر دارد:</a:t>
            </a:r>
          </a:p>
          <a:p>
            <a:pPr marL="692150" lvl="1" indent="-347663" algn="r" defTabSz="914400" rtl="1" fontAlgn="base">
              <a:lnSpc>
                <a:spcPct val="80000"/>
              </a:lnSpc>
              <a:spcBef>
                <a:spcPct val="20000"/>
              </a:spcBef>
              <a:spcAft>
                <a:spcPct val="0"/>
              </a:spcAft>
              <a:buClr>
                <a:srgbClr val="CC3300"/>
              </a:buClr>
              <a:buSzPct val="70000"/>
              <a:buFont typeface="Wingdings" panose="05000000000000000000" pitchFamily="2" charset="2"/>
              <a:buChar char="l"/>
            </a:pPr>
            <a:r>
              <a:rPr lang="fa-IR" altLang="en-US" sz="1600" kern="0" dirty="0">
                <a:solidFill>
                  <a:srgbClr val="000000"/>
                </a:solidFill>
                <a:latin typeface="Tahoma"/>
                <a:cs typeface="Tahoma" panose="020B0604030504040204" pitchFamily="34" charset="0"/>
              </a:rPr>
              <a:t>میانگین نمرات هر دانشجو برای كل كوییزها</a:t>
            </a:r>
          </a:p>
          <a:p>
            <a:pPr marL="692150" lvl="1" indent="-347663" algn="r" defTabSz="914400" rtl="1" fontAlgn="base">
              <a:lnSpc>
                <a:spcPct val="80000"/>
              </a:lnSpc>
              <a:spcBef>
                <a:spcPct val="20000"/>
              </a:spcBef>
              <a:spcAft>
                <a:spcPct val="0"/>
              </a:spcAft>
              <a:buClr>
                <a:srgbClr val="CC3300"/>
              </a:buClr>
              <a:buSzPct val="70000"/>
              <a:buFont typeface="Wingdings" panose="05000000000000000000" pitchFamily="2" charset="2"/>
              <a:buChar char="l"/>
            </a:pPr>
            <a:r>
              <a:rPr lang="fa-IR" altLang="en-US" sz="1600" kern="0" dirty="0">
                <a:solidFill>
                  <a:srgbClr val="000000"/>
                </a:solidFill>
                <a:latin typeface="Tahoma"/>
                <a:cs typeface="Tahoma" panose="020B0604030504040204" pitchFamily="34" charset="0"/>
              </a:rPr>
              <a:t>میانگین نمرات كل دانشجویان برای هر كوییز</a:t>
            </a:r>
          </a:p>
          <a:p>
            <a:pPr marL="342900" lvl="0" indent="-342900" algn="r" defTabSz="914400" rtl="1" fontAlgn="base">
              <a:lnSpc>
                <a:spcPct val="80000"/>
              </a:lnSpc>
              <a:spcBef>
                <a:spcPct val="20000"/>
              </a:spcBef>
              <a:spcAft>
                <a:spcPct val="0"/>
              </a:spcAft>
              <a:buClr>
                <a:srgbClr val="7C1302"/>
              </a:buClr>
              <a:buSzPct val="70000"/>
            </a:pPr>
            <a:r>
              <a:rPr lang="fa-IR" altLang="en-US" kern="0" dirty="0">
                <a:solidFill>
                  <a:srgbClr val="000000"/>
                </a:solidFill>
                <a:latin typeface="Tahoma"/>
                <a:cs typeface="Tahoma" panose="020B0604030504040204" pitchFamily="34" charset="0"/>
              </a:rPr>
              <a:t>	برنامه اي بنويسيد كه نمرات دانشجویان را براي 5 كوییز دريافت و اطلاعات خواسته شده را چاپ نماید.</a:t>
            </a:r>
            <a:endParaRPr lang="en-US" altLang="en-US" kern="0" dirty="0">
              <a:solidFill>
                <a:srgbClr val="000000"/>
              </a:solidFill>
              <a:latin typeface="Tahoma"/>
              <a:cs typeface="Tahoma" panose="020B0604030504040204" pitchFamily="34" charset="0"/>
            </a:endParaRPr>
          </a:p>
        </p:txBody>
      </p:sp>
      <p:grpSp>
        <p:nvGrpSpPr>
          <p:cNvPr id="8" name="Group 32"/>
          <p:cNvGrpSpPr>
            <a:grpSpLocks/>
          </p:cNvGrpSpPr>
          <p:nvPr/>
        </p:nvGrpSpPr>
        <p:grpSpPr bwMode="auto">
          <a:xfrm>
            <a:off x="6274342" y="3989590"/>
            <a:ext cx="2328862" cy="1584325"/>
            <a:chOff x="781" y="1933"/>
            <a:chExt cx="1467" cy="998"/>
          </a:xfrm>
        </p:grpSpPr>
        <p:sp>
          <p:nvSpPr>
            <p:cNvPr id="9" name="Line 8"/>
            <p:cNvSpPr>
              <a:spLocks noChangeShapeType="1"/>
            </p:cNvSpPr>
            <p:nvPr/>
          </p:nvSpPr>
          <p:spPr bwMode="auto">
            <a:xfrm>
              <a:off x="1762" y="2064"/>
              <a:ext cx="48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9"/>
            <p:cNvSpPr>
              <a:spLocks noChangeShapeType="1"/>
            </p:cNvSpPr>
            <p:nvPr/>
          </p:nvSpPr>
          <p:spPr bwMode="auto">
            <a:xfrm>
              <a:off x="1762" y="2398"/>
              <a:ext cx="48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10"/>
            <p:cNvSpPr>
              <a:spLocks noChangeShapeType="1"/>
            </p:cNvSpPr>
            <p:nvPr/>
          </p:nvSpPr>
          <p:spPr bwMode="auto">
            <a:xfrm>
              <a:off x="1762" y="2732"/>
              <a:ext cx="485"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Text Box 11"/>
            <p:cNvSpPr txBox="1">
              <a:spLocks noChangeArrowheads="1"/>
            </p:cNvSpPr>
            <p:nvPr/>
          </p:nvSpPr>
          <p:spPr bwMode="auto">
            <a:xfrm>
              <a:off x="834" y="1933"/>
              <a:ext cx="1093"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eaLnBrk="1" hangingPunct="1"/>
              <a:r>
                <a:rPr lang="ar-SA" altLang="en-US" sz="1600" b="0" dirty="0">
                  <a:solidFill>
                    <a:schemeClr val="tx1"/>
                  </a:solidFill>
                  <a:latin typeface="Tahoma" panose="020B0604030504040204" pitchFamily="34" charset="0"/>
                  <a:cs typeface="Tahoma" panose="020B0604030504040204" pitchFamily="34" charset="0"/>
                </a:rPr>
                <a:t>دانشجوی اول</a:t>
              </a:r>
              <a:endParaRPr lang="en-US" altLang="en-US" sz="1600" b="0" dirty="0">
                <a:solidFill>
                  <a:schemeClr val="tx1"/>
                </a:solidFill>
              </a:endParaRPr>
            </a:p>
          </p:txBody>
        </p:sp>
        <p:sp>
          <p:nvSpPr>
            <p:cNvPr id="14" name="Text Box 12"/>
            <p:cNvSpPr txBox="1">
              <a:spLocks noChangeArrowheads="1"/>
            </p:cNvSpPr>
            <p:nvPr/>
          </p:nvSpPr>
          <p:spPr bwMode="auto">
            <a:xfrm>
              <a:off x="835" y="2251"/>
              <a:ext cx="1092"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eaLnBrk="1" hangingPunct="1"/>
              <a:r>
                <a:rPr lang="ar-SA" altLang="en-US" sz="1600" b="0">
                  <a:solidFill>
                    <a:schemeClr val="tx1"/>
                  </a:solidFill>
                  <a:latin typeface="Tahoma" panose="020B0604030504040204" pitchFamily="34" charset="0"/>
                  <a:cs typeface="Tahoma" panose="020B0604030504040204" pitchFamily="34" charset="0"/>
                </a:rPr>
                <a:t>دانشجوی دوم</a:t>
              </a:r>
              <a:endParaRPr lang="en-US" altLang="en-US" sz="1600" b="0">
                <a:solidFill>
                  <a:schemeClr val="tx1"/>
                </a:solidFill>
              </a:endParaRPr>
            </a:p>
          </p:txBody>
        </p:sp>
        <p:sp>
          <p:nvSpPr>
            <p:cNvPr id="15" name="Text Box 13"/>
            <p:cNvSpPr txBox="1">
              <a:spLocks noChangeArrowheads="1"/>
            </p:cNvSpPr>
            <p:nvPr/>
          </p:nvSpPr>
          <p:spPr bwMode="auto">
            <a:xfrm>
              <a:off x="781" y="2595"/>
              <a:ext cx="109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eaLnBrk="1" hangingPunct="1"/>
              <a:r>
                <a:rPr lang="ar-SA" altLang="en-US" sz="1600" b="0">
                  <a:solidFill>
                    <a:schemeClr val="tx1"/>
                  </a:solidFill>
                  <a:latin typeface="Tahoma" panose="020B0604030504040204" pitchFamily="34" charset="0"/>
                  <a:cs typeface="Tahoma" panose="020B0604030504040204" pitchFamily="34" charset="0"/>
                </a:rPr>
                <a:t>دانشجوی سوم</a:t>
              </a:r>
              <a:endParaRPr lang="en-US" altLang="en-US" sz="1600" b="0">
                <a:solidFill>
                  <a:schemeClr val="tx1"/>
                </a:solidFill>
              </a:endParaRPr>
            </a:p>
          </p:txBody>
        </p:sp>
      </p:grpSp>
      <p:grpSp>
        <p:nvGrpSpPr>
          <p:cNvPr id="16" name="Group 31"/>
          <p:cNvGrpSpPr>
            <a:grpSpLocks/>
          </p:cNvGrpSpPr>
          <p:nvPr/>
        </p:nvGrpSpPr>
        <p:grpSpPr bwMode="auto">
          <a:xfrm>
            <a:off x="8663528" y="3981653"/>
            <a:ext cx="3063875" cy="2747963"/>
            <a:chOff x="2369" y="1926"/>
            <a:chExt cx="1930" cy="1731"/>
          </a:xfrm>
        </p:grpSpPr>
        <p:sp>
          <p:nvSpPr>
            <p:cNvPr id="17" name="Rectangle 5"/>
            <p:cNvSpPr>
              <a:spLocks noChangeArrowheads="1"/>
            </p:cNvSpPr>
            <p:nvPr/>
          </p:nvSpPr>
          <p:spPr bwMode="auto">
            <a:xfrm>
              <a:off x="2369" y="1927"/>
              <a:ext cx="1930" cy="1728"/>
            </a:xfrm>
            <a:prstGeom prst="rect">
              <a:avLst/>
            </a:prstGeom>
            <a:solidFill>
              <a:srgbClr val="FFFFFF"/>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 name="Line 6"/>
            <p:cNvSpPr>
              <a:spLocks noChangeShapeType="1"/>
            </p:cNvSpPr>
            <p:nvPr/>
          </p:nvSpPr>
          <p:spPr bwMode="auto">
            <a:xfrm flipH="1">
              <a:off x="3522" y="1927"/>
              <a:ext cx="0" cy="17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7"/>
            <p:cNvSpPr>
              <a:spLocks noChangeShapeType="1"/>
            </p:cNvSpPr>
            <p:nvPr/>
          </p:nvSpPr>
          <p:spPr bwMode="auto">
            <a:xfrm flipV="1">
              <a:off x="2369" y="2237"/>
              <a:ext cx="19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Text Box 14"/>
            <p:cNvSpPr txBox="1">
              <a:spLocks noChangeArrowheads="1"/>
            </p:cNvSpPr>
            <p:nvPr/>
          </p:nvSpPr>
          <p:spPr bwMode="auto">
            <a:xfrm>
              <a:off x="2413" y="3046"/>
              <a:ext cx="485"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eaLnBrk="1" hangingPunct="1"/>
              <a:r>
                <a:rPr lang="en-US" altLang="en-US" sz="1600" b="0">
                  <a:solidFill>
                    <a:schemeClr val="tx1"/>
                  </a:solidFill>
                  <a:latin typeface="Tahoma" panose="020B0604030504040204" pitchFamily="34" charset="0"/>
                </a:rPr>
                <a:t>...</a:t>
              </a:r>
              <a:endParaRPr lang="en-US" altLang="en-US" sz="1600" b="0">
                <a:solidFill>
                  <a:schemeClr val="tx1"/>
                </a:solidFill>
              </a:endParaRPr>
            </a:p>
          </p:txBody>
        </p:sp>
        <p:sp>
          <p:nvSpPr>
            <p:cNvPr id="21" name="Line 15"/>
            <p:cNvSpPr>
              <a:spLocks noChangeShapeType="1"/>
            </p:cNvSpPr>
            <p:nvPr/>
          </p:nvSpPr>
          <p:spPr bwMode="auto">
            <a:xfrm flipH="1">
              <a:off x="2721" y="1926"/>
              <a:ext cx="0" cy="17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16"/>
            <p:cNvSpPr>
              <a:spLocks noChangeShapeType="1"/>
            </p:cNvSpPr>
            <p:nvPr/>
          </p:nvSpPr>
          <p:spPr bwMode="auto">
            <a:xfrm flipH="1">
              <a:off x="3125" y="1926"/>
              <a:ext cx="0" cy="17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17"/>
            <p:cNvSpPr>
              <a:spLocks noChangeShapeType="1"/>
            </p:cNvSpPr>
            <p:nvPr/>
          </p:nvSpPr>
          <p:spPr bwMode="auto">
            <a:xfrm flipH="1">
              <a:off x="3903" y="1938"/>
              <a:ext cx="1" cy="17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8"/>
            <p:cNvSpPr>
              <a:spLocks noChangeShapeType="1"/>
            </p:cNvSpPr>
            <p:nvPr/>
          </p:nvSpPr>
          <p:spPr bwMode="auto">
            <a:xfrm flipV="1">
              <a:off x="2369" y="2550"/>
              <a:ext cx="190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9"/>
            <p:cNvSpPr>
              <a:spLocks noChangeShapeType="1"/>
            </p:cNvSpPr>
            <p:nvPr/>
          </p:nvSpPr>
          <p:spPr bwMode="auto">
            <a:xfrm flipV="1">
              <a:off x="2369" y="2895"/>
              <a:ext cx="190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6" name="Group 33"/>
          <p:cNvGrpSpPr>
            <a:grpSpLocks/>
          </p:cNvGrpSpPr>
          <p:nvPr/>
        </p:nvGrpSpPr>
        <p:grpSpPr bwMode="auto">
          <a:xfrm>
            <a:off x="8480965" y="2764040"/>
            <a:ext cx="3246438" cy="1236663"/>
            <a:chOff x="2286" y="1086"/>
            <a:chExt cx="2045" cy="779"/>
          </a:xfrm>
        </p:grpSpPr>
        <p:sp>
          <p:nvSpPr>
            <p:cNvPr id="27" name="Line 18"/>
            <p:cNvSpPr>
              <a:spLocks noChangeShapeType="1"/>
            </p:cNvSpPr>
            <p:nvPr/>
          </p:nvSpPr>
          <p:spPr bwMode="auto">
            <a:xfrm>
              <a:off x="2528" y="1582"/>
              <a:ext cx="1" cy="2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 name="Text Box 19"/>
            <p:cNvSpPr txBox="1">
              <a:spLocks noChangeArrowheads="1"/>
            </p:cNvSpPr>
            <p:nvPr/>
          </p:nvSpPr>
          <p:spPr bwMode="auto">
            <a:xfrm>
              <a:off x="2286" y="1091"/>
              <a:ext cx="495" cy="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ar-SA" altLang="en-US" sz="1600" b="0">
                  <a:solidFill>
                    <a:schemeClr val="tx1"/>
                  </a:solidFill>
                  <a:latin typeface="Tahoma" panose="020B0604030504040204" pitchFamily="34" charset="0"/>
                  <a:cs typeface="Tahoma" panose="020B0604030504040204" pitchFamily="34" charset="0"/>
                </a:rPr>
                <a:t>کوییز اول</a:t>
              </a:r>
              <a:endParaRPr lang="en-US" altLang="en-US" sz="1600" b="0">
                <a:solidFill>
                  <a:schemeClr val="tx1"/>
                </a:solidFill>
              </a:endParaRPr>
            </a:p>
          </p:txBody>
        </p:sp>
        <p:sp>
          <p:nvSpPr>
            <p:cNvPr id="29" name="Line 20"/>
            <p:cNvSpPr>
              <a:spLocks noChangeShapeType="1"/>
            </p:cNvSpPr>
            <p:nvPr/>
          </p:nvSpPr>
          <p:spPr bwMode="auto">
            <a:xfrm>
              <a:off x="2920" y="1576"/>
              <a:ext cx="0" cy="27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Text Box 21"/>
            <p:cNvSpPr txBox="1">
              <a:spLocks noChangeArrowheads="1"/>
            </p:cNvSpPr>
            <p:nvPr/>
          </p:nvSpPr>
          <p:spPr bwMode="auto">
            <a:xfrm>
              <a:off x="2677" y="1086"/>
              <a:ext cx="495"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ar-SA" altLang="en-US" sz="1600" b="0">
                  <a:solidFill>
                    <a:schemeClr val="tx1"/>
                  </a:solidFill>
                  <a:latin typeface="Tahoma" panose="020B0604030504040204" pitchFamily="34" charset="0"/>
                  <a:cs typeface="Tahoma" panose="020B0604030504040204" pitchFamily="34" charset="0"/>
                </a:rPr>
                <a:t>کوییز</a:t>
              </a:r>
              <a:endParaRPr lang="fa-IR" altLang="en-US" sz="1600" b="0">
                <a:solidFill>
                  <a:schemeClr val="tx1"/>
                </a:solidFill>
                <a:latin typeface="Tahoma" panose="020B0604030504040204" pitchFamily="34" charset="0"/>
                <a:cs typeface="Tahoma" panose="020B0604030504040204" pitchFamily="34" charset="0"/>
              </a:endParaRPr>
            </a:p>
            <a:p>
              <a:pPr algn="ctr" eaLnBrk="1" hangingPunct="1"/>
              <a:r>
                <a:rPr lang="ar-SA" altLang="en-US" sz="1600" b="0">
                  <a:solidFill>
                    <a:schemeClr val="tx1"/>
                  </a:solidFill>
                  <a:latin typeface="Tahoma" panose="020B0604030504040204" pitchFamily="34" charset="0"/>
                  <a:cs typeface="Tahoma" panose="020B0604030504040204" pitchFamily="34" charset="0"/>
                </a:rPr>
                <a:t>دوم</a:t>
              </a:r>
              <a:endParaRPr lang="en-US" altLang="en-US" sz="1600" b="0">
                <a:solidFill>
                  <a:schemeClr val="tx1"/>
                </a:solidFill>
              </a:endParaRPr>
            </a:p>
          </p:txBody>
        </p:sp>
        <p:sp>
          <p:nvSpPr>
            <p:cNvPr id="31" name="Line 22"/>
            <p:cNvSpPr>
              <a:spLocks noChangeShapeType="1"/>
            </p:cNvSpPr>
            <p:nvPr/>
          </p:nvSpPr>
          <p:spPr bwMode="auto">
            <a:xfrm>
              <a:off x="3307" y="1582"/>
              <a:ext cx="1" cy="2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 name="Text Box 23"/>
            <p:cNvSpPr txBox="1">
              <a:spLocks noChangeArrowheads="1"/>
            </p:cNvSpPr>
            <p:nvPr/>
          </p:nvSpPr>
          <p:spPr bwMode="auto">
            <a:xfrm>
              <a:off x="3065" y="1091"/>
              <a:ext cx="495" cy="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ar-SA" altLang="en-US" sz="1600" b="0">
                  <a:solidFill>
                    <a:schemeClr val="tx1"/>
                  </a:solidFill>
                  <a:latin typeface="Tahoma" panose="020B0604030504040204" pitchFamily="34" charset="0"/>
                  <a:cs typeface="Tahoma" panose="020B0604030504040204" pitchFamily="34" charset="0"/>
                </a:rPr>
                <a:t>کوییز سوم</a:t>
              </a:r>
              <a:endParaRPr lang="en-US" altLang="en-US" sz="1600" b="0">
                <a:solidFill>
                  <a:schemeClr val="tx1"/>
                </a:solidFill>
              </a:endParaRPr>
            </a:p>
          </p:txBody>
        </p:sp>
        <p:sp>
          <p:nvSpPr>
            <p:cNvPr id="33" name="Line 24"/>
            <p:cNvSpPr>
              <a:spLocks noChangeShapeType="1"/>
            </p:cNvSpPr>
            <p:nvPr/>
          </p:nvSpPr>
          <p:spPr bwMode="auto">
            <a:xfrm>
              <a:off x="3692" y="1576"/>
              <a:ext cx="0" cy="27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 name="Text Box 25"/>
            <p:cNvSpPr txBox="1">
              <a:spLocks noChangeArrowheads="1"/>
            </p:cNvSpPr>
            <p:nvPr/>
          </p:nvSpPr>
          <p:spPr bwMode="auto">
            <a:xfrm>
              <a:off x="3419" y="1086"/>
              <a:ext cx="526"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ar-SA" altLang="en-US" sz="1600" b="0">
                  <a:solidFill>
                    <a:schemeClr val="tx1"/>
                  </a:solidFill>
                  <a:latin typeface="Tahoma" panose="020B0604030504040204" pitchFamily="34" charset="0"/>
                  <a:cs typeface="Tahoma" panose="020B0604030504040204" pitchFamily="34" charset="0"/>
                </a:rPr>
                <a:t>کوییز چهارم</a:t>
              </a:r>
              <a:endParaRPr lang="en-US" altLang="en-US" sz="1600" b="0">
                <a:solidFill>
                  <a:schemeClr val="tx1"/>
                </a:solidFill>
              </a:endParaRPr>
            </a:p>
          </p:txBody>
        </p:sp>
        <p:sp>
          <p:nvSpPr>
            <p:cNvPr id="35" name="Line 26"/>
            <p:cNvSpPr>
              <a:spLocks noChangeShapeType="1"/>
            </p:cNvSpPr>
            <p:nvPr/>
          </p:nvSpPr>
          <p:spPr bwMode="auto">
            <a:xfrm>
              <a:off x="4066" y="1588"/>
              <a:ext cx="1" cy="27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 name="Text Box 27"/>
            <p:cNvSpPr txBox="1">
              <a:spLocks noChangeArrowheads="1"/>
            </p:cNvSpPr>
            <p:nvPr/>
          </p:nvSpPr>
          <p:spPr bwMode="auto">
            <a:xfrm>
              <a:off x="3823" y="1098"/>
              <a:ext cx="496"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eaLnBrk="1" hangingPunct="1"/>
              <a:endParaRPr lang="en-US" altLang="en-US" sz="1600" b="0">
                <a:solidFill>
                  <a:schemeClr val="tx1"/>
                </a:solidFill>
              </a:endParaRPr>
            </a:p>
          </p:txBody>
        </p:sp>
        <p:sp>
          <p:nvSpPr>
            <p:cNvPr id="37" name="Text Box 30"/>
            <p:cNvSpPr txBox="1">
              <a:spLocks noChangeArrowheads="1"/>
            </p:cNvSpPr>
            <p:nvPr/>
          </p:nvSpPr>
          <p:spPr bwMode="auto">
            <a:xfrm>
              <a:off x="3805" y="1109"/>
              <a:ext cx="526"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ar-SA" altLang="en-US" sz="1600" b="0">
                  <a:solidFill>
                    <a:schemeClr val="tx1"/>
                  </a:solidFill>
                  <a:latin typeface="Tahoma" panose="020B0604030504040204" pitchFamily="34" charset="0"/>
                  <a:cs typeface="Tahoma" panose="020B0604030504040204" pitchFamily="34" charset="0"/>
                </a:rPr>
                <a:t>کوییز پنجم</a:t>
              </a:r>
              <a:endParaRPr lang="en-US" altLang="en-US" sz="1600" b="0">
                <a:solidFill>
                  <a:schemeClr val="tx1"/>
                </a:solidFill>
              </a:endParaRPr>
            </a:p>
          </p:txBody>
        </p:sp>
      </p:grpSp>
      <p:sp>
        <p:nvSpPr>
          <p:cNvPr id="38" name="Rectangle 3"/>
          <p:cNvSpPr txBox="1">
            <a:spLocks noChangeArrowheads="1"/>
          </p:cNvSpPr>
          <p:nvPr/>
        </p:nvSpPr>
        <p:spPr bwMode="auto">
          <a:xfrm>
            <a:off x="0" y="0"/>
            <a:ext cx="634523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smtClean="0">
                <a:ln>
                  <a:noFill/>
                </a:ln>
                <a:solidFill>
                  <a:srgbClr val="000000"/>
                </a:solidFill>
                <a:effectLst/>
                <a:uLnTx/>
                <a:uFillTx/>
                <a:latin typeface="Tahoma"/>
              </a:rPr>
              <a:t>#include &lt;</a:t>
            </a:r>
            <a:r>
              <a:rPr kumimoji="0" lang="en-US" altLang="en-US" sz="1200" b="0" i="0" u="none" strike="noStrike" kern="0" cap="none" spc="0" normalizeH="0" baseline="0" noProof="0" dirty="0" err="1" smtClean="0">
                <a:ln>
                  <a:noFill/>
                </a:ln>
                <a:solidFill>
                  <a:srgbClr val="000000"/>
                </a:solidFill>
                <a:effectLst/>
                <a:uLnTx/>
                <a:uFillTx/>
                <a:latin typeface="Tahoma"/>
              </a:rPr>
              <a:t>stdio.h</a:t>
            </a:r>
            <a:r>
              <a:rPr kumimoji="0" lang="en-US" altLang="en-US" sz="1200" b="0" i="0" u="none" strike="noStrike" kern="0" cap="none" spc="0" normalizeH="0" baseline="0" noProof="0" dirty="0" smtClean="0">
                <a:ln>
                  <a:noFill/>
                </a:ln>
                <a:solidFill>
                  <a:srgbClr val="000000"/>
                </a:solidFill>
                <a:effectLst/>
                <a:uLnTx/>
                <a:uFillTx/>
                <a:latin typeface="Tahoma"/>
              </a:rPr>
              <a:t>&gt;</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err="1" smtClean="0">
                <a:ln>
                  <a:noFill/>
                </a:ln>
                <a:solidFill>
                  <a:srgbClr val="000000"/>
                </a:solidFill>
                <a:effectLst/>
                <a:uLnTx/>
                <a:uFillTx/>
                <a:latin typeface="Tahoma"/>
              </a:rPr>
              <a:t>const</a:t>
            </a:r>
            <a:r>
              <a:rPr kumimoji="0" lang="en-US" altLang="en-US" sz="1200" b="0" i="0" u="none" strike="noStrike" kern="0" cap="none" spc="0" normalizeH="0" baseline="0" noProof="0" dirty="0" smtClean="0">
                <a:ln>
                  <a:noFill/>
                </a:ln>
                <a:solidFill>
                  <a:srgbClr val="000000"/>
                </a:solidFill>
                <a:effectLst/>
                <a:uLnTx/>
                <a:uFillTx/>
                <a:latin typeface="Tahoma"/>
              </a:rPr>
              <a:t> </a:t>
            </a:r>
            <a:r>
              <a:rPr kumimoji="0" lang="en-US" altLang="en-US" sz="1200" b="0" i="0" u="none" strike="noStrike" kern="0" cap="none" spc="0" normalizeH="0" baseline="0" noProof="0" dirty="0" err="1" smtClean="0">
                <a:ln>
                  <a:noFill/>
                </a:ln>
                <a:solidFill>
                  <a:srgbClr val="000000"/>
                </a:solidFill>
                <a:effectLst/>
                <a:uLnTx/>
                <a:uFillTx/>
                <a:latin typeface="Tahoma"/>
              </a:rPr>
              <a:t>int</a:t>
            </a:r>
            <a:r>
              <a:rPr kumimoji="0" lang="en-US" altLang="en-US" sz="1200" b="0" i="0" u="none" strike="noStrike" kern="0" cap="none" spc="0" normalizeH="0" baseline="0" noProof="0" dirty="0" smtClean="0">
                <a:ln>
                  <a:noFill/>
                </a:ln>
                <a:solidFill>
                  <a:srgbClr val="000000"/>
                </a:solidFill>
                <a:effectLst/>
                <a:uLnTx/>
                <a:uFillTx/>
                <a:latin typeface="Tahoma"/>
              </a:rPr>
              <a:t> </a:t>
            </a:r>
            <a:r>
              <a:rPr kumimoji="0" lang="en-US" altLang="en-US" sz="1200" b="0" i="0" u="none" strike="noStrike" kern="0" cap="none" spc="0" normalizeH="0" baseline="0" noProof="0" dirty="0" err="1" smtClean="0">
                <a:ln>
                  <a:noFill/>
                </a:ln>
                <a:solidFill>
                  <a:srgbClr val="000000"/>
                </a:solidFill>
                <a:effectLst/>
                <a:uLnTx/>
                <a:uFillTx/>
                <a:latin typeface="Tahoma"/>
              </a:rPr>
              <a:t>maxStudent</a:t>
            </a:r>
            <a:r>
              <a:rPr kumimoji="0" lang="en-US" altLang="en-US" sz="1200" b="0" i="0" u="none" strike="noStrike" kern="0" cap="none" spc="0" normalizeH="0" baseline="0" noProof="0" dirty="0" smtClean="0">
                <a:ln>
                  <a:noFill/>
                </a:ln>
                <a:solidFill>
                  <a:srgbClr val="000000"/>
                </a:solidFill>
                <a:effectLst/>
                <a:uLnTx/>
                <a:uFillTx/>
                <a:latin typeface="Tahoma"/>
              </a:rPr>
              <a:t> = 100;	//</a:t>
            </a:r>
            <a:r>
              <a:rPr kumimoji="0" lang="fa-IR" altLang="en-US" sz="1200" b="0" i="0" u="none" strike="noStrike" kern="0" cap="none" spc="0" normalizeH="0" baseline="0" noProof="0" dirty="0" smtClean="0">
                <a:ln>
                  <a:noFill/>
                </a:ln>
                <a:solidFill>
                  <a:srgbClr val="000000"/>
                </a:solidFill>
                <a:effectLst/>
                <a:uLnTx/>
                <a:uFillTx/>
                <a:latin typeface="Tahoma"/>
              </a:rPr>
              <a:t>حداكثر تعداد دانشجویان</a:t>
            </a:r>
            <a:r>
              <a:rPr kumimoji="0" lang="en-US" altLang="en-US" sz="1200" b="0" i="0" u="none" strike="noStrike" kern="0" cap="none" spc="0" normalizeH="0" baseline="0" noProof="0" dirty="0" smtClean="0">
                <a:ln>
                  <a:noFill/>
                </a:ln>
                <a:solidFill>
                  <a:srgbClr val="000000"/>
                </a:solidFill>
                <a:effectLst/>
                <a:uLnTx/>
                <a:uFillTx/>
                <a:latin typeface="Tahoma"/>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err="1" smtClean="0">
                <a:ln>
                  <a:noFill/>
                </a:ln>
                <a:solidFill>
                  <a:srgbClr val="000000"/>
                </a:solidFill>
                <a:effectLst/>
                <a:uLnTx/>
                <a:uFillTx/>
                <a:latin typeface="Tahoma"/>
              </a:rPr>
              <a:t>const</a:t>
            </a:r>
            <a:r>
              <a:rPr kumimoji="0" lang="en-US" altLang="en-US" sz="1200" b="0" i="0" u="none" strike="noStrike" kern="0" cap="none" spc="0" normalizeH="0" baseline="0" noProof="0" dirty="0" smtClean="0">
                <a:ln>
                  <a:noFill/>
                </a:ln>
                <a:solidFill>
                  <a:srgbClr val="000000"/>
                </a:solidFill>
                <a:effectLst/>
                <a:uLnTx/>
                <a:uFillTx/>
                <a:latin typeface="Tahoma"/>
              </a:rPr>
              <a:t> </a:t>
            </a:r>
            <a:r>
              <a:rPr kumimoji="0" lang="en-US" altLang="en-US" sz="1200" b="0" i="0" u="none" strike="noStrike" kern="0" cap="none" spc="0" normalizeH="0" baseline="0" noProof="0" dirty="0" err="1" smtClean="0">
                <a:ln>
                  <a:noFill/>
                </a:ln>
                <a:solidFill>
                  <a:srgbClr val="000000"/>
                </a:solidFill>
                <a:effectLst/>
                <a:uLnTx/>
                <a:uFillTx/>
                <a:latin typeface="Tahoma"/>
              </a:rPr>
              <a:t>int</a:t>
            </a:r>
            <a:r>
              <a:rPr kumimoji="0" lang="en-US" altLang="en-US" sz="1200" b="0" i="0" u="none" strike="noStrike" kern="0" cap="none" spc="0" normalizeH="0" baseline="0" noProof="0" dirty="0" smtClean="0">
                <a:ln>
                  <a:noFill/>
                </a:ln>
                <a:solidFill>
                  <a:srgbClr val="000000"/>
                </a:solidFill>
                <a:effectLst/>
                <a:uLnTx/>
                <a:uFillTx/>
                <a:latin typeface="Tahoma"/>
              </a:rPr>
              <a:t> </a:t>
            </a:r>
            <a:r>
              <a:rPr kumimoji="0" lang="en-US" altLang="en-US" sz="1200" b="0" i="0" u="none" strike="noStrike" kern="0" cap="none" spc="0" normalizeH="0" baseline="0" noProof="0" dirty="0" err="1" smtClean="0">
                <a:ln>
                  <a:noFill/>
                </a:ln>
                <a:solidFill>
                  <a:srgbClr val="000000"/>
                </a:solidFill>
                <a:effectLst/>
                <a:uLnTx/>
                <a:uFillTx/>
                <a:latin typeface="Tahoma"/>
              </a:rPr>
              <a:t>quizNo</a:t>
            </a:r>
            <a:r>
              <a:rPr kumimoji="0" lang="en-US" altLang="en-US" sz="1200" b="0" i="0" u="none" strike="noStrike" kern="0" cap="none" spc="0" normalizeH="0" baseline="0" noProof="0" dirty="0" smtClean="0">
                <a:ln>
                  <a:noFill/>
                </a:ln>
                <a:solidFill>
                  <a:srgbClr val="000000"/>
                </a:solidFill>
                <a:effectLst/>
                <a:uLnTx/>
                <a:uFillTx/>
                <a:latin typeface="Tahoma"/>
              </a:rPr>
              <a:t> = 5;		//</a:t>
            </a:r>
            <a:r>
              <a:rPr kumimoji="0" lang="fa-IR" altLang="en-US" sz="1200" b="0" i="0" u="none" strike="noStrike" kern="0" cap="none" spc="0" normalizeH="0" baseline="0" noProof="0" dirty="0" smtClean="0">
                <a:ln>
                  <a:noFill/>
                </a:ln>
                <a:solidFill>
                  <a:srgbClr val="000000"/>
                </a:solidFill>
                <a:effectLst/>
                <a:uLnTx/>
                <a:uFillTx/>
                <a:latin typeface="Tahoma"/>
              </a:rPr>
              <a:t>تعداد كوئیزها</a:t>
            </a:r>
            <a:endParaRPr kumimoji="0" lang="fa-IR" altLang="en-US" sz="1200" b="0" i="0" u="none" strike="noStrike" kern="0" cap="none" spc="0" normalizeH="0" baseline="0" noProof="0" dirty="0" smtClean="0">
              <a:ln>
                <a:noFill/>
              </a:ln>
              <a:solidFill>
                <a:srgbClr val="000000"/>
              </a:solidFill>
              <a:effectLst/>
              <a:uLnTx/>
              <a:uFillTx/>
              <a:latin typeface="Tahoma"/>
              <a:cs typeface="Tahoma" panose="020B0604030504040204" pitchFamily="34" charset="0"/>
            </a:endParaRP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smtClean="0">
                <a:ln>
                  <a:noFill/>
                </a:ln>
                <a:solidFill>
                  <a:srgbClr val="000000"/>
                </a:solidFill>
                <a:effectLst/>
                <a:uLnTx/>
                <a:uFillTx/>
                <a:latin typeface="Tahoma"/>
              </a:rPr>
              <a:t>void main()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smtClean="0">
                <a:ln>
                  <a:noFill/>
                </a:ln>
                <a:solidFill>
                  <a:srgbClr val="000000"/>
                </a:solidFill>
                <a:effectLst/>
                <a:uLnTx/>
                <a:uFillTx/>
                <a:latin typeface="Tahoma"/>
              </a:rPr>
              <a:t>   float grades[</a:t>
            </a:r>
            <a:r>
              <a:rPr kumimoji="0" lang="en-US" altLang="en-US" sz="1200" b="0" i="0" u="none" strike="noStrike" kern="0" cap="none" spc="0" normalizeH="0" baseline="0" noProof="0" dirty="0" err="1" smtClean="0">
                <a:ln>
                  <a:noFill/>
                </a:ln>
                <a:solidFill>
                  <a:srgbClr val="000000"/>
                </a:solidFill>
                <a:effectLst/>
                <a:uLnTx/>
                <a:uFillTx/>
                <a:latin typeface="Tahoma"/>
              </a:rPr>
              <a:t>maxStudent</a:t>
            </a:r>
            <a:r>
              <a:rPr kumimoji="0" lang="en-US" altLang="en-US" sz="1200" b="0" i="0" u="none" strike="noStrike" kern="0" cap="none" spc="0" normalizeH="0" baseline="0" noProof="0" dirty="0" smtClean="0">
                <a:ln>
                  <a:noFill/>
                </a:ln>
                <a:solidFill>
                  <a:srgbClr val="000000"/>
                </a:solidFill>
                <a:effectLst/>
                <a:uLnTx/>
                <a:uFillTx/>
                <a:latin typeface="Tahoma"/>
              </a:rPr>
              <a:t>][</a:t>
            </a:r>
            <a:r>
              <a:rPr kumimoji="0" lang="en-US" altLang="en-US" sz="1200" b="0" i="0" u="none" strike="noStrike" kern="0" cap="none" spc="0" normalizeH="0" baseline="0" noProof="0" dirty="0" err="1" smtClean="0">
                <a:ln>
                  <a:noFill/>
                </a:ln>
                <a:solidFill>
                  <a:srgbClr val="000000"/>
                </a:solidFill>
                <a:effectLst/>
                <a:uLnTx/>
                <a:uFillTx/>
                <a:latin typeface="Tahoma"/>
              </a:rPr>
              <a:t>quizNo</a:t>
            </a:r>
            <a:r>
              <a:rPr kumimoji="0" lang="en-US" altLang="en-US" sz="1200" b="0" i="0" u="none" strike="noStrike" kern="0" cap="none" spc="0" normalizeH="0" baseline="0" noProof="0" dirty="0" smtClean="0">
                <a:ln>
                  <a:noFill/>
                </a:ln>
                <a:solidFill>
                  <a:srgbClr val="000000"/>
                </a:solidFill>
                <a:effectLst/>
                <a:uLnTx/>
                <a:uFillTx/>
                <a:latin typeface="Tahoma"/>
              </a:rPr>
              <a:t>] ;	//</a:t>
            </a:r>
            <a:r>
              <a:rPr kumimoji="0" lang="fa-IR" altLang="en-US" sz="1200" b="0" i="0" u="none" strike="noStrike" kern="0" cap="none" spc="0" normalizeH="0" baseline="0" noProof="0" dirty="0" smtClean="0">
                <a:ln>
                  <a:noFill/>
                </a:ln>
                <a:solidFill>
                  <a:srgbClr val="000000"/>
                </a:solidFill>
                <a:effectLst/>
                <a:uLnTx/>
                <a:uFillTx/>
                <a:latin typeface="Tahoma"/>
              </a:rPr>
              <a:t>آرایه نگهداری نمرات دانشجویان</a:t>
            </a:r>
            <a:endParaRPr kumimoji="0" lang="en-US" altLang="en-US" sz="1200" b="0" i="0" u="none" strike="noStrike" kern="0" cap="none" spc="0" normalizeH="0" baseline="0" noProof="0" dirty="0" smtClean="0">
              <a:ln>
                <a:noFill/>
              </a:ln>
              <a:solidFill>
                <a:srgbClr val="000000"/>
              </a:solidFill>
              <a:effectLst/>
              <a:uLnTx/>
              <a:uFillTx/>
              <a:latin typeface="Tahoma"/>
            </a:endParaRP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smtClean="0">
                <a:ln>
                  <a:noFill/>
                </a:ln>
                <a:solidFill>
                  <a:srgbClr val="000000"/>
                </a:solidFill>
                <a:effectLst/>
                <a:uLnTx/>
                <a:uFillTx/>
                <a:latin typeface="Tahoma"/>
              </a:rPr>
              <a:t>   float </a:t>
            </a:r>
            <a:r>
              <a:rPr kumimoji="0" lang="en-US" altLang="en-US" sz="1200" b="0" i="0" u="none" strike="noStrike" kern="0" cap="none" spc="0" normalizeH="0" baseline="0" noProof="0" dirty="0" err="1" smtClean="0">
                <a:ln>
                  <a:noFill/>
                </a:ln>
                <a:solidFill>
                  <a:srgbClr val="000000"/>
                </a:solidFill>
                <a:effectLst/>
                <a:uLnTx/>
                <a:uFillTx/>
                <a:latin typeface="Tahoma"/>
              </a:rPr>
              <a:t>quizAverage</a:t>
            </a:r>
            <a:r>
              <a:rPr kumimoji="0" lang="en-US" altLang="en-US" sz="1200" b="0" i="0" u="none" strike="noStrike" kern="0" cap="none" spc="0" normalizeH="0" baseline="0" noProof="0" dirty="0" smtClean="0">
                <a:ln>
                  <a:noFill/>
                </a:ln>
                <a:solidFill>
                  <a:srgbClr val="000000"/>
                </a:solidFill>
                <a:effectLst/>
                <a:uLnTx/>
                <a:uFillTx/>
                <a:latin typeface="Tahoma"/>
              </a:rPr>
              <a:t>, 		//</a:t>
            </a:r>
            <a:r>
              <a:rPr kumimoji="0" lang="fa-IR" altLang="en-US" sz="1200" b="0" i="0" u="none" strike="noStrike" kern="0" cap="none" spc="0" normalizeH="0" baseline="0" noProof="0" dirty="0" smtClean="0">
                <a:ln>
                  <a:noFill/>
                </a:ln>
                <a:solidFill>
                  <a:srgbClr val="000000"/>
                </a:solidFill>
                <a:effectLst/>
                <a:uLnTx/>
                <a:uFillTx/>
                <a:latin typeface="Tahoma"/>
              </a:rPr>
              <a:t>میانگین نمرات هر كوئیز</a:t>
            </a:r>
            <a:r>
              <a:rPr kumimoji="0" lang="en-US" altLang="en-US" sz="1200" b="0" i="0" u="none" strike="noStrike" kern="0" cap="none" spc="0" normalizeH="0" baseline="0" noProof="0" dirty="0" smtClean="0">
                <a:ln>
                  <a:noFill/>
                </a:ln>
                <a:solidFill>
                  <a:srgbClr val="000000"/>
                </a:solidFill>
                <a:effectLst/>
                <a:uLnTx/>
                <a:uFillTx/>
                <a:latin typeface="Tahoma"/>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smtClean="0">
                <a:ln>
                  <a:noFill/>
                </a:ln>
                <a:solidFill>
                  <a:srgbClr val="000000"/>
                </a:solidFill>
                <a:effectLst/>
                <a:uLnTx/>
                <a:uFillTx/>
                <a:latin typeface="Tahoma"/>
              </a:rPr>
              <a:t>          </a:t>
            </a:r>
            <a:r>
              <a:rPr kumimoji="0" lang="en-US" altLang="en-US" sz="1200" b="0" i="0" u="none" strike="noStrike" kern="0" cap="none" spc="0" normalizeH="0" baseline="0" noProof="0" dirty="0" err="1" smtClean="0">
                <a:ln>
                  <a:noFill/>
                </a:ln>
                <a:solidFill>
                  <a:srgbClr val="000000"/>
                </a:solidFill>
                <a:effectLst/>
                <a:uLnTx/>
                <a:uFillTx/>
                <a:latin typeface="Tahoma"/>
              </a:rPr>
              <a:t>studentAverage</a:t>
            </a:r>
            <a:r>
              <a:rPr kumimoji="0" lang="en-US" altLang="en-US" sz="1200" b="0" i="0" u="none" strike="noStrike" kern="0" cap="none" spc="0" normalizeH="0" baseline="0" noProof="0" dirty="0" smtClean="0">
                <a:ln>
                  <a:noFill/>
                </a:ln>
                <a:solidFill>
                  <a:srgbClr val="000000"/>
                </a:solidFill>
                <a:effectLst/>
                <a:uLnTx/>
                <a:uFillTx/>
                <a:latin typeface="Tahoma"/>
              </a:rPr>
              <a:t>;		//</a:t>
            </a:r>
            <a:r>
              <a:rPr kumimoji="0" lang="fa-IR" altLang="en-US" sz="1200" b="0" i="0" u="none" strike="noStrike" kern="0" cap="none" spc="0" normalizeH="0" baseline="0" noProof="0" dirty="0" smtClean="0">
                <a:ln>
                  <a:noFill/>
                </a:ln>
                <a:solidFill>
                  <a:srgbClr val="000000"/>
                </a:solidFill>
                <a:effectLst/>
                <a:uLnTx/>
                <a:uFillTx/>
                <a:latin typeface="Tahoma"/>
              </a:rPr>
              <a:t>میانگین نمرات هر دانشجو</a:t>
            </a:r>
            <a:endParaRPr kumimoji="0" lang="en-US" altLang="en-US" sz="1200" b="0" i="0" u="none" strike="noStrike" kern="0" cap="none" spc="0" normalizeH="0" baseline="0" noProof="0" dirty="0" smtClean="0">
              <a:ln>
                <a:noFill/>
              </a:ln>
              <a:solidFill>
                <a:srgbClr val="000000"/>
              </a:solidFill>
              <a:effectLst/>
              <a:uLnTx/>
              <a:uFillTx/>
              <a:latin typeface="Tahoma"/>
            </a:endParaRP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smtClean="0">
                <a:ln>
                  <a:noFill/>
                </a:ln>
                <a:solidFill>
                  <a:srgbClr val="000000"/>
                </a:solidFill>
                <a:effectLst/>
                <a:uLnTx/>
                <a:uFillTx/>
                <a:latin typeface="Tahoma"/>
              </a:rPr>
              <a:t>   </a:t>
            </a:r>
            <a:r>
              <a:rPr kumimoji="0" lang="en-US" altLang="en-US" sz="1200" b="0" i="0" u="none" strike="noStrike" kern="0" cap="none" spc="0" normalizeH="0" baseline="0" noProof="0" dirty="0" err="1" smtClean="0">
                <a:ln>
                  <a:noFill/>
                </a:ln>
                <a:solidFill>
                  <a:srgbClr val="000000"/>
                </a:solidFill>
                <a:effectLst/>
                <a:uLnTx/>
                <a:uFillTx/>
                <a:latin typeface="Tahoma"/>
              </a:rPr>
              <a:t>int</a:t>
            </a:r>
            <a:r>
              <a:rPr kumimoji="0" lang="en-US" altLang="en-US" sz="1200" b="0" i="0" u="none" strike="noStrike" kern="0" cap="none" spc="0" normalizeH="0" baseline="0" noProof="0" dirty="0" smtClean="0">
                <a:ln>
                  <a:noFill/>
                </a:ln>
                <a:solidFill>
                  <a:srgbClr val="000000"/>
                </a:solidFill>
                <a:effectLst/>
                <a:uLnTx/>
                <a:uFillTx/>
                <a:latin typeface="Tahoma"/>
              </a:rPr>
              <a:t> </a:t>
            </a:r>
            <a:r>
              <a:rPr kumimoji="0" lang="en-US" altLang="en-US" sz="1200" b="0" i="0" u="none" strike="noStrike" kern="0" cap="none" spc="0" normalizeH="0" baseline="0" noProof="0" dirty="0" err="1" smtClean="0">
                <a:ln>
                  <a:noFill/>
                </a:ln>
                <a:solidFill>
                  <a:srgbClr val="000000"/>
                </a:solidFill>
                <a:effectLst/>
                <a:uLnTx/>
                <a:uFillTx/>
                <a:latin typeface="Tahoma"/>
              </a:rPr>
              <a:t>i</a:t>
            </a:r>
            <a:r>
              <a:rPr kumimoji="0" lang="en-US" altLang="en-US" sz="1200" b="0" i="0" u="none" strike="noStrike" kern="0" cap="none" spc="0" normalizeH="0" baseline="0" noProof="0" dirty="0" smtClean="0">
                <a:ln>
                  <a:noFill/>
                </a:ln>
                <a:solidFill>
                  <a:srgbClr val="000000"/>
                </a:solidFill>
                <a:effectLst/>
                <a:uLnTx/>
                <a:uFillTx/>
                <a:latin typeface="Tahoma"/>
              </a:rPr>
              <a:t>, j, n;</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smtClean="0">
                <a:ln>
                  <a:noFill/>
                </a:ln>
                <a:solidFill>
                  <a:srgbClr val="000000"/>
                </a:solidFill>
                <a:effectLst/>
                <a:uLnTx/>
                <a:uFillTx/>
                <a:latin typeface="Tahoma"/>
              </a:rPr>
              <a:t>   </a:t>
            </a:r>
            <a:r>
              <a:rPr kumimoji="0" lang="en-US" altLang="en-US" sz="1200" b="0" i="0" u="none" strike="noStrike" kern="0" cap="none" spc="0" normalizeH="0" baseline="0" noProof="0" dirty="0" err="1" smtClean="0">
                <a:ln>
                  <a:noFill/>
                </a:ln>
                <a:solidFill>
                  <a:srgbClr val="000000"/>
                </a:solidFill>
                <a:effectLst/>
                <a:uLnTx/>
                <a:uFillTx/>
                <a:latin typeface="Tahoma"/>
              </a:rPr>
              <a:t>printf</a:t>
            </a:r>
            <a:r>
              <a:rPr kumimoji="0" lang="en-US" altLang="en-US" sz="1200" b="0" i="0" u="none" strike="noStrike" kern="0" cap="none" spc="0" normalizeH="0" baseline="0" noProof="0" dirty="0" smtClean="0">
                <a:ln>
                  <a:noFill/>
                </a:ln>
                <a:solidFill>
                  <a:srgbClr val="000000"/>
                </a:solidFill>
                <a:effectLst/>
                <a:uLnTx/>
                <a:uFillTx/>
                <a:latin typeface="Tahoma"/>
              </a:rPr>
              <a:t>("enter number of students: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smtClean="0">
                <a:ln>
                  <a:noFill/>
                </a:ln>
                <a:solidFill>
                  <a:srgbClr val="000000"/>
                </a:solidFill>
                <a:effectLst/>
                <a:uLnTx/>
                <a:uFillTx/>
                <a:latin typeface="Tahoma"/>
              </a:rPr>
              <a:t>   </a:t>
            </a:r>
            <a:r>
              <a:rPr kumimoji="0" lang="en-US" altLang="en-US" sz="1200" b="0" i="0" u="none" strike="noStrike" kern="0" cap="none" spc="0" normalizeH="0" baseline="0" noProof="0" dirty="0" err="1" smtClean="0">
                <a:ln>
                  <a:noFill/>
                </a:ln>
                <a:solidFill>
                  <a:srgbClr val="000000"/>
                </a:solidFill>
                <a:effectLst/>
                <a:uLnTx/>
                <a:uFillTx/>
                <a:latin typeface="Tahoma"/>
              </a:rPr>
              <a:t>scanf</a:t>
            </a:r>
            <a:r>
              <a:rPr kumimoji="0" lang="en-US" altLang="en-US" sz="1200" b="0" i="0" u="none" strike="noStrike" kern="0" cap="none" spc="0" normalizeH="0" baseline="0" noProof="0" dirty="0" smtClean="0">
                <a:ln>
                  <a:noFill/>
                </a:ln>
                <a:solidFill>
                  <a:srgbClr val="000000"/>
                </a:solidFill>
                <a:effectLst/>
                <a:uLnTx/>
                <a:uFillTx/>
                <a:latin typeface="Tahoma"/>
              </a:rPr>
              <a:t>("%</a:t>
            </a:r>
            <a:r>
              <a:rPr kumimoji="0" lang="en-US" altLang="en-US" sz="1200" b="0" i="0" u="none" strike="noStrike" kern="0" cap="none" spc="0" normalizeH="0" baseline="0" noProof="0" dirty="0" err="1" smtClean="0">
                <a:ln>
                  <a:noFill/>
                </a:ln>
                <a:solidFill>
                  <a:srgbClr val="000000"/>
                </a:solidFill>
                <a:effectLst/>
                <a:uLnTx/>
                <a:uFillTx/>
                <a:latin typeface="Tahoma"/>
              </a:rPr>
              <a:t>d",&amp;n</a:t>
            </a:r>
            <a:r>
              <a:rPr kumimoji="0" lang="en-US" altLang="en-US" sz="1200" b="0" i="0" u="none" strike="noStrike" kern="0" cap="none" spc="0" normalizeH="0" baseline="0" noProof="0" dirty="0" smtClean="0">
                <a:ln>
                  <a:noFill/>
                </a:ln>
                <a:solidFill>
                  <a:srgbClr val="000000"/>
                </a:solidFill>
                <a:effectLst/>
                <a:uLnTx/>
                <a:uFillTx/>
                <a:latin typeface="Tahoma"/>
              </a:rPr>
              <a:t>);	//</a:t>
            </a:r>
            <a:r>
              <a:rPr kumimoji="0" lang="fa-IR" altLang="en-US" sz="1200" b="0" i="0" u="none" strike="noStrike" kern="0" cap="none" spc="0" normalizeH="0" baseline="0" noProof="0" dirty="0" smtClean="0">
                <a:ln>
                  <a:noFill/>
                </a:ln>
                <a:solidFill>
                  <a:srgbClr val="000000"/>
                </a:solidFill>
                <a:effectLst/>
                <a:uLnTx/>
                <a:uFillTx/>
                <a:latin typeface="Tahoma"/>
              </a:rPr>
              <a:t>دریافت تعداد دانشجویان</a:t>
            </a:r>
            <a:endParaRPr kumimoji="0" lang="en-US" altLang="en-US" sz="1200" b="0" i="0" u="none" strike="noStrike" kern="0" cap="none" spc="0" normalizeH="0" baseline="0" noProof="0" dirty="0" smtClean="0">
              <a:ln>
                <a:noFill/>
              </a:ln>
              <a:solidFill>
                <a:srgbClr val="000000"/>
              </a:solidFill>
              <a:effectLst/>
              <a:uLnTx/>
              <a:uFillTx/>
              <a:latin typeface="Tahoma"/>
            </a:endParaRP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smtClean="0">
                <a:ln>
                  <a:noFill/>
                </a:ln>
                <a:solidFill>
                  <a:srgbClr val="000000"/>
                </a:solidFill>
                <a:effectLst/>
                <a:uLnTx/>
                <a:uFillTx/>
                <a:latin typeface="Tahoma"/>
              </a:rPr>
              <a:t>   //</a:t>
            </a:r>
            <a:r>
              <a:rPr kumimoji="0" lang="fa-IR" altLang="en-US" sz="1200" b="0" i="0" u="none" strike="noStrike" kern="0" cap="none" spc="0" normalizeH="0" baseline="0" noProof="0" dirty="0" smtClean="0">
                <a:ln>
                  <a:noFill/>
                </a:ln>
                <a:solidFill>
                  <a:srgbClr val="000000"/>
                </a:solidFill>
                <a:effectLst/>
                <a:uLnTx/>
                <a:uFillTx/>
                <a:latin typeface="Tahoma"/>
              </a:rPr>
              <a:t>حلقه دریافت اطلاعات دانشجویان</a:t>
            </a:r>
            <a:endParaRPr kumimoji="0" lang="en-US" altLang="en-US" sz="1200" b="0" i="0" u="none" strike="noStrike" kern="0" cap="none" spc="0" normalizeH="0" baseline="0" noProof="0" dirty="0" smtClean="0">
              <a:ln>
                <a:noFill/>
              </a:ln>
              <a:solidFill>
                <a:srgbClr val="000000"/>
              </a:solidFill>
              <a:effectLst/>
              <a:uLnTx/>
              <a:uFillTx/>
              <a:latin typeface="Tahoma"/>
            </a:endParaRP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smtClean="0">
                <a:ln>
                  <a:noFill/>
                </a:ln>
                <a:solidFill>
                  <a:srgbClr val="000000"/>
                </a:solidFill>
                <a:effectLst/>
                <a:uLnTx/>
                <a:uFillTx/>
                <a:latin typeface="Tahoma"/>
              </a:rPr>
              <a:t>   for (</a:t>
            </a:r>
            <a:r>
              <a:rPr kumimoji="0" lang="en-US" altLang="en-US" sz="1200" b="0" i="0" u="none" strike="noStrike" kern="0" cap="none" spc="0" normalizeH="0" baseline="0" noProof="0" dirty="0" err="1" smtClean="0">
                <a:ln>
                  <a:noFill/>
                </a:ln>
                <a:solidFill>
                  <a:srgbClr val="000000"/>
                </a:solidFill>
                <a:effectLst/>
                <a:uLnTx/>
                <a:uFillTx/>
                <a:latin typeface="Tahoma"/>
              </a:rPr>
              <a:t>i</a:t>
            </a:r>
            <a:r>
              <a:rPr kumimoji="0" lang="en-US" altLang="en-US" sz="1200" b="0" i="0" u="none" strike="noStrike" kern="0" cap="none" spc="0" normalizeH="0" baseline="0" noProof="0" dirty="0" smtClean="0">
                <a:ln>
                  <a:noFill/>
                </a:ln>
                <a:solidFill>
                  <a:srgbClr val="000000"/>
                </a:solidFill>
                <a:effectLst/>
                <a:uLnTx/>
                <a:uFillTx/>
                <a:latin typeface="Tahoma"/>
              </a:rPr>
              <a:t>=0 ; </a:t>
            </a:r>
            <a:r>
              <a:rPr kumimoji="0" lang="en-US" altLang="en-US" sz="1200" b="0" i="0" u="none" strike="noStrike" kern="0" cap="none" spc="0" normalizeH="0" baseline="0" noProof="0" dirty="0" err="1" smtClean="0">
                <a:ln>
                  <a:noFill/>
                </a:ln>
                <a:solidFill>
                  <a:srgbClr val="000000"/>
                </a:solidFill>
                <a:effectLst/>
                <a:uLnTx/>
                <a:uFillTx/>
                <a:latin typeface="Tahoma"/>
              </a:rPr>
              <a:t>i</a:t>
            </a:r>
            <a:r>
              <a:rPr kumimoji="0" lang="en-US" altLang="en-US" sz="1200" b="0" i="0" u="none" strike="noStrike" kern="0" cap="none" spc="0" normalizeH="0" baseline="0" noProof="0" dirty="0" smtClean="0">
                <a:ln>
                  <a:noFill/>
                </a:ln>
                <a:solidFill>
                  <a:srgbClr val="000000"/>
                </a:solidFill>
                <a:effectLst/>
                <a:uLnTx/>
                <a:uFillTx/>
                <a:latin typeface="Tahoma"/>
              </a:rPr>
              <a:t>&lt;n ; </a:t>
            </a:r>
            <a:r>
              <a:rPr kumimoji="0" lang="en-US" altLang="en-US" sz="1200" b="0" i="0" u="none" strike="noStrike" kern="0" cap="none" spc="0" normalizeH="0" baseline="0" noProof="0" dirty="0" err="1" smtClean="0">
                <a:ln>
                  <a:noFill/>
                </a:ln>
                <a:solidFill>
                  <a:srgbClr val="000000"/>
                </a:solidFill>
                <a:effectLst/>
                <a:uLnTx/>
                <a:uFillTx/>
                <a:latin typeface="Tahoma"/>
              </a:rPr>
              <a:t>i</a:t>
            </a:r>
            <a:r>
              <a:rPr kumimoji="0" lang="en-US" altLang="en-US" sz="1200" b="0" i="0" u="none" strike="noStrike" kern="0" cap="none" spc="0" normalizeH="0" baseline="0" noProof="0" dirty="0" smtClean="0">
                <a:ln>
                  <a:noFill/>
                </a:ln>
                <a:solidFill>
                  <a:srgbClr val="000000"/>
                </a:solidFill>
                <a:effectLst/>
                <a:uLnTx/>
                <a:uFillTx/>
                <a:latin typeface="Tahoma"/>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smtClean="0">
                <a:ln>
                  <a:noFill/>
                </a:ln>
                <a:solidFill>
                  <a:srgbClr val="000000"/>
                </a:solidFill>
                <a:effectLst/>
                <a:uLnTx/>
                <a:uFillTx/>
                <a:latin typeface="Tahoma"/>
              </a:rPr>
              <a:t>      </a:t>
            </a:r>
            <a:r>
              <a:rPr kumimoji="0" lang="en-US" altLang="en-US" sz="1200" b="0" i="0" u="none" strike="noStrike" kern="0" cap="none" spc="0" normalizeH="0" baseline="0" noProof="0" dirty="0" err="1" smtClean="0">
                <a:ln>
                  <a:noFill/>
                </a:ln>
                <a:solidFill>
                  <a:srgbClr val="000000"/>
                </a:solidFill>
                <a:effectLst/>
                <a:uLnTx/>
                <a:uFillTx/>
                <a:latin typeface="Tahoma"/>
              </a:rPr>
              <a:t>printf</a:t>
            </a:r>
            <a:r>
              <a:rPr kumimoji="0" lang="en-US" altLang="en-US" sz="1200" b="0" i="0" u="none" strike="noStrike" kern="0" cap="none" spc="0" normalizeH="0" baseline="0" noProof="0" dirty="0" smtClean="0">
                <a:ln>
                  <a:noFill/>
                </a:ln>
                <a:solidFill>
                  <a:srgbClr val="000000"/>
                </a:solidFill>
                <a:effectLst/>
                <a:uLnTx/>
                <a:uFillTx/>
                <a:latin typeface="Tahoma"/>
              </a:rPr>
              <a:t>("student no %d:\n",i+1);</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smtClean="0">
                <a:ln>
                  <a:noFill/>
                </a:ln>
                <a:solidFill>
                  <a:srgbClr val="000000"/>
                </a:solidFill>
                <a:effectLst/>
                <a:uLnTx/>
                <a:uFillTx/>
                <a:latin typeface="Tahoma"/>
              </a:rPr>
              <a:t>      for (j=0 ; j&lt;</a:t>
            </a:r>
            <a:r>
              <a:rPr kumimoji="0" lang="en-US" altLang="en-US" sz="1200" b="0" i="0" u="none" strike="noStrike" kern="0" cap="none" spc="0" normalizeH="0" baseline="0" noProof="0" dirty="0" err="1" smtClean="0">
                <a:ln>
                  <a:noFill/>
                </a:ln>
                <a:solidFill>
                  <a:srgbClr val="000000"/>
                </a:solidFill>
                <a:effectLst/>
                <a:uLnTx/>
                <a:uFillTx/>
                <a:latin typeface="Tahoma"/>
              </a:rPr>
              <a:t>quizNo</a:t>
            </a:r>
            <a:r>
              <a:rPr kumimoji="0" lang="en-US" altLang="en-US" sz="1200" b="0" i="0" u="none" strike="noStrike" kern="0" cap="none" spc="0" normalizeH="0" baseline="0" noProof="0" dirty="0" smtClean="0">
                <a:ln>
                  <a:noFill/>
                </a:ln>
                <a:solidFill>
                  <a:srgbClr val="000000"/>
                </a:solidFill>
                <a:effectLst/>
                <a:uLnTx/>
                <a:uFillTx/>
                <a:latin typeface="Tahoma"/>
              </a:rPr>
              <a:t> ; </a:t>
            </a:r>
            <a:r>
              <a:rPr kumimoji="0" lang="en-US" altLang="en-US" sz="1200" b="0" i="0" u="none" strike="noStrike" kern="0" cap="none" spc="0" normalizeH="0" baseline="0" noProof="0" dirty="0" err="1" smtClean="0">
                <a:ln>
                  <a:noFill/>
                </a:ln>
                <a:solidFill>
                  <a:srgbClr val="000000"/>
                </a:solidFill>
                <a:effectLst/>
                <a:uLnTx/>
                <a:uFillTx/>
                <a:latin typeface="Tahoma"/>
              </a:rPr>
              <a:t>j++</a:t>
            </a:r>
            <a:r>
              <a:rPr kumimoji="0" lang="en-US" altLang="en-US" sz="1200" b="0" i="0" u="none" strike="noStrike" kern="0" cap="none" spc="0" normalizeH="0" baseline="0" noProof="0" dirty="0" smtClean="0">
                <a:ln>
                  <a:noFill/>
                </a:ln>
                <a:solidFill>
                  <a:srgbClr val="000000"/>
                </a:solidFill>
                <a:effectLst/>
                <a:uLnTx/>
                <a:uFillTx/>
                <a:latin typeface="Tahoma"/>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smtClean="0">
                <a:ln>
                  <a:noFill/>
                </a:ln>
                <a:solidFill>
                  <a:srgbClr val="000000"/>
                </a:solidFill>
                <a:effectLst/>
                <a:uLnTx/>
                <a:uFillTx/>
                <a:latin typeface="Tahoma"/>
              </a:rPr>
              <a:t>          </a:t>
            </a:r>
            <a:r>
              <a:rPr kumimoji="0" lang="en-US" altLang="en-US" sz="1200" b="0" i="0" u="none" strike="noStrike" kern="0" cap="none" spc="0" normalizeH="0" baseline="0" noProof="0" dirty="0" err="1" smtClean="0">
                <a:ln>
                  <a:noFill/>
                </a:ln>
                <a:solidFill>
                  <a:srgbClr val="000000"/>
                </a:solidFill>
                <a:effectLst/>
                <a:uLnTx/>
                <a:uFillTx/>
                <a:latin typeface="Tahoma"/>
              </a:rPr>
              <a:t>printf</a:t>
            </a:r>
            <a:r>
              <a:rPr kumimoji="0" lang="en-US" altLang="en-US" sz="1200" b="0" i="0" u="none" strike="noStrike" kern="0" cap="none" spc="0" normalizeH="0" baseline="0" noProof="0" dirty="0" smtClean="0">
                <a:ln>
                  <a:noFill/>
                </a:ln>
                <a:solidFill>
                  <a:srgbClr val="000000"/>
                </a:solidFill>
                <a:effectLst/>
                <a:uLnTx/>
                <a:uFillTx/>
                <a:latin typeface="Tahoma"/>
              </a:rPr>
              <a:t>("enter grade of quiz %d: ", j+1);</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smtClean="0">
                <a:ln>
                  <a:noFill/>
                </a:ln>
                <a:solidFill>
                  <a:srgbClr val="000000"/>
                </a:solidFill>
                <a:effectLst/>
                <a:uLnTx/>
                <a:uFillTx/>
                <a:latin typeface="Tahoma"/>
              </a:rPr>
              <a:t>          </a:t>
            </a:r>
            <a:r>
              <a:rPr kumimoji="0" lang="en-US" altLang="en-US" sz="1200" b="0" i="0" u="none" strike="noStrike" kern="0" cap="none" spc="0" normalizeH="0" baseline="0" noProof="0" dirty="0" err="1" smtClean="0">
                <a:ln>
                  <a:noFill/>
                </a:ln>
                <a:solidFill>
                  <a:srgbClr val="000000"/>
                </a:solidFill>
                <a:effectLst/>
                <a:uLnTx/>
                <a:uFillTx/>
                <a:latin typeface="Tahoma"/>
              </a:rPr>
              <a:t>scanf</a:t>
            </a:r>
            <a:r>
              <a:rPr kumimoji="0" lang="en-US" altLang="en-US" sz="1200" b="0" i="0" u="none" strike="noStrike" kern="0" cap="none" spc="0" normalizeH="0" baseline="0" noProof="0" dirty="0" smtClean="0">
                <a:ln>
                  <a:noFill/>
                </a:ln>
                <a:solidFill>
                  <a:srgbClr val="000000"/>
                </a:solidFill>
                <a:effectLst/>
                <a:uLnTx/>
                <a:uFillTx/>
                <a:latin typeface="Tahoma"/>
              </a:rPr>
              <a:t>("%f", &amp;grades[</a:t>
            </a:r>
            <a:r>
              <a:rPr kumimoji="0" lang="en-US" altLang="en-US" sz="1200" b="0" i="0" u="none" strike="noStrike" kern="0" cap="none" spc="0" normalizeH="0" baseline="0" noProof="0" dirty="0" err="1" smtClean="0">
                <a:ln>
                  <a:noFill/>
                </a:ln>
                <a:solidFill>
                  <a:srgbClr val="000000"/>
                </a:solidFill>
                <a:effectLst/>
                <a:uLnTx/>
                <a:uFillTx/>
                <a:latin typeface="Tahoma"/>
              </a:rPr>
              <a:t>i</a:t>
            </a:r>
            <a:r>
              <a:rPr kumimoji="0" lang="en-US" altLang="en-US" sz="1200" b="0" i="0" u="none" strike="noStrike" kern="0" cap="none" spc="0" normalizeH="0" baseline="0" noProof="0" dirty="0" smtClean="0">
                <a:ln>
                  <a:noFill/>
                </a:ln>
                <a:solidFill>
                  <a:srgbClr val="000000"/>
                </a:solidFill>
                <a:effectLst/>
                <a:uLnTx/>
                <a:uFillTx/>
                <a:latin typeface="Tahoma"/>
              </a:rPr>
              <a:t>][j]);</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smtClean="0">
                <a:ln>
                  <a:noFill/>
                </a:ln>
                <a:solidFill>
                  <a:srgbClr val="000000"/>
                </a:solidFill>
                <a:effectLst/>
                <a:uLnTx/>
                <a:uFillTx/>
                <a:latin typeface="Tahoma"/>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200" b="0" i="0" u="none" strike="noStrike" kern="0" cap="none" spc="0" normalizeH="0" baseline="0" noProof="0" dirty="0" smtClean="0">
                <a:ln>
                  <a:noFill/>
                </a:ln>
                <a:solidFill>
                  <a:srgbClr val="000000"/>
                </a:solidFill>
                <a:effectLst/>
                <a:uLnTx/>
                <a:uFillTx/>
                <a:latin typeface="Tahoma"/>
              </a:rPr>
              <a:t>   }</a:t>
            </a:r>
          </a:p>
          <a:p>
            <a:pPr algn="l" rtl="0" eaLnBrk="1" hangingPunct="1">
              <a:lnSpc>
                <a:spcPct val="80000"/>
              </a:lnSpc>
              <a:buNone/>
            </a:pPr>
            <a:r>
              <a:rPr lang="en-US" altLang="en-US" sz="1200" dirty="0"/>
              <a:t>  </a:t>
            </a:r>
            <a:r>
              <a:rPr lang="en-US" altLang="en-US" sz="1200" dirty="0" smtClean="0"/>
              <a:t> //</a:t>
            </a:r>
            <a:r>
              <a:rPr lang="fa-IR" altLang="en-US" sz="1200" dirty="0"/>
              <a:t>حلقه های متداخل برای محاسبه میانگین نمرات هر دانشجو</a:t>
            </a:r>
            <a:endParaRPr lang="en-US" altLang="en-US" sz="1200" dirty="0"/>
          </a:p>
          <a:p>
            <a:pPr algn="l" rtl="0" eaLnBrk="1" hangingPunct="1">
              <a:lnSpc>
                <a:spcPct val="80000"/>
              </a:lnSpc>
              <a:buNone/>
            </a:pPr>
            <a:r>
              <a:rPr lang="en-US" altLang="en-US" sz="1200" dirty="0"/>
              <a:t>   </a:t>
            </a:r>
            <a:r>
              <a:rPr lang="en-US" altLang="en-US" sz="1200" dirty="0" err="1"/>
              <a:t>printf</a:t>
            </a:r>
            <a:r>
              <a:rPr lang="en-US" altLang="en-US" sz="1200" dirty="0"/>
              <a:t>("Student's averages:\n");</a:t>
            </a:r>
          </a:p>
          <a:p>
            <a:pPr algn="l" rtl="0" eaLnBrk="1" hangingPunct="1">
              <a:lnSpc>
                <a:spcPct val="80000"/>
              </a:lnSpc>
              <a:buNone/>
            </a:pPr>
            <a:r>
              <a:rPr lang="en-US" altLang="en-US" sz="1200" dirty="0"/>
              <a:t>   for (</a:t>
            </a:r>
            <a:r>
              <a:rPr lang="en-US" altLang="en-US" sz="1200" dirty="0" err="1"/>
              <a:t>i</a:t>
            </a:r>
            <a:r>
              <a:rPr lang="en-US" altLang="en-US" sz="1200" dirty="0"/>
              <a:t>=0 ; </a:t>
            </a:r>
            <a:r>
              <a:rPr lang="en-US" altLang="en-US" sz="1200" dirty="0" err="1"/>
              <a:t>i</a:t>
            </a:r>
            <a:r>
              <a:rPr lang="en-US" altLang="en-US" sz="1200" dirty="0"/>
              <a:t>&lt;n ; </a:t>
            </a:r>
            <a:r>
              <a:rPr lang="en-US" altLang="en-US" sz="1200" dirty="0" err="1"/>
              <a:t>i</a:t>
            </a:r>
            <a:r>
              <a:rPr lang="en-US" altLang="en-US" sz="1200" dirty="0"/>
              <a:t>++) {</a:t>
            </a:r>
          </a:p>
          <a:p>
            <a:pPr algn="l" rtl="0" eaLnBrk="1" hangingPunct="1">
              <a:lnSpc>
                <a:spcPct val="80000"/>
              </a:lnSpc>
              <a:buNone/>
            </a:pPr>
            <a:r>
              <a:rPr lang="en-US" altLang="en-US" sz="1200" dirty="0"/>
              <a:t>      </a:t>
            </a:r>
            <a:r>
              <a:rPr lang="en-US" altLang="en-US" sz="1200" dirty="0" err="1"/>
              <a:t>studentAverage</a:t>
            </a:r>
            <a:r>
              <a:rPr lang="en-US" altLang="en-US" sz="1200" dirty="0"/>
              <a:t> = 0.0;</a:t>
            </a:r>
          </a:p>
          <a:p>
            <a:pPr algn="l" rtl="0" eaLnBrk="1" hangingPunct="1">
              <a:lnSpc>
                <a:spcPct val="80000"/>
              </a:lnSpc>
              <a:buNone/>
            </a:pPr>
            <a:r>
              <a:rPr lang="en-US" altLang="en-US" sz="1200" dirty="0"/>
              <a:t>      for (j=0; j&lt;</a:t>
            </a:r>
            <a:r>
              <a:rPr lang="en-US" altLang="en-US" sz="1200" dirty="0" err="1"/>
              <a:t>quizNo</a:t>
            </a:r>
            <a:r>
              <a:rPr lang="en-US" altLang="en-US" sz="1200" dirty="0"/>
              <a:t>; </a:t>
            </a:r>
            <a:r>
              <a:rPr lang="en-US" altLang="en-US" sz="1200" dirty="0" err="1"/>
              <a:t>j++</a:t>
            </a:r>
            <a:r>
              <a:rPr lang="en-US" altLang="en-US" sz="1200" dirty="0"/>
              <a:t>) </a:t>
            </a:r>
          </a:p>
          <a:p>
            <a:pPr algn="l" rtl="0" eaLnBrk="1" hangingPunct="1">
              <a:lnSpc>
                <a:spcPct val="80000"/>
              </a:lnSpc>
              <a:buNone/>
            </a:pPr>
            <a:r>
              <a:rPr lang="en-US" altLang="en-US" sz="1200" dirty="0"/>
              <a:t>          </a:t>
            </a:r>
            <a:r>
              <a:rPr lang="en-US" altLang="en-US" sz="1200" dirty="0" err="1"/>
              <a:t>studentAverage</a:t>
            </a:r>
            <a:r>
              <a:rPr lang="en-US" altLang="en-US" sz="1200" dirty="0"/>
              <a:t> += grades[</a:t>
            </a:r>
            <a:r>
              <a:rPr lang="en-US" altLang="en-US" sz="1200" dirty="0" err="1"/>
              <a:t>i</a:t>
            </a:r>
            <a:r>
              <a:rPr lang="en-US" altLang="en-US" sz="1200" dirty="0"/>
              <a:t>][j];</a:t>
            </a:r>
          </a:p>
          <a:p>
            <a:pPr algn="l" rtl="0" eaLnBrk="1" hangingPunct="1">
              <a:lnSpc>
                <a:spcPct val="80000"/>
              </a:lnSpc>
              <a:buNone/>
            </a:pPr>
            <a:r>
              <a:rPr lang="en-US" altLang="en-US" sz="1200" dirty="0"/>
              <a:t>      </a:t>
            </a:r>
          </a:p>
          <a:p>
            <a:pPr algn="l" rtl="0" eaLnBrk="1" hangingPunct="1">
              <a:lnSpc>
                <a:spcPct val="80000"/>
              </a:lnSpc>
              <a:buNone/>
            </a:pPr>
            <a:r>
              <a:rPr lang="en-US" altLang="en-US" sz="1200" dirty="0"/>
              <a:t>      </a:t>
            </a:r>
            <a:r>
              <a:rPr lang="en-US" altLang="en-US" sz="1200" dirty="0" err="1"/>
              <a:t>studentAverage</a:t>
            </a:r>
            <a:r>
              <a:rPr lang="en-US" altLang="en-US" sz="1200" dirty="0"/>
              <a:t> /= </a:t>
            </a:r>
            <a:r>
              <a:rPr lang="en-US" altLang="en-US" sz="1200" dirty="0" err="1"/>
              <a:t>quizNo</a:t>
            </a:r>
            <a:r>
              <a:rPr lang="en-US" altLang="en-US" sz="1200" dirty="0"/>
              <a:t> ;</a:t>
            </a:r>
          </a:p>
          <a:p>
            <a:pPr algn="l" rtl="0" eaLnBrk="1" hangingPunct="1">
              <a:lnSpc>
                <a:spcPct val="80000"/>
              </a:lnSpc>
              <a:buNone/>
            </a:pPr>
            <a:r>
              <a:rPr lang="en-US" altLang="en-US" sz="1200" dirty="0"/>
              <a:t>      </a:t>
            </a:r>
            <a:r>
              <a:rPr lang="en-US" altLang="en-US" sz="1200" dirty="0" err="1"/>
              <a:t>printf</a:t>
            </a:r>
            <a:r>
              <a:rPr lang="en-US" altLang="en-US" sz="1200" dirty="0"/>
              <a:t>("student no %d: average=%f \n",i+1, </a:t>
            </a:r>
            <a:r>
              <a:rPr lang="en-US" altLang="en-US" sz="1200" dirty="0" err="1"/>
              <a:t>studentAverage</a:t>
            </a:r>
            <a:r>
              <a:rPr lang="en-US" altLang="en-US" sz="1200" dirty="0"/>
              <a:t>);</a:t>
            </a:r>
          </a:p>
          <a:p>
            <a:pPr algn="l" rtl="0" eaLnBrk="1" hangingPunct="1">
              <a:lnSpc>
                <a:spcPct val="80000"/>
              </a:lnSpc>
              <a:buNone/>
            </a:pPr>
            <a:r>
              <a:rPr lang="en-US" altLang="en-US" sz="1200" dirty="0"/>
              <a:t>   </a:t>
            </a:r>
            <a:r>
              <a:rPr lang="en-US" altLang="en-US" sz="1200" dirty="0" smtClean="0"/>
              <a:t>}</a:t>
            </a:r>
            <a:endParaRPr lang="en-US" altLang="en-US" sz="1200" dirty="0"/>
          </a:p>
          <a:p>
            <a:pPr algn="l" rtl="0" eaLnBrk="1" hangingPunct="1">
              <a:lnSpc>
                <a:spcPct val="80000"/>
              </a:lnSpc>
              <a:buNone/>
            </a:pPr>
            <a:r>
              <a:rPr lang="en-US" altLang="en-US" sz="1200" dirty="0"/>
              <a:t>   //</a:t>
            </a:r>
            <a:r>
              <a:rPr lang="fa-IR" altLang="en-US" sz="1200" dirty="0"/>
              <a:t>حلقه های متداخل برای محاسبه میانگین نمرات هر كوئیز</a:t>
            </a:r>
            <a:endParaRPr lang="en-US" altLang="en-US" sz="1200" dirty="0"/>
          </a:p>
          <a:p>
            <a:pPr algn="l" rtl="0" eaLnBrk="1" hangingPunct="1">
              <a:lnSpc>
                <a:spcPct val="80000"/>
              </a:lnSpc>
              <a:buNone/>
            </a:pPr>
            <a:r>
              <a:rPr lang="en-US" altLang="en-US" sz="1200" dirty="0"/>
              <a:t>   </a:t>
            </a:r>
            <a:r>
              <a:rPr lang="en-US" altLang="en-US" sz="1200" dirty="0" err="1"/>
              <a:t>printf</a:t>
            </a:r>
            <a:r>
              <a:rPr lang="en-US" altLang="en-US" sz="1200" dirty="0"/>
              <a:t>("Average of each quiz:\n");</a:t>
            </a:r>
          </a:p>
          <a:p>
            <a:pPr algn="l" rtl="0" eaLnBrk="1" hangingPunct="1">
              <a:lnSpc>
                <a:spcPct val="80000"/>
              </a:lnSpc>
              <a:buNone/>
            </a:pPr>
            <a:r>
              <a:rPr lang="en-US" altLang="en-US" sz="1200" dirty="0"/>
              <a:t>   for (j=0 ; j&lt;</a:t>
            </a:r>
            <a:r>
              <a:rPr lang="en-US" altLang="en-US" sz="1200" dirty="0" err="1"/>
              <a:t>quizNo</a:t>
            </a:r>
            <a:r>
              <a:rPr lang="en-US" altLang="en-US" sz="1200" dirty="0"/>
              <a:t> ; </a:t>
            </a:r>
            <a:r>
              <a:rPr lang="en-US" altLang="en-US" sz="1200" dirty="0" err="1"/>
              <a:t>j++</a:t>
            </a:r>
            <a:r>
              <a:rPr lang="en-US" altLang="en-US" sz="1200" dirty="0"/>
              <a:t>) {</a:t>
            </a:r>
          </a:p>
          <a:p>
            <a:pPr algn="l" rtl="0" eaLnBrk="1" hangingPunct="1">
              <a:lnSpc>
                <a:spcPct val="80000"/>
              </a:lnSpc>
              <a:buNone/>
            </a:pPr>
            <a:r>
              <a:rPr lang="en-US" altLang="en-US" sz="1200" dirty="0"/>
              <a:t>      </a:t>
            </a:r>
            <a:r>
              <a:rPr lang="en-US" altLang="en-US" sz="1200" dirty="0" err="1"/>
              <a:t>quizAverage</a:t>
            </a:r>
            <a:r>
              <a:rPr lang="en-US" altLang="en-US" sz="1200" dirty="0"/>
              <a:t> = 0.0;</a:t>
            </a:r>
          </a:p>
          <a:p>
            <a:pPr algn="l" rtl="0" eaLnBrk="1" hangingPunct="1">
              <a:lnSpc>
                <a:spcPct val="80000"/>
              </a:lnSpc>
              <a:buNone/>
            </a:pPr>
            <a:r>
              <a:rPr lang="en-US" altLang="en-US" sz="1200" dirty="0"/>
              <a:t>      for (</a:t>
            </a:r>
            <a:r>
              <a:rPr lang="en-US" altLang="en-US" sz="1200" dirty="0" err="1"/>
              <a:t>i</a:t>
            </a:r>
            <a:r>
              <a:rPr lang="en-US" altLang="en-US" sz="1200" dirty="0"/>
              <a:t>=0; </a:t>
            </a:r>
            <a:r>
              <a:rPr lang="en-US" altLang="en-US" sz="1200" dirty="0" err="1"/>
              <a:t>i</a:t>
            </a:r>
            <a:r>
              <a:rPr lang="en-US" altLang="en-US" sz="1200" dirty="0"/>
              <a:t>&lt;n; </a:t>
            </a:r>
            <a:r>
              <a:rPr lang="en-US" altLang="en-US" sz="1200" dirty="0" err="1"/>
              <a:t>i</a:t>
            </a:r>
            <a:r>
              <a:rPr lang="en-US" altLang="en-US" sz="1200" dirty="0"/>
              <a:t>++) </a:t>
            </a:r>
          </a:p>
          <a:p>
            <a:pPr algn="l" rtl="0" eaLnBrk="1" hangingPunct="1">
              <a:lnSpc>
                <a:spcPct val="80000"/>
              </a:lnSpc>
              <a:buNone/>
            </a:pPr>
            <a:r>
              <a:rPr lang="en-US" altLang="en-US" sz="1200" dirty="0"/>
              <a:t>          </a:t>
            </a:r>
            <a:r>
              <a:rPr lang="en-US" altLang="en-US" sz="1200" dirty="0" err="1"/>
              <a:t>quizAverage</a:t>
            </a:r>
            <a:r>
              <a:rPr lang="en-US" altLang="en-US" sz="1200" dirty="0"/>
              <a:t> += grades[</a:t>
            </a:r>
            <a:r>
              <a:rPr lang="en-US" altLang="en-US" sz="1200" dirty="0" err="1"/>
              <a:t>i</a:t>
            </a:r>
            <a:r>
              <a:rPr lang="en-US" altLang="en-US" sz="1200" dirty="0"/>
              <a:t>][j];</a:t>
            </a:r>
          </a:p>
          <a:p>
            <a:pPr algn="l" rtl="0" eaLnBrk="1" hangingPunct="1">
              <a:lnSpc>
                <a:spcPct val="80000"/>
              </a:lnSpc>
              <a:buNone/>
            </a:pPr>
            <a:r>
              <a:rPr lang="en-US" altLang="en-US" sz="1200" dirty="0"/>
              <a:t>      </a:t>
            </a:r>
          </a:p>
          <a:p>
            <a:pPr algn="l" rtl="0" eaLnBrk="1" hangingPunct="1">
              <a:lnSpc>
                <a:spcPct val="80000"/>
              </a:lnSpc>
              <a:buNone/>
            </a:pPr>
            <a:r>
              <a:rPr lang="en-US" altLang="en-US" sz="1200" dirty="0"/>
              <a:t>      </a:t>
            </a:r>
            <a:r>
              <a:rPr lang="en-US" altLang="en-US" sz="1200" dirty="0" err="1"/>
              <a:t>quizAverage</a:t>
            </a:r>
            <a:r>
              <a:rPr lang="en-US" altLang="en-US" sz="1200" dirty="0"/>
              <a:t> /= n ;</a:t>
            </a:r>
          </a:p>
          <a:p>
            <a:pPr algn="l" rtl="0" eaLnBrk="1" hangingPunct="1">
              <a:lnSpc>
                <a:spcPct val="80000"/>
              </a:lnSpc>
              <a:buNone/>
            </a:pPr>
            <a:r>
              <a:rPr lang="en-US" altLang="en-US" sz="1200" dirty="0"/>
              <a:t>      </a:t>
            </a:r>
            <a:r>
              <a:rPr lang="en-US" altLang="en-US" sz="1200" dirty="0" err="1"/>
              <a:t>printf</a:t>
            </a:r>
            <a:r>
              <a:rPr lang="en-US" altLang="en-US" sz="1200" dirty="0"/>
              <a:t>("quiz no %d: average=%f \n",j+1, </a:t>
            </a:r>
            <a:r>
              <a:rPr lang="en-US" altLang="en-US" sz="1200" dirty="0" err="1"/>
              <a:t>quizAverage</a:t>
            </a:r>
            <a:r>
              <a:rPr lang="en-US" altLang="en-US" sz="1200" dirty="0"/>
              <a:t>);</a:t>
            </a:r>
          </a:p>
          <a:p>
            <a:pPr algn="l" rtl="0" eaLnBrk="1" hangingPunct="1">
              <a:lnSpc>
                <a:spcPct val="80000"/>
              </a:lnSpc>
              <a:buNone/>
            </a:pPr>
            <a:r>
              <a:rPr lang="en-US" altLang="en-US" sz="1200" dirty="0"/>
              <a:t>   }</a:t>
            </a:r>
          </a:p>
          <a:p>
            <a:pPr algn="l" rtl="0" eaLnBrk="1" hangingPunct="1">
              <a:lnSpc>
                <a:spcPct val="80000"/>
              </a:lnSpc>
              <a:buNone/>
            </a:pPr>
            <a:r>
              <a:rPr lang="en-US" altLang="en-US" sz="1200" dirty="0"/>
              <a:t>}</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endParaRPr kumimoji="0" lang="en-US" altLang="en-US" sz="1200" b="0" i="0" u="none" strike="noStrike" kern="0" cap="none" spc="0" normalizeH="0" baseline="0" noProof="0" dirty="0" smtClean="0">
              <a:ln>
                <a:noFill/>
              </a:ln>
              <a:solidFill>
                <a:srgbClr val="000000"/>
              </a:solidFill>
              <a:effectLst/>
              <a:uLnTx/>
              <a:uFillTx/>
              <a:latin typeface="Tahoma"/>
            </a:endParaRP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endParaRPr kumimoji="0" lang="en-US" altLang="en-US" sz="1200" b="0" i="0" u="none" strike="noStrike" kern="0" cap="none" spc="0" normalizeH="0" baseline="0" noProof="0" dirty="0" smtClean="0">
              <a:ln>
                <a:noFill/>
              </a:ln>
              <a:solidFill>
                <a:srgbClr val="000000"/>
              </a:solidFill>
              <a:effectLst/>
              <a:uLnTx/>
              <a:uFillTx/>
              <a:latin typeface="Tahoma"/>
            </a:endParaRPr>
          </a:p>
        </p:txBody>
      </p:sp>
    </p:spTree>
    <p:extLst>
      <p:ext uri="{BB962C8B-B14F-4D97-AF65-F5344CB8AC3E}">
        <p14:creationId xmlns:p14="http://schemas.microsoft.com/office/powerpoint/2010/main" val="24734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1000"/>
                                        <p:tgtEl>
                                          <p:spTgt spid="38"/>
                                        </p:tgtEl>
                                      </p:cBhvr>
                                    </p:animEffect>
                                    <p:anim calcmode="lin" valueType="num">
                                      <p:cBhvr>
                                        <p:cTn id="30" dur="1000" fill="hold"/>
                                        <p:tgtEl>
                                          <p:spTgt spid="38"/>
                                        </p:tgtEl>
                                        <p:attrNameLst>
                                          <p:attrName>ppt_x</p:attrName>
                                        </p:attrNameLst>
                                      </p:cBhvr>
                                      <p:tavLst>
                                        <p:tav tm="0">
                                          <p:val>
                                            <p:strVal val="#ppt_x"/>
                                          </p:val>
                                        </p:tav>
                                        <p:tav tm="100000">
                                          <p:val>
                                            <p:strVal val="#ppt_x"/>
                                          </p:val>
                                        </p:tav>
                                      </p:tavLst>
                                    </p:anim>
                                    <p:anim calcmode="lin" valueType="num">
                                      <p:cBhvr>
                                        <p:cTn id="3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pPr rtl="1"/>
            <a:r>
              <a:rPr lang="fa-IR" dirty="0">
                <a:solidFill>
                  <a:schemeClr val="tx1"/>
                </a:solidFill>
              </a:rPr>
              <a:t>آرایه های چندبعدی</a:t>
            </a:r>
            <a:endParaRPr lang="en-US" dirty="0">
              <a:solidFill>
                <a:schemeClr val="tx1"/>
              </a:solidFill>
            </a:endParaRPr>
          </a:p>
        </p:txBody>
      </p:sp>
      <p:cxnSp>
        <p:nvCxnSpPr>
          <p:cNvPr id="40" name="Straight Arrow Connector 39"/>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16" name="Rectangle 3"/>
          <p:cNvSpPr txBox="1">
            <a:spLocks noChangeArrowheads="1"/>
          </p:cNvSpPr>
          <p:nvPr/>
        </p:nvSpPr>
        <p:spPr bwMode="auto">
          <a:xfrm>
            <a:off x="323529" y="1186599"/>
            <a:ext cx="11709586" cy="4445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r" defTabSz="914400" rtl="1" eaLnBrk="1" fontAlgn="base" latinLnBrk="0" hangingPunct="1">
              <a:lnSpc>
                <a:spcPct val="90000"/>
              </a:lnSpc>
              <a:spcBef>
                <a:spcPct val="20000"/>
              </a:spcBef>
              <a:spcAft>
                <a:spcPct val="0"/>
              </a:spcAft>
              <a:buClr>
                <a:srgbClr val="7C1302"/>
              </a:buClr>
              <a:buSzPct val="70000"/>
              <a:buFont typeface="Wingdings" panose="05000000000000000000" pitchFamily="2" charset="2"/>
              <a:buChar char="l"/>
              <a:tabLst/>
              <a:defRPr/>
            </a:pPr>
            <a:r>
              <a:rPr kumimoji="0" lang="fa-IR" altLang="en-US" sz="26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و نكته آخر اينكه مقداردهي اوليه به آرايه هاي چندبعدي امكان پذير است و بصورت زير انجام مي پذيرد:</a:t>
            </a:r>
            <a:endParaRPr kumimoji="0" lang="en-US" altLang="en-US" sz="26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int</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A[3][4] = { {12, 5, 3, 8} , {-3, 7, -9, 2}, {4, 22, 18, 6} };</a:t>
            </a:r>
            <a:endPar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r" defTabSz="914400" rtl="1" eaLnBrk="1" fontAlgn="base" latinLnBrk="0" hangingPunct="1">
              <a:lnSpc>
                <a:spcPct val="90000"/>
              </a:lnSpc>
              <a:spcBef>
                <a:spcPct val="20000"/>
              </a:spcBef>
              <a:spcAft>
                <a:spcPct val="0"/>
              </a:spcAft>
              <a:buClr>
                <a:srgbClr val="7C1302"/>
              </a:buClr>
              <a:buSzPct val="70000"/>
              <a:buFont typeface="Wingdings" panose="05000000000000000000" pitchFamily="2" charset="2"/>
              <a:buChar char="l"/>
              <a:tabLst/>
              <a:defRPr/>
            </a:pPr>
            <a:endPar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r" defTabSz="914400" rtl="1" eaLnBrk="1" fontAlgn="base" latinLnBrk="0" hangingPunct="1">
              <a:lnSpc>
                <a:spcPct val="90000"/>
              </a:lnSpc>
              <a:spcBef>
                <a:spcPct val="20000"/>
              </a:spcBef>
              <a:spcAft>
                <a:spcPct val="0"/>
              </a:spcAft>
              <a:buClr>
                <a:srgbClr val="7C1302"/>
              </a:buClr>
              <a:buSzPct val="70000"/>
              <a:buFont typeface="Wingdings" panose="05000000000000000000" pitchFamily="2" charset="2"/>
              <a:buChar char="l"/>
              <a:tabLst/>
              <a:defRPr/>
            </a:pPr>
            <a:r>
              <a:rPr kumimoji="0" lang="fa-IR" altLang="en-US" sz="26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يعني يك علامت </a:t>
            </a:r>
            <a:r>
              <a:rPr kumimoji="0" lang="en-US" altLang="en-US" sz="26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a:t>
            </a:r>
            <a:r>
              <a:rPr kumimoji="0" lang="fa-IR" altLang="en-US" sz="26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براي كل مقداردهي قرار مي گيرد، سپس هر رديف از آرايه در داخل يك </a:t>
            </a:r>
            <a:r>
              <a:rPr kumimoji="0" lang="en-US" altLang="en-US" sz="26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a:t>
            </a:r>
            <a:r>
              <a:rPr kumimoji="0" lang="fa-IR" altLang="en-US" sz="26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مجزا قرار مي گيرد.</a:t>
            </a:r>
          </a:p>
          <a:p>
            <a:pPr marL="342900" marR="0" lvl="0" indent="-342900" algn="r" defTabSz="914400" rtl="1" eaLnBrk="1" fontAlgn="base" latinLnBrk="0" hangingPunct="1">
              <a:lnSpc>
                <a:spcPct val="90000"/>
              </a:lnSpc>
              <a:spcBef>
                <a:spcPct val="20000"/>
              </a:spcBef>
              <a:spcAft>
                <a:spcPct val="0"/>
              </a:spcAft>
              <a:buClr>
                <a:srgbClr val="7C1302"/>
              </a:buClr>
              <a:buSzPct val="70000"/>
              <a:buFont typeface="Wingdings" panose="05000000000000000000" pitchFamily="2" charset="2"/>
              <a:buChar char="l"/>
              <a:tabLst/>
              <a:defRPr/>
            </a:pPr>
            <a:r>
              <a:rPr kumimoji="0" lang="fa-IR" altLang="en-US" sz="26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براي ابعاد بالاتر نيز به روش مشابهي عمل مي گردد. بعنوان مثال براي آرايه هاي سه بعدي داريم:</a:t>
            </a:r>
          </a:p>
          <a:p>
            <a:pPr marL="342900" marR="0" lvl="0" indent="-342900" algn="r" defTabSz="914400" rtl="1" eaLnBrk="1" fontAlgn="base" latinLnBrk="0" hangingPunct="1">
              <a:lnSpc>
                <a:spcPct val="90000"/>
              </a:lnSpc>
              <a:spcBef>
                <a:spcPct val="20000"/>
              </a:spcBef>
              <a:spcAft>
                <a:spcPct val="0"/>
              </a:spcAft>
              <a:buClr>
                <a:srgbClr val="7C1302"/>
              </a:buClr>
              <a:buSzPct val="70000"/>
              <a:buFont typeface="Wingdings" panose="05000000000000000000" pitchFamily="2" charset="2"/>
              <a:buChar char="l"/>
              <a:tabLst/>
              <a:defRPr/>
            </a:pPr>
            <a:endParaRPr kumimoji="0" lang="en-US" altLang="en-US" sz="18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mn-cs"/>
              </a:rPr>
              <a:t>int</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mn-cs"/>
              </a:rPr>
              <a:t>  A[2][3][4] = { { {12, 5, 3, 8} , {-3, 7, -9, 2}, {4, 22, 18, 6} } ,</a:t>
            </a: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000" b="0" i="0" u="none" strike="noStrike" kern="0" cap="none" spc="0" normalizeH="0" baseline="0" noProof="0" dirty="0" smtClean="0">
                <a:ln>
                  <a:noFill/>
                </a:ln>
                <a:solidFill>
                  <a:srgbClr val="000000"/>
                </a:solidFill>
                <a:effectLst/>
                <a:uLnTx/>
                <a:uFillTx/>
                <a:latin typeface="Tahoma"/>
                <a:ea typeface="+mn-ea"/>
                <a:cs typeface="+mn-cs"/>
              </a:rPr>
              <a:t>                           { {8, 1, -3, 4} , {-2, 8, 11, 21} , {7, 3, -15, -8} } };</a:t>
            </a:r>
          </a:p>
        </p:txBody>
      </p:sp>
    </p:spTree>
    <p:extLst>
      <p:ext uri="{BB962C8B-B14F-4D97-AF65-F5344CB8AC3E}">
        <p14:creationId xmlns:p14="http://schemas.microsoft.com/office/powerpoint/2010/main" val="276473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smtClean="0">
                <a:solidFill>
                  <a:schemeClr val="tx1"/>
                </a:solidFill>
              </a:rPr>
              <a:t>بریم باهم عملی تمرین کنیم </a:t>
            </a:r>
            <a:r>
              <a:rPr lang="fa-IR" dirty="0" smtClean="0">
                <a:solidFill>
                  <a:schemeClr val="tx1"/>
                </a:solidFill>
                <a:sym typeface="Wingdings" panose="05000000000000000000" pitchFamily="2" charset="2"/>
              </a:rPr>
              <a:t></a:t>
            </a:r>
            <a:endParaRPr lang="fa-IR" dirty="0">
              <a:solidFill>
                <a:schemeClr val="tx1"/>
              </a:solidFill>
            </a:endParaRP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2" name="Curved Up Ribbon 1"/>
          <p:cNvSpPr/>
          <p:nvPr/>
        </p:nvSpPr>
        <p:spPr>
          <a:xfrm>
            <a:off x="2282292" y="2256816"/>
            <a:ext cx="7694578" cy="2996120"/>
          </a:xfrm>
          <a:prstGeom prst="ellipse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learn2implement</a:t>
            </a:r>
            <a:endParaRPr lang="en-US" sz="2800" dirty="0"/>
          </a:p>
        </p:txBody>
      </p:sp>
    </p:spTree>
    <p:extLst>
      <p:ext uri="{BB962C8B-B14F-4D97-AF65-F5344CB8AC3E}">
        <p14:creationId xmlns:p14="http://schemas.microsoft.com/office/powerpoint/2010/main" val="25678395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smtClean="0">
                <a:solidFill>
                  <a:schemeClr val="tx1"/>
                </a:solidFill>
              </a:rPr>
              <a:t>تمرین </a:t>
            </a:r>
            <a:r>
              <a:rPr lang="fa-IR" dirty="0" smtClean="0">
                <a:solidFill>
                  <a:schemeClr val="tx1"/>
                </a:solidFill>
                <a:sym typeface="Wingdings" panose="05000000000000000000" pitchFamily="2" charset="2"/>
              </a:rPr>
              <a:t></a:t>
            </a:r>
            <a:endParaRPr lang="fa-IR" dirty="0">
              <a:solidFill>
                <a:schemeClr val="tx1"/>
              </a:solidFill>
            </a:endParaRP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2" name="Rectangle 1"/>
          <p:cNvSpPr/>
          <p:nvPr/>
        </p:nvSpPr>
        <p:spPr>
          <a:xfrm>
            <a:off x="0" y="1139726"/>
            <a:ext cx="12192000" cy="4370427"/>
          </a:xfrm>
          <a:prstGeom prst="rect">
            <a:avLst/>
          </a:prstGeom>
        </p:spPr>
        <p:txBody>
          <a:bodyPr wrap="square">
            <a:spAutoFit/>
          </a:bodyPr>
          <a:lstStyle/>
          <a:p>
            <a:pPr algn="r" rtl="1"/>
            <a:r>
              <a:rPr lang="fa-IR" dirty="0"/>
              <a:t>بازی </a:t>
            </a:r>
            <a:r>
              <a:rPr lang="en-US" dirty="0" smtClean="0"/>
              <a:t>tic-tac-toe </a:t>
            </a:r>
            <a:r>
              <a:rPr lang="fa-IR" dirty="0" smtClean="0"/>
              <a:t>  به </a:t>
            </a:r>
            <a:r>
              <a:rPr lang="fa-IR" dirty="0"/>
              <a:t>این صورت است که دو بازیکن به نوبت بازی میکنند و یکی در جدول </a:t>
            </a:r>
            <a:r>
              <a:rPr lang="en-US" dirty="0"/>
              <a:t>H </a:t>
            </a:r>
            <a:r>
              <a:rPr lang="fa-IR" dirty="0"/>
              <a:t>قرار میدهد و دیگری </a:t>
            </a:r>
            <a:r>
              <a:rPr lang="en-US" dirty="0"/>
              <a:t>M </a:t>
            </a:r>
            <a:r>
              <a:rPr lang="fa-IR" dirty="0"/>
              <a:t>و</a:t>
            </a:r>
          </a:p>
          <a:p>
            <a:pPr algn="r" rtl="1"/>
            <a:r>
              <a:rPr lang="fa-IR" dirty="0"/>
              <a:t>تا زمانیکه یکی از آنها موفق شود تمام خانه های یک سطر یا یک ستون یا یک قطر را پر کند به بازی ادامه میدهند. </a:t>
            </a:r>
          </a:p>
          <a:p>
            <a:pPr algn="r" rtl="1"/>
            <a:r>
              <a:rPr lang="fa-IR" dirty="0"/>
              <a:t>حسین و محمد با یکدیگر بازی میکنند؛ حسین از </a:t>
            </a:r>
            <a:r>
              <a:rPr lang="en-US" dirty="0"/>
              <a:t>H </a:t>
            </a:r>
            <a:r>
              <a:rPr lang="fa-IR" dirty="0" smtClean="0"/>
              <a:t> و </a:t>
            </a:r>
            <a:r>
              <a:rPr lang="fa-IR" dirty="0"/>
              <a:t>محمد از </a:t>
            </a:r>
            <a:r>
              <a:rPr lang="en-US" dirty="0" smtClean="0"/>
              <a:t>M </a:t>
            </a:r>
            <a:r>
              <a:rPr lang="fa-IR" dirty="0" smtClean="0"/>
              <a:t> استفاده </a:t>
            </a:r>
            <a:r>
              <a:rPr lang="fa-IR" dirty="0"/>
              <a:t>میکند. </a:t>
            </a:r>
          </a:p>
          <a:p>
            <a:pPr algn="r" rtl="1"/>
            <a:r>
              <a:rPr lang="fa-IR" dirty="0"/>
              <a:t>در این سوال به شما یک جدول نتیجه بازی داده میشود و از شما خواسته میشود الگوریتمی بنویسید که تشخیص دهد چه کسی برنده شده است</a:t>
            </a:r>
            <a:r>
              <a:rPr lang="fa-IR" dirty="0" smtClean="0"/>
              <a:t>؟</a:t>
            </a:r>
          </a:p>
          <a:p>
            <a:pPr algn="r" rtl="1"/>
            <a:r>
              <a:rPr lang="fa-IR" dirty="0" smtClean="0"/>
              <a:t># ورودی</a:t>
            </a:r>
          </a:p>
          <a:p>
            <a:pPr algn="r" rtl="1"/>
            <a:r>
              <a:rPr lang="fa-IR" dirty="0" smtClean="0"/>
              <a:t>یک جدول 3 در 3 به شما داده میشخواد که عناصر ورودی یکی از سه حالت زیر است:</a:t>
            </a:r>
            <a:endParaRPr lang="fa-IR" dirty="0"/>
          </a:p>
          <a:p>
            <a:pPr algn="l"/>
            <a:r>
              <a:rPr lang="en-US" dirty="0"/>
              <a:t>H: </a:t>
            </a:r>
            <a:r>
              <a:rPr lang="fa-IR" dirty="0"/>
              <a:t>نشانه </a:t>
            </a:r>
            <a:r>
              <a:rPr lang="fa-IR" dirty="0" smtClean="0"/>
              <a:t>حسین</a:t>
            </a:r>
            <a:endParaRPr lang="fa-IR" dirty="0"/>
          </a:p>
          <a:p>
            <a:pPr algn="l"/>
            <a:r>
              <a:rPr lang="en-US" dirty="0"/>
              <a:t>M: </a:t>
            </a:r>
            <a:r>
              <a:rPr lang="fa-IR" dirty="0"/>
              <a:t>نشانه </a:t>
            </a:r>
            <a:r>
              <a:rPr lang="fa-IR" dirty="0" smtClean="0"/>
              <a:t>محمد</a:t>
            </a:r>
            <a:endParaRPr lang="fa-IR" dirty="0"/>
          </a:p>
          <a:p>
            <a:pPr algn="l"/>
            <a:r>
              <a:rPr lang="en-US" dirty="0"/>
              <a:t>N: </a:t>
            </a:r>
            <a:r>
              <a:rPr lang="fa-IR" dirty="0"/>
              <a:t>یعنی بازی پیش از پر شدن این خانه تمام شده و این خانه خالی است</a:t>
            </a:r>
            <a:r>
              <a:rPr lang="fa-IR" dirty="0" smtClean="0"/>
              <a:t>.</a:t>
            </a:r>
          </a:p>
          <a:p>
            <a:pPr algn="r" rtl="1"/>
            <a:r>
              <a:rPr lang="fa-IR" dirty="0" smtClean="0"/>
              <a:t>نمونه ورودی: </a:t>
            </a:r>
          </a:p>
          <a:p>
            <a:pPr algn="r" rtl="1"/>
            <a:endParaRPr lang="fa-IR" sz="1400" dirty="0"/>
          </a:p>
          <a:p>
            <a:pPr algn="l"/>
            <a:r>
              <a:rPr lang="en-US" sz="1400" dirty="0"/>
              <a:t>N H </a:t>
            </a:r>
            <a:r>
              <a:rPr lang="en-US" sz="1400" dirty="0" err="1"/>
              <a:t>H</a:t>
            </a:r>
            <a:endParaRPr lang="en-US" sz="1400" dirty="0"/>
          </a:p>
          <a:p>
            <a:pPr algn="l"/>
            <a:endParaRPr lang="en-US" sz="1400" dirty="0"/>
          </a:p>
          <a:p>
            <a:pPr algn="l"/>
            <a:r>
              <a:rPr lang="en-US" sz="1400" dirty="0"/>
              <a:t>N M H</a:t>
            </a:r>
          </a:p>
          <a:p>
            <a:pPr algn="l"/>
            <a:endParaRPr lang="en-US" sz="1400" dirty="0"/>
          </a:p>
          <a:p>
            <a:pPr algn="l"/>
            <a:r>
              <a:rPr lang="en-US" sz="1400" dirty="0"/>
              <a:t>M </a:t>
            </a:r>
            <a:r>
              <a:rPr lang="en-US" sz="1400" dirty="0" err="1"/>
              <a:t>M</a:t>
            </a:r>
            <a:r>
              <a:rPr lang="en-US" sz="1400" dirty="0"/>
              <a:t> </a:t>
            </a:r>
            <a:r>
              <a:rPr lang="en-US" sz="1400" dirty="0" err="1"/>
              <a:t>M</a:t>
            </a:r>
            <a:endParaRPr lang="en-US" sz="1400" dirty="0"/>
          </a:p>
          <a:p>
            <a:pPr algn="r" rtl="1"/>
            <a:endParaRPr lang="en-US" sz="1400" dirty="0"/>
          </a:p>
        </p:txBody>
      </p:sp>
    </p:spTree>
    <p:extLst>
      <p:ext uri="{BB962C8B-B14F-4D97-AF65-F5344CB8AC3E}">
        <p14:creationId xmlns:p14="http://schemas.microsoft.com/office/powerpoint/2010/main" val="757494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Freeform: Shape 110">
            <a:extLst>
              <a:ext uri="{FF2B5EF4-FFF2-40B4-BE49-F238E27FC236}">
                <a16:creationId xmlns:a16="http://schemas.microsoft.com/office/drawing/2014/main" id="{53465DD4-DFF5-4708-8E83-38FFA6677D34}"/>
              </a:ext>
            </a:extLst>
          </p:cNvPr>
          <p:cNvSpPr/>
          <p:nvPr/>
        </p:nvSpPr>
        <p:spPr>
          <a:xfrm>
            <a:off x="-5670" y="-4992"/>
            <a:ext cx="12197526" cy="6858000"/>
          </a:xfrm>
          <a:custGeom>
            <a:avLst/>
            <a:gdLst>
              <a:gd name="connsiteX0" fmla="*/ 488332 w 18296289"/>
              <a:gd name="connsiteY0" fmla="*/ 6 h 10287000"/>
              <a:gd name="connsiteX1" fmla="*/ 716342 w 18296289"/>
              <a:gd name="connsiteY1" fmla="*/ 6 h 10287000"/>
              <a:gd name="connsiteX2" fmla="*/ 716342 w 18296289"/>
              <a:gd name="connsiteY2" fmla="*/ 10287000 h 10287000"/>
              <a:gd name="connsiteX3" fmla="*/ 488332 w 18296289"/>
              <a:gd name="connsiteY3" fmla="*/ 10287000 h 10287000"/>
              <a:gd name="connsiteX4" fmla="*/ 0 w 18296289"/>
              <a:gd name="connsiteY4" fmla="*/ 6 h 10287000"/>
              <a:gd name="connsiteX5" fmla="*/ 228011 w 18296289"/>
              <a:gd name="connsiteY5" fmla="*/ 6 h 10287000"/>
              <a:gd name="connsiteX6" fmla="*/ 228011 w 18296289"/>
              <a:gd name="connsiteY6" fmla="*/ 10287000 h 10287000"/>
              <a:gd name="connsiteX7" fmla="*/ 0 w 18296289"/>
              <a:gd name="connsiteY7" fmla="*/ 10287000 h 10287000"/>
              <a:gd name="connsiteX8" fmla="*/ 976663 w 18296289"/>
              <a:gd name="connsiteY8" fmla="*/ 5 h 10287000"/>
              <a:gd name="connsiteX9" fmla="*/ 1204675 w 18296289"/>
              <a:gd name="connsiteY9" fmla="*/ 5 h 10287000"/>
              <a:gd name="connsiteX10" fmla="*/ 1204675 w 18296289"/>
              <a:gd name="connsiteY10" fmla="*/ 10287000 h 10287000"/>
              <a:gd name="connsiteX11" fmla="*/ 976663 w 18296289"/>
              <a:gd name="connsiteY11" fmla="*/ 10287000 h 10287000"/>
              <a:gd name="connsiteX12" fmla="*/ 1464995 w 18296289"/>
              <a:gd name="connsiteY12" fmla="*/ 5 h 10287000"/>
              <a:gd name="connsiteX13" fmla="*/ 1693006 w 18296289"/>
              <a:gd name="connsiteY13" fmla="*/ 5 h 10287000"/>
              <a:gd name="connsiteX14" fmla="*/ 1693006 w 18296289"/>
              <a:gd name="connsiteY14" fmla="*/ 10287000 h 10287000"/>
              <a:gd name="connsiteX15" fmla="*/ 1464995 w 18296289"/>
              <a:gd name="connsiteY15" fmla="*/ 10287000 h 10287000"/>
              <a:gd name="connsiteX16" fmla="*/ 1953326 w 18296289"/>
              <a:gd name="connsiteY16" fmla="*/ 5 h 10287000"/>
              <a:gd name="connsiteX17" fmla="*/ 2181338 w 18296289"/>
              <a:gd name="connsiteY17" fmla="*/ 5 h 10287000"/>
              <a:gd name="connsiteX18" fmla="*/ 2181338 w 18296289"/>
              <a:gd name="connsiteY18" fmla="*/ 10287000 h 10287000"/>
              <a:gd name="connsiteX19" fmla="*/ 1953326 w 18296289"/>
              <a:gd name="connsiteY19" fmla="*/ 10287000 h 10287000"/>
              <a:gd name="connsiteX20" fmla="*/ 2441658 w 18296289"/>
              <a:gd name="connsiteY20" fmla="*/ 5 h 10287000"/>
              <a:gd name="connsiteX21" fmla="*/ 2669670 w 18296289"/>
              <a:gd name="connsiteY21" fmla="*/ 5 h 10287000"/>
              <a:gd name="connsiteX22" fmla="*/ 2669670 w 18296289"/>
              <a:gd name="connsiteY22" fmla="*/ 10287000 h 10287000"/>
              <a:gd name="connsiteX23" fmla="*/ 2441658 w 18296289"/>
              <a:gd name="connsiteY23" fmla="*/ 10287000 h 10287000"/>
              <a:gd name="connsiteX24" fmla="*/ 2929991 w 18296289"/>
              <a:gd name="connsiteY24" fmla="*/ 5 h 10287000"/>
              <a:gd name="connsiteX25" fmla="*/ 3158002 w 18296289"/>
              <a:gd name="connsiteY25" fmla="*/ 5 h 10287000"/>
              <a:gd name="connsiteX26" fmla="*/ 3158002 w 18296289"/>
              <a:gd name="connsiteY26" fmla="*/ 10287000 h 10287000"/>
              <a:gd name="connsiteX27" fmla="*/ 2929991 w 18296289"/>
              <a:gd name="connsiteY27" fmla="*/ 10287000 h 10287000"/>
              <a:gd name="connsiteX28" fmla="*/ 3418323 w 18296289"/>
              <a:gd name="connsiteY28" fmla="*/ 5 h 10287000"/>
              <a:gd name="connsiteX29" fmla="*/ 3646334 w 18296289"/>
              <a:gd name="connsiteY29" fmla="*/ 5 h 10287000"/>
              <a:gd name="connsiteX30" fmla="*/ 3646334 w 18296289"/>
              <a:gd name="connsiteY30" fmla="*/ 10287000 h 10287000"/>
              <a:gd name="connsiteX31" fmla="*/ 3418323 w 18296289"/>
              <a:gd name="connsiteY31" fmla="*/ 10287000 h 10287000"/>
              <a:gd name="connsiteX32" fmla="*/ 3906655 w 18296289"/>
              <a:gd name="connsiteY32" fmla="*/ 5 h 10287000"/>
              <a:gd name="connsiteX33" fmla="*/ 4134665 w 18296289"/>
              <a:gd name="connsiteY33" fmla="*/ 5 h 10287000"/>
              <a:gd name="connsiteX34" fmla="*/ 4134665 w 18296289"/>
              <a:gd name="connsiteY34" fmla="*/ 10287000 h 10287000"/>
              <a:gd name="connsiteX35" fmla="*/ 3906655 w 18296289"/>
              <a:gd name="connsiteY35" fmla="*/ 10287000 h 10287000"/>
              <a:gd name="connsiteX36" fmla="*/ 4394985 w 18296289"/>
              <a:gd name="connsiteY36" fmla="*/ 4 h 10287000"/>
              <a:gd name="connsiteX37" fmla="*/ 4622994 w 18296289"/>
              <a:gd name="connsiteY37" fmla="*/ 4 h 10287000"/>
              <a:gd name="connsiteX38" fmla="*/ 4622994 w 18296289"/>
              <a:gd name="connsiteY38" fmla="*/ 10287000 h 10287000"/>
              <a:gd name="connsiteX39" fmla="*/ 4394985 w 18296289"/>
              <a:gd name="connsiteY39" fmla="*/ 10287000 h 10287000"/>
              <a:gd name="connsiteX40" fmla="*/ 4883318 w 18296289"/>
              <a:gd name="connsiteY40" fmla="*/ 4 h 10287000"/>
              <a:gd name="connsiteX41" fmla="*/ 5111327 w 18296289"/>
              <a:gd name="connsiteY41" fmla="*/ 4 h 10287000"/>
              <a:gd name="connsiteX42" fmla="*/ 5111327 w 18296289"/>
              <a:gd name="connsiteY42" fmla="*/ 10287000 h 10287000"/>
              <a:gd name="connsiteX43" fmla="*/ 4883318 w 18296289"/>
              <a:gd name="connsiteY43" fmla="*/ 10287000 h 10287000"/>
              <a:gd name="connsiteX44" fmla="*/ 5371649 w 18296289"/>
              <a:gd name="connsiteY44" fmla="*/ 4 h 10287000"/>
              <a:gd name="connsiteX45" fmla="*/ 5599660 w 18296289"/>
              <a:gd name="connsiteY45" fmla="*/ 4 h 10287000"/>
              <a:gd name="connsiteX46" fmla="*/ 5599660 w 18296289"/>
              <a:gd name="connsiteY46" fmla="*/ 10287000 h 10287000"/>
              <a:gd name="connsiteX47" fmla="*/ 5371649 w 18296289"/>
              <a:gd name="connsiteY47" fmla="*/ 10287000 h 10287000"/>
              <a:gd name="connsiteX48" fmla="*/ 5859980 w 18296289"/>
              <a:gd name="connsiteY48" fmla="*/ 4 h 10287000"/>
              <a:gd name="connsiteX49" fmla="*/ 6087990 w 18296289"/>
              <a:gd name="connsiteY49" fmla="*/ 4 h 10287000"/>
              <a:gd name="connsiteX50" fmla="*/ 6087990 w 18296289"/>
              <a:gd name="connsiteY50" fmla="*/ 10287000 h 10287000"/>
              <a:gd name="connsiteX51" fmla="*/ 5859980 w 18296289"/>
              <a:gd name="connsiteY51" fmla="*/ 10287000 h 10287000"/>
              <a:gd name="connsiteX52" fmla="*/ 6348314 w 18296289"/>
              <a:gd name="connsiteY52" fmla="*/ 4 h 10287000"/>
              <a:gd name="connsiteX53" fmla="*/ 6576324 w 18296289"/>
              <a:gd name="connsiteY53" fmla="*/ 4 h 10287000"/>
              <a:gd name="connsiteX54" fmla="*/ 6576324 w 18296289"/>
              <a:gd name="connsiteY54" fmla="*/ 10287000 h 10287000"/>
              <a:gd name="connsiteX55" fmla="*/ 6348314 w 18296289"/>
              <a:gd name="connsiteY55" fmla="*/ 10287000 h 10287000"/>
              <a:gd name="connsiteX56" fmla="*/ 6836644 w 18296289"/>
              <a:gd name="connsiteY56" fmla="*/ 4 h 10287000"/>
              <a:gd name="connsiteX57" fmla="*/ 7064654 w 18296289"/>
              <a:gd name="connsiteY57" fmla="*/ 4 h 10287000"/>
              <a:gd name="connsiteX58" fmla="*/ 7064654 w 18296289"/>
              <a:gd name="connsiteY58" fmla="*/ 10287000 h 10287000"/>
              <a:gd name="connsiteX59" fmla="*/ 6836644 w 18296289"/>
              <a:gd name="connsiteY59" fmla="*/ 10287000 h 10287000"/>
              <a:gd name="connsiteX60" fmla="*/ 7324976 w 18296289"/>
              <a:gd name="connsiteY60" fmla="*/ 3 h 10287000"/>
              <a:gd name="connsiteX61" fmla="*/ 7552987 w 18296289"/>
              <a:gd name="connsiteY61" fmla="*/ 3 h 10287000"/>
              <a:gd name="connsiteX62" fmla="*/ 7552987 w 18296289"/>
              <a:gd name="connsiteY62" fmla="*/ 10287000 h 10287000"/>
              <a:gd name="connsiteX63" fmla="*/ 7324976 w 18296289"/>
              <a:gd name="connsiteY63" fmla="*/ 10287000 h 10287000"/>
              <a:gd name="connsiteX64" fmla="*/ 7813308 w 18296289"/>
              <a:gd name="connsiteY64" fmla="*/ 3 h 10287000"/>
              <a:gd name="connsiteX65" fmla="*/ 8041318 w 18296289"/>
              <a:gd name="connsiteY65" fmla="*/ 3 h 10287000"/>
              <a:gd name="connsiteX66" fmla="*/ 8041318 w 18296289"/>
              <a:gd name="connsiteY66" fmla="*/ 10287000 h 10287000"/>
              <a:gd name="connsiteX67" fmla="*/ 7813308 w 18296289"/>
              <a:gd name="connsiteY67" fmla="*/ 10287000 h 10287000"/>
              <a:gd name="connsiteX68" fmla="*/ 8301639 w 18296289"/>
              <a:gd name="connsiteY68" fmla="*/ 3 h 10287000"/>
              <a:gd name="connsiteX69" fmla="*/ 8529649 w 18296289"/>
              <a:gd name="connsiteY69" fmla="*/ 3 h 10287000"/>
              <a:gd name="connsiteX70" fmla="*/ 8529649 w 18296289"/>
              <a:gd name="connsiteY70" fmla="*/ 10287000 h 10287000"/>
              <a:gd name="connsiteX71" fmla="*/ 8301639 w 18296289"/>
              <a:gd name="connsiteY71" fmla="*/ 10287000 h 10287000"/>
              <a:gd name="connsiteX72" fmla="*/ 8789970 w 18296289"/>
              <a:gd name="connsiteY72" fmla="*/ 3 h 10287000"/>
              <a:gd name="connsiteX73" fmla="*/ 9017981 w 18296289"/>
              <a:gd name="connsiteY73" fmla="*/ 3 h 10287000"/>
              <a:gd name="connsiteX74" fmla="*/ 9017981 w 18296289"/>
              <a:gd name="connsiteY74" fmla="*/ 10287000 h 10287000"/>
              <a:gd name="connsiteX75" fmla="*/ 8789970 w 18296289"/>
              <a:gd name="connsiteY75" fmla="*/ 10287000 h 10287000"/>
              <a:gd name="connsiteX76" fmla="*/ 9278302 w 18296289"/>
              <a:gd name="connsiteY76" fmla="*/ 3 h 10287000"/>
              <a:gd name="connsiteX77" fmla="*/ 9506313 w 18296289"/>
              <a:gd name="connsiteY77" fmla="*/ 3 h 10287000"/>
              <a:gd name="connsiteX78" fmla="*/ 9506313 w 18296289"/>
              <a:gd name="connsiteY78" fmla="*/ 10287000 h 10287000"/>
              <a:gd name="connsiteX79" fmla="*/ 9278302 w 18296289"/>
              <a:gd name="connsiteY79" fmla="*/ 10287000 h 10287000"/>
              <a:gd name="connsiteX80" fmla="*/ 9766634 w 18296289"/>
              <a:gd name="connsiteY80" fmla="*/ 3 h 10287000"/>
              <a:gd name="connsiteX81" fmla="*/ 9994645 w 18296289"/>
              <a:gd name="connsiteY81" fmla="*/ 3 h 10287000"/>
              <a:gd name="connsiteX82" fmla="*/ 9994645 w 18296289"/>
              <a:gd name="connsiteY82" fmla="*/ 10287000 h 10287000"/>
              <a:gd name="connsiteX83" fmla="*/ 9766634 w 18296289"/>
              <a:gd name="connsiteY83" fmla="*/ 10287000 h 10287000"/>
              <a:gd name="connsiteX84" fmla="*/ 10254966 w 18296289"/>
              <a:gd name="connsiteY84" fmla="*/ 3 h 10287000"/>
              <a:gd name="connsiteX85" fmla="*/ 10482977 w 18296289"/>
              <a:gd name="connsiteY85" fmla="*/ 3 h 10287000"/>
              <a:gd name="connsiteX86" fmla="*/ 10482977 w 18296289"/>
              <a:gd name="connsiteY86" fmla="*/ 10287000 h 10287000"/>
              <a:gd name="connsiteX87" fmla="*/ 10254966 w 18296289"/>
              <a:gd name="connsiteY87" fmla="*/ 10287000 h 10287000"/>
              <a:gd name="connsiteX88" fmla="*/ 10743298 w 18296289"/>
              <a:gd name="connsiteY88" fmla="*/ 2 h 10287000"/>
              <a:gd name="connsiteX89" fmla="*/ 10971309 w 18296289"/>
              <a:gd name="connsiteY89" fmla="*/ 2 h 10287000"/>
              <a:gd name="connsiteX90" fmla="*/ 10971309 w 18296289"/>
              <a:gd name="connsiteY90" fmla="*/ 10287000 h 10287000"/>
              <a:gd name="connsiteX91" fmla="*/ 10743298 w 18296289"/>
              <a:gd name="connsiteY91" fmla="*/ 10287000 h 10287000"/>
              <a:gd name="connsiteX92" fmla="*/ 11231630 w 18296289"/>
              <a:gd name="connsiteY92" fmla="*/ 2 h 10287000"/>
              <a:gd name="connsiteX93" fmla="*/ 11459641 w 18296289"/>
              <a:gd name="connsiteY93" fmla="*/ 2 h 10287000"/>
              <a:gd name="connsiteX94" fmla="*/ 11459641 w 18296289"/>
              <a:gd name="connsiteY94" fmla="*/ 10287000 h 10287000"/>
              <a:gd name="connsiteX95" fmla="*/ 11231630 w 18296289"/>
              <a:gd name="connsiteY95" fmla="*/ 10287000 h 10287000"/>
              <a:gd name="connsiteX96" fmla="*/ 11719962 w 18296289"/>
              <a:gd name="connsiteY96" fmla="*/ 2 h 10287000"/>
              <a:gd name="connsiteX97" fmla="*/ 11947973 w 18296289"/>
              <a:gd name="connsiteY97" fmla="*/ 2 h 10287000"/>
              <a:gd name="connsiteX98" fmla="*/ 11947973 w 18296289"/>
              <a:gd name="connsiteY98" fmla="*/ 10287000 h 10287000"/>
              <a:gd name="connsiteX99" fmla="*/ 11719962 w 18296289"/>
              <a:gd name="connsiteY99" fmla="*/ 10287000 h 10287000"/>
              <a:gd name="connsiteX100" fmla="*/ 12208294 w 18296289"/>
              <a:gd name="connsiteY100" fmla="*/ 2 h 10287000"/>
              <a:gd name="connsiteX101" fmla="*/ 12436305 w 18296289"/>
              <a:gd name="connsiteY101" fmla="*/ 2 h 10287000"/>
              <a:gd name="connsiteX102" fmla="*/ 12436305 w 18296289"/>
              <a:gd name="connsiteY102" fmla="*/ 10287000 h 10287000"/>
              <a:gd name="connsiteX103" fmla="*/ 12208294 w 18296289"/>
              <a:gd name="connsiteY103" fmla="*/ 10287000 h 10287000"/>
              <a:gd name="connsiteX104" fmla="*/ 12696626 w 18296289"/>
              <a:gd name="connsiteY104" fmla="*/ 2 h 10287000"/>
              <a:gd name="connsiteX105" fmla="*/ 12924637 w 18296289"/>
              <a:gd name="connsiteY105" fmla="*/ 2 h 10287000"/>
              <a:gd name="connsiteX106" fmla="*/ 12924637 w 18296289"/>
              <a:gd name="connsiteY106" fmla="*/ 10287000 h 10287000"/>
              <a:gd name="connsiteX107" fmla="*/ 12696626 w 18296289"/>
              <a:gd name="connsiteY107" fmla="*/ 10287000 h 10287000"/>
              <a:gd name="connsiteX108" fmla="*/ 13184958 w 18296289"/>
              <a:gd name="connsiteY108" fmla="*/ 2 h 10287000"/>
              <a:gd name="connsiteX109" fmla="*/ 13412969 w 18296289"/>
              <a:gd name="connsiteY109" fmla="*/ 2 h 10287000"/>
              <a:gd name="connsiteX110" fmla="*/ 13412969 w 18296289"/>
              <a:gd name="connsiteY110" fmla="*/ 10287000 h 10287000"/>
              <a:gd name="connsiteX111" fmla="*/ 13184958 w 18296289"/>
              <a:gd name="connsiteY111" fmla="*/ 10287000 h 10287000"/>
              <a:gd name="connsiteX112" fmla="*/ 13673290 w 18296289"/>
              <a:gd name="connsiteY112" fmla="*/ 1 h 10287000"/>
              <a:gd name="connsiteX113" fmla="*/ 13901301 w 18296289"/>
              <a:gd name="connsiteY113" fmla="*/ 1 h 10287000"/>
              <a:gd name="connsiteX114" fmla="*/ 13901301 w 18296289"/>
              <a:gd name="connsiteY114" fmla="*/ 10287000 h 10287000"/>
              <a:gd name="connsiteX115" fmla="*/ 13673290 w 18296289"/>
              <a:gd name="connsiteY115" fmla="*/ 10287000 h 10287000"/>
              <a:gd name="connsiteX116" fmla="*/ 14161622 w 18296289"/>
              <a:gd name="connsiteY116" fmla="*/ 1 h 10287000"/>
              <a:gd name="connsiteX117" fmla="*/ 14389633 w 18296289"/>
              <a:gd name="connsiteY117" fmla="*/ 1 h 10287000"/>
              <a:gd name="connsiteX118" fmla="*/ 14389633 w 18296289"/>
              <a:gd name="connsiteY118" fmla="*/ 10287000 h 10287000"/>
              <a:gd name="connsiteX119" fmla="*/ 14161622 w 18296289"/>
              <a:gd name="connsiteY119" fmla="*/ 10287000 h 10287000"/>
              <a:gd name="connsiteX120" fmla="*/ 14649954 w 18296289"/>
              <a:gd name="connsiteY120" fmla="*/ 1 h 10287000"/>
              <a:gd name="connsiteX121" fmla="*/ 14877965 w 18296289"/>
              <a:gd name="connsiteY121" fmla="*/ 1 h 10287000"/>
              <a:gd name="connsiteX122" fmla="*/ 14877965 w 18296289"/>
              <a:gd name="connsiteY122" fmla="*/ 10287000 h 10287000"/>
              <a:gd name="connsiteX123" fmla="*/ 14649954 w 18296289"/>
              <a:gd name="connsiteY123" fmla="*/ 10287000 h 10287000"/>
              <a:gd name="connsiteX124" fmla="*/ 15138286 w 18296289"/>
              <a:gd name="connsiteY124" fmla="*/ 1 h 10287000"/>
              <a:gd name="connsiteX125" fmla="*/ 15366297 w 18296289"/>
              <a:gd name="connsiteY125" fmla="*/ 1 h 10287000"/>
              <a:gd name="connsiteX126" fmla="*/ 15366297 w 18296289"/>
              <a:gd name="connsiteY126" fmla="*/ 10287000 h 10287000"/>
              <a:gd name="connsiteX127" fmla="*/ 15138286 w 18296289"/>
              <a:gd name="connsiteY127" fmla="*/ 10287000 h 10287000"/>
              <a:gd name="connsiteX128" fmla="*/ 15626618 w 18296289"/>
              <a:gd name="connsiteY128" fmla="*/ 1 h 10287000"/>
              <a:gd name="connsiteX129" fmla="*/ 15854629 w 18296289"/>
              <a:gd name="connsiteY129" fmla="*/ 1 h 10287000"/>
              <a:gd name="connsiteX130" fmla="*/ 15854629 w 18296289"/>
              <a:gd name="connsiteY130" fmla="*/ 10287000 h 10287000"/>
              <a:gd name="connsiteX131" fmla="*/ 15626618 w 18296289"/>
              <a:gd name="connsiteY131" fmla="*/ 10287000 h 10287000"/>
              <a:gd name="connsiteX132" fmla="*/ 16114950 w 18296289"/>
              <a:gd name="connsiteY132" fmla="*/ 1 h 10287000"/>
              <a:gd name="connsiteX133" fmla="*/ 16342961 w 18296289"/>
              <a:gd name="connsiteY133" fmla="*/ 1 h 10287000"/>
              <a:gd name="connsiteX134" fmla="*/ 16342961 w 18296289"/>
              <a:gd name="connsiteY134" fmla="*/ 10287000 h 10287000"/>
              <a:gd name="connsiteX135" fmla="*/ 16114950 w 18296289"/>
              <a:gd name="connsiteY135" fmla="*/ 10287000 h 10287000"/>
              <a:gd name="connsiteX136" fmla="*/ 16603282 w 18296289"/>
              <a:gd name="connsiteY136" fmla="*/ 1 h 10287000"/>
              <a:gd name="connsiteX137" fmla="*/ 16831293 w 18296289"/>
              <a:gd name="connsiteY137" fmla="*/ 1 h 10287000"/>
              <a:gd name="connsiteX138" fmla="*/ 16831293 w 18296289"/>
              <a:gd name="connsiteY138" fmla="*/ 10287000 h 10287000"/>
              <a:gd name="connsiteX139" fmla="*/ 16603282 w 18296289"/>
              <a:gd name="connsiteY139" fmla="*/ 10287000 h 10287000"/>
              <a:gd name="connsiteX140" fmla="*/ 17091615 w 18296289"/>
              <a:gd name="connsiteY140" fmla="*/ 0 h 10287000"/>
              <a:gd name="connsiteX141" fmla="*/ 17319625 w 18296289"/>
              <a:gd name="connsiteY141" fmla="*/ 0 h 10287000"/>
              <a:gd name="connsiteX142" fmla="*/ 17319625 w 18296289"/>
              <a:gd name="connsiteY142" fmla="*/ 10287000 h 10287000"/>
              <a:gd name="connsiteX143" fmla="*/ 17091615 w 18296289"/>
              <a:gd name="connsiteY143" fmla="*/ 10287000 h 10287000"/>
              <a:gd name="connsiteX144" fmla="*/ 17579947 w 18296289"/>
              <a:gd name="connsiteY144" fmla="*/ 0 h 10287000"/>
              <a:gd name="connsiteX145" fmla="*/ 17807957 w 18296289"/>
              <a:gd name="connsiteY145" fmla="*/ 0 h 10287000"/>
              <a:gd name="connsiteX146" fmla="*/ 17807957 w 18296289"/>
              <a:gd name="connsiteY146" fmla="*/ 10287000 h 10287000"/>
              <a:gd name="connsiteX147" fmla="*/ 17579947 w 18296289"/>
              <a:gd name="connsiteY147" fmla="*/ 10287000 h 10287000"/>
              <a:gd name="connsiteX148" fmla="*/ 18068279 w 18296289"/>
              <a:gd name="connsiteY148" fmla="*/ 0 h 10287000"/>
              <a:gd name="connsiteX149" fmla="*/ 18296289 w 18296289"/>
              <a:gd name="connsiteY149" fmla="*/ 0 h 10287000"/>
              <a:gd name="connsiteX150" fmla="*/ 18296289 w 18296289"/>
              <a:gd name="connsiteY150" fmla="*/ 10287000 h 10287000"/>
              <a:gd name="connsiteX151" fmla="*/ 18068279 w 18296289"/>
              <a:gd name="connsiteY151" fmla="*/ 10287000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8296289" h="10287000">
                <a:moveTo>
                  <a:pt x="488332" y="6"/>
                </a:moveTo>
                <a:lnTo>
                  <a:pt x="716342" y="6"/>
                </a:lnTo>
                <a:lnTo>
                  <a:pt x="716342" y="10287000"/>
                </a:lnTo>
                <a:lnTo>
                  <a:pt x="488332" y="10287000"/>
                </a:lnTo>
                <a:close/>
                <a:moveTo>
                  <a:pt x="0" y="6"/>
                </a:moveTo>
                <a:lnTo>
                  <a:pt x="228011" y="6"/>
                </a:lnTo>
                <a:lnTo>
                  <a:pt x="228011" y="10287000"/>
                </a:lnTo>
                <a:lnTo>
                  <a:pt x="0" y="10287000"/>
                </a:lnTo>
                <a:close/>
                <a:moveTo>
                  <a:pt x="976663" y="5"/>
                </a:moveTo>
                <a:lnTo>
                  <a:pt x="1204675" y="5"/>
                </a:lnTo>
                <a:lnTo>
                  <a:pt x="1204675" y="10287000"/>
                </a:lnTo>
                <a:lnTo>
                  <a:pt x="976663" y="10287000"/>
                </a:lnTo>
                <a:close/>
                <a:moveTo>
                  <a:pt x="1464995" y="5"/>
                </a:moveTo>
                <a:lnTo>
                  <a:pt x="1693006" y="5"/>
                </a:lnTo>
                <a:lnTo>
                  <a:pt x="1693006" y="10287000"/>
                </a:lnTo>
                <a:lnTo>
                  <a:pt x="1464995" y="10287000"/>
                </a:lnTo>
                <a:close/>
                <a:moveTo>
                  <a:pt x="1953326" y="5"/>
                </a:moveTo>
                <a:lnTo>
                  <a:pt x="2181338" y="5"/>
                </a:lnTo>
                <a:lnTo>
                  <a:pt x="2181338" y="10287000"/>
                </a:lnTo>
                <a:lnTo>
                  <a:pt x="1953326" y="10287000"/>
                </a:lnTo>
                <a:close/>
                <a:moveTo>
                  <a:pt x="2441658" y="5"/>
                </a:moveTo>
                <a:lnTo>
                  <a:pt x="2669670" y="5"/>
                </a:lnTo>
                <a:lnTo>
                  <a:pt x="2669670" y="10287000"/>
                </a:lnTo>
                <a:lnTo>
                  <a:pt x="2441658" y="10287000"/>
                </a:lnTo>
                <a:close/>
                <a:moveTo>
                  <a:pt x="2929991" y="5"/>
                </a:moveTo>
                <a:lnTo>
                  <a:pt x="3158002" y="5"/>
                </a:lnTo>
                <a:lnTo>
                  <a:pt x="3158002" y="10287000"/>
                </a:lnTo>
                <a:lnTo>
                  <a:pt x="2929991" y="10287000"/>
                </a:lnTo>
                <a:close/>
                <a:moveTo>
                  <a:pt x="3418323" y="5"/>
                </a:moveTo>
                <a:lnTo>
                  <a:pt x="3646334" y="5"/>
                </a:lnTo>
                <a:lnTo>
                  <a:pt x="3646334" y="10287000"/>
                </a:lnTo>
                <a:lnTo>
                  <a:pt x="3418323" y="10287000"/>
                </a:lnTo>
                <a:close/>
                <a:moveTo>
                  <a:pt x="3906655" y="5"/>
                </a:moveTo>
                <a:lnTo>
                  <a:pt x="4134665" y="5"/>
                </a:lnTo>
                <a:lnTo>
                  <a:pt x="4134665" y="10287000"/>
                </a:lnTo>
                <a:lnTo>
                  <a:pt x="3906655" y="10287000"/>
                </a:lnTo>
                <a:close/>
                <a:moveTo>
                  <a:pt x="4394985" y="4"/>
                </a:moveTo>
                <a:lnTo>
                  <a:pt x="4622994" y="4"/>
                </a:lnTo>
                <a:lnTo>
                  <a:pt x="4622994" y="10287000"/>
                </a:lnTo>
                <a:lnTo>
                  <a:pt x="4394985" y="10287000"/>
                </a:lnTo>
                <a:close/>
                <a:moveTo>
                  <a:pt x="4883318" y="4"/>
                </a:moveTo>
                <a:lnTo>
                  <a:pt x="5111327" y="4"/>
                </a:lnTo>
                <a:lnTo>
                  <a:pt x="5111327" y="10287000"/>
                </a:lnTo>
                <a:lnTo>
                  <a:pt x="4883318" y="10287000"/>
                </a:lnTo>
                <a:close/>
                <a:moveTo>
                  <a:pt x="5371649" y="4"/>
                </a:moveTo>
                <a:lnTo>
                  <a:pt x="5599660" y="4"/>
                </a:lnTo>
                <a:lnTo>
                  <a:pt x="5599660" y="10287000"/>
                </a:lnTo>
                <a:lnTo>
                  <a:pt x="5371649" y="10287000"/>
                </a:lnTo>
                <a:close/>
                <a:moveTo>
                  <a:pt x="5859980" y="4"/>
                </a:moveTo>
                <a:lnTo>
                  <a:pt x="6087990" y="4"/>
                </a:lnTo>
                <a:lnTo>
                  <a:pt x="6087990" y="10287000"/>
                </a:lnTo>
                <a:lnTo>
                  <a:pt x="5859980" y="10287000"/>
                </a:lnTo>
                <a:close/>
                <a:moveTo>
                  <a:pt x="6348314" y="4"/>
                </a:moveTo>
                <a:lnTo>
                  <a:pt x="6576324" y="4"/>
                </a:lnTo>
                <a:lnTo>
                  <a:pt x="6576324" y="10287000"/>
                </a:lnTo>
                <a:lnTo>
                  <a:pt x="6348314" y="10287000"/>
                </a:lnTo>
                <a:close/>
                <a:moveTo>
                  <a:pt x="6836644" y="4"/>
                </a:moveTo>
                <a:lnTo>
                  <a:pt x="7064654" y="4"/>
                </a:lnTo>
                <a:lnTo>
                  <a:pt x="7064654" y="10287000"/>
                </a:lnTo>
                <a:lnTo>
                  <a:pt x="6836644" y="10287000"/>
                </a:lnTo>
                <a:close/>
                <a:moveTo>
                  <a:pt x="7324976" y="3"/>
                </a:moveTo>
                <a:lnTo>
                  <a:pt x="7552987" y="3"/>
                </a:lnTo>
                <a:lnTo>
                  <a:pt x="7552987" y="10287000"/>
                </a:lnTo>
                <a:lnTo>
                  <a:pt x="7324976" y="10287000"/>
                </a:lnTo>
                <a:close/>
                <a:moveTo>
                  <a:pt x="7813308" y="3"/>
                </a:moveTo>
                <a:lnTo>
                  <a:pt x="8041318" y="3"/>
                </a:lnTo>
                <a:lnTo>
                  <a:pt x="8041318" y="10287000"/>
                </a:lnTo>
                <a:lnTo>
                  <a:pt x="7813308" y="10287000"/>
                </a:lnTo>
                <a:close/>
                <a:moveTo>
                  <a:pt x="8301639" y="3"/>
                </a:moveTo>
                <a:lnTo>
                  <a:pt x="8529649" y="3"/>
                </a:lnTo>
                <a:lnTo>
                  <a:pt x="8529649" y="10287000"/>
                </a:lnTo>
                <a:lnTo>
                  <a:pt x="8301639" y="10287000"/>
                </a:lnTo>
                <a:close/>
                <a:moveTo>
                  <a:pt x="8789970" y="3"/>
                </a:moveTo>
                <a:lnTo>
                  <a:pt x="9017981" y="3"/>
                </a:lnTo>
                <a:lnTo>
                  <a:pt x="9017981" y="10287000"/>
                </a:lnTo>
                <a:lnTo>
                  <a:pt x="8789970" y="10287000"/>
                </a:lnTo>
                <a:close/>
                <a:moveTo>
                  <a:pt x="9278302" y="3"/>
                </a:moveTo>
                <a:lnTo>
                  <a:pt x="9506313" y="3"/>
                </a:lnTo>
                <a:lnTo>
                  <a:pt x="9506313" y="10287000"/>
                </a:lnTo>
                <a:lnTo>
                  <a:pt x="9278302" y="10287000"/>
                </a:lnTo>
                <a:close/>
                <a:moveTo>
                  <a:pt x="9766634" y="3"/>
                </a:moveTo>
                <a:lnTo>
                  <a:pt x="9994645" y="3"/>
                </a:lnTo>
                <a:lnTo>
                  <a:pt x="9994645" y="10287000"/>
                </a:lnTo>
                <a:lnTo>
                  <a:pt x="9766634" y="10287000"/>
                </a:lnTo>
                <a:close/>
                <a:moveTo>
                  <a:pt x="10254966" y="3"/>
                </a:moveTo>
                <a:lnTo>
                  <a:pt x="10482977" y="3"/>
                </a:lnTo>
                <a:lnTo>
                  <a:pt x="10482977" y="10287000"/>
                </a:lnTo>
                <a:lnTo>
                  <a:pt x="10254966" y="10287000"/>
                </a:lnTo>
                <a:close/>
                <a:moveTo>
                  <a:pt x="10743298" y="2"/>
                </a:moveTo>
                <a:lnTo>
                  <a:pt x="10971309" y="2"/>
                </a:lnTo>
                <a:lnTo>
                  <a:pt x="10971309" y="10287000"/>
                </a:lnTo>
                <a:lnTo>
                  <a:pt x="10743298" y="10287000"/>
                </a:lnTo>
                <a:close/>
                <a:moveTo>
                  <a:pt x="11231630" y="2"/>
                </a:moveTo>
                <a:lnTo>
                  <a:pt x="11459641" y="2"/>
                </a:lnTo>
                <a:lnTo>
                  <a:pt x="11459641" y="10287000"/>
                </a:lnTo>
                <a:lnTo>
                  <a:pt x="11231630" y="10287000"/>
                </a:lnTo>
                <a:close/>
                <a:moveTo>
                  <a:pt x="11719962" y="2"/>
                </a:moveTo>
                <a:lnTo>
                  <a:pt x="11947973" y="2"/>
                </a:lnTo>
                <a:lnTo>
                  <a:pt x="11947973" y="10287000"/>
                </a:lnTo>
                <a:lnTo>
                  <a:pt x="11719962" y="10287000"/>
                </a:lnTo>
                <a:close/>
                <a:moveTo>
                  <a:pt x="12208294" y="2"/>
                </a:moveTo>
                <a:lnTo>
                  <a:pt x="12436305" y="2"/>
                </a:lnTo>
                <a:lnTo>
                  <a:pt x="12436305" y="10287000"/>
                </a:lnTo>
                <a:lnTo>
                  <a:pt x="12208294" y="10287000"/>
                </a:lnTo>
                <a:close/>
                <a:moveTo>
                  <a:pt x="12696626" y="2"/>
                </a:moveTo>
                <a:lnTo>
                  <a:pt x="12924637" y="2"/>
                </a:lnTo>
                <a:lnTo>
                  <a:pt x="12924637" y="10287000"/>
                </a:lnTo>
                <a:lnTo>
                  <a:pt x="12696626" y="10287000"/>
                </a:lnTo>
                <a:close/>
                <a:moveTo>
                  <a:pt x="13184958" y="2"/>
                </a:moveTo>
                <a:lnTo>
                  <a:pt x="13412969" y="2"/>
                </a:lnTo>
                <a:lnTo>
                  <a:pt x="13412969" y="10287000"/>
                </a:lnTo>
                <a:lnTo>
                  <a:pt x="13184958" y="10287000"/>
                </a:lnTo>
                <a:close/>
                <a:moveTo>
                  <a:pt x="13673290" y="1"/>
                </a:moveTo>
                <a:lnTo>
                  <a:pt x="13901301" y="1"/>
                </a:lnTo>
                <a:lnTo>
                  <a:pt x="13901301" y="10287000"/>
                </a:lnTo>
                <a:lnTo>
                  <a:pt x="13673290" y="10287000"/>
                </a:lnTo>
                <a:close/>
                <a:moveTo>
                  <a:pt x="14161622" y="1"/>
                </a:moveTo>
                <a:lnTo>
                  <a:pt x="14389633" y="1"/>
                </a:lnTo>
                <a:lnTo>
                  <a:pt x="14389633" y="10287000"/>
                </a:lnTo>
                <a:lnTo>
                  <a:pt x="14161622" y="10287000"/>
                </a:lnTo>
                <a:close/>
                <a:moveTo>
                  <a:pt x="14649954" y="1"/>
                </a:moveTo>
                <a:lnTo>
                  <a:pt x="14877965" y="1"/>
                </a:lnTo>
                <a:lnTo>
                  <a:pt x="14877965" y="10287000"/>
                </a:lnTo>
                <a:lnTo>
                  <a:pt x="14649954" y="10287000"/>
                </a:lnTo>
                <a:close/>
                <a:moveTo>
                  <a:pt x="15138286" y="1"/>
                </a:moveTo>
                <a:lnTo>
                  <a:pt x="15366297" y="1"/>
                </a:lnTo>
                <a:lnTo>
                  <a:pt x="15366297" y="10287000"/>
                </a:lnTo>
                <a:lnTo>
                  <a:pt x="15138286" y="10287000"/>
                </a:lnTo>
                <a:close/>
                <a:moveTo>
                  <a:pt x="15626618" y="1"/>
                </a:moveTo>
                <a:lnTo>
                  <a:pt x="15854629" y="1"/>
                </a:lnTo>
                <a:lnTo>
                  <a:pt x="15854629" y="10287000"/>
                </a:lnTo>
                <a:lnTo>
                  <a:pt x="15626618" y="10287000"/>
                </a:lnTo>
                <a:close/>
                <a:moveTo>
                  <a:pt x="16114950" y="1"/>
                </a:moveTo>
                <a:lnTo>
                  <a:pt x="16342961" y="1"/>
                </a:lnTo>
                <a:lnTo>
                  <a:pt x="16342961" y="10287000"/>
                </a:lnTo>
                <a:lnTo>
                  <a:pt x="16114950" y="10287000"/>
                </a:lnTo>
                <a:close/>
                <a:moveTo>
                  <a:pt x="16603282" y="1"/>
                </a:moveTo>
                <a:lnTo>
                  <a:pt x="16831293" y="1"/>
                </a:lnTo>
                <a:lnTo>
                  <a:pt x="16831293" y="10287000"/>
                </a:lnTo>
                <a:lnTo>
                  <a:pt x="16603282" y="10287000"/>
                </a:lnTo>
                <a:close/>
                <a:moveTo>
                  <a:pt x="17091615" y="0"/>
                </a:moveTo>
                <a:lnTo>
                  <a:pt x="17319625" y="0"/>
                </a:lnTo>
                <a:lnTo>
                  <a:pt x="17319625" y="10287000"/>
                </a:lnTo>
                <a:lnTo>
                  <a:pt x="17091615" y="10287000"/>
                </a:lnTo>
                <a:close/>
                <a:moveTo>
                  <a:pt x="17579947" y="0"/>
                </a:moveTo>
                <a:lnTo>
                  <a:pt x="17807957" y="0"/>
                </a:lnTo>
                <a:lnTo>
                  <a:pt x="17807957" y="10287000"/>
                </a:lnTo>
                <a:lnTo>
                  <a:pt x="17579947" y="10287000"/>
                </a:lnTo>
                <a:close/>
                <a:moveTo>
                  <a:pt x="18068279" y="0"/>
                </a:moveTo>
                <a:lnTo>
                  <a:pt x="18296289" y="0"/>
                </a:lnTo>
                <a:lnTo>
                  <a:pt x="18296289" y="10287000"/>
                </a:lnTo>
                <a:lnTo>
                  <a:pt x="18068279" y="10287000"/>
                </a:lnTo>
                <a:close/>
              </a:path>
            </a:pathLst>
          </a:cu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0" name="Rectangle 109">
            <a:extLst>
              <a:ext uri="{FF2B5EF4-FFF2-40B4-BE49-F238E27FC236}">
                <a16:creationId xmlns:a16="http://schemas.microsoft.com/office/drawing/2014/main" id="{CEB9BB9F-1DB6-45C3-A6FE-8F093D9D5FD9}"/>
              </a:ext>
            </a:extLst>
          </p:cNvPr>
          <p:cNvSpPr/>
          <p:nvPr/>
        </p:nvSpPr>
        <p:spPr>
          <a:xfrm>
            <a:off x="1" y="0"/>
            <a:ext cx="28088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TextBox 3">
            <a:extLst>
              <a:ext uri="{FF2B5EF4-FFF2-40B4-BE49-F238E27FC236}">
                <a16:creationId xmlns:a16="http://schemas.microsoft.com/office/drawing/2014/main" id="{948A2979-A456-4286-B8FC-8FF4C0C58EFD}"/>
              </a:ext>
            </a:extLst>
          </p:cNvPr>
          <p:cNvSpPr txBox="1"/>
          <p:nvPr/>
        </p:nvSpPr>
        <p:spPr>
          <a:xfrm>
            <a:off x="5524501" y="2919754"/>
            <a:ext cx="6667500" cy="830997"/>
          </a:xfrm>
          <a:prstGeom prst="rect">
            <a:avLst/>
          </a:prstGeom>
          <a:noFill/>
        </p:spPr>
        <p:txBody>
          <a:bodyPr wrap="square" rtlCol="0" anchor="ctr">
            <a:spAutoFit/>
          </a:bodyPr>
          <a:lstStyle/>
          <a:p>
            <a:pPr rtl="1"/>
            <a:r>
              <a:rPr lang="fa-IR" altLang="en-US" sz="4800" dirty="0" smtClean="0"/>
              <a:t>جستجو-مرتب سازی-ادغام</a:t>
            </a:r>
            <a:endParaRPr lang="fa-IR" altLang="ko-KR" sz="4800" dirty="0">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524437" y="3614574"/>
            <a:ext cx="6667419" cy="400110"/>
          </a:xfrm>
          <a:prstGeom prst="rect">
            <a:avLst/>
          </a:prstGeom>
          <a:noFill/>
        </p:spPr>
        <p:txBody>
          <a:bodyPr wrap="square" rtlCol="0" anchor="ctr">
            <a:spAutoFit/>
          </a:bodyPr>
          <a:lstStyle/>
          <a:p>
            <a:r>
              <a:rPr lang="en-US" altLang="ko-KR" sz="2000" dirty="0">
                <a:cs typeface="Arial" pitchFamily="34" charset="0"/>
              </a:rPr>
              <a:t>Search-Sort-Merge</a:t>
            </a:r>
            <a:endParaRPr lang="ko-KR" altLang="en-US" sz="2000" dirty="0">
              <a:cs typeface="Arial" pitchFamily="34" charset="0"/>
            </a:endParaRPr>
          </a:p>
        </p:txBody>
      </p:sp>
      <p:grpSp>
        <p:nvGrpSpPr>
          <p:cNvPr id="6" name="Group 5">
            <a:extLst>
              <a:ext uri="{FF2B5EF4-FFF2-40B4-BE49-F238E27FC236}">
                <a16:creationId xmlns:a16="http://schemas.microsoft.com/office/drawing/2014/main" id="{BF384FF8-8F72-4348-B6C6-0E1A01B1930B}"/>
              </a:ext>
            </a:extLst>
          </p:cNvPr>
          <p:cNvGrpSpPr/>
          <p:nvPr/>
        </p:nvGrpSpPr>
        <p:grpSpPr>
          <a:xfrm rot="20788243">
            <a:off x="2450991" y="1780656"/>
            <a:ext cx="2315135" cy="2140856"/>
            <a:chOff x="8479089" y="1262387"/>
            <a:chExt cx="6147593" cy="5684813"/>
          </a:xfrm>
        </p:grpSpPr>
        <p:grpSp>
          <p:nvGrpSpPr>
            <p:cNvPr id="7" name="Group 6">
              <a:extLst>
                <a:ext uri="{FF2B5EF4-FFF2-40B4-BE49-F238E27FC236}">
                  <a16:creationId xmlns:a16="http://schemas.microsoft.com/office/drawing/2014/main" id="{36204B64-8526-4B61-A8B5-E25EAB5B9AC2}"/>
                </a:ext>
              </a:extLst>
            </p:cNvPr>
            <p:cNvGrpSpPr/>
            <p:nvPr/>
          </p:nvGrpSpPr>
          <p:grpSpPr>
            <a:xfrm rot="20275744" flipH="1">
              <a:off x="9114364" y="4275293"/>
              <a:ext cx="965714" cy="1155036"/>
              <a:chOff x="5704433" y="717502"/>
              <a:chExt cx="7365528" cy="8809481"/>
            </a:xfrm>
          </p:grpSpPr>
          <p:sp>
            <p:nvSpPr>
              <p:cNvPr id="96" name="Freeform: Shape 95">
                <a:extLst>
                  <a:ext uri="{FF2B5EF4-FFF2-40B4-BE49-F238E27FC236}">
                    <a16:creationId xmlns:a16="http://schemas.microsoft.com/office/drawing/2014/main" id="{4C583B3B-CFCC-4297-9213-64738AD7179A}"/>
                  </a:ext>
                </a:extLst>
              </p:cNvPr>
              <p:cNvSpPr/>
              <p:nvPr/>
            </p:nvSpPr>
            <p:spPr>
              <a:xfrm>
                <a:off x="11674968" y="8268753"/>
                <a:ext cx="765879" cy="125823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7" name="Freeform: Shape 96">
                <a:extLst>
                  <a:ext uri="{FF2B5EF4-FFF2-40B4-BE49-F238E27FC236}">
                    <a16:creationId xmlns:a16="http://schemas.microsoft.com/office/drawing/2014/main" id="{EB552930-4B1B-43E9-A809-9753F9AA577D}"/>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8" name="Freeform: Shape 97">
                <a:extLst>
                  <a:ext uri="{FF2B5EF4-FFF2-40B4-BE49-F238E27FC236}">
                    <a16:creationId xmlns:a16="http://schemas.microsoft.com/office/drawing/2014/main" id="{8FB87850-A979-4840-8BDA-266AFEADB5E2}"/>
                  </a:ext>
                </a:extLst>
              </p:cNvPr>
              <p:cNvSpPr/>
              <p:nvPr/>
            </p:nvSpPr>
            <p:spPr>
              <a:xfrm>
                <a:off x="5704433" y="5540923"/>
                <a:ext cx="793232" cy="589649"/>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9" name="Freeform: Shape 98">
                <a:extLst>
                  <a:ext uri="{FF2B5EF4-FFF2-40B4-BE49-F238E27FC236}">
                    <a16:creationId xmlns:a16="http://schemas.microsoft.com/office/drawing/2014/main" id="{D03EC990-949A-4320-955A-94EC80955A08}"/>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0" name="Freeform: Shape 99">
                <a:extLst>
                  <a:ext uri="{FF2B5EF4-FFF2-40B4-BE49-F238E27FC236}">
                    <a16:creationId xmlns:a16="http://schemas.microsoft.com/office/drawing/2014/main" id="{C638D00C-9430-4FDE-9AC1-2278342DFDD5}"/>
                  </a:ext>
                </a:extLst>
              </p:cNvPr>
              <p:cNvSpPr/>
              <p:nvPr/>
            </p:nvSpPr>
            <p:spPr>
              <a:xfrm>
                <a:off x="10143209" y="2425829"/>
                <a:ext cx="2926752" cy="3993512"/>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1" name="Freeform: Shape 100">
                <a:extLst>
                  <a:ext uri="{FF2B5EF4-FFF2-40B4-BE49-F238E27FC236}">
                    <a16:creationId xmlns:a16="http://schemas.microsoft.com/office/drawing/2014/main" id="{E75213F3-6F48-427A-A1CD-DEFA0614A3FE}"/>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Freeform: Shape 101">
                <a:extLst>
                  <a:ext uri="{FF2B5EF4-FFF2-40B4-BE49-F238E27FC236}">
                    <a16:creationId xmlns:a16="http://schemas.microsoft.com/office/drawing/2014/main" id="{B6402CDE-35E8-4959-AC8C-436170A95AA6}"/>
                  </a:ext>
                </a:extLst>
              </p:cNvPr>
              <p:cNvSpPr/>
              <p:nvPr/>
            </p:nvSpPr>
            <p:spPr>
              <a:xfrm>
                <a:off x="7708809" y="717502"/>
                <a:ext cx="2543812" cy="6236443"/>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8" name="Group 7">
              <a:extLst>
                <a:ext uri="{FF2B5EF4-FFF2-40B4-BE49-F238E27FC236}">
                  <a16:creationId xmlns:a16="http://schemas.microsoft.com/office/drawing/2014/main" id="{ECE27259-8B80-42E3-8FC7-94443B82E846}"/>
                </a:ext>
              </a:extLst>
            </p:cNvPr>
            <p:cNvGrpSpPr/>
            <p:nvPr/>
          </p:nvGrpSpPr>
          <p:grpSpPr>
            <a:xfrm rot="20275744" flipH="1">
              <a:off x="8479089" y="5341625"/>
              <a:ext cx="1416763" cy="1605575"/>
              <a:chOff x="5365048" y="479821"/>
              <a:chExt cx="8036930" cy="9108010"/>
            </a:xfrm>
          </p:grpSpPr>
          <p:sp>
            <p:nvSpPr>
              <p:cNvPr id="89" name="Freeform: Shape 88">
                <a:extLst>
                  <a:ext uri="{FF2B5EF4-FFF2-40B4-BE49-F238E27FC236}">
                    <a16:creationId xmlns:a16="http://schemas.microsoft.com/office/drawing/2014/main" id="{E8B54D8D-B988-425C-9437-0C864008F97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0" name="Freeform: Shape 89">
                <a:extLst>
                  <a:ext uri="{FF2B5EF4-FFF2-40B4-BE49-F238E27FC236}">
                    <a16:creationId xmlns:a16="http://schemas.microsoft.com/office/drawing/2014/main" id="{9128FD92-FAEC-4382-807C-38861F86E909}"/>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1" name="Freeform: Shape 90">
                <a:extLst>
                  <a:ext uri="{FF2B5EF4-FFF2-40B4-BE49-F238E27FC236}">
                    <a16:creationId xmlns:a16="http://schemas.microsoft.com/office/drawing/2014/main" id="{4FA940C5-1992-432F-8D50-6FE2D3AD1766}"/>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2" name="Freeform: Shape 91">
                <a:extLst>
                  <a:ext uri="{FF2B5EF4-FFF2-40B4-BE49-F238E27FC236}">
                    <a16:creationId xmlns:a16="http://schemas.microsoft.com/office/drawing/2014/main" id="{496ED3DB-B2E7-42CF-8C4D-C2C15E22C146}"/>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3" name="Freeform: Shape 92">
                <a:extLst>
                  <a:ext uri="{FF2B5EF4-FFF2-40B4-BE49-F238E27FC236}">
                    <a16:creationId xmlns:a16="http://schemas.microsoft.com/office/drawing/2014/main" id="{ABC786B8-63BD-479D-8326-F731406C807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4" name="Freeform: Shape 93">
                <a:extLst>
                  <a:ext uri="{FF2B5EF4-FFF2-40B4-BE49-F238E27FC236}">
                    <a16:creationId xmlns:a16="http://schemas.microsoft.com/office/drawing/2014/main" id="{6D801E22-4BCC-4747-B911-74057F55EEBA}"/>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5" name="Freeform: Shape 94">
                <a:extLst>
                  <a:ext uri="{FF2B5EF4-FFF2-40B4-BE49-F238E27FC236}">
                    <a16:creationId xmlns:a16="http://schemas.microsoft.com/office/drawing/2014/main" id="{FEB56ACF-2597-4BD5-806C-41416ADCD550}"/>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9" name="Group 8">
              <a:extLst>
                <a:ext uri="{FF2B5EF4-FFF2-40B4-BE49-F238E27FC236}">
                  <a16:creationId xmlns:a16="http://schemas.microsoft.com/office/drawing/2014/main" id="{908CFA48-282C-40F5-96A9-AFC2D25C5C6B}"/>
                </a:ext>
              </a:extLst>
            </p:cNvPr>
            <p:cNvGrpSpPr/>
            <p:nvPr/>
          </p:nvGrpSpPr>
          <p:grpSpPr>
            <a:xfrm rot="20275744" flipH="1">
              <a:off x="10278521" y="5974428"/>
              <a:ext cx="496268" cy="512648"/>
              <a:chOff x="5365048" y="1982197"/>
              <a:chExt cx="7362621" cy="7605634"/>
            </a:xfrm>
          </p:grpSpPr>
          <p:sp>
            <p:nvSpPr>
              <p:cNvPr id="82" name="Freeform: Shape 81">
                <a:extLst>
                  <a:ext uri="{FF2B5EF4-FFF2-40B4-BE49-F238E27FC236}">
                    <a16:creationId xmlns:a16="http://schemas.microsoft.com/office/drawing/2014/main" id="{7C467737-31B9-4E8B-A93B-B84D8CAEF908}"/>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3" name="Freeform: Shape 82">
                <a:extLst>
                  <a:ext uri="{FF2B5EF4-FFF2-40B4-BE49-F238E27FC236}">
                    <a16:creationId xmlns:a16="http://schemas.microsoft.com/office/drawing/2014/main" id="{16F22960-E4E4-43C9-8113-9FA9383190C5}"/>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4" name="Freeform: Shape 83">
                <a:extLst>
                  <a:ext uri="{FF2B5EF4-FFF2-40B4-BE49-F238E27FC236}">
                    <a16:creationId xmlns:a16="http://schemas.microsoft.com/office/drawing/2014/main" id="{898A5C06-5EE3-47AB-88DE-492CA5D83E8C}"/>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5" name="Freeform: Shape 84">
                <a:extLst>
                  <a:ext uri="{FF2B5EF4-FFF2-40B4-BE49-F238E27FC236}">
                    <a16:creationId xmlns:a16="http://schemas.microsoft.com/office/drawing/2014/main" id="{06CE4DE0-4C74-4D7F-9471-2868F5BB871E}"/>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6" name="Freeform: Shape 85">
                <a:extLst>
                  <a:ext uri="{FF2B5EF4-FFF2-40B4-BE49-F238E27FC236}">
                    <a16:creationId xmlns:a16="http://schemas.microsoft.com/office/drawing/2014/main" id="{BFD0D555-216B-4932-B9FE-ACE365A3AC9C}"/>
                  </a:ext>
                </a:extLst>
              </p:cNvPr>
              <p:cNvSpPr/>
              <p:nvPr/>
            </p:nvSpPr>
            <p:spPr>
              <a:xfrm>
                <a:off x="9871173" y="3444023"/>
                <a:ext cx="1940058" cy="2975318"/>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7" name="Freeform: Shape 86">
                <a:extLst>
                  <a:ext uri="{FF2B5EF4-FFF2-40B4-BE49-F238E27FC236}">
                    <a16:creationId xmlns:a16="http://schemas.microsoft.com/office/drawing/2014/main" id="{72A05CE5-77C4-4604-BBD2-E3B32A88C073}"/>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8" name="Freeform: Shape 87">
                <a:extLst>
                  <a:ext uri="{FF2B5EF4-FFF2-40B4-BE49-F238E27FC236}">
                    <a16:creationId xmlns:a16="http://schemas.microsoft.com/office/drawing/2014/main" id="{15AE40B2-8808-4881-9B09-246C1117A929}"/>
                  </a:ext>
                </a:extLst>
              </p:cNvPr>
              <p:cNvSpPr/>
              <p:nvPr/>
            </p:nvSpPr>
            <p:spPr>
              <a:xfrm>
                <a:off x="7708809" y="1982197"/>
                <a:ext cx="2543813" cy="49717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0" name="Group 9">
              <a:extLst>
                <a:ext uri="{FF2B5EF4-FFF2-40B4-BE49-F238E27FC236}">
                  <a16:creationId xmlns:a16="http://schemas.microsoft.com/office/drawing/2014/main" id="{4A1B9EA9-2301-4049-8D19-A3E9AC6530D0}"/>
                </a:ext>
              </a:extLst>
            </p:cNvPr>
            <p:cNvGrpSpPr/>
            <p:nvPr/>
          </p:nvGrpSpPr>
          <p:grpSpPr>
            <a:xfrm rot="20275744" flipH="1">
              <a:off x="11620616" y="3813253"/>
              <a:ext cx="1199247" cy="1359069"/>
              <a:chOff x="5365051" y="479822"/>
              <a:chExt cx="8036930" cy="9108006"/>
            </a:xfrm>
          </p:grpSpPr>
          <p:sp>
            <p:nvSpPr>
              <p:cNvPr id="75" name="Freeform: Shape 74">
                <a:extLst>
                  <a:ext uri="{FF2B5EF4-FFF2-40B4-BE49-F238E27FC236}">
                    <a16:creationId xmlns:a16="http://schemas.microsoft.com/office/drawing/2014/main" id="{C385D748-74BF-4D8D-ACC5-059C21D36D6F}"/>
                  </a:ext>
                </a:extLst>
              </p:cNvPr>
              <p:cNvSpPr/>
              <p:nvPr/>
            </p:nvSpPr>
            <p:spPr>
              <a:xfrm>
                <a:off x="11674978" y="8268752"/>
                <a:ext cx="1052698" cy="1319076"/>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6" name="Freeform: Shape 75">
                <a:extLst>
                  <a:ext uri="{FF2B5EF4-FFF2-40B4-BE49-F238E27FC236}">
                    <a16:creationId xmlns:a16="http://schemas.microsoft.com/office/drawing/2014/main" id="{FA352A5A-CE85-4D62-9A13-117CC7600B7F}"/>
                  </a:ext>
                </a:extLst>
              </p:cNvPr>
              <p:cNvSpPr/>
              <p:nvPr/>
            </p:nvSpPr>
            <p:spPr>
              <a:xfrm>
                <a:off x="9107333" y="6879848"/>
                <a:ext cx="3333521" cy="1613813"/>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7" name="Freeform: Shape 76">
                <a:extLst>
                  <a:ext uri="{FF2B5EF4-FFF2-40B4-BE49-F238E27FC236}">
                    <a16:creationId xmlns:a16="http://schemas.microsoft.com/office/drawing/2014/main" id="{9BACD9CB-C787-4B39-8554-DC98CFE2F3DB}"/>
                  </a:ext>
                </a:extLst>
              </p:cNvPr>
              <p:cNvSpPr/>
              <p:nvPr/>
            </p:nvSpPr>
            <p:spPr>
              <a:xfrm>
                <a:off x="5365051" y="5540920"/>
                <a:ext cx="1132614" cy="452887"/>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8" name="Freeform: Shape 77">
                <a:extLst>
                  <a:ext uri="{FF2B5EF4-FFF2-40B4-BE49-F238E27FC236}">
                    <a16:creationId xmlns:a16="http://schemas.microsoft.com/office/drawing/2014/main" id="{25DF2450-FAF7-478C-AAE6-26251C8F2272}"/>
                  </a:ext>
                </a:extLst>
              </p:cNvPr>
              <p:cNvSpPr/>
              <p:nvPr/>
            </p:nvSpPr>
            <p:spPr>
              <a:xfrm>
                <a:off x="6149703" y="5215816"/>
                <a:ext cx="1586462" cy="237344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9" name="Freeform: Shape 78">
                <a:extLst>
                  <a:ext uri="{FF2B5EF4-FFF2-40B4-BE49-F238E27FC236}">
                    <a16:creationId xmlns:a16="http://schemas.microsoft.com/office/drawing/2014/main" id="{D3C4D7D3-B5BB-49DA-99E4-EF5F182C9875}"/>
                  </a:ext>
                </a:extLst>
              </p:cNvPr>
              <p:cNvSpPr/>
              <p:nvPr/>
            </p:nvSpPr>
            <p:spPr>
              <a:xfrm>
                <a:off x="9871175" y="2566273"/>
                <a:ext cx="3530806"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0" name="Freeform: Shape 79">
                <a:extLst>
                  <a:ext uri="{FF2B5EF4-FFF2-40B4-BE49-F238E27FC236}">
                    <a16:creationId xmlns:a16="http://schemas.microsoft.com/office/drawing/2014/main" id="{3E026E30-9F88-4E52-A252-742503E17DA0}"/>
                  </a:ext>
                </a:extLst>
              </p:cNvPr>
              <p:cNvSpPr/>
              <p:nvPr/>
            </p:nvSpPr>
            <p:spPr>
              <a:xfrm>
                <a:off x="7585443" y="3324704"/>
                <a:ext cx="2667181" cy="46264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1" name="Freeform: Shape 80">
                <a:extLst>
                  <a:ext uri="{FF2B5EF4-FFF2-40B4-BE49-F238E27FC236}">
                    <a16:creationId xmlns:a16="http://schemas.microsoft.com/office/drawing/2014/main" id="{08C900B2-BEB8-4E65-8811-47A6121E6DED}"/>
                  </a:ext>
                </a:extLst>
              </p:cNvPr>
              <p:cNvSpPr/>
              <p:nvPr/>
            </p:nvSpPr>
            <p:spPr>
              <a:xfrm>
                <a:off x="7708807" y="479822"/>
                <a:ext cx="2543816" cy="647412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 name="Group 10">
              <a:extLst>
                <a:ext uri="{FF2B5EF4-FFF2-40B4-BE49-F238E27FC236}">
                  <a16:creationId xmlns:a16="http://schemas.microsoft.com/office/drawing/2014/main" id="{A976A94D-D5F5-4609-AF2D-3B882D9BC725}"/>
                </a:ext>
              </a:extLst>
            </p:cNvPr>
            <p:cNvGrpSpPr/>
            <p:nvPr/>
          </p:nvGrpSpPr>
          <p:grpSpPr>
            <a:xfrm rot="20073958" flipH="1">
              <a:off x="10116519" y="4915091"/>
              <a:ext cx="1567652" cy="1079675"/>
              <a:chOff x="3667032" y="1708483"/>
              <a:chExt cx="8105829" cy="5582653"/>
            </a:xfrm>
          </p:grpSpPr>
          <p:sp>
            <p:nvSpPr>
              <p:cNvPr id="68" name="Freeform: Shape 67">
                <a:extLst>
                  <a:ext uri="{FF2B5EF4-FFF2-40B4-BE49-F238E27FC236}">
                    <a16:creationId xmlns:a16="http://schemas.microsoft.com/office/drawing/2014/main" id="{740A6B72-633A-4964-96B3-9A148FF849E3}"/>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9" name="Freeform: Shape 68">
                <a:extLst>
                  <a:ext uri="{FF2B5EF4-FFF2-40B4-BE49-F238E27FC236}">
                    <a16:creationId xmlns:a16="http://schemas.microsoft.com/office/drawing/2014/main" id="{D40146B1-3180-4707-A6DC-BE5793CED9D6}"/>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0" name="Freeform: Shape 69">
                <a:extLst>
                  <a:ext uri="{FF2B5EF4-FFF2-40B4-BE49-F238E27FC236}">
                    <a16:creationId xmlns:a16="http://schemas.microsoft.com/office/drawing/2014/main" id="{C3449BE2-6176-4D30-83D2-ECFFDA807081}"/>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1" name="Freeform: Shape 70">
                <a:extLst>
                  <a:ext uri="{FF2B5EF4-FFF2-40B4-BE49-F238E27FC236}">
                    <a16:creationId xmlns:a16="http://schemas.microsoft.com/office/drawing/2014/main" id="{F690578B-BAFF-4522-B53E-124719FB9CB4}"/>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2" name="Freeform: Shape 71">
                <a:extLst>
                  <a:ext uri="{FF2B5EF4-FFF2-40B4-BE49-F238E27FC236}">
                    <a16:creationId xmlns:a16="http://schemas.microsoft.com/office/drawing/2014/main" id="{4AB707A8-EA14-46A6-8FC3-D68EA3DAE48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3" name="Freeform: Shape 72">
                <a:extLst>
                  <a:ext uri="{FF2B5EF4-FFF2-40B4-BE49-F238E27FC236}">
                    <a16:creationId xmlns:a16="http://schemas.microsoft.com/office/drawing/2014/main" id="{DFACE692-69BE-47D3-A277-BB3F38656D9D}"/>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4" name="Freeform: Shape 73">
                <a:extLst>
                  <a:ext uri="{FF2B5EF4-FFF2-40B4-BE49-F238E27FC236}">
                    <a16:creationId xmlns:a16="http://schemas.microsoft.com/office/drawing/2014/main" id="{954A49EC-DAF5-4715-9944-D53F451E73F1}"/>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2" name="Group 11">
              <a:extLst>
                <a:ext uri="{FF2B5EF4-FFF2-40B4-BE49-F238E27FC236}">
                  <a16:creationId xmlns:a16="http://schemas.microsoft.com/office/drawing/2014/main" id="{6007B31D-6309-4FEE-83CE-4452D872DECC}"/>
                </a:ext>
              </a:extLst>
            </p:cNvPr>
            <p:cNvGrpSpPr/>
            <p:nvPr/>
          </p:nvGrpSpPr>
          <p:grpSpPr>
            <a:xfrm rot="20073958" flipH="1">
              <a:off x="10286237" y="3877079"/>
              <a:ext cx="981094" cy="675699"/>
              <a:chOff x="3667032" y="1708483"/>
              <a:chExt cx="8105829" cy="5582653"/>
            </a:xfrm>
          </p:grpSpPr>
          <p:sp>
            <p:nvSpPr>
              <p:cNvPr id="61" name="Freeform: Shape 60">
                <a:extLst>
                  <a:ext uri="{FF2B5EF4-FFF2-40B4-BE49-F238E27FC236}">
                    <a16:creationId xmlns:a16="http://schemas.microsoft.com/office/drawing/2014/main" id="{1CB31229-7923-4315-A7F1-07E855DAD1F4}"/>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2" name="Freeform: Shape 61">
                <a:extLst>
                  <a:ext uri="{FF2B5EF4-FFF2-40B4-BE49-F238E27FC236}">
                    <a16:creationId xmlns:a16="http://schemas.microsoft.com/office/drawing/2014/main" id="{F7B98F86-BEAF-423D-975C-4B92B5FDC512}"/>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3" name="Freeform: Shape 62">
                <a:extLst>
                  <a:ext uri="{FF2B5EF4-FFF2-40B4-BE49-F238E27FC236}">
                    <a16:creationId xmlns:a16="http://schemas.microsoft.com/office/drawing/2014/main" id="{90F2BEF7-178D-4E9F-A397-45BE0BA52373}"/>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4" name="Freeform: Shape 63">
                <a:extLst>
                  <a:ext uri="{FF2B5EF4-FFF2-40B4-BE49-F238E27FC236}">
                    <a16:creationId xmlns:a16="http://schemas.microsoft.com/office/drawing/2014/main" id="{BA5D33CC-72BA-4ED3-929D-BBFA7047CAEB}"/>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5" name="Freeform: Shape 64">
                <a:extLst>
                  <a:ext uri="{FF2B5EF4-FFF2-40B4-BE49-F238E27FC236}">
                    <a16:creationId xmlns:a16="http://schemas.microsoft.com/office/drawing/2014/main" id="{3CC7AFB0-C00A-4EA5-882E-D3826B7397E3}"/>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6" name="Freeform: Shape 65">
                <a:extLst>
                  <a:ext uri="{FF2B5EF4-FFF2-40B4-BE49-F238E27FC236}">
                    <a16:creationId xmlns:a16="http://schemas.microsoft.com/office/drawing/2014/main" id="{19394C8E-A74F-4AF5-97C7-95FA1AE0B925}"/>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7" name="Freeform: Shape 66">
                <a:extLst>
                  <a:ext uri="{FF2B5EF4-FFF2-40B4-BE49-F238E27FC236}">
                    <a16:creationId xmlns:a16="http://schemas.microsoft.com/office/drawing/2014/main" id="{3B1FA5F8-EF79-4816-A8B5-F00DAEE0012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3" name="Group 12">
              <a:extLst>
                <a:ext uri="{FF2B5EF4-FFF2-40B4-BE49-F238E27FC236}">
                  <a16:creationId xmlns:a16="http://schemas.microsoft.com/office/drawing/2014/main" id="{9906C50D-6583-4C6C-ABB6-604D442DC368}"/>
                </a:ext>
              </a:extLst>
            </p:cNvPr>
            <p:cNvGrpSpPr/>
            <p:nvPr/>
          </p:nvGrpSpPr>
          <p:grpSpPr>
            <a:xfrm rot="20275744" flipH="1">
              <a:off x="10178216" y="1637990"/>
              <a:ext cx="1416763" cy="1605575"/>
              <a:chOff x="5365048" y="479821"/>
              <a:chExt cx="8036930" cy="9108010"/>
            </a:xfrm>
          </p:grpSpPr>
          <p:sp>
            <p:nvSpPr>
              <p:cNvPr id="54" name="Freeform: Shape 53">
                <a:extLst>
                  <a:ext uri="{FF2B5EF4-FFF2-40B4-BE49-F238E27FC236}">
                    <a16:creationId xmlns:a16="http://schemas.microsoft.com/office/drawing/2014/main" id="{808F829E-4B0D-47BC-9880-012A7B65B548}"/>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Freeform: Shape 54">
                <a:extLst>
                  <a:ext uri="{FF2B5EF4-FFF2-40B4-BE49-F238E27FC236}">
                    <a16:creationId xmlns:a16="http://schemas.microsoft.com/office/drawing/2014/main" id="{8269D359-37D2-4469-A657-9DEA3B2D2262}"/>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Freeform: Shape 55">
                <a:extLst>
                  <a:ext uri="{FF2B5EF4-FFF2-40B4-BE49-F238E27FC236}">
                    <a16:creationId xmlns:a16="http://schemas.microsoft.com/office/drawing/2014/main" id="{467DC549-A083-4C11-B1F7-D33B745CEB70}"/>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7" name="Freeform: Shape 56">
                <a:extLst>
                  <a:ext uri="{FF2B5EF4-FFF2-40B4-BE49-F238E27FC236}">
                    <a16:creationId xmlns:a16="http://schemas.microsoft.com/office/drawing/2014/main" id="{F365A485-8177-48F1-9A43-F6CE27A2C7B7}"/>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8" name="Freeform: Shape 57">
                <a:extLst>
                  <a:ext uri="{FF2B5EF4-FFF2-40B4-BE49-F238E27FC236}">
                    <a16:creationId xmlns:a16="http://schemas.microsoft.com/office/drawing/2014/main" id="{989E9088-2ED8-4F34-BFA9-2DD62230872B}"/>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9" name="Freeform: Shape 58">
                <a:extLst>
                  <a:ext uri="{FF2B5EF4-FFF2-40B4-BE49-F238E27FC236}">
                    <a16:creationId xmlns:a16="http://schemas.microsoft.com/office/drawing/2014/main" id="{BE4B2C34-F66A-4F3B-AA9F-56FC53F89CEF}"/>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Freeform: Shape 59">
                <a:extLst>
                  <a:ext uri="{FF2B5EF4-FFF2-40B4-BE49-F238E27FC236}">
                    <a16:creationId xmlns:a16="http://schemas.microsoft.com/office/drawing/2014/main" id="{3167BC9F-BC21-4515-AE1E-1158D9F512BD}"/>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4" name="Group 13">
              <a:extLst>
                <a:ext uri="{FF2B5EF4-FFF2-40B4-BE49-F238E27FC236}">
                  <a16:creationId xmlns:a16="http://schemas.microsoft.com/office/drawing/2014/main" id="{35C7950D-0081-4FDD-96BF-00DC700C4892}"/>
                </a:ext>
              </a:extLst>
            </p:cNvPr>
            <p:cNvGrpSpPr/>
            <p:nvPr/>
          </p:nvGrpSpPr>
          <p:grpSpPr>
            <a:xfrm rot="20275744" flipH="1">
              <a:off x="11852978" y="2424207"/>
              <a:ext cx="1074020" cy="1217154"/>
              <a:chOff x="5365048" y="479821"/>
              <a:chExt cx="8036930" cy="9108010"/>
            </a:xfrm>
          </p:grpSpPr>
          <p:sp>
            <p:nvSpPr>
              <p:cNvPr id="47" name="Freeform: Shape 46">
                <a:extLst>
                  <a:ext uri="{FF2B5EF4-FFF2-40B4-BE49-F238E27FC236}">
                    <a16:creationId xmlns:a16="http://schemas.microsoft.com/office/drawing/2014/main" id="{1CA22296-76B6-4C9D-A610-6C234C29F810}"/>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Freeform: Shape 47">
                <a:extLst>
                  <a:ext uri="{FF2B5EF4-FFF2-40B4-BE49-F238E27FC236}">
                    <a16:creationId xmlns:a16="http://schemas.microsoft.com/office/drawing/2014/main" id="{86D450B3-B290-4F17-9A82-ABF9DF1DE5B0}"/>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Freeform: Shape 48">
                <a:extLst>
                  <a:ext uri="{FF2B5EF4-FFF2-40B4-BE49-F238E27FC236}">
                    <a16:creationId xmlns:a16="http://schemas.microsoft.com/office/drawing/2014/main" id="{65C16229-0C2F-41DC-BDD8-EC1081297450}"/>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Freeform: Shape 49">
                <a:extLst>
                  <a:ext uri="{FF2B5EF4-FFF2-40B4-BE49-F238E27FC236}">
                    <a16:creationId xmlns:a16="http://schemas.microsoft.com/office/drawing/2014/main" id="{0601B9C8-2FDF-477E-9898-91C87ECB21E0}"/>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Freeform: Shape 50">
                <a:extLst>
                  <a:ext uri="{FF2B5EF4-FFF2-40B4-BE49-F238E27FC236}">
                    <a16:creationId xmlns:a16="http://schemas.microsoft.com/office/drawing/2014/main" id="{EFB32CC0-4F88-4E41-9F2F-C9FCCAC1CBA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2" name="Freeform: Shape 51">
                <a:extLst>
                  <a:ext uri="{FF2B5EF4-FFF2-40B4-BE49-F238E27FC236}">
                    <a16:creationId xmlns:a16="http://schemas.microsoft.com/office/drawing/2014/main" id="{88873582-36C3-48D4-AD0B-DE9A6BF6252D}"/>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3" name="Freeform: Shape 52">
                <a:extLst>
                  <a:ext uri="{FF2B5EF4-FFF2-40B4-BE49-F238E27FC236}">
                    <a16:creationId xmlns:a16="http://schemas.microsoft.com/office/drawing/2014/main" id="{450CDD60-666F-4A75-92B6-5F5B797CA585}"/>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5" name="Group 14">
              <a:extLst>
                <a:ext uri="{FF2B5EF4-FFF2-40B4-BE49-F238E27FC236}">
                  <a16:creationId xmlns:a16="http://schemas.microsoft.com/office/drawing/2014/main" id="{919CC631-F3D5-474F-8835-1087B1EC8E3C}"/>
                </a:ext>
              </a:extLst>
            </p:cNvPr>
            <p:cNvGrpSpPr/>
            <p:nvPr/>
          </p:nvGrpSpPr>
          <p:grpSpPr>
            <a:xfrm rot="21043784" flipH="1">
              <a:off x="12949687" y="4848328"/>
              <a:ext cx="885221" cy="609671"/>
              <a:chOff x="3667032" y="1708483"/>
              <a:chExt cx="8105829" cy="5582653"/>
            </a:xfrm>
          </p:grpSpPr>
          <p:sp>
            <p:nvSpPr>
              <p:cNvPr id="40" name="Freeform: Shape 39">
                <a:extLst>
                  <a:ext uri="{FF2B5EF4-FFF2-40B4-BE49-F238E27FC236}">
                    <a16:creationId xmlns:a16="http://schemas.microsoft.com/office/drawing/2014/main" id="{A7B7CA39-7C1C-432E-93DF-FAE40EA0AB39}"/>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Freeform: Shape 40">
                <a:extLst>
                  <a:ext uri="{FF2B5EF4-FFF2-40B4-BE49-F238E27FC236}">
                    <a16:creationId xmlns:a16="http://schemas.microsoft.com/office/drawing/2014/main" id="{640CE090-27A0-41ED-937D-63A8F2040B1C}"/>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Freeform: Shape 41">
                <a:extLst>
                  <a:ext uri="{FF2B5EF4-FFF2-40B4-BE49-F238E27FC236}">
                    <a16:creationId xmlns:a16="http://schemas.microsoft.com/office/drawing/2014/main" id="{B9B6C874-B96E-479C-B875-CD48504853E6}"/>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3" name="Freeform: Shape 42">
                <a:extLst>
                  <a:ext uri="{FF2B5EF4-FFF2-40B4-BE49-F238E27FC236}">
                    <a16:creationId xmlns:a16="http://schemas.microsoft.com/office/drawing/2014/main" id="{94ADC981-020F-42C6-B668-1DF08572540E}"/>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 name="Freeform: Shape 43">
                <a:extLst>
                  <a:ext uri="{FF2B5EF4-FFF2-40B4-BE49-F238E27FC236}">
                    <a16:creationId xmlns:a16="http://schemas.microsoft.com/office/drawing/2014/main" id="{7D9D223F-EDB4-45BE-B370-2D29C457CD6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5" name="Freeform: Shape 44">
                <a:extLst>
                  <a:ext uri="{FF2B5EF4-FFF2-40B4-BE49-F238E27FC236}">
                    <a16:creationId xmlns:a16="http://schemas.microsoft.com/office/drawing/2014/main" id="{79D71484-C93C-48F4-A2FE-561C923EA019}"/>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6" name="Freeform: Shape 45">
                <a:extLst>
                  <a:ext uri="{FF2B5EF4-FFF2-40B4-BE49-F238E27FC236}">
                    <a16:creationId xmlns:a16="http://schemas.microsoft.com/office/drawing/2014/main" id="{62E6484E-1FD7-43AF-AD13-0D31529E1F1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6" name="Group 15">
              <a:extLst>
                <a:ext uri="{FF2B5EF4-FFF2-40B4-BE49-F238E27FC236}">
                  <a16:creationId xmlns:a16="http://schemas.microsoft.com/office/drawing/2014/main" id="{FC21BC80-4CA6-4B86-840F-9C3517060099}"/>
                </a:ext>
              </a:extLst>
            </p:cNvPr>
            <p:cNvGrpSpPr/>
            <p:nvPr/>
          </p:nvGrpSpPr>
          <p:grpSpPr>
            <a:xfrm rot="21043784" flipH="1">
              <a:off x="9098407" y="3250270"/>
              <a:ext cx="740471" cy="509978"/>
              <a:chOff x="3667032" y="1708483"/>
              <a:chExt cx="8105829" cy="5582653"/>
            </a:xfrm>
          </p:grpSpPr>
          <p:sp>
            <p:nvSpPr>
              <p:cNvPr id="33" name="Freeform: Shape 32">
                <a:extLst>
                  <a:ext uri="{FF2B5EF4-FFF2-40B4-BE49-F238E27FC236}">
                    <a16:creationId xmlns:a16="http://schemas.microsoft.com/office/drawing/2014/main" id="{FFC7FEB3-8A5C-467E-A3AA-5AD91CF423C5}"/>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Freeform: Shape 33">
                <a:extLst>
                  <a:ext uri="{FF2B5EF4-FFF2-40B4-BE49-F238E27FC236}">
                    <a16:creationId xmlns:a16="http://schemas.microsoft.com/office/drawing/2014/main" id="{071F25F0-0699-4A26-A1F3-ACBC2D108891}"/>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5" name="Freeform: Shape 34">
                <a:extLst>
                  <a:ext uri="{FF2B5EF4-FFF2-40B4-BE49-F238E27FC236}">
                    <a16:creationId xmlns:a16="http://schemas.microsoft.com/office/drawing/2014/main" id="{C6D21C08-5954-464C-9CFF-1F895A0B30A4}"/>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6" name="Freeform: Shape 35">
                <a:extLst>
                  <a:ext uri="{FF2B5EF4-FFF2-40B4-BE49-F238E27FC236}">
                    <a16:creationId xmlns:a16="http://schemas.microsoft.com/office/drawing/2014/main" id="{E918EED3-9B79-4A7D-83FA-C87BD3E71C6D}"/>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Freeform: Shape 36">
                <a:extLst>
                  <a:ext uri="{FF2B5EF4-FFF2-40B4-BE49-F238E27FC236}">
                    <a16:creationId xmlns:a16="http://schemas.microsoft.com/office/drawing/2014/main" id="{01F6A468-F3F6-4D6A-B01D-EBA40414DE21}"/>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Freeform: Shape 37">
                <a:extLst>
                  <a:ext uri="{FF2B5EF4-FFF2-40B4-BE49-F238E27FC236}">
                    <a16:creationId xmlns:a16="http://schemas.microsoft.com/office/drawing/2014/main" id="{9AA2A404-4E51-4573-801E-16F593AE80CC}"/>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Freeform: Shape 38">
                <a:extLst>
                  <a:ext uri="{FF2B5EF4-FFF2-40B4-BE49-F238E27FC236}">
                    <a16:creationId xmlns:a16="http://schemas.microsoft.com/office/drawing/2014/main" id="{EA53B2F4-33BE-43E3-8D64-A0FDE9F5C1E9}"/>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7" name="Group 16">
              <a:extLst>
                <a:ext uri="{FF2B5EF4-FFF2-40B4-BE49-F238E27FC236}">
                  <a16:creationId xmlns:a16="http://schemas.microsoft.com/office/drawing/2014/main" id="{9B55A05E-2313-42CE-9400-F183431BF3F9}"/>
                </a:ext>
              </a:extLst>
            </p:cNvPr>
            <p:cNvGrpSpPr/>
            <p:nvPr/>
          </p:nvGrpSpPr>
          <p:grpSpPr>
            <a:xfrm rot="20275744" flipH="1">
              <a:off x="12999428" y="1262387"/>
              <a:ext cx="1627254" cy="1844118"/>
              <a:chOff x="5365048" y="479821"/>
              <a:chExt cx="8036930" cy="9108010"/>
            </a:xfrm>
          </p:grpSpPr>
          <p:sp>
            <p:nvSpPr>
              <p:cNvPr id="26" name="Freeform: Shape 25">
                <a:extLst>
                  <a:ext uri="{FF2B5EF4-FFF2-40B4-BE49-F238E27FC236}">
                    <a16:creationId xmlns:a16="http://schemas.microsoft.com/office/drawing/2014/main" id="{BBB9D8D4-3653-400C-B38B-A809350EA55B}"/>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Freeform: Shape 26">
                <a:extLst>
                  <a:ext uri="{FF2B5EF4-FFF2-40B4-BE49-F238E27FC236}">
                    <a16:creationId xmlns:a16="http://schemas.microsoft.com/office/drawing/2014/main" id="{D66409B5-9B20-43C9-B3DB-571E394DF553}"/>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 name="Freeform: Shape 27">
                <a:extLst>
                  <a:ext uri="{FF2B5EF4-FFF2-40B4-BE49-F238E27FC236}">
                    <a16:creationId xmlns:a16="http://schemas.microsoft.com/office/drawing/2014/main" id="{4B534EBE-B982-4CAB-B96C-88E1B667719C}"/>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Freeform: Shape 28">
                <a:extLst>
                  <a:ext uri="{FF2B5EF4-FFF2-40B4-BE49-F238E27FC236}">
                    <a16:creationId xmlns:a16="http://schemas.microsoft.com/office/drawing/2014/main" id="{CD094AED-B320-4F63-B7FA-D1081B3FF00F}"/>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Freeform: Shape 29">
                <a:extLst>
                  <a:ext uri="{FF2B5EF4-FFF2-40B4-BE49-F238E27FC236}">
                    <a16:creationId xmlns:a16="http://schemas.microsoft.com/office/drawing/2014/main" id="{EF2CB90B-4C6F-428E-9A21-9CF239A6B313}"/>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Freeform: Shape 30">
                <a:extLst>
                  <a:ext uri="{FF2B5EF4-FFF2-40B4-BE49-F238E27FC236}">
                    <a16:creationId xmlns:a16="http://schemas.microsoft.com/office/drawing/2014/main" id="{7615928F-4E3C-4FFE-984D-F47A483C6061}"/>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Freeform: Shape 31">
                <a:extLst>
                  <a:ext uri="{FF2B5EF4-FFF2-40B4-BE49-F238E27FC236}">
                    <a16:creationId xmlns:a16="http://schemas.microsoft.com/office/drawing/2014/main" id="{39BB9543-19CA-4406-81F4-D68D2216F81C}"/>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8" name="Group 17">
              <a:extLst>
                <a:ext uri="{FF2B5EF4-FFF2-40B4-BE49-F238E27FC236}">
                  <a16:creationId xmlns:a16="http://schemas.microsoft.com/office/drawing/2014/main" id="{745340EC-00C1-432F-8176-FB2E0DFA2290}"/>
                </a:ext>
              </a:extLst>
            </p:cNvPr>
            <p:cNvGrpSpPr/>
            <p:nvPr/>
          </p:nvGrpSpPr>
          <p:grpSpPr>
            <a:xfrm rot="19361629" flipH="1">
              <a:off x="13519304" y="3604291"/>
              <a:ext cx="825203" cy="568334"/>
              <a:chOff x="3667032" y="1708483"/>
              <a:chExt cx="8105829" cy="5582653"/>
            </a:xfrm>
          </p:grpSpPr>
          <p:sp>
            <p:nvSpPr>
              <p:cNvPr id="19" name="Freeform: Shape 18">
                <a:extLst>
                  <a:ext uri="{FF2B5EF4-FFF2-40B4-BE49-F238E27FC236}">
                    <a16:creationId xmlns:a16="http://schemas.microsoft.com/office/drawing/2014/main" id="{F04E49FE-D0ED-43C8-819D-E94DC8A508F1}"/>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Freeform: Shape 19">
                <a:extLst>
                  <a:ext uri="{FF2B5EF4-FFF2-40B4-BE49-F238E27FC236}">
                    <a16:creationId xmlns:a16="http://schemas.microsoft.com/office/drawing/2014/main" id="{627AFE97-C372-407E-A8A0-BB0A13BED5A1}"/>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Freeform: Shape 20">
                <a:extLst>
                  <a:ext uri="{FF2B5EF4-FFF2-40B4-BE49-F238E27FC236}">
                    <a16:creationId xmlns:a16="http://schemas.microsoft.com/office/drawing/2014/main" id="{F525AA09-A326-49D7-B6E0-ECAC0B124933}"/>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Freeform: Shape 21">
                <a:extLst>
                  <a:ext uri="{FF2B5EF4-FFF2-40B4-BE49-F238E27FC236}">
                    <a16:creationId xmlns:a16="http://schemas.microsoft.com/office/drawing/2014/main" id="{2F66879C-07FD-47BE-8986-8930C1432668}"/>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Freeform: Shape 22">
                <a:extLst>
                  <a:ext uri="{FF2B5EF4-FFF2-40B4-BE49-F238E27FC236}">
                    <a16:creationId xmlns:a16="http://schemas.microsoft.com/office/drawing/2014/main" id="{9552601B-DD80-4CBD-8E72-A8FFEC43B9C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Freeform: Shape 23">
                <a:extLst>
                  <a:ext uri="{FF2B5EF4-FFF2-40B4-BE49-F238E27FC236}">
                    <a16:creationId xmlns:a16="http://schemas.microsoft.com/office/drawing/2014/main" id="{F9FD31B1-D601-4BB7-BC68-1F3651E4EA79}"/>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Freeform: Shape 24">
                <a:extLst>
                  <a:ext uri="{FF2B5EF4-FFF2-40B4-BE49-F238E27FC236}">
                    <a16:creationId xmlns:a16="http://schemas.microsoft.com/office/drawing/2014/main" id="{D2D1A268-2B03-428F-BE26-4457DF672706}"/>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103" name="Group 102">
            <a:extLst>
              <a:ext uri="{FF2B5EF4-FFF2-40B4-BE49-F238E27FC236}">
                <a16:creationId xmlns:a16="http://schemas.microsoft.com/office/drawing/2014/main" id="{9BA00ECD-E6C3-42C4-BC64-161F1FF51D5E}"/>
              </a:ext>
            </a:extLst>
          </p:cNvPr>
          <p:cNvGrpSpPr/>
          <p:nvPr/>
        </p:nvGrpSpPr>
        <p:grpSpPr>
          <a:xfrm>
            <a:off x="1579531" y="4116847"/>
            <a:ext cx="2511085" cy="668251"/>
            <a:chOff x="3960971" y="2767117"/>
            <a:chExt cx="4267200" cy="1321489"/>
          </a:xfrm>
        </p:grpSpPr>
        <p:sp>
          <p:nvSpPr>
            <p:cNvPr id="104" name="Freeform: Shape 103">
              <a:extLst>
                <a:ext uri="{FF2B5EF4-FFF2-40B4-BE49-F238E27FC236}">
                  <a16:creationId xmlns:a16="http://schemas.microsoft.com/office/drawing/2014/main" id="{9225334A-DB95-4E49-A020-7240E8C1DEAC}"/>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rgbClr val="F9F8F7"/>
            </a:solidFill>
            <a:ln w="9525" cap="flat">
              <a:noFill/>
              <a:prstDash val="solid"/>
              <a:miter/>
            </a:ln>
          </p:spPr>
          <p:txBody>
            <a:bodyPr rtlCol="0" anchor="ctr"/>
            <a:lstStyle/>
            <a:p>
              <a:endParaRPr lang="en-US" sz="1200"/>
            </a:p>
          </p:txBody>
        </p:sp>
        <p:sp>
          <p:nvSpPr>
            <p:cNvPr id="105" name="Freeform: Shape 104">
              <a:extLst>
                <a:ext uri="{FF2B5EF4-FFF2-40B4-BE49-F238E27FC236}">
                  <a16:creationId xmlns:a16="http://schemas.microsoft.com/office/drawing/2014/main" id="{08456589-A05E-4115-AA6E-3D8B70F0997B}"/>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5">
                <a:lumMod val="50000"/>
              </a:schemeClr>
            </a:solidFill>
            <a:ln w="9525" cap="flat">
              <a:noFill/>
              <a:prstDash val="solid"/>
              <a:miter/>
            </a:ln>
          </p:spPr>
          <p:txBody>
            <a:bodyPr rtlCol="0" anchor="ctr"/>
            <a:lstStyle/>
            <a:p>
              <a:endParaRPr lang="en-US" sz="1200"/>
            </a:p>
          </p:txBody>
        </p:sp>
        <p:sp>
          <p:nvSpPr>
            <p:cNvPr id="106" name="Freeform: Shape 105">
              <a:extLst>
                <a:ext uri="{FF2B5EF4-FFF2-40B4-BE49-F238E27FC236}">
                  <a16:creationId xmlns:a16="http://schemas.microsoft.com/office/drawing/2014/main" id="{34BD87D8-6620-4AD2-8BF6-B1A84694179F}"/>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rgbClr val="F9F8F7"/>
            </a:solidFill>
            <a:ln w="9525" cap="flat">
              <a:noFill/>
              <a:prstDash val="solid"/>
              <a:miter/>
            </a:ln>
          </p:spPr>
          <p:txBody>
            <a:bodyPr rtlCol="0" anchor="ctr"/>
            <a:lstStyle/>
            <a:p>
              <a:endParaRPr lang="en-US" sz="1200" dirty="0"/>
            </a:p>
          </p:txBody>
        </p:sp>
        <p:sp>
          <p:nvSpPr>
            <p:cNvPr id="107" name="Freeform: Shape 106">
              <a:extLst>
                <a:ext uri="{FF2B5EF4-FFF2-40B4-BE49-F238E27FC236}">
                  <a16:creationId xmlns:a16="http://schemas.microsoft.com/office/drawing/2014/main" id="{E6FA30C5-9D63-4AE2-8F0F-D37B53E1C6B0}"/>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rgbClr val="F9F8F7"/>
            </a:solidFill>
            <a:ln w="9525" cap="flat">
              <a:noFill/>
              <a:prstDash val="solid"/>
              <a:miter/>
            </a:ln>
          </p:spPr>
          <p:txBody>
            <a:bodyPr rtlCol="0" anchor="ctr"/>
            <a:lstStyle/>
            <a:p>
              <a:endParaRPr lang="en-US" sz="1200"/>
            </a:p>
          </p:txBody>
        </p:sp>
      </p:grpSp>
      <p:sp>
        <p:nvSpPr>
          <p:cNvPr id="108" name="Freeform: Shape 107">
            <a:extLst>
              <a:ext uri="{FF2B5EF4-FFF2-40B4-BE49-F238E27FC236}">
                <a16:creationId xmlns:a16="http://schemas.microsoft.com/office/drawing/2014/main" id="{61913734-5F44-4CF8-A643-8B76A30E4B03}"/>
              </a:ext>
            </a:extLst>
          </p:cNvPr>
          <p:cNvSpPr/>
          <p:nvPr/>
        </p:nvSpPr>
        <p:spPr>
          <a:xfrm>
            <a:off x="1329875" y="2163337"/>
            <a:ext cx="3044883" cy="2905209"/>
          </a:xfrm>
          <a:custGeom>
            <a:avLst/>
            <a:gdLst>
              <a:gd name="connsiteX0" fmla="*/ 0 w 4567324"/>
              <a:gd name="connsiteY0" fmla="*/ 0 h 4357814"/>
              <a:gd name="connsiteX1" fmla="*/ 2186363 w 4567324"/>
              <a:gd name="connsiteY1" fmla="*/ 0 h 4357814"/>
              <a:gd name="connsiteX2" fmla="*/ 2186363 w 4567324"/>
              <a:gd name="connsiteY2" fmla="*/ 195535 h 4357814"/>
              <a:gd name="connsiteX3" fmla="*/ 195535 w 4567324"/>
              <a:gd name="connsiteY3" fmla="*/ 195535 h 4357814"/>
              <a:gd name="connsiteX4" fmla="*/ 195535 w 4567324"/>
              <a:gd name="connsiteY4" fmla="*/ 4162279 h 4357814"/>
              <a:gd name="connsiteX5" fmla="*/ 4371789 w 4567324"/>
              <a:gd name="connsiteY5" fmla="*/ 4162279 h 4357814"/>
              <a:gd name="connsiteX6" fmla="*/ 4371789 w 4567324"/>
              <a:gd name="connsiteY6" fmla="*/ 1765145 h 4357814"/>
              <a:gd name="connsiteX7" fmla="*/ 4567324 w 4567324"/>
              <a:gd name="connsiteY7" fmla="*/ 1765145 h 4357814"/>
              <a:gd name="connsiteX8" fmla="*/ 4567324 w 4567324"/>
              <a:gd name="connsiteY8" fmla="*/ 4357814 h 4357814"/>
              <a:gd name="connsiteX9" fmla="*/ 0 w 4567324"/>
              <a:gd name="connsiteY9" fmla="*/ 4357814 h 4357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67324" h="4357814">
                <a:moveTo>
                  <a:pt x="0" y="0"/>
                </a:moveTo>
                <a:lnTo>
                  <a:pt x="2186363" y="0"/>
                </a:lnTo>
                <a:lnTo>
                  <a:pt x="2186363" y="195535"/>
                </a:lnTo>
                <a:lnTo>
                  <a:pt x="195535" y="195535"/>
                </a:lnTo>
                <a:lnTo>
                  <a:pt x="195535" y="4162279"/>
                </a:lnTo>
                <a:lnTo>
                  <a:pt x="4371789" y="4162279"/>
                </a:lnTo>
                <a:lnTo>
                  <a:pt x="4371789" y="1765145"/>
                </a:lnTo>
                <a:lnTo>
                  <a:pt x="4567324" y="1765145"/>
                </a:lnTo>
                <a:lnTo>
                  <a:pt x="4567324" y="4357814"/>
                </a:lnTo>
                <a:lnTo>
                  <a:pt x="0" y="4357814"/>
                </a:lnTo>
                <a:close/>
              </a:path>
            </a:pathLst>
          </a:cu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Tree>
    <p:extLst>
      <p:ext uri="{BB962C8B-B14F-4D97-AF65-F5344CB8AC3E}">
        <p14:creationId xmlns:p14="http://schemas.microsoft.com/office/powerpoint/2010/main" val="4137383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برخي عمليات مهم برروي آرايه ها</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31" name="Rectangle 3"/>
          <p:cNvSpPr txBox="1">
            <a:spLocks noChangeArrowheads="1"/>
          </p:cNvSpPr>
          <p:nvPr/>
        </p:nvSpPr>
        <p:spPr bwMode="auto">
          <a:xfrm>
            <a:off x="342983" y="1300974"/>
            <a:ext cx="11573197"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r>
              <a:rPr lang="fa-IR" altLang="en-US" sz="2400" kern="0" dirty="0" smtClean="0">
                <a:cs typeface="Tahoma" panose="020B0604030504040204" pitchFamily="34" charset="0"/>
              </a:rPr>
              <a:t>همانطور كه قبلا گفته شد، آرايه ها از ساختمان داده هاي بسيار مهم برنامه نويسي بوده و تقريبا مي توان گفت هيچ برنامه اي وجود ندارد كه به نحوي از آرايه ها استفاده نكند.</a:t>
            </a:r>
            <a:endParaRPr lang="en-US" altLang="en-US" sz="2400" kern="0" dirty="0" smtClean="0">
              <a:cs typeface="Tahoma" panose="020B0604030504040204" pitchFamily="34" charset="0"/>
            </a:endParaRPr>
          </a:p>
          <a:p>
            <a:pPr marL="0" indent="0" defTabSz="914400" eaLnBrk="1" hangingPunct="1">
              <a:buNone/>
            </a:pPr>
            <a:endParaRPr lang="fa-IR" altLang="en-US" sz="2400" kern="0" dirty="0" smtClean="0">
              <a:cs typeface="Tahoma" panose="020B0604030504040204" pitchFamily="34" charset="0"/>
            </a:endParaRPr>
          </a:p>
          <a:p>
            <a:pPr defTabSz="914400" eaLnBrk="1" hangingPunct="1"/>
            <a:r>
              <a:rPr lang="fa-IR" altLang="en-US" sz="2400" kern="0" dirty="0" smtClean="0">
                <a:cs typeface="Tahoma" panose="020B0604030504040204" pitchFamily="34" charset="0"/>
              </a:rPr>
              <a:t>به همين دليل براي انجام بعضي از عمليات مهم بر روي آرايه ها، الگوريتمهاي كارا و موثري توسط محققين  ابداع شده است، كه چند نمونه از مهمترين آنها را بررسي مي نماييم.</a:t>
            </a:r>
            <a:endParaRPr lang="en-US" altLang="en-US" sz="2400" kern="0" dirty="0" smtClean="0">
              <a:cs typeface="Tahoma" panose="020B0604030504040204" pitchFamily="34" charset="0"/>
            </a:endParaRPr>
          </a:p>
        </p:txBody>
      </p:sp>
    </p:spTree>
    <p:extLst>
      <p:ext uri="{BB962C8B-B14F-4D97-AF65-F5344CB8AC3E}">
        <p14:creationId xmlns:p14="http://schemas.microsoft.com/office/powerpoint/2010/main" val="17970098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الگوريتمهاي مرتب سازي</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5" name="Rectangle 3"/>
          <p:cNvSpPr txBox="1">
            <a:spLocks noChangeArrowheads="1"/>
          </p:cNvSpPr>
          <p:nvPr/>
        </p:nvSpPr>
        <p:spPr bwMode="auto">
          <a:xfrm>
            <a:off x="612843" y="1113423"/>
            <a:ext cx="11303337" cy="495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80000"/>
              </a:lnSpc>
            </a:pPr>
            <a:r>
              <a:rPr lang="fa-IR" altLang="en-US" sz="2600" kern="0" dirty="0" smtClean="0">
                <a:cs typeface="Tahoma" panose="020B0604030504040204" pitchFamily="34" charset="0"/>
              </a:rPr>
              <a:t>شايد مهمترين عملي كه برروي يك آرايه يك بعدي انجام مي شود، مرتب كردن آن بصورت صعودي يا نزولي است. </a:t>
            </a:r>
          </a:p>
          <a:p>
            <a:pPr defTabSz="914400" eaLnBrk="1" hangingPunct="1">
              <a:lnSpc>
                <a:spcPct val="80000"/>
              </a:lnSpc>
            </a:pPr>
            <a:r>
              <a:rPr lang="fa-IR" altLang="en-US" sz="2600" kern="0" dirty="0" smtClean="0">
                <a:cs typeface="Tahoma" panose="020B0604030504040204" pitchFamily="34" charset="0"/>
              </a:rPr>
              <a:t>بدليل اهميت اين كار، الگوريتمهاي متعددي براي آن ابداع شده است كه برخي از آنها بسيار پيچيده هستند.</a:t>
            </a:r>
          </a:p>
          <a:p>
            <a:pPr defTabSz="914400" eaLnBrk="1" hangingPunct="1">
              <a:lnSpc>
                <a:spcPct val="80000"/>
              </a:lnSpc>
            </a:pPr>
            <a:r>
              <a:rPr lang="fa-IR" altLang="en-US" sz="2600" kern="0" dirty="0" smtClean="0">
                <a:cs typeface="Tahoma" panose="020B0604030504040204" pitchFamily="34" charset="0"/>
              </a:rPr>
              <a:t>در اينجا 3 الگوريتم ساده مورد بررسي قرار گرفته اند كه براي آرايه هاي كوچك بسيار كارا هستند. اما براي مرتب سازي آرايه هاي بزرگ، بايد از روشهاي پيچيده تري استفاده شود كه در كتابهاي پيشرفته تر مورد بررسي قرار گرفته اند.</a:t>
            </a:r>
          </a:p>
          <a:p>
            <a:pPr defTabSz="914400" eaLnBrk="1" hangingPunct="1">
              <a:lnSpc>
                <a:spcPct val="80000"/>
              </a:lnSpc>
            </a:pPr>
            <a:r>
              <a:rPr lang="fa-IR" altLang="en-US" sz="2600" kern="0" dirty="0" smtClean="0">
                <a:cs typeface="Tahoma" panose="020B0604030504040204" pitchFamily="34" charset="0"/>
              </a:rPr>
              <a:t>در الگوريتمهاي زير فرض شده است كه قصد داريم آرايه را بصورت صعودي مرتب نماييم، گرچه با يك تغيير كوچك مي توان آن را به نزولي تبديل نمود.</a:t>
            </a:r>
            <a:endParaRPr lang="en-US" altLang="en-US" sz="2600" kern="0" dirty="0" smtClean="0">
              <a:cs typeface="Tahoma" panose="020B0604030504040204" pitchFamily="34" charset="0"/>
            </a:endParaRPr>
          </a:p>
          <a:p>
            <a:pPr defTabSz="914400" eaLnBrk="1" hangingPunct="1">
              <a:lnSpc>
                <a:spcPct val="80000"/>
              </a:lnSpc>
            </a:pPr>
            <a:endParaRPr lang="en-US" altLang="en-US" sz="2600" kern="0" dirty="0">
              <a:cs typeface="Tahoma" panose="020B0604030504040204" pitchFamily="34" charset="0"/>
            </a:endParaRPr>
          </a:p>
          <a:p>
            <a:pPr defTabSz="914400" eaLnBrk="1" hangingPunct="1">
              <a:lnSpc>
                <a:spcPct val="80000"/>
              </a:lnSpc>
            </a:pPr>
            <a:r>
              <a:rPr lang="fa-IR" altLang="en-US" sz="2600" kern="0" dirty="0" smtClean="0">
                <a:cs typeface="Tahoma" panose="020B0604030504040204" pitchFamily="34" charset="0"/>
              </a:rPr>
              <a:t>موارد مورد بررسی:</a:t>
            </a:r>
          </a:p>
          <a:p>
            <a:pPr marL="514350" indent="-514350" defTabSz="914400" eaLnBrk="1" hangingPunct="1">
              <a:lnSpc>
                <a:spcPct val="80000"/>
              </a:lnSpc>
              <a:buFont typeface="+mj-lt"/>
              <a:buAutoNum type="arabicPeriod"/>
            </a:pPr>
            <a:r>
              <a:rPr lang="fa-IR" altLang="en-US" sz="2800" dirty="0"/>
              <a:t>الگوريتم مرتب سازي </a:t>
            </a:r>
            <a:r>
              <a:rPr lang="fa-IR" altLang="en-US" sz="2800" dirty="0" smtClean="0"/>
              <a:t>انتخابی</a:t>
            </a:r>
          </a:p>
          <a:p>
            <a:pPr marL="514350" indent="-514350" defTabSz="914400" eaLnBrk="1" hangingPunct="1">
              <a:lnSpc>
                <a:spcPct val="80000"/>
              </a:lnSpc>
              <a:buFont typeface="+mj-lt"/>
              <a:buAutoNum type="arabicPeriod"/>
            </a:pPr>
            <a:r>
              <a:rPr lang="fa-IR" altLang="en-US" sz="2800" dirty="0"/>
              <a:t>الگوريتم مرتب سازي </a:t>
            </a:r>
            <a:r>
              <a:rPr lang="fa-IR" altLang="en-US" sz="2800" dirty="0" smtClean="0"/>
              <a:t>حبابی</a:t>
            </a:r>
          </a:p>
          <a:p>
            <a:pPr marL="514350" indent="-514350" defTabSz="914400" eaLnBrk="1" hangingPunct="1">
              <a:lnSpc>
                <a:spcPct val="80000"/>
              </a:lnSpc>
              <a:buFont typeface="+mj-lt"/>
              <a:buAutoNum type="arabicPeriod"/>
            </a:pPr>
            <a:r>
              <a:rPr lang="fa-IR" altLang="en-US" sz="2800" dirty="0"/>
              <a:t>الگوريتم مرتب سازي درجی</a:t>
            </a:r>
            <a:endParaRPr lang="en-US" altLang="en-US" sz="2600" kern="0" dirty="0" smtClean="0">
              <a:cs typeface="Tahoma" panose="020B0604030504040204" pitchFamily="34" charset="0"/>
            </a:endParaRPr>
          </a:p>
        </p:txBody>
      </p:sp>
    </p:spTree>
    <p:extLst>
      <p:ext uri="{BB962C8B-B14F-4D97-AF65-F5344CB8AC3E}">
        <p14:creationId xmlns:p14="http://schemas.microsoft.com/office/powerpoint/2010/main" val="42520906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الگوريتم مرتب سازي انتخابی</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6" name="Rectangle 3"/>
          <p:cNvSpPr txBox="1">
            <a:spLocks noChangeArrowheads="1"/>
          </p:cNvSpPr>
          <p:nvPr/>
        </p:nvSpPr>
        <p:spPr>
          <a:xfrm>
            <a:off x="342983" y="2397474"/>
            <a:ext cx="4277655" cy="2962466"/>
          </a:xfrm>
          <a:prstGeom prst="rect">
            <a:avLst/>
          </a:prstGeom>
        </p:spPr>
        <p:txBody>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2000" dirty="0" smtClean="0"/>
              <a:t>void  </a:t>
            </a:r>
            <a:r>
              <a:rPr lang="en-US" altLang="en-US" sz="2000" dirty="0" err="1" smtClean="0"/>
              <a:t>selectionSort</a:t>
            </a:r>
            <a:r>
              <a:rPr lang="en-US" altLang="en-US" sz="2000" dirty="0" smtClean="0"/>
              <a:t>(</a:t>
            </a:r>
            <a:r>
              <a:rPr lang="en-US" altLang="en-US" sz="2000" dirty="0" err="1" smtClean="0"/>
              <a:t>int</a:t>
            </a:r>
            <a:r>
              <a:rPr lang="en-US" altLang="en-US" sz="2000" dirty="0" smtClean="0"/>
              <a:t>  A[], </a:t>
            </a:r>
            <a:r>
              <a:rPr lang="en-US" altLang="en-US" sz="2000" dirty="0" err="1" smtClean="0"/>
              <a:t>int</a:t>
            </a:r>
            <a:r>
              <a:rPr lang="en-US" altLang="en-US" sz="2000" dirty="0" smtClean="0"/>
              <a:t> n) {</a:t>
            </a:r>
          </a:p>
          <a:p>
            <a:pPr>
              <a:buFont typeface="Wingdings" panose="05000000000000000000" pitchFamily="2" charset="2"/>
              <a:buNone/>
            </a:pPr>
            <a:r>
              <a:rPr lang="en-US" altLang="en-US" sz="2000" dirty="0" smtClean="0"/>
              <a:t>   </a:t>
            </a:r>
            <a:r>
              <a:rPr lang="en-US" altLang="en-US" sz="2000" dirty="0" err="1" smtClean="0"/>
              <a:t>int</a:t>
            </a:r>
            <a:r>
              <a:rPr lang="en-US" altLang="en-US" sz="2000" dirty="0" smtClean="0"/>
              <a:t> </a:t>
            </a:r>
            <a:r>
              <a:rPr lang="en-US" altLang="en-US" sz="2000" dirty="0" err="1" smtClean="0"/>
              <a:t>i,j</a:t>
            </a:r>
            <a:r>
              <a:rPr lang="en-US" altLang="en-US" sz="2000" dirty="0" smtClean="0"/>
              <a:t>;</a:t>
            </a:r>
          </a:p>
          <a:p>
            <a:pPr>
              <a:buFont typeface="Wingdings" panose="05000000000000000000" pitchFamily="2" charset="2"/>
              <a:buNone/>
            </a:pPr>
            <a:r>
              <a:rPr lang="en-US" altLang="en-US" sz="2000" dirty="0" smtClean="0"/>
              <a:t>   for (</a:t>
            </a:r>
            <a:r>
              <a:rPr lang="en-US" altLang="en-US" sz="2000" dirty="0" err="1" smtClean="0"/>
              <a:t>i</a:t>
            </a:r>
            <a:r>
              <a:rPr lang="en-US" altLang="en-US" sz="2000" dirty="0" smtClean="0"/>
              <a:t>=0; </a:t>
            </a:r>
            <a:r>
              <a:rPr lang="en-US" altLang="en-US" sz="2000" dirty="0" err="1" smtClean="0"/>
              <a:t>i</a:t>
            </a:r>
            <a:r>
              <a:rPr lang="en-US" altLang="en-US" sz="2000" dirty="0" smtClean="0"/>
              <a:t>&lt;n; </a:t>
            </a:r>
            <a:r>
              <a:rPr lang="en-US" altLang="en-US" sz="2000" dirty="0" err="1" smtClean="0"/>
              <a:t>i</a:t>
            </a:r>
            <a:r>
              <a:rPr lang="en-US" altLang="en-US" sz="2000" dirty="0" smtClean="0"/>
              <a:t>++)</a:t>
            </a:r>
          </a:p>
          <a:p>
            <a:pPr>
              <a:buFont typeface="Wingdings" panose="05000000000000000000" pitchFamily="2" charset="2"/>
              <a:buNone/>
            </a:pPr>
            <a:r>
              <a:rPr lang="en-US" altLang="en-US" sz="2000" dirty="0" smtClean="0"/>
              <a:t>       for (j=i+1; j&lt;n; </a:t>
            </a:r>
            <a:r>
              <a:rPr lang="en-US" altLang="en-US" sz="2000" dirty="0" err="1" smtClean="0"/>
              <a:t>j++</a:t>
            </a:r>
            <a:r>
              <a:rPr lang="en-US" altLang="en-US" sz="2000" dirty="0" smtClean="0"/>
              <a:t>)</a:t>
            </a:r>
          </a:p>
          <a:p>
            <a:pPr>
              <a:buFont typeface="Wingdings" panose="05000000000000000000" pitchFamily="2" charset="2"/>
              <a:buNone/>
            </a:pPr>
            <a:r>
              <a:rPr lang="en-US" altLang="en-US" sz="2000" dirty="0" smtClean="0"/>
              <a:t>            if (A[</a:t>
            </a:r>
            <a:r>
              <a:rPr lang="en-US" altLang="en-US" sz="2000" dirty="0" err="1" smtClean="0"/>
              <a:t>i</a:t>
            </a:r>
            <a:r>
              <a:rPr lang="en-US" altLang="en-US" sz="2000" dirty="0" smtClean="0"/>
              <a:t>] &gt; A[j])  swap(A[</a:t>
            </a:r>
            <a:r>
              <a:rPr lang="en-US" altLang="en-US" sz="2000" dirty="0" err="1" smtClean="0"/>
              <a:t>i</a:t>
            </a:r>
            <a:r>
              <a:rPr lang="en-US" altLang="en-US" sz="2000" dirty="0" smtClean="0"/>
              <a:t>],A[j]) ;</a:t>
            </a:r>
          </a:p>
          <a:p>
            <a:pPr>
              <a:buFont typeface="Wingdings" panose="05000000000000000000" pitchFamily="2" charset="2"/>
              <a:buNone/>
            </a:pPr>
            <a:r>
              <a:rPr lang="en-US" altLang="en-US" sz="2000" dirty="0" smtClean="0"/>
              <a:t>}</a:t>
            </a:r>
          </a:p>
        </p:txBody>
      </p:sp>
      <p:grpSp>
        <p:nvGrpSpPr>
          <p:cNvPr id="63" name="Group 4"/>
          <p:cNvGrpSpPr>
            <a:grpSpLocks/>
          </p:cNvGrpSpPr>
          <p:nvPr/>
        </p:nvGrpSpPr>
        <p:grpSpPr bwMode="auto">
          <a:xfrm>
            <a:off x="5730942" y="1987685"/>
            <a:ext cx="519113" cy="3243263"/>
            <a:chOff x="2531" y="9113"/>
            <a:chExt cx="555" cy="3240"/>
          </a:xfrm>
        </p:grpSpPr>
        <p:sp>
          <p:nvSpPr>
            <p:cNvPr id="64" name="Rectangle 5"/>
            <p:cNvSpPr>
              <a:spLocks noChangeArrowheads="1"/>
            </p:cNvSpPr>
            <p:nvPr/>
          </p:nvSpPr>
          <p:spPr bwMode="auto">
            <a:xfrm>
              <a:off x="2546" y="9113"/>
              <a:ext cx="540" cy="3240"/>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65" name="Line 6"/>
            <p:cNvSpPr>
              <a:spLocks noChangeShapeType="1"/>
            </p:cNvSpPr>
            <p:nvPr/>
          </p:nvSpPr>
          <p:spPr bwMode="auto">
            <a:xfrm>
              <a:off x="2546" y="1073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66" name="Line 7"/>
            <p:cNvSpPr>
              <a:spLocks noChangeShapeType="1"/>
            </p:cNvSpPr>
            <p:nvPr/>
          </p:nvSpPr>
          <p:spPr bwMode="auto">
            <a:xfrm>
              <a:off x="2546" y="993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67" name="Line 8"/>
            <p:cNvSpPr>
              <a:spLocks noChangeShapeType="1"/>
            </p:cNvSpPr>
            <p:nvPr/>
          </p:nvSpPr>
          <p:spPr bwMode="auto">
            <a:xfrm>
              <a:off x="2546" y="95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68" name="Line 9"/>
            <p:cNvSpPr>
              <a:spLocks noChangeShapeType="1"/>
            </p:cNvSpPr>
            <p:nvPr/>
          </p:nvSpPr>
          <p:spPr bwMode="auto">
            <a:xfrm>
              <a:off x="2531" y="1034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69" name="Line 10"/>
            <p:cNvSpPr>
              <a:spLocks noChangeShapeType="1"/>
            </p:cNvSpPr>
            <p:nvPr/>
          </p:nvSpPr>
          <p:spPr bwMode="auto">
            <a:xfrm>
              <a:off x="2531" y="1112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70" name="Line 11"/>
            <p:cNvSpPr>
              <a:spLocks noChangeShapeType="1"/>
            </p:cNvSpPr>
            <p:nvPr/>
          </p:nvSpPr>
          <p:spPr bwMode="auto">
            <a:xfrm>
              <a:off x="2546" y="1152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71" name="Line 12"/>
            <p:cNvSpPr>
              <a:spLocks noChangeShapeType="1"/>
            </p:cNvSpPr>
            <p:nvPr/>
          </p:nvSpPr>
          <p:spPr bwMode="auto">
            <a:xfrm>
              <a:off x="2546" y="119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sp>
        <p:nvSpPr>
          <p:cNvPr id="72" name="Text Box 13"/>
          <p:cNvSpPr txBox="1">
            <a:spLocks noChangeArrowheads="1"/>
          </p:cNvSpPr>
          <p:nvPr/>
        </p:nvSpPr>
        <p:spPr bwMode="auto">
          <a:xfrm>
            <a:off x="5783330" y="2030548"/>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16</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73" name="Text Box 14"/>
          <p:cNvSpPr txBox="1">
            <a:spLocks noChangeArrowheads="1"/>
          </p:cNvSpPr>
          <p:nvPr/>
        </p:nvSpPr>
        <p:spPr bwMode="auto">
          <a:xfrm>
            <a:off x="5797617" y="2419485"/>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22</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74" name="Text Box 15"/>
          <p:cNvSpPr txBox="1">
            <a:spLocks noChangeArrowheads="1"/>
          </p:cNvSpPr>
          <p:nvPr/>
        </p:nvSpPr>
        <p:spPr bwMode="auto">
          <a:xfrm>
            <a:off x="5769042" y="2851285"/>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12</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75" name="Text Box 16"/>
          <p:cNvSpPr txBox="1">
            <a:spLocks noChangeArrowheads="1"/>
          </p:cNvSpPr>
          <p:nvPr/>
        </p:nvSpPr>
        <p:spPr bwMode="auto">
          <a:xfrm>
            <a:off x="5769042" y="3240223"/>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35</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76" name="Text Box 17"/>
          <p:cNvSpPr txBox="1">
            <a:spLocks noChangeArrowheads="1"/>
          </p:cNvSpPr>
          <p:nvPr/>
        </p:nvSpPr>
        <p:spPr bwMode="auto">
          <a:xfrm>
            <a:off x="5769042" y="3600585"/>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27</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77" name="Text Box 18"/>
          <p:cNvSpPr txBox="1">
            <a:spLocks noChangeArrowheads="1"/>
          </p:cNvSpPr>
          <p:nvPr/>
        </p:nvSpPr>
        <p:spPr bwMode="auto">
          <a:xfrm>
            <a:off x="5840480" y="4003810"/>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8</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78" name="Text Box 19"/>
          <p:cNvSpPr txBox="1">
            <a:spLocks noChangeArrowheads="1"/>
          </p:cNvSpPr>
          <p:nvPr/>
        </p:nvSpPr>
        <p:spPr bwMode="auto">
          <a:xfrm>
            <a:off x="5783330" y="4421323"/>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41</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79" name="Text Box 20"/>
          <p:cNvSpPr txBox="1">
            <a:spLocks noChangeArrowheads="1"/>
          </p:cNvSpPr>
          <p:nvPr/>
        </p:nvSpPr>
        <p:spPr bwMode="auto">
          <a:xfrm>
            <a:off x="5783330" y="4838835"/>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19</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80" name="Text Box 25"/>
          <p:cNvSpPr txBox="1">
            <a:spLocks noChangeArrowheads="1"/>
          </p:cNvSpPr>
          <p:nvPr/>
        </p:nvSpPr>
        <p:spPr bwMode="auto">
          <a:xfrm>
            <a:off x="5457892" y="5386523"/>
            <a:ext cx="11287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fa-IR" altLang="en-US" sz="1800" b="0" smtClean="0">
                <a:solidFill>
                  <a:srgbClr val="000000"/>
                </a:solidFill>
                <a:latin typeface="Tahoma" panose="020B0604030504040204" pitchFamily="34" charset="0"/>
                <a:cs typeface="Tahoma" panose="020B0604030504040204" pitchFamily="34" charset="0"/>
              </a:rPr>
              <a:t>مرحله اول</a:t>
            </a:r>
            <a:endParaRPr lang="en-US" altLang="en-US" sz="1800" b="0" smtClean="0">
              <a:solidFill>
                <a:srgbClr val="000000"/>
              </a:solidFill>
              <a:latin typeface="Tahoma" panose="020B0604030504040204" pitchFamily="34" charset="0"/>
              <a:cs typeface="Tahoma" panose="020B0604030504040204" pitchFamily="34" charset="0"/>
            </a:endParaRPr>
          </a:p>
        </p:txBody>
      </p:sp>
      <p:grpSp>
        <p:nvGrpSpPr>
          <p:cNvPr id="81" name="Group 26"/>
          <p:cNvGrpSpPr>
            <a:grpSpLocks/>
          </p:cNvGrpSpPr>
          <p:nvPr/>
        </p:nvGrpSpPr>
        <p:grpSpPr bwMode="auto">
          <a:xfrm>
            <a:off x="7986780" y="1987685"/>
            <a:ext cx="519112" cy="3243263"/>
            <a:chOff x="2531" y="9113"/>
            <a:chExt cx="555" cy="3240"/>
          </a:xfrm>
        </p:grpSpPr>
        <p:sp>
          <p:nvSpPr>
            <p:cNvPr id="82" name="Rectangle 27"/>
            <p:cNvSpPr>
              <a:spLocks noChangeArrowheads="1"/>
            </p:cNvSpPr>
            <p:nvPr/>
          </p:nvSpPr>
          <p:spPr bwMode="auto">
            <a:xfrm>
              <a:off x="2546" y="9113"/>
              <a:ext cx="540" cy="3240"/>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83" name="Line 28"/>
            <p:cNvSpPr>
              <a:spLocks noChangeShapeType="1"/>
            </p:cNvSpPr>
            <p:nvPr/>
          </p:nvSpPr>
          <p:spPr bwMode="auto">
            <a:xfrm>
              <a:off x="2546" y="1073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84" name="Line 29"/>
            <p:cNvSpPr>
              <a:spLocks noChangeShapeType="1"/>
            </p:cNvSpPr>
            <p:nvPr/>
          </p:nvSpPr>
          <p:spPr bwMode="auto">
            <a:xfrm>
              <a:off x="2546" y="993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85" name="Line 30"/>
            <p:cNvSpPr>
              <a:spLocks noChangeShapeType="1"/>
            </p:cNvSpPr>
            <p:nvPr/>
          </p:nvSpPr>
          <p:spPr bwMode="auto">
            <a:xfrm>
              <a:off x="2546" y="95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86" name="Line 31"/>
            <p:cNvSpPr>
              <a:spLocks noChangeShapeType="1"/>
            </p:cNvSpPr>
            <p:nvPr/>
          </p:nvSpPr>
          <p:spPr bwMode="auto">
            <a:xfrm>
              <a:off x="2531" y="1034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87" name="Line 32"/>
            <p:cNvSpPr>
              <a:spLocks noChangeShapeType="1"/>
            </p:cNvSpPr>
            <p:nvPr/>
          </p:nvSpPr>
          <p:spPr bwMode="auto">
            <a:xfrm>
              <a:off x="2531" y="1112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88" name="Line 33"/>
            <p:cNvSpPr>
              <a:spLocks noChangeShapeType="1"/>
            </p:cNvSpPr>
            <p:nvPr/>
          </p:nvSpPr>
          <p:spPr bwMode="auto">
            <a:xfrm>
              <a:off x="2546" y="1152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89" name="Line 34"/>
            <p:cNvSpPr>
              <a:spLocks noChangeShapeType="1"/>
            </p:cNvSpPr>
            <p:nvPr/>
          </p:nvSpPr>
          <p:spPr bwMode="auto">
            <a:xfrm>
              <a:off x="2546" y="119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sp>
        <p:nvSpPr>
          <p:cNvPr id="90" name="Text Box 35"/>
          <p:cNvSpPr txBox="1">
            <a:spLocks noChangeArrowheads="1"/>
          </p:cNvSpPr>
          <p:nvPr/>
        </p:nvSpPr>
        <p:spPr bwMode="auto">
          <a:xfrm>
            <a:off x="8093142" y="2030548"/>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8</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91" name="Text Box 36"/>
          <p:cNvSpPr txBox="1">
            <a:spLocks noChangeArrowheads="1"/>
          </p:cNvSpPr>
          <p:nvPr/>
        </p:nvSpPr>
        <p:spPr bwMode="auto">
          <a:xfrm>
            <a:off x="8053455" y="2419485"/>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22</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92" name="Text Box 37"/>
          <p:cNvSpPr txBox="1">
            <a:spLocks noChangeArrowheads="1"/>
          </p:cNvSpPr>
          <p:nvPr/>
        </p:nvSpPr>
        <p:spPr bwMode="auto">
          <a:xfrm>
            <a:off x="8024880" y="2851285"/>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16</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93" name="Text Box 38"/>
          <p:cNvSpPr txBox="1">
            <a:spLocks noChangeArrowheads="1"/>
          </p:cNvSpPr>
          <p:nvPr/>
        </p:nvSpPr>
        <p:spPr bwMode="auto">
          <a:xfrm>
            <a:off x="8024880" y="3240223"/>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35</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94" name="Text Box 39"/>
          <p:cNvSpPr txBox="1">
            <a:spLocks noChangeArrowheads="1"/>
          </p:cNvSpPr>
          <p:nvPr/>
        </p:nvSpPr>
        <p:spPr bwMode="auto">
          <a:xfrm>
            <a:off x="8024880" y="3600585"/>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27</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95" name="Text Box 40"/>
          <p:cNvSpPr txBox="1">
            <a:spLocks noChangeArrowheads="1"/>
          </p:cNvSpPr>
          <p:nvPr/>
        </p:nvSpPr>
        <p:spPr bwMode="auto">
          <a:xfrm>
            <a:off x="8053455" y="4003810"/>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12</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96" name="Text Box 41"/>
          <p:cNvSpPr txBox="1">
            <a:spLocks noChangeArrowheads="1"/>
          </p:cNvSpPr>
          <p:nvPr/>
        </p:nvSpPr>
        <p:spPr bwMode="auto">
          <a:xfrm>
            <a:off x="8039167" y="4421323"/>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41</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97" name="Text Box 42"/>
          <p:cNvSpPr txBox="1">
            <a:spLocks noChangeArrowheads="1"/>
          </p:cNvSpPr>
          <p:nvPr/>
        </p:nvSpPr>
        <p:spPr bwMode="auto">
          <a:xfrm>
            <a:off x="8039167" y="4838835"/>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19</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98" name="Text Box 43"/>
          <p:cNvSpPr txBox="1">
            <a:spLocks noChangeArrowheads="1"/>
          </p:cNvSpPr>
          <p:nvPr/>
        </p:nvSpPr>
        <p:spPr bwMode="auto">
          <a:xfrm>
            <a:off x="7713730" y="5386523"/>
            <a:ext cx="11668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fa-IR" altLang="en-US" sz="1800" b="0" smtClean="0">
                <a:solidFill>
                  <a:srgbClr val="000000"/>
                </a:solidFill>
                <a:latin typeface="Tahoma" panose="020B0604030504040204" pitchFamily="34" charset="0"/>
                <a:cs typeface="Tahoma" panose="020B0604030504040204" pitchFamily="34" charset="0"/>
              </a:rPr>
              <a:t>مرحله دوم</a:t>
            </a:r>
            <a:endParaRPr lang="en-US" altLang="en-US" sz="1800" b="0" smtClean="0">
              <a:solidFill>
                <a:srgbClr val="000000"/>
              </a:solidFill>
              <a:latin typeface="Tahoma" panose="020B0604030504040204" pitchFamily="34" charset="0"/>
              <a:cs typeface="Tahoma" panose="020B0604030504040204" pitchFamily="34" charset="0"/>
            </a:endParaRPr>
          </a:p>
        </p:txBody>
      </p:sp>
      <p:grpSp>
        <p:nvGrpSpPr>
          <p:cNvPr id="99" name="Group 44"/>
          <p:cNvGrpSpPr>
            <a:grpSpLocks/>
          </p:cNvGrpSpPr>
          <p:nvPr/>
        </p:nvGrpSpPr>
        <p:grpSpPr bwMode="auto">
          <a:xfrm>
            <a:off x="9936230" y="1973398"/>
            <a:ext cx="519112" cy="3243262"/>
            <a:chOff x="2531" y="9113"/>
            <a:chExt cx="555" cy="3240"/>
          </a:xfrm>
        </p:grpSpPr>
        <p:sp>
          <p:nvSpPr>
            <p:cNvPr id="100" name="Rectangle 45"/>
            <p:cNvSpPr>
              <a:spLocks noChangeArrowheads="1"/>
            </p:cNvSpPr>
            <p:nvPr/>
          </p:nvSpPr>
          <p:spPr bwMode="auto">
            <a:xfrm>
              <a:off x="2546" y="9113"/>
              <a:ext cx="540" cy="3240"/>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01" name="Line 46"/>
            <p:cNvSpPr>
              <a:spLocks noChangeShapeType="1"/>
            </p:cNvSpPr>
            <p:nvPr/>
          </p:nvSpPr>
          <p:spPr bwMode="auto">
            <a:xfrm>
              <a:off x="2546" y="1073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02" name="Line 47"/>
            <p:cNvSpPr>
              <a:spLocks noChangeShapeType="1"/>
            </p:cNvSpPr>
            <p:nvPr/>
          </p:nvSpPr>
          <p:spPr bwMode="auto">
            <a:xfrm>
              <a:off x="2546" y="993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03" name="Line 48"/>
            <p:cNvSpPr>
              <a:spLocks noChangeShapeType="1"/>
            </p:cNvSpPr>
            <p:nvPr/>
          </p:nvSpPr>
          <p:spPr bwMode="auto">
            <a:xfrm>
              <a:off x="2546" y="95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04" name="Line 49"/>
            <p:cNvSpPr>
              <a:spLocks noChangeShapeType="1"/>
            </p:cNvSpPr>
            <p:nvPr/>
          </p:nvSpPr>
          <p:spPr bwMode="auto">
            <a:xfrm>
              <a:off x="2531" y="1034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05" name="Line 50"/>
            <p:cNvSpPr>
              <a:spLocks noChangeShapeType="1"/>
            </p:cNvSpPr>
            <p:nvPr/>
          </p:nvSpPr>
          <p:spPr bwMode="auto">
            <a:xfrm>
              <a:off x="2531" y="1112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06" name="Line 51"/>
            <p:cNvSpPr>
              <a:spLocks noChangeShapeType="1"/>
            </p:cNvSpPr>
            <p:nvPr/>
          </p:nvSpPr>
          <p:spPr bwMode="auto">
            <a:xfrm>
              <a:off x="2546" y="1152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07" name="Line 52"/>
            <p:cNvSpPr>
              <a:spLocks noChangeShapeType="1"/>
            </p:cNvSpPr>
            <p:nvPr/>
          </p:nvSpPr>
          <p:spPr bwMode="auto">
            <a:xfrm>
              <a:off x="2546" y="119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sp>
        <p:nvSpPr>
          <p:cNvPr id="108" name="Text Box 53"/>
          <p:cNvSpPr txBox="1">
            <a:spLocks noChangeArrowheads="1"/>
          </p:cNvSpPr>
          <p:nvPr/>
        </p:nvSpPr>
        <p:spPr bwMode="auto">
          <a:xfrm>
            <a:off x="10042592" y="2016260"/>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8</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09" name="Text Box 54"/>
          <p:cNvSpPr txBox="1">
            <a:spLocks noChangeArrowheads="1"/>
          </p:cNvSpPr>
          <p:nvPr/>
        </p:nvSpPr>
        <p:spPr bwMode="auto">
          <a:xfrm>
            <a:off x="10002905" y="2405198"/>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12</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10" name="Text Box 55"/>
          <p:cNvSpPr txBox="1">
            <a:spLocks noChangeArrowheads="1"/>
          </p:cNvSpPr>
          <p:nvPr/>
        </p:nvSpPr>
        <p:spPr bwMode="auto">
          <a:xfrm>
            <a:off x="9974330" y="2836998"/>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22</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11" name="Text Box 56"/>
          <p:cNvSpPr txBox="1">
            <a:spLocks noChangeArrowheads="1"/>
          </p:cNvSpPr>
          <p:nvPr/>
        </p:nvSpPr>
        <p:spPr bwMode="auto">
          <a:xfrm>
            <a:off x="9974330" y="3225935"/>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35</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12" name="Text Box 57"/>
          <p:cNvSpPr txBox="1">
            <a:spLocks noChangeArrowheads="1"/>
          </p:cNvSpPr>
          <p:nvPr/>
        </p:nvSpPr>
        <p:spPr bwMode="auto">
          <a:xfrm>
            <a:off x="9974330" y="3586298"/>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27</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13" name="Text Box 58"/>
          <p:cNvSpPr txBox="1">
            <a:spLocks noChangeArrowheads="1"/>
          </p:cNvSpPr>
          <p:nvPr/>
        </p:nvSpPr>
        <p:spPr bwMode="auto">
          <a:xfrm>
            <a:off x="10002905" y="3989523"/>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16</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14" name="Text Box 59"/>
          <p:cNvSpPr txBox="1">
            <a:spLocks noChangeArrowheads="1"/>
          </p:cNvSpPr>
          <p:nvPr/>
        </p:nvSpPr>
        <p:spPr bwMode="auto">
          <a:xfrm>
            <a:off x="9988617" y="4407035"/>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41</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15" name="Text Box 60"/>
          <p:cNvSpPr txBox="1">
            <a:spLocks noChangeArrowheads="1"/>
          </p:cNvSpPr>
          <p:nvPr/>
        </p:nvSpPr>
        <p:spPr bwMode="auto">
          <a:xfrm>
            <a:off x="9988617" y="4824548"/>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19</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16" name="Text Box 61"/>
          <p:cNvSpPr txBox="1">
            <a:spLocks noChangeArrowheads="1"/>
          </p:cNvSpPr>
          <p:nvPr/>
        </p:nvSpPr>
        <p:spPr bwMode="auto">
          <a:xfrm>
            <a:off x="9663180" y="5372235"/>
            <a:ext cx="1290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fa-IR" altLang="en-US" sz="1800" b="0" smtClean="0">
                <a:solidFill>
                  <a:srgbClr val="000000"/>
                </a:solidFill>
                <a:latin typeface="Tahoma" panose="020B0604030504040204" pitchFamily="34" charset="0"/>
                <a:cs typeface="Tahoma" panose="020B0604030504040204" pitchFamily="34" charset="0"/>
              </a:rPr>
              <a:t>مرحله سوم</a:t>
            </a:r>
            <a:endParaRPr lang="en-US" altLang="en-US" sz="1800" b="0" smtClean="0">
              <a:solidFill>
                <a:srgbClr val="000000"/>
              </a:solidFill>
              <a:latin typeface="Tahoma" panose="020B0604030504040204" pitchFamily="34" charset="0"/>
              <a:cs typeface="Tahoma" panose="020B0604030504040204" pitchFamily="34" charset="0"/>
            </a:endParaRPr>
          </a:p>
        </p:txBody>
      </p:sp>
      <p:sp>
        <p:nvSpPr>
          <p:cNvPr id="117" name="Text Box 62"/>
          <p:cNvSpPr txBox="1">
            <a:spLocks noChangeArrowheads="1"/>
          </p:cNvSpPr>
          <p:nvPr/>
        </p:nvSpPr>
        <p:spPr bwMode="auto">
          <a:xfrm>
            <a:off x="11147492" y="3211648"/>
            <a:ext cx="436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8715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0-#ppt_w/2"/>
                                          </p:val>
                                        </p:tav>
                                        <p:tav tm="100000">
                                          <p:val>
                                            <p:strVal val="#ppt_x"/>
                                          </p:val>
                                        </p:tav>
                                      </p:tavLst>
                                    </p:anim>
                                    <p:anim calcmode="lin" valueType="num">
                                      <p:cBhvr additive="base">
                                        <p:cTn id="8" dur="500" fill="hold"/>
                                        <p:tgtEl>
                                          <p:spTgt spid="8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500" fill="hold"/>
                                        <p:tgtEl>
                                          <p:spTgt spid="63"/>
                                        </p:tgtEl>
                                        <p:attrNameLst>
                                          <p:attrName>ppt_x</p:attrName>
                                        </p:attrNameLst>
                                      </p:cBhvr>
                                      <p:tavLst>
                                        <p:tav tm="0">
                                          <p:val>
                                            <p:strVal val="0-#ppt_w/2"/>
                                          </p:val>
                                        </p:tav>
                                        <p:tav tm="100000">
                                          <p:val>
                                            <p:strVal val="#ppt_x"/>
                                          </p:val>
                                        </p:tav>
                                      </p:tavLst>
                                    </p:anim>
                                    <p:anim calcmode="lin" valueType="num">
                                      <p:cBhvr additive="base">
                                        <p:cTn id="12" dur="500" fill="hold"/>
                                        <p:tgtEl>
                                          <p:spTgt spid="6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iterate type="lt">
                                    <p:tmPct val="0"/>
                                  </p:iterate>
                                  <p:childTnLst>
                                    <p:set>
                                      <p:cBhvr>
                                        <p:cTn id="14" dur="1" fill="hold">
                                          <p:stCondLst>
                                            <p:cond delay="0"/>
                                          </p:stCondLst>
                                        </p:cTn>
                                        <p:tgtEl>
                                          <p:spTgt spid="72">
                                            <p:txEl>
                                              <p:pRg st="0" end="0"/>
                                            </p:txEl>
                                          </p:spTgt>
                                        </p:tgtEl>
                                        <p:attrNameLst>
                                          <p:attrName>style.visibility</p:attrName>
                                        </p:attrNameLst>
                                      </p:cBhvr>
                                      <p:to>
                                        <p:strVal val="visible"/>
                                      </p:to>
                                    </p:set>
                                    <p:anim calcmode="lin" valueType="num">
                                      <p:cBhvr additive="base">
                                        <p:cTn id="15" dur="500" fill="hold"/>
                                        <p:tgtEl>
                                          <p:spTgt spid="7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iterate type="lt">
                                    <p:tmPct val="0"/>
                                  </p:iterate>
                                  <p:childTnLst>
                                    <p:set>
                                      <p:cBhvr>
                                        <p:cTn id="18" dur="1" fill="hold">
                                          <p:stCondLst>
                                            <p:cond delay="0"/>
                                          </p:stCondLst>
                                        </p:cTn>
                                        <p:tgtEl>
                                          <p:spTgt spid="73"/>
                                        </p:tgtEl>
                                        <p:attrNameLst>
                                          <p:attrName>style.visibility</p:attrName>
                                        </p:attrNameLst>
                                      </p:cBhvr>
                                      <p:to>
                                        <p:strVal val="visible"/>
                                      </p:to>
                                    </p:set>
                                    <p:anim calcmode="lin" valueType="num">
                                      <p:cBhvr additive="base">
                                        <p:cTn id="19" dur="500" fill="hold"/>
                                        <p:tgtEl>
                                          <p:spTgt spid="73"/>
                                        </p:tgtEl>
                                        <p:attrNameLst>
                                          <p:attrName>ppt_x</p:attrName>
                                        </p:attrNameLst>
                                      </p:cBhvr>
                                      <p:tavLst>
                                        <p:tav tm="0">
                                          <p:val>
                                            <p:strVal val="0-#ppt_w/2"/>
                                          </p:val>
                                        </p:tav>
                                        <p:tav tm="100000">
                                          <p:val>
                                            <p:strVal val="#ppt_x"/>
                                          </p:val>
                                        </p:tav>
                                      </p:tavLst>
                                    </p:anim>
                                    <p:anim calcmode="lin" valueType="num">
                                      <p:cBhvr additive="base">
                                        <p:cTn id="20" dur="500" fill="hold"/>
                                        <p:tgtEl>
                                          <p:spTgt spid="7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iterate type="lt">
                                    <p:tmPct val="0"/>
                                  </p:iterate>
                                  <p:childTnLst>
                                    <p:set>
                                      <p:cBhvr>
                                        <p:cTn id="22" dur="1" fill="hold">
                                          <p:stCondLst>
                                            <p:cond delay="0"/>
                                          </p:stCondLst>
                                        </p:cTn>
                                        <p:tgtEl>
                                          <p:spTgt spid="74">
                                            <p:txEl>
                                              <p:pRg st="0" end="0"/>
                                            </p:txEl>
                                          </p:spTgt>
                                        </p:tgtEl>
                                        <p:attrNameLst>
                                          <p:attrName>style.visibility</p:attrName>
                                        </p:attrNameLst>
                                      </p:cBhvr>
                                      <p:to>
                                        <p:strVal val="visible"/>
                                      </p:to>
                                    </p:set>
                                    <p:anim calcmode="lin" valueType="num">
                                      <p:cBhvr additive="base">
                                        <p:cTn id="23" dur="500" fill="hold"/>
                                        <p:tgtEl>
                                          <p:spTgt spid="74">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4">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iterate type="lt">
                                    <p:tmPct val="0"/>
                                  </p:iterate>
                                  <p:childTnLst>
                                    <p:set>
                                      <p:cBhvr>
                                        <p:cTn id="26" dur="1" fill="hold">
                                          <p:stCondLst>
                                            <p:cond delay="0"/>
                                          </p:stCondLst>
                                        </p:cTn>
                                        <p:tgtEl>
                                          <p:spTgt spid="75">
                                            <p:txEl>
                                              <p:pRg st="0" end="0"/>
                                            </p:txEl>
                                          </p:spTgt>
                                        </p:tgtEl>
                                        <p:attrNameLst>
                                          <p:attrName>style.visibility</p:attrName>
                                        </p:attrNameLst>
                                      </p:cBhvr>
                                      <p:to>
                                        <p:strVal val="visible"/>
                                      </p:to>
                                    </p:set>
                                    <p:anim calcmode="lin" valueType="num">
                                      <p:cBhvr additive="base">
                                        <p:cTn id="27" dur="500" fill="hold"/>
                                        <p:tgtEl>
                                          <p:spTgt spid="75">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5">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iterate type="lt">
                                    <p:tmPct val="0"/>
                                  </p:iterate>
                                  <p:childTnLst>
                                    <p:set>
                                      <p:cBhvr>
                                        <p:cTn id="30" dur="1" fill="hold">
                                          <p:stCondLst>
                                            <p:cond delay="0"/>
                                          </p:stCondLst>
                                        </p:cTn>
                                        <p:tgtEl>
                                          <p:spTgt spid="76">
                                            <p:txEl>
                                              <p:pRg st="0" end="0"/>
                                            </p:txEl>
                                          </p:spTgt>
                                        </p:tgtEl>
                                        <p:attrNameLst>
                                          <p:attrName>style.visibility</p:attrName>
                                        </p:attrNameLst>
                                      </p:cBhvr>
                                      <p:to>
                                        <p:strVal val="visible"/>
                                      </p:to>
                                    </p:set>
                                    <p:anim calcmode="lin" valueType="num">
                                      <p:cBhvr additive="base">
                                        <p:cTn id="31" dur="500" fill="hold"/>
                                        <p:tgtEl>
                                          <p:spTgt spid="76">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6">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iterate type="lt">
                                    <p:tmPct val="0"/>
                                  </p:iterate>
                                  <p:childTnLst>
                                    <p:set>
                                      <p:cBhvr>
                                        <p:cTn id="34" dur="1" fill="hold">
                                          <p:stCondLst>
                                            <p:cond delay="0"/>
                                          </p:stCondLst>
                                        </p:cTn>
                                        <p:tgtEl>
                                          <p:spTgt spid="77">
                                            <p:txEl>
                                              <p:pRg st="0" end="0"/>
                                            </p:txEl>
                                          </p:spTgt>
                                        </p:tgtEl>
                                        <p:attrNameLst>
                                          <p:attrName>style.visibility</p:attrName>
                                        </p:attrNameLst>
                                      </p:cBhvr>
                                      <p:to>
                                        <p:strVal val="visible"/>
                                      </p:to>
                                    </p:set>
                                    <p:anim calcmode="lin" valueType="num">
                                      <p:cBhvr additive="base">
                                        <p:cTn id="35" dur="500" fill="hold"/>
                                        <p:tgtEl>
                                          <p:spTgt spid="77">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77">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iterate type="lt">
                                    <p:tmPct val="0"/>
                                  </p:iterate>
                                  <p:childTnLst>
                                    <p:set>
                                      <p:cBhvr>
                                        <p:cTn id="38" dur="1" fill="hold">
                                          <p:stCondLst>
                                            <p:cond delay="0"/>
                                          </p:stCondLst>
                                        </p:cTn>
                                        <p:tgtEl>
                                          <p:spTgt spid="78"/>
                                        </p:tgtEl>
                                        <p:attrNameLst>
                                          <p:attrName>style.visibility</p:attrName>
                                        </p:attrNameLst>
                                      </p:cBhvr>
                                      <p:to>
                                        <p:strVal val="visible"/>
                                      </p:to>
                                    </p:set>
                                    <p:anim calcmode="lin" valueType="num">
                                      <p:cBhvr additive="base">
                                        <p:cTn id="39" dur="500" fill="hold"/>
                                        <p:tgtEl>
                                          <p:spTgt spid="78"/>
                                        </p:tgtEl>
                                        <p:attrNameLst>
                                          <p:attrName>ppt_x</p:attrName>
                                        </p:attrNameLst>
                                      </p:cBhvr>
                                      <p:tavLst>
                                        <p:tav tm="0">
                                          <p:val>
                                            <p:strVal val="0-#ppt_w/2"/>
                                          </p:val>
                                        </p:tav>
                                        <p:tav tm="100000">
                                          <p:val>
                                            <p:strVal val="#ppt_x"/>
                                          </p:val>
                                        </p:tav>
                                      </p:tavLst>
                                    </p:anim>
                                    <p:anim calcmode="lin" valueType="num">
                                      <p:cBhvr additive="base">
                                        <p:cTn id="40" dur="500" fill="hold"/>
                                        <p:tgtEl>
                                          <p:spTgt spid="78"/>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iterate type="lt">
                                    <p:tmPct val="0"/>
                                  </p:iterate>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0-#ppt_w/2"/>
                                          </p:val>
                                        </p:tav>
                                        <p:tav tm="100000">
                                          <p:val>
                                            <p:strVal val="#ppt_x"/>
                                          </p:val>
                                        </p:tav>
                                      </p:tavLst>
                                    </p:anim>
                                    <p:anim calcmode="lin" valueType="num">
                                      <p:cBhvr additive="base">
                                        <p:cTn id="44" dur="500" fill="hold"/>
                                        <p:tgtEl>
                                          <p:spTgt spid="7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 presetClass="emph" presetSubtype="2" fill="hold" nodeType="clickEffect">
                                  <p:stCondLst>
                                    <p:cond delay="0"/>
                                  </p:stCondLst>
                                  <p:iterate type="lt">
                                    <p:tmPct val="0"/>
                                  </p:iterate>
                                  <p:childTnLst>
                                    <p:anim to="1.3" calcmode="lin" valueType="num">
                                      <p:cBhvr override="childStyle">
                                        <p:cTn id="48" dur="500" fill="hold"/>
                                        <p:tgtEl>
                                          <p:spTgt spid="72">
                                            <p:txEl>
                                              <p:pRg st="0" end="0"/>
                                            </p:txEl>
                                          </p:spTgt>
                                        </p:tgtEl>
                                        <p:attrNameLst>
                                          <p:attrName>style.fontSize</p:attrName>
                                        </p:attrNameLst>
                                      </p:cBhvr>
                                    </p:anim>
                                  </p:childTnLst>
                                </p:cTn>
                              </p:par>
                            </p:childTnLst>
                          </p:cTn>
                        </p:par>
                        <p:par>
                          <p:cTn id="49" fill="hold">
                            <p:stCondLst>
                              <p:cond delay="500"/>
                            </p:stCondLst>
                            <p:childTnLst>
                              <p:par>
                                <p:cTn id="50" presetID="3" presetClass="emph" presetSubtype="2" fill="hold" nodeType="afterEffect">
                                  <p:stCondLst>
                                    <p:cond delay="0"/>
                                  </p:stCondLst>
                                  <p:iterate type="lt">
                                    <p:tmPct val="0"/>
                                  </p:iterate>
                                  <p:childTnLst>
                                    <p:animClr clrSpc="rgb" dir="cw">
                                      <p:cBhvr override="childStyle">
                                        <p:cTn id="51" dur="500" fill="hold"/>
                                        <p:tgtEl>
                                          <p:spTgt spid="72">
                                            <p:txEl>
                                              <p:pRg st="0" end="0"/>
                                            </p:txEl>
                                          </p:spTgt>
                                        </p:tgtEl>
                                        <p:attrNameLst>
                                          <p:attrName>style.color</p:attrName>
                                        </p:attrNameLst>
                                      </p:cBhvr>
                                      <p:to>
                                        <a:srgbClr val="33CC33"/>
                                      </p:to>
                                    </p:animClr>
                                  </p:childTnLst>
                                </p:cTn>
                              </p:par>
                            </p:childTnLst>
                          </p:cTn>
                        </p:par>
                      </p:childTnLst>
                    </p:cTn>
                  </p:par>
                  <p:par>
                    <p:cTn id="52" fill="hold">
                      <p:stCondLst>
                        <p:cond delay="indefinite"/>
                      </p:stCondLst>
                      <p:childTnLst>
                        <p:par>
                          <p:cTn id="53" fill="hold">
                            <p:stCondLst>
                              <p:cond delay="0"/>
                            </p:stCondLst>
                            <p:childTnLst>
                              <p:par>
                                <p:cTn id="54" presetID="26" presetClass="emph" presetSubtype="0" fill="hold" grpId="1" nodeType="clickEffect">
                                  <p:stCondLst>
                                    <p:cond delay="0"/>
                                  </p:stCondLst>
                                  <p:iterate type="lt">
                                    <p:tmPct val="0"/>
                                  </p:iterate>
                                  <p:childTnLst>
                                    <p:animEffect transition="out" filter="fade">
                                      <p:cBhvr>
                                        <p:cTn id="55" dur="500" tmFilter="0, 0; .2, .5; .8, .5; 1, 0"/>
                                        <p:tgtEl>
                                          <p:spTgt spid="73"/>
                                        </p:tgtEl>
                                      </p:cBhvr>
                                    </p:animEffect>
                                    <p:animScale>
                                      <p:cBhvr>
                                        <p:cTn id="56" dur="250" autoRev="1" fill="hold"/>
                                        <p:tgtEl>
                                          <p:spTgt spid="73"/>
                                        </p:tgtEl>
                                      </p:cBhvr>
                                      <p:by x="105000" y="105000"/>
                                    </p:animScale>
                                  </p:childTnLst>
                                </p:cTn>
                              </p:par>
                            </p:childTnLst>
                          </p:cTn>
                        </p:par>
                        <p:par>
                          <p:cTn id="57" fill="hold">
                            <p:stCondLst>
                              <p:cond delay="500"/>
                            </p:stCondLst>
                            <p:childTnLst>
                              <p:par>
                                <p:cTn id="58" presetID="20" presetClass="emph" presetSubtype="0" fill="hold" grpId="2" nodeType="afterEffect">
                                  <p:stCondLst>
                                    <p:cond delay="0"/>
                                  </p:stCondLst>
                                  <p:iterate type="lt">
                                    <p:tmPct val="10000"/>
                                  </p:iterate>
                                  <p:childTnLst>
                                    <p:set>
                                      <p:cBhvr override="childStyle">
                                        <p:cTn id="59" dur="250" autoRev="1" fill="hold"/>
                                        <p:tgtEl>
                                          <p:spTgt spid="73"/>
                                        </p:tgtEl>
                                        <p:attrNameLst>
                                          <p:attrName>style.color</p:attrName>
                                        </p:attrNameLst>
                                      </p:cBhvr>
                                      <p:to>
                                        <p:clrVal>
                                          <a:srgbClr val="33CC33"/>
                                        </p:clrVal>
                                      </p:to>
                                    </p:set>
                                    <p:set>
                                      <p:cBhvr>
                                        <p:cTn id="60" dur="250" autoRev="1" fill="hold"/>
                                        <p:tgtEl>
                                          <p:spTgt spid="73"/>
                                        </p:tgtEl>
                                        <p:attrNameLst>
                                          <p:attrName>fillcolor</p:attrName>
                                        </p:attrNameLst>
                                      </p:cBhvr>
                                      <p:to>
                                        <p:clrVal>
                                          <a:srgbClr val="33CC33"/>
                                        </p:clrVal>
                                      </p:to>
                                    </p:set>
                                    <p:set>
                                      <p:cBhvr>
                                        <p:cTn id="61" dur="250" autoRev="1" fill="hold"/>
                                        <p:tgtEl>
                                          <p:spTgt spid="73"/>
                                        </p:tgtEl>
                                        <p:attrNameLst>
                                          <p:attrName>fill.type</p:attrName>
                                        </p:attrNameLst>
                                      </p:cBhvr>
                                      <p:to>
                                        <p:strVal val="solid"/>
                                      </p:to>
                                    </p:set>
                                  </p:childTnLst>
                                </p:cTn>
                              </p:par>
                            </p:childTnLst>
                          </p:cTn>
                        </p:par>
                      </p:childTnLst>
                    </p:cTn>
                  </p:par>
                  <p:par>
                    <p:cTn id="62" fill="hold">
                      <p:stCondLst>
                        <p:cond delay="indefinite"/>
                      </p:stCondLst>
                      <p:childTnLst>
                        <p:par>
                          <p:cTn id="63" fill="hold">
                            <p:stCondLst>
                              <p:cond delay="0"/>
                            </p:stCondLst>
                            <p:childTnLst>
                              <p:par>
                                <p:cTn id="64" presetID="3" presetClass="emph" presetSubtype="2" fill="hold" grpId="3" nodeType="clickEffect">
                                  <p:stCondLst>
                                    <p:cond delay="0"/>
                                  </p:stCondLst>
                                  <p:iterate type="lt">
                                    <p:tmPct val="0"/>
                                  </p:iterate>
                                  <p:childTnLst>
                                    <p:animClr clrSpc="rgb" dir="cw">
                                      <p:cBhvr override="childStyle">
                                        <p:cTn id="65" dur="500" fill="hold"/>
                                        <p:tgtEl>
                                          <p:spTgt spid="73"/>
                                        </p:tgtEl>
                                        <p:attrNameLst>
                                          <p:attrName>style.color</p:attrName>
                                        </p:attrNameLst>
                                      </p:cBhvr>
                                      <p:to>
                                        <a:srgbClr val="FF3300"/>
                                      </p:to>
                                    </p:animClr>
                                  </p:childTnLst>
                                </p:cTn>
                              </p:par>
                            </p:childTnLst>
                          </p:cTn>
                        </p:par>
                        <p:par>
                          <p:cTn id="66" fill="hold">
                            <p:stCondLst>
                              <p:cond delay="500"/>
                            </p:stCondLst>
                            <p:childTnLst>
                              <p:par>
                                <p:cTn id="67" presetID="26" presetClass="emph" presetSubtype="0" fill="hold" nodeType="afterEffect">
                                  <p:stCondLst>
                                    <p:cond delay="0"/>
                                  </p:stCondLst>
                                  <p:iterate type="lt">
                                    <p:tmPct val="0"/>
                                  </p:iterate>
                                  <p:childTnLst>
                                    <p:animEffect transition="out" filter="fade">
                                      <p:cBhvr>
                                        <p:cTn id="68" dur="500" tmFilter="0, 0; .2, .5; .8, .5; 1, 0"/>
                                        <p:tgtEl>
                                          <p:spTgt spid="74">
                                            <p:txEl>
                                              <p:pRg st="0" end="0"/>
                                            </p:txEl>
                                          </p:spTgt>
                                        </p:tgtEl>
                                      </p:cBhvr>
                                    </p:animEffect>
                                    <p:animScale>
                                      <p:cBhvr>
                                        <p:cTn id="69" dur="250" autoRev="1" fill="hold"/>
                                        <p:tgtEl>
                                          <p:spTgt spid="74">
                                            <p:txEl>
                                              <p:pRg st="0" end="0"/>
                                            </p:txEl>
                                          </p:spTgt>
                                        </p:tgtEl>
                                      </p:cBhvr>
                                      <p:by x="105000" y="105000"/>
                                    </p:animScale>
                                  </p:childTnLst>
                                </p:cTn>
                              </p:par>
                            </p:childTnLst>
                          </p:cTn>
                        </p:par>
                        <p:par>
                          <p:cTn id="70" fill="hold">
                            <p:stCondLst>
                              <p:cond delay="1000"/>
                            </p:stCondLst>
                            <p:childTnLst>
                              <p:par>
                                <p:cTn id="71" presetID="20" presetClass="emph" presetSubtype="0" fill="hold" nodeType="afterEffect">
                                  <p:stCondLst>
                                    <p:cond delay="0"/>
                                  </p:stCondLst>
                                  <p:iterate type="lt">
                                    <p:tmPct val="10000"/>
                                  </p:iterate>
                                  <p:childTnLst>
                                    <p:set>
                                      <p:cBhvr override="childStyle">
                                        <p:cTn id="72" dur="250" autoRev="1" fill="hold"/>
                                        <p:tgtEl>
                                          <p:spTgt spid="74">
                                            <p:txEl>
                                              <p:pRg st="0" end="0"/>
                                            </p:txEl>
                                          </p:spTgt>
                                        </p:tgtEl>
                                        <p:attrNameLst>
                                          <p:attrName>style.color</p:attrName>
                                        </p:attrNameLst>
                                      </p:cBhvr>
                                      <p:to>
                                        <p:clrVal>
                                          <a:srgbClr val="33CC33"/>
                                        </p:clrVal>
                                      </p:to>
                                    </p:set>
                                    <p:set>
                                      <p:cBhvr>
                                        <p:cTn id="73" dur="250" autoRev="1" fill="hold"/>
                                        <p:tgtEl>
                                          <p:spTgt spid="74">
                                            <p:txEl>
                                              <p:pRg st="0" end="0"/>
                                            </p:txEl>
                                          </p:spTgt>
                                        </p:tgtEl>
                                        <p:attrNameLst>
                                          <p:attrName>fillcolor</p:attrName>
                                        </p:attrNameLst>
                                      </p:cBhvr>
                                      <p:to>
                                        <p:clrVal>
                                          <a:srgbClr val="33CC33"/>
                                        </p:clrVal>
                                      </p:to>
                                    </p:set>
                                    <p:set>
                                      <p:cBhvr>
                                        <p:cTn id="74" dur="250" autoRev="1" fill="hold"/>
                                        <p:tgtEl>
                                          <p:spTgt spid="74">
                                            <p:txEl>
                                              <p:pRg st="0" end="0"/>
                                            </p:txEl>
                                          </p:spTgt>
                                        </p:tgtEl>
                                        <p:attrNameLst>
                                          <p:attrName>fill.type</p:attrName>
                                        </p:attrNameLst>
                                      </p:cBhvr>
                                      <p:to>
                                        <p:strVal val="solid"/>
                                      </p:to>
                                    </p:set>
                                  </p:childTnLst>
                                </p:cTn>
                              </p:par>
                            </p:childTnLst>
                          </p:cTn>
                        </p:par>
                      </p:childTnLst>
                    </p:cTn>
                  </p:par>
                  <p:par>
                    <p:cTn id="75" fill="hold">
                      <p:stCondLst>
                        <p:cond delay="indefinite"/>
                      </p:stCondLst>
                      <p:childTnLst>
                        <p:par>
                          <p:cTn id="76" fill="hold">
                            <p:stCondLst>
                              <p:cond delay="0"/>
                            </p:stCondLst>
                            <p:childTnLst>
                              <p:par>
                                <p:cTn id="77" presetID="64" presetClass="path" presetSubtype="0" accel="50000" decel="50000" fill="hold" nodeType="clickEffect">
                                  <p:stCondLst>
                                    <p:cond delay="0"/>
                                  </p:stCondLst>
                                  <p:iterate type="lt">
                                    <p:tmPct val="0"/>
                                  </p:iterate>
                                  <p:childTnLst>
                                    <p:animMotion origin="layout" path="M 1.66667E-6 -1.11111E-6 L 0.00195 -0.11528 " pathEditMode="relative" rAng="0" ptsTypes="AA">
                                      <p:cBhvr>
                                        <p:cTn id="78" dur="500" fill="hold"/>
                                        <p:tgtEl>
                                          <p:spTgt spid="74">
                                            <p:txEl>
                                              <p:pRg st="0" end="0"/>
                                            </p:txEl>
                                          </p:spTgt>
                                        </p:tgtEl>
                                        <p:attrNameLst>
                                          <p:attrName>ppt_x</p:attrName>
                                          <p:attrName>ppt_y</p:attrName>
                                        </p:attrNameLst>
                                      </p:cBhvr>
                                      <p:rCtr x="91" y="-5764"/>
                                    </p:animMotion>
                                  </p:childTnLst>
                                </p:cTn>
                              </p:par>
                            </p:childTnLst>
                          </p:cTn>
                        </p:par>
                        <p:par>
                          <p:cTn id="79" fill="hold">
                            <p:stCondLst>
                              <p:cond delay="500"/>
                            </p:stCondLst>
                            <p:childTnLst>
                              <p:par>
                                <p:cTn id="80" presetID="42" presetClass="path" presetSubtype="0" accel="50000" decel="50000" fill="hold" nodeType="afterEffect">
                                  <p:stCondLst>
                                    <p:cond delay="0"/>
                                  </p:stCondLst>
                                  <p:iterate type="lt">
                                    <p:tmPct val="0"/>
                                  </p:iterate>
                                  <p:childTnLst>
                                    <p:animMotion origin="layout" path="M 0.00039 0.00416 L -0.00195 0.11481 " pathEditMode="relative" rAng="0" ptsTypes="AA">
                                      <p:cBhvr>
                                        <p:cTn id="81" dur="500" fill="hold"/>
                                        <p:tgtEl>
                                          <p:spTgt spid="72">
                                            <p:txEl>
                                              <p:pRg st="0" end="0"/>
                                            </p:txEl>
                                          </p:spTgt>
                                        </p:tgtEl>
                                        <p:attrNameLst>
                                          <p:attrName>ppt_x</p:attrName>
                                          <p:attrName>ppt_y</p:attrName>
                                        </p:attrNameLst>
                                      </p:cBhvr>
                                      <p:rCtr x="-117" y="5532"/>
                                    </p:animMotion>
                                  </p:childTnLst>
                                </p:cTn>
                              </p:par>
                              <p:par>
                                <p:cTn id="82" presetID="4" presetClass="emph" presetSubtype="2" fill="hold" nodeType="withEffect">
                                  <p:stCondLst>
                                    <p:cond delay="0"/>
                                  </p:stCondLst>
                                  <p:iterate type="lt">
                                    <p:tmPct val="0"/>
                                  </p:iterate>
                                  <p:childTnLst>
                                    <p:anim to="1" calcmode="lin" valueType="num">
                                      <p:cBhvr override="childStyle">
                                        <p:cTn id="83" dur="500" fill="hold"/>
                                        <p:tgtEl>
                                          <p:spTgt spid="72">
                                            <p:txEl>
                                              <p:pRg st="0" end="0"/>
                                            </p:txEl>
                                          </p:spTgt>
                                        </p:tgtEl>
                                        <p:attrNameLst>
                                          <p:attrName>style.fontSize</p:attrName>
                                        </p:attrNameLst>
                                      </p:cBhvr>
                                    </p:anim>
                                  </p:childTnLst>
                                </p:cTn>
                              </p:par>
                              <p:par>
                                <p:cTn id="84" presetID="4" presetClass="emph" presetSubtype="2" fill="hold" nodeType="withEffect">
                                  <p:stCondLst>
                                    <p:cond delay="0"/>
                                  </p:stCondLst>
                                  <p:iterate type="lt">
                                    <p:tmPct val="0"/>
                                  </p:iterate>
                                  <p:childTnLst>
                                    <p:anim to="1.3" calcmode="lin" valueType="num">
                                      <p:cBhvr override="childStyle">
                                        <p:cTn id="85" dur="500" fill="hold"/>
                                        <p:tgtEl>
                                          <p:spTgt spid="74">
                                            <p:txEl>
                                              <p:pRg st="0" end="0"/>
                                            </p:txEl>
                                          </p:spTgt>
                                        </p:tgtEl>
                                        <p:attrNameLst>
                                          <p:attrName>style.fontSize</p:attrName>
                                        </p:attrNameLst>
                                      </p:cBhvr>
                                    </p:anim>
                                  </p:childTnLst>
                                </p:cTn>
                              </p:par>
                            </p:childTnLst>
                          </p:cTn>
                        </p:par>
                      </p:childTnLst>
                    </p:cTn>
                  </p:par>
                  <p:par>
                    <p:cTn id="86" fill="hold">
                      <p:stCondLst>
                        <p:cond delay="indefinite"/>
                      </p:stCondLst>
                      <p:childTnLst>
                        <p:par>
                          <p:cTn id="87" fill="hold">
                            <p:stCondLst>
                              <p:cond delay="0"/>
                            </p:stCondLst>
                            <p:childTnLst>
                              <p:par>
                                <p:cTn id="88" presetID="3" presetClass="emph" presetSubtype="2" fill="hold" nodeType="clickEffect">
                                  <p:stCondLst>
                                    <p:cond delay="0"/>
                                  </p:stCondLst>
                                  <p:iterate type="lt">
                                    <p:tmPct val="0"/>
                                  </p:iterate>
                                  <p:childTnLst>
                                    <p:animClr clrSpc="rgb" dir="cw">
                                      <p:cBhvr override="childStyle">
                                        <p:cTn id="89" dur="500" fill="hold"/>
                                        <p:tgtEl>
                                          <p:spTgt spid="72">
                                            <p:txEl>
                                              <p:pRg st="0" end="0"/>
                                            </p:txEl>
                                          </p:spTgt>
                                        </p:tgtEl>
                                        <p:attrNameLst>
                                          <p:attrName>style.color</p:attrName>
                                        </p:attrNameLst>
                                      </p:cBhvr>
                                      <p:to>
                                        <a:srgbClr val="FF3300"/>
                                      </p:to>
                                    </p:animClr>
                                  </p:childTnLst>
                                </p:cTn>
                              </p:par>
                            </p:childTnLst>
                          </p:cTn>
                        </p:par>
                        <p:par>
                          <p:cTn id="90" fill="hold">
                            <p:stCondLst>
                              <p:cond delay="500"/>
                            </p:stCondLst>
                            <p:childTnLst>
                              <p:par>
                                <p:cTn id="91" presetID="26" presetClass="emph" presetSubtype="0" fill="hold" nodeType="afterEffect">
                                  <p:stCondLst>
                                    <p:cond delay="0"/>
                                  </p:stCondLst>
                                  <p:iterate type="lt">
                                    <p:tmPct val="0"/>
                                  </p:iterate>
                                  <p:childTnLst>
                                    <p:animEffect transition="out" filter="fade">
                                      <p:cBhvr>
                                        <p:cTn id="92" dur="500" tmFilter="0, 0; .2, .5; .8, .5; 1, 0"/>
                                        <p:tgtEl>
                                          <p:spTgt spid="75">
                                            <p:txEl>
                                              <p:pRg st="0" end="0"/>
                                            </p:txEl>
                                          </p:spTgt>
                                        </p:tgtEl>
                                      </p:cBhvr>
                                    </p:animEffect>
                                    <p:animScale>
                                      <p:cBhvr>
                                        <p:cTn id="93" dur="250" autoRev="1" fill="hold"/>
                                        <p:tgtEl>
                                          <p:spTgt spid="75">
                                            <p:txEl>
                                              <p:pRg st="0" end="0"/>
                                            </p:txEl>
                                          </p:spTgt>
                                        </p:tgtEl>
                                      </p:cBhvr>
                                      <p:by x="105000" y="105000"/>
                                    </p:animScale>
                                  </p:childTnLst>
                                </p:cTn>
                              </p:par>
                            </p:childTnLst>
                          </p:cTn>
                        </p:par>
                        <p:par>
                          <p:cTn id="94" fill="hold">
                            <p:stCondLst>
                              <p:cond delay="1000"/>
                            </p:stCondLst>
                            <p:childTnLst>
                              <p:par>
                                <p:cTn id="95" presetID="20" presetClass="emph" presetSubtype="0" fill="hold" nodeType="afterEffect">
                                  <p:stCondLst>
                                    <p:cond delay="0"/>
                                  </p:stCondLst>
                                  <p:iterate type="lt">
                                    <p:tmPct val="10000"/>
                                  </p:iterate>
                                  <p:childTnLst>
                                    <p:set>
                                      <p:cBhvr override="childStyle">
                                        <p:cTn id="96" dur="250" autoRev="1" fill="hold"/>
                                        <p:tgtEl>
                                          <p:spTgt spid="75">
                                            <p:txEl>
                                              <p:pRg st="0" end="0"/>
                                            </p:txEl>
                                          </p:spTgt>
                                        </p:tgtEl>
                                        <p:attrNameLst>
                                          <p:attrName>style.color</p:attrName>
                                        </p:attrNameLst>
                                      </p:cBhvr>
                                      <p:to>
                                        <p:clrVal>
                                          <a:srgbClr val="33CC33"/>
                                        </p:clrVal>
                                      </p:to>
                                    </p:set>
                                    <p:set>
                                      <p:cBhvr>
                                        <p:cTn id="97" dur="250" autoRev="1" fill="hold"/>
                                        <p:tgtEl>
                                          <p:spTgt spid="75">
                                            <p:txEl>
                                              <p:pRg st="0" end="0"/>
                                            </p:txEl>
                                          </p:spTgt>
                                        </p:tgtEl>
                                        <p:attrNameLst>
                                          <p:attrName>fillcolor</p:attrName>
                                        </p:attrNameLst>
                                      </p:cBhvr>
                                      <p:to>
                                        <p:clrVal>
                                          <a:srgbClr val="33CC33"/>
                                        </p:clrVal>
                                      </p:to>
                                    </p:set>
                                    <p:set>
                                      <p:cBhvr>
                                        <p:cTn id="98" dur="250" autoRev="1" fill="hold"/>
                                        <p:tgtEl>
                                          <p:spTgt spid="75">
                                            <p:txEl>
                                              <p:pRg st="0" end="0"/>
                                            </p:txEl>
                                          </p:spTgt>
                                        </p:tgtEl>
                                        <p:attrNameLst>
                                          <p:attrName>fill.type</p:attrName>
                                        </p:attrNameLst>
                                      </p:cBhvr>
                                      <p:to>
                                        <p:strVal val="solid"/>
                                      </p:to>
                                    </p:set>
                                  </p:childTnLst>
                                </p:cTn>
                              </p:par>
                            </p:childTnLst>
                          </p:cTn>
                        </p:par>
                      </p:childTnLst>
                    </p:cTn>
                  </p:par>
                  <p:par>
                    <p:cTn id="99" fill="hold">
                      <p:stCondLst>
                        <p:cond delay="indefinite"/>
                      </p:stCondLst>
                      <p:childTnLst>
                        <p:par>
                          <p:cTn id="100" fill="hold">
                            <p:stCondLst>
                              <p:cond delay="0"/>
                            </p:stCondLst>
                            <p:childTnLst>
                              <p:par>
                                <p:cTn id="101" presetID="3" presetClass="emph" presetSubtype="2" fill="hold" nodeType="clickEffect">
                                  <p:stCondLst>
                                    <p:cond delay="0"/>
                                  </p:stCondLst>
                                  <p:iterate type="lt">
                                    <p:tmPct val="0"/>
                                  </p:iterate>
                                  <p:childTnLst>
                                    <p:animClr clrSpc="rgb" dir="cw">
                                      <p:cBhvr override="childStyle">
                                        <p:cTn id="102" dur="500" fill="hold"/>
                                        <p:tgtEl>
                                          <p:spTgt spid="75">
                                            <p:txEl>
                                              <p:pRg st="0" end="0"/>
                                            </p:txEl>
                                          </p:spTgt>
                                        </p:tgtEl>
                                        <p:attrNameLst>
                                          <p:attrName>style.color</p:attrName>
                                        </p:attrNameLst>
                                      </p:cBhvr>
                                      <p:to>
                                        <a:srgbClr val="FF3300"/>
                                      </p:to>
                                    </p:animClr>
                                  </p:childTnLst>
                                </p:cTn>
                              </p:par>
                            </p:childTnLst>
                          </p:cTn>
                        </p:par>
                        <p:par>
                          <p:cTn id="103" fill="hold">
                            <p:stCondLst>
                              <p:cond delay="500"/>
                            </p:stCondLst>
                            <p:childTnLst>
                              <p:par>
                                <p:cTn id="104" presetID="26" presetClass="emph" presetSubtype="0" fill="hold" nodeType="afterEffect">
                                  <p:stCondLst>
                                    <p:cond delay="0"/>
                                  </p:stCondLst>
                                  <p:iterate type="lt">
                                    <p:tmPct val="0"/>
                                  </p:iterate>
                                  <p:childTnLst>
                                    <p:animEffect transition="out" filter="fade">
                                      <p:cBhvr>
                                        <p:cTn id="105" dur="500" tmFilter="0, 0; .2, .5; .8, .5; 1, 0"/>
                                        <p:tgtEl>
                                          <p:spTgt spid="76">
                                            <p:txEl>
                                              <p:pRg st="0" end="0"/>
                                            </p:txEl>
                                          </p:spTgt>
                                        </p:tgtEl>
                                      </p:cBhvr>
                                    </p:animEffect>
                                    <p:animScale>
                                      <p:cBhvr>
                                        <p:cTn id="106" dur="250" autoRev="1" fill="hold"/>
                                        <p:tgtEl>
                                          <p:spTgt spid="76">
                                            <p:txEl>
                                              <p:pRg st="0" end="0"/>
                                            </p:txEl>
                                          </p:spTgt>
                                        </p:tgtEl>
                                      </p:cBhvr>
                                      <p:by x="105000" y="105000"/>
                                    </p:animScale>
                                  </p:childTnLst>
                                </p:cTn>
                              </p:par>
                            </p:childTnLst>
                          </p:cTn>
                        </p:par>
                        <p:par>
                          <p:cTn id="107" fill="hold">
                            <p:stCondLst>
                              <p:cond delay="1000"/>
                            </p:stCondLst>
                            <p:childTnLst>
                              <p:par>
                                <p:cTn id="108" presetID="20" presetClass="emph" presetSubtype="0" fill="hold" nodeType="afterEffect">
                                  <p:stCondLst>
                                    <p:cond delay="0"/>
                                  </p:stCondLst>
                                  <p:iterate type="lt">
                                    <p:tmPct val="10000"/>
                                  </p:iterate>
                                  <p:childTnLst>
                                    <p:set>
                                      <p:cBhvr override="childStyle">
                                        <p:cTn id="109" dur="250" autoRev="1" fill="hold"/>
                                        <p:tgtEl>
                                          <p:spTgt spid="76">
                                            <p:txEl>
                                              <p:pRg st="0" end="0"/>
                                            </p:txEl>
                                          </p:spTgt>
                                        </p:tgtEl>
                                        <p:attrNameLst>
                                          <p:attrName>style.color</p:attrName>
                                        </p:attrNameLst>
                                      </p:cBhvr>
                                      <p:to>
                                        <p:clrVal>
                                          <a:srgbClr val="33CC33"/>
                                        </p:clrVal>
                                      </p:to>
                                    </p:set>
                                    <p:set>
                                      <p:cBhvr>
                                        <p:cTn id="110" dur="250" autoRev="1" fill="hold"/>
                                        <p:tgtEl>
                                          <p:spTgt spid="76">
                                            <p:txEl>
                                              <p:pRg st="0" end="0"/>
                                            </p:txEl>
                                          </p:spTgt>
                                        </p:tgtEl>
                                        <p:attrNameLst>
                                          <p:attrName>fillcolor</p:attrName>
                                        </p:attrNameLst>
                                      </p:cBhvr>
                                      <p:to>
                                        <p:clrVal>
                                          <a:srgbClr val="33CC33"/>
                                        </p:clrVal>
                                      </p:to>
                                    </p:set>
                                    <p:set>
                                      <p:cBhvr>
                                        <p:cTn id="111" dur="250" autoRev="1" fill="hold"/>
                                        <p:tgtEl>
                                          <p:spTgt spid="76">
                                            <p:txEl>
                                              <p:pRg st="0" end="0"/>
                                            </p:txEl>
                                          </p:spTgt>
                                        </p:tgtEl>
                                        <p:attrNameLst>
                                          <p:attrName>fill.type</p:attrName>
                                        </p:attrNameLst>
                                      </p:cBhvr>
                                      <p:to>
                                        <p:strVal val="solid"/>
                                      </p:to>
                                    </p:set>
                                  </p:childTnLst>
                                </p:cTn>
                              </p:par>
                            </p:childTnLst>
                          </p:cTn>
                        </p:par>
                      </p:childTnLst>
                    </p:cTn>
                  </p:par>
                  <p:par>
                    <p:cTn id="112" fill="hold">
                      <p:stCondLst>
                        <p:cond delay="indefinite"/>
                      </p:stCondLst>
                      <p:childTnLst>
                        <p:par>
                          <p:cTn id="113" fill="hold">
                            <p:stCondLst>
                              <p:cond delay="0"/>
                            </p:stCondLst>
                            <p:childTnLst>
                              <p:par>
                                <p:cTn id="114" presetID="3" presetClass="emph" presetSubtype="2" fill="hold" nodeType="clickEffect">
                                  <p:stCondLst>
                                    <p:cond delay="0"/>
                                  </p:stCondLst>
                                  <p:iterate type="lt">
                                    <p:tmPct val="0"/>
                                  </p:iterate>
                                  <p:childTnLst>
                                    <p:animClr clrSpc="rgb" dir="cw">
                                      <p:cBhvr override="childStyle">
                                        <p:cTn id="115" dur="500" fill="hold"/>
                                        <p:tgtEl>
                                          <p:spTgt spid="76">
                                            <p:txEl>
                                              <p:pRg st="0" end="0"/>
                                            </p:txEl>
                                          </p:spTgt>
                                        </p:tgtEl>
                                        <p:attrNameLst>
                                          <p:attrName>style.color</p:attrName>
                                        </p:attrNameLst>
                                      </p:cBhvr>
                                      <p:to>
                                        <a:srgbClr val="FF3300"/>
                                      </p:to>
                                    </p:animClr>
                                  </p:childTnLst>
                                </p:cTn>
                              </p:par>
                            </p:childTnLst>
                          </p:cTn>
                        </p:par>
                        <p:par>
                          <p:cTn id="116" fill="hold">
                            <p:stCondLst>
                              <p:cond delay="500"/>
                            </p:stCondLst>
                            <p:childTnLst>
                              <p:par>
                                <p:cTn id="117" presetID="26" presetClass="emph" presetSubtype="0" fill="hold" nodeType="afterEffect">
                                  <p:stCondLst>
                                    <p:cond delay="0"/>
                                  </p:stCondLst>
                                  <p:iterate type="lt">
                                    <p:tmPct val="0"/>
                                  </p:iterate>
                                  <p:childTnLst>
                                    <p:animEffect transition="out" filter="fade">
                                      <p:cBhvr>
                                        <p:cTn id="118" dur="500" tmFilter="0, 0; .2, .5; .8, .5; 1, 0"/>
                                        <p:tgtEl>
                                          <p:spTgt spid="77">
                                            <p:txEl>
                                              <p:pRg st="0" end="0"/>
                                            </p:txEl>
                                          </p:spTgt>
                                        </p:tgtEl>
                                      </p:cBhvr>
                                    </p:animEffect>
                                    <p:animScale>
                                      <p:cBhvr>
                                        <p:cTn id="119" dur="250" autoRev="1" fill="hold"/>
                                        <p:tgtEl>
                                          <p:spTgt spid="77">
                                            <p:txEl>
                                              <p:pRg st="0" end="0"/>
                                            </p:txEl>
                                          </p:spTgt>
                                        </p:tgtEl>
                                      </p:cBhvr>
                                      <p:by x="105000" y="105000"/>
                                    </p:animScale>
                                  </p:childTnLst>
                                </p:cTn>
                              </p:par>
                            </p:childTnLst>
                          </p:cTn>
                        </p:par>
                        <p:par>
                          <p:cTn id="120" fill="hold">
                            <p:stCondLst>
                              <p:cond delay="1000"/>
                            </p:stCondLst>
                            <p:childTnLst>
                              <p:par>
                                <p:cTn id="121" presetID="20" presetClass="emph" presetSubtype="0" fill="hold" nodeType="afterEffect">
                                  <p:stCondLst>
                                    <p:cond delay="0"/>
                                  </p:stCondLst>
                                  <p:iterate type="lt">
                                    <p:tmPct val="10000"/>
                                  </p:iterate>
                                  <p:childTnLst>
                                    <p:set>
                                      <p:cBhvr override="childStyle">
                                        <p:cTn id="122" dur="250" autoRev="1" fill="hold"/>
                                        <p:tgtEl>
                                          <p:spTgt spid="77">
                                            <p:txEl>
                                              <p:pRg st="0" end="0"/>
                                            </p:txEl>
                                          </p:spTgt>
                                        </p:tgtEl>
                                        <p:attrNameLst>
                                          <p:attrName>style.color</p:attrName>
                                        </p:attrNameLst>
                                      </p:cBhvr>
                                      <p:to>
                                        <p:clrVal>
                                          <a:srgbClr val="33CC33"/>
                                        </p:clrVal>
                                      </p:to>
                                    </p:set>
                                    <p:set>
                                      <p:cBhvr>
                                        <p:cTn id="123" dur="250" autoRev="1" fill="hold"/>
                                        <p:tgtEl>
                                          <p:spTgt spid="77">
                                            <p:txEl>
                                              <p:pRg st="0" end="0"/>
                                            </p:txEl>
                                          </p:spTgt>
                                        </p:tgtEl>
                                        <p:attrNameLst>
                                          <p:attrName>fillcolor</p:attrName>
                                        </p:attrNameLst>
                                      </p:cBhvr>
                                      <p:to>
                                        <p:clrVal>
                                          <a:srgbClr val="33CC33"/>
                                        </p:clrVal>
                                      </p:to>
                                    </p:set>
                                    <p:set>
                                      <p:cBhvr>
                                        <p:cTn id="124" dur="250" autoRev="1" fill="hold"/>
                                        <p:tgtEl>
                                          <p:spTgt spid="77">
                                            <p:txEl>
                                              <p:pRg st="0" end="0"/>
                                            </p:txEl>
                                          </p:spTgt>
                                        </p:tgtEl>
                                        <p:attrNameLst>
                                          <p:attrName>fill.type</p:attrName>
                                        </p:attrNameLst>
                                      </p:cBhvr>
                                      <p:to>
                                        <p:strVal val="solid"/>
                                      </p:to>
                                    </p:set>
                                  </p:childTnLst>
                                </p:cTn>
                              </p:par>
                            </p:childTnLst>
                          </p:cTn>
                        </p:par>
                      </p:childTnLst>
                    </p:cTn>
                  </p:par>
                  <p:par>
                    <p:cTn id="125" fill="hold">
                      <p:stCondLst>
                        <p:cond delay="indefinite"/>
                      </p:stCondLst>
                      <p:childTnLst>
                        <p:par>
                          <p:cTn id="126" fill="hold">
                            <p:stCondLst>
                              <p:cond delay="0"/>
                            </p:stCondLst>
                            <p:childTnLst>
                              <p:par>
                                <p:cTn id="127" presetID="64" presetClass="path" presetSubtype="0" accel="50000" decel="50000" fill="hold" nodeType="clickEffect">
                                  <p:stCondLst>
                                    <p:cond delay="0"/>
                                  </p:stCondLst>
                                  <p:iterate type="lt">
                                    <p:tmPct val="0"/>
                                  </p:iterate>
                                  <p:childTnLst>
                                    <p:animMotion origin="layout" path="M 0.00313 -0.00093 L 0.00039 -0.28334 " pathEditMode="relative" rAng="0" ptsTypes="AA">
                                      <p:cBhvr>
                                        <p:cTn id="128" dur="500" fill="hold"/>
                                        <p:tgtEl>
                                          <p:spTgt spid="77">
                                            <p:txEl>
                                              <p:pRg st="0" end="0"/>
                                            </p:txEl>
                                          </p:spTgt>
                                        </p:tgtEl>
                                        <p:attrNameLst>
                                          <p:attrName>ppt_x</p:attrName>
                                          <p:attrName>ppt_y</p:attrName>
                                        </p:attrNameLst>
                                      </p:cBhvr>
                                      <p:rCtr x="-143" y="-14120"/>
                                    </p:animMotion>
                                  </p:childTnLst>
                                </p:cTn>
                              </p:par>
                            </p:childTnLst>
                          </p:cTn>
                        </p:par>
                        <p:par>
                          <p:cTn id="129" fill="hold">
                            <p:stCondLst>
                              <p:cond delay="500"/>
                            </p:stCondLst>
                            <p:childTnLst>
                              <p:par>
                                <p:cTn id="130" presetID="42" presetClass="path" presetSubtype="0" accel="50000" decel="50000" fill="hold" nodeType="afterEffect">
                                  <p:stCondLst>
                                    <p:cond delay="0"/>
                                  </p:stCondLst>
                                  <p:iterate type="lt">
                                    <p:tmPct val="0"/>
                                  </p:iterate>
                                  <p:childTnLst>
                                    <p:animMotion origin="layout" path="M 0.00195 -0.11528 L 0.00052 0.17408 " pathEditMode="relative" rAng="0" ptsTypes="AA">
                                      <p:cBhvr>
                                        <p:cTn id="131" dur="500" fill="hold"/>
                                        <p:tgtEl>
                                          <p:spTgt spid="74">
                                            <p:txEl>
                                              <p:pRg st="0" end="0"/>
                                            </p:txEl>
                                          </p:spTgt>
                                        </p:tgtEl>
                                        <p:attrNameLst>
                                          <p:attrName>ppt_x</p:attrName>
                                          <p:attrName>ppt_y</p:attrName>
                                        </p:attrNameLst>
                                      </p:cBhvr>
                                      <p:rCtr x="-78" y="14468"/>
                                    </p:animMotion>
                                  </p:childTnLst>
                                </p:cTn>
                              </p:par>
                              <p:par>
                                <p:cTn id="132" presetID="4" presetClass="emph" presetSubtype="2" fill="hold" nodeType="withEffect">
                                  <p:stCondLst>
                                    <p:cond delay="0"/>
                                  </p:stCondLst>
                                  <p:iterate type="lt">
                                    <p:tmPct val="0"/>
                                  </p:iterate>
                                  <p:childTnLst>
                                    <p:anim to="1.3" calcmode="lin" valueType="num">
                                      <p:cBhvr override="childStyle">
                                        <p:cTn id="133" dur="500" fill="hold"/>
                                        <p:tgtEl>
                                          <p:spTgt spid="77">
                                            <p:txEl>
                                              <p:pRg st="0" end="0"/>
                                            </p:txEl>
                                          </p:spTgt>
                                        </p:tgtEl>
                                        <p:attrNameLst>
                                          <p:attrName>style.fontSize</p:attrName>
                                        </p:attrNameLst>
                                      </p:cBhvr>
                                    </p:anim>
                                  </p:childTnLst>
                                </p:cTn>
                              </p:par>
                              <p:par>
                                <p:cTn id="134" presetID="4" presetClass="emph" presetSubtype="2" fill="hold" nodeType="withEffect">
                                  <p:stCondLst>
                                    <p:cond delay="0"/>
                                  </p:stCondLst>
                                  <p:iterate type="lt">
                                    <p:tmPct val="0"/>
                                  </p:iterate>
                                  <p:childTnLst>
                                    <p:anim to="1" calcmode="lin" valueType="num">
                                      <p:cBhvr override="childStyle">
                                        <p:cTn id="135" dur="500" fill="hold"/>
                                        <p:tgtEl>
                                          <p:spTgt spid="74">
                                            <p:txEl>
                                              <p:pRg st="0" end="0"/>
                                            </p:txEl>
                                          </p:spTgt>
                                        </p:tgtEl>
                                        <p:attrNameLst>
                                          <p:attrName>style.fontSize</p:attrName>
                                        </p:attrNameLst>
                                      </p:cBhvr>
                                    </p:anim>
                                  </p:childTnLst>
                                </p:cTn>
                              </p:par>
                            </p:childTnLst>
                          </p:cTn>
                        </p:par>
                      </p:childTnLst>
                    </p:cTn>
                  </p:par>
                  <p:par>
                    <p:cTn id="136" fill="hold">
                      <p:stCondLst>
                        <p:cond delay="indefinite"/>
                      </p:stCondLst>
                      <p:childTnLst>
                        <p:par>
                          <p:cTn id="137" fill="hold">
                            <p:stCondLst>
                              <p:cond delay="0"/>
                            </p:stCondLst>
                            <p:childTnLst>
                              <p:par>
                                <p:cTn id="138" presetID="3" presetClass="emph" presetSubtype="2" fill="hold" nodeType="clickEffect">
                                  <p:stCondLst>
                                    <p:cond delay="0"/>
                                  </p:stCondLst>
                                  <p:iterate type="lt">
                                    <p:tmPct val="0"/>
                                  </p:iterate>
                                  <p:childTnLst>
                                    <p:animClr clrSpc="rgb" dir="cw">
                                      <p:cBhvr override="childStyle">
                                        <p:cTn id="139" dur="500" fill="hold"/>
                                        <p:tgtEl>
                                          <p:spTgt spid="74">
                                            <p:txEl>
                                              <p:pRg st="0" end="0"/>
                                            </p:txEl>
                                          </p:spTgt>
                                        </p:tgtEl>
                                        <p:attrNameLst>
                                          <p:attrName>style.color</p:attrName>
                                        </p:attrNameLst>
                                      </p:cBhvr>
                                      <p:to>
                                        <a:srgbClr val="FF3300"/>
                                      </p:to>
                                    </p:animClr>
                                  </p:childTnLst>
                                </p:cTn>
                              </p:par>
                            </p:childTnLst>
                          </p:cTn>
                        </p:par>
                        <p:par>
                          <p:cTn id="140" fill="hold">
                            <p:stCondLst>
                              <p:cond delay="500"/>
                            </p:stCondLst>
                            <p:childTnLst>
                              <p:par>
                                <p:cTn id="141" presetID="26" presetClass="emph" presetSubtype="0" fill="hold" grpId="1" nodeType="afterEffect">
                                  <p:stCondLst>
                                    <p:cond delay="0"/>
                                  </p:stCondLst>
                                  <p:iterate type="lt">
                                    <p:tmPct val="0"/>
                                  </p:iterate>
                                  <p:childTnLst>
                                    <p:animEffect transition="out" filter="fade">
                                      <p:cBhvr>
                                        <p:cTn id="142" dur="500" tmFilter="0, 0; .2, .5; .8, .5; 1, 0"/>
                                        <p:tgtEl>
                                          <p:spTgt spid="78"/>
                                        </p:tgtEl>
                                      </p:cBhvr>
                                    </p:animEffect>
                                    <p:animScale>
                                      <p:cBhvr>
                                        <p:cTn id="143" dur="250" autoRev="1" fill="hold"/>
                                        <p:tgtEl>
                                          <p:spTgt spid="78"/>
                                        </p:tgtEl>
                                      </p:cBhvr>
                                      <p:by x="105000" y="105000"/>
                                    </p:animScale>
                                  </p:childTnLst>
                                </p:cTn>
                              </p:par>
                            </p:childTnLst>
                          </p:cTn>
                        </p:par>
                        <p:par>
                          <p:cTn id="144" fill="hold">
                            <p:stCondLst>
                              <p:cond delay="1000"/>
                            </p:stCondLst>
                            <p:childTnLst>
                              <p:par>
                                <p:cTn id="145" presetID="20" presetClass="emph" presetSubtype="0" fill="hold" grpId="2" nodeType="afterEffect">
                                  <p:stCondLst>
                                    <p:cond delay="0"/>
                                  </p:stCondLst>
                                  <p:iterate type="lt">
                                    <p:tmPct val="10000"/>
                                  </p:iterate>
                                  <p:childTnLst>
                                    <p:set>
                                      <p:cBhvr override="childStyle">
                                        <p:cTn id="146" dur="250" autoRev="1" fill="hold"/>
                                        <p:tgtEl>
                                          <p:spTgt spid="78"/>
                                        </p:tgtEl>
                                        <p:attrNameLst>
                                          <p:attrName>style.color</p:attrName>
                                        </p:attrNameLst>
                                      </p:cBhvr>
                                      <p:to>
                                        <p:clrVal>
                                          <a:srgbClr val="33CC33"/>
                                        </p:clrVal>
                                      </p:to>
                                    </p:set>
                                    <p:set>
                                      <p:cBhvr>
                                        <p:cTn id="147" dur="250" autoRev="1" fill="hold"/>
                                        <p:tgtEl>
                                          <p:spTgt spid="78"/>
                                        </p:tgtEl>
                                        <p:attrNameLst>
                                          <p:attrName>fillcolor</p:attrName>
                                        </p:attrNameLst>
                                      </p:cBhvr>
                                      <p:to>
                                        <p:clrVal>
                                          <a:srgbClr val="33CC33"/>
                                        </p:clrVal>
                                      </p:to>
                                    </p:set>
                                    <p:set>
                                      <p:cBhvr>
                                        <p:cTn id="148" dur="250" autoRev="1" fill="hold"/>
                                        <p:tgtEl>
                                          <p:spTgt spid="78"/>
                                        </p:tgtEl>
                                        <p:attrNameLst>
                                          <p:attrName>fill.type</p:attrName>
                                        </p:attrNameLst>
                                      </p:cBhvr>
                                      <p:to>
                                        <p:strVal val="solid"/>
                                      </p:to>
                                    </p:set>
                                  </p:childTnLst>
                                </p:cTn>
                              </p:par>
                            </p:childTnLst>
                          </p:cTn>
                        </p:par>
                      </p:childTnLst>
                    </p:cTn>
                  </p:par>
                  <p:par>
                    <p:cTn id="149" fill="hold">
                      <p:stCondLst>
                        <p:cond delay="indefinite"/>
                      </p:stCondLst>
                      <p:childTnLst>
                        <p:par>
                          <p:cTn id="150" fill="hold">
                            <p:stCondLst>
                              <p:cond delay="0"/>
                            </p:stCondLst>
                            <p:childTnLst>
                              <p:par>
                                <p:cTn id="151" presetID="3" presetClass="emph" presetSubtype="2" fill="hold" grpId="3" nodeType="clickEffect">
                                  <p:stCondLst>
                                    <p:cond delay="0"/>
                                  </p:stCondLst>
                                  <p:iterate type="lt">
                                    <p:tmPct val="0"/>
                                  </p:iterate>
                                  <p:childTnLst>
                                    <p:animClr clrSpc="rgb" dir="cw">
                                      <p:cBhvr override="childStyle">
                                        <p:cTn id="152" dur="500" fill="hold"/>
                                        <p:tgtEl>
                                          <p:spTgt spid="78"/>
                                        </p:tgtEl>
                                        <p:attrNameLst>
                                          <p:attrName>style.color</p:attrName>
                                        </p:attrNameLst>
                                      </p:cBhvr>
                                      <p:to>
                                        <a:srgbClr val="FF3300"/>
                                      </p:to>
                                    </p:animClr>
                                  </p:childTnLst>
                                </p:cTn>
                              </p:par>
                            </p:childTnLst>
                          </p:cTn>
                        </p:par>
                        <p:par>
                          <p:cTn id="153" fill="hold">
                            <p:stCondLst>
                              <p:cond delay="500"/>
                            </p:stCondLst>
                            <p:childTnLst>
                              <p:par>
                                <p:cTn id="154" presetID="26" presetClass="emph" presetSubtype="0" fill="hold" grpId="1" nodeType="afterEffect">
                                  <p:stCondLst>
                                    <p:cond delay="0"/>
                                  </p:stCondLst>
                                  <p:iterate type="lt">
                                    <p:tmPct val="0"/>
                                  </p:iterate>
                                  <p:childTnLst>
                                    <p:animEffect transition="out" filter="fade">
                                      <p:cBhvr>
                                        <p:cTn id="155" dur="500" tmFilter="0, 0; .2, .5; .8, .5; 1, 0"/>
                                        <p:tgtEl>
                                          <p:spTgt spid="79"/>
                                        </p:tgtEl>
                                      </p:cBhvr>
                                    </p:animEffect>
                                    <p:animScale>
                                      <p:cBhvr>
                                        <p:cTn id="156" dur="250" autoRev="1" fill="hold"/>
                                        <p:tgtEl>
                                          <p:spTgt spid="79"/>
                                        </p:tgtEl>
                                      </p:cBhvr>
                                      <p:by x="105000" y="105000"/>
                                    </p:animScale>
                                  </p:childTnLst>
                                </p:cTn>
                              </p:par>
                            </p:childTnLst>
                          </p:cTn>
                        </p:par>
                        <p:par>
                          <p:cTn id="157" fill="hold">
                            <p:stCondLst>
                              <p:cond delay="1000"/>
                            </p:stCondLst>
                            <p:childTnLst>
                              <p:par>
                                <p:cTn id="158" presetID="20" presetClass="emph" presetSubtype="0" fill="hold" grpId="2" nodeType="afterEffect">
                                  <p:stCondLst>
                                    <p:cond delay="0"/>
                                  </p:stCondLst>
                                  <p:iterate type="lt">
                                    <p:tmPct val="10000"/>
                                  </p:iterate>
                                  <p:childTnLst>
                                    <p:set>
                                      <p:cBhvr override="childStyle">
                                        <p:cTn id="159" dur="250" autoRev="1" fill="hold"/>
                                        <p:tgtEl>
                                          <p:spTgt spid="79"/>
                                        </p:tgtEl>
                                        <p:attrNameLst>
                                          <p:attrName>style.color</p:attrName>
                                        </p:attrNameLst>
                                      </p:cBhvr>
                                      <p:to>
                                        <p:clrVal>
                                          <a:srgbClr val="33CC33"/>
                                        </p:clrVal>
                                      </p:to>
                                    </p:set>
                                    <p:set>
                                      <p:cBhvr>
                                        <p:cTn id="160" dur="250" autoRev="1" fill="hold"/>
                                        <p:tgtEl>
                                          <p:spTgt spid="79"/>
                                        </p:tgtEl>
                                        <p:attrNameLst>
                                          <p:attrName>fillcolor</p:attrName>
                                        </p:attrNameLst>
                                      </p:cBhvr>
                                      <p:to>
                                        <p:clrVal>
                                          <a:srgbClr val="33CC33"/>
                                        </p:clrVal>
                                      </p:to>
                                    </p:set>
                                    <p:set>
                                      <p:cBhvr>
                                        <p:cTn id="161" dur="250" autoRev="1" fill="hold"/>
                                        <p:tgtEl>
                                          <p:spTgt spid="79"/>
                                        </p:tgtEl>
                                        <p:attrNameLst>
                                          <p:attrName>fill.type</p:attrName>
                                        </p:attrNameLst>
                                      </p:cBhvr>
                                      <p:to>
                                        <p:strVal val="solid"/>
                                      </p:to>
                                    </p:set>
                                  </p:childTnLst>
                                </p:cTn>
                              </p:par>
                            </p:childTnLst>
                          </p:cTn>
                        </p:par>
                      </p:childTnLst>
                    </p:cTn>
                  </p:par>
                  <p:par>
                    <p:cTn id="162" fill="hold">
                      <p:stCondLst>
                        <p:cond delay="indefinite"/>
                      </p:stCondLst>
                      <p:childTnLst>
                        <p:par>
                          <p:cTn id="163" fill="hold">
                            <p:stCondLst>
                              <p:cond delay="0"/>
                            </p:stCondLst>
                            <p:childTnLst>
                              <p:par>
                                <p:cTn id="164" presetID="3" presetClass="emph" presetSubtype="2" fill="hold" grpId="3" nodeType="clickEffect">
                                  <p:stCondLst>
                                    <p:cond delay="0"/>
                                  </p:stCondLst>
                                  <p:iterate type="lt">
                                    <p:tmPct val="0"/>
                                  </p:iterate>
                                  <p:childTnLst>
                                    <p:animClr clrSpc="rgb" dir="cw">
                                      <p:cBhvr override="childStyle">
                                        <p:cTn id="165" dur="500" fill="hold"/>
                                        <p:tgtEl>
                                          <p:spTgt spid="79"/>
                                        </p:tgtEl>
                                        <p:attrNameLst>
                                          <p:attrName>style.color</p:attrName>
                                        </p:attrNameLst>
                                      </p:cBhvr>
                                      <p:to>
                                        <a:srgbClr val="FF3300"/>
                                      </p:to>
                                    </p:animClr>
                                  </p:childTnLst>
                                </p:cTn>
                              </p:par>
                              <p:par>
                                <p:cTn id="166" presetID="2" presetClass="entr" presetSubtype="8" fill="hold" nodeType="withEffect">
                                  <p:stCondLst>
                                    <p:cond delay="0"/>
                                  </p:stCondLst>
                                  <p:childTnLst>
                                    <p:set>
                                      <p:cBhvr>
                                        <p:cTn id="167" dur="1" fill="hold">
                                          <p:stCondLst>
                                            <p:cond delay="0"/>
                                          </p:stCondLst>
                                        </p:cTn>
                                        <p:tgtEl>
                                          <p:spTgt spid="81"/>
                                        </p:tgtEl>
                                        <p:attrNameLst>
                                          <p:attrName>style.visibility</p:attrName>
                                        </p:attrNameLst>
                                      </p:cBhvr>
                                      <p:to>
                                        <p:strVal val="visible"/>
                                      </p:to>
                                    </p:set>
                                    <p:anim calcmode="lin" valueType="num">
                                      <p:cBhvr additive="base">
                                        <p:cTn id="168" dur="500" fill="hold"/>
                                        <p:tgtEl>
                                          <p:spTgt spid="81"/>
                                        </p:tgtEl>
                                        <p:attrNameLst>
                                          <p:attrName>ppt_x</p:attrName>
                                        </p:attrNameLst>
                                      </p:cBhvr>
                                      <p:tavLst>
                                        <p:tav tm="0">
                                          <p:val>
                                            <p:strVal val="0-#ppt_w/2"/>
                                          </p:val>
                                        </p:tav>
                                        <p:tav tm="100000">
                                          <p:val>
                                            <p:strVal val="#ppt_x"/>
                                          </p:val>
                                        </p:tav>
                                      </p:tavLst>
                                    </p:anim>
                                    <p:anim calcmode="lin" valueType="num">
                                      <p:cBhvr additive="base">
                                        <p:cTn id="169" dur="500" fill="hold"/>
                                        <p:tgtEl>
                                          <p:spTgt spid="81"/>
                                        </p:tgtEl>
                                        <p:attrNameLst>
                                          <p:attrName>ppt_y</p:attrName>
                                        </p:attrNameLst>
                                      </p:cBhvr>
                                      <p:tavLst>
                                        <p:tav tm="0">
                                          <p:val>
                                            <p:strVal val="#ppt_y"/>
                                          </p:val>
                                        </p:tav>
                                        <p:tav tm="100000">
                                          <p:val>
                                            <p:strVal val="#ppt_y"/>
                                          </p:val>
                                        </p:tav>
                                      </p:tavLst>
                                    </p:anim>
                                  </p:childTnLst>
                                </p:cTn>
                              </p:par>
                              <p:par>
                                <p:cTn id="170" presetID="2" presetClass="entr" presetSubtype="8" fill="hold" grpId="0" nodeType="withEffect">
                                  <p:stCondLst>
                                    <p:cond delay="0"/>
                                  </p:stCondLst>
                                  <p:childTnLst>
                                    <p:set>
                                      <p:cBhvr>
                                        <p:cTn id="171" dur="1" fill="hold">
                                          <p:stCondLst>
                                            <p:cond delay="0"/>
                                          </p:stCondLst>
                                        </p:cTn>
                                        <p:tgtEl>
                                          <p:spTgt spid="90"/>
                                        </p:tgtEl>
                                        <p:attrNameLst>
                                          <p:attrName>style.visibility</p:attrName>
                                        </p:attrNameLst>
                                      </p:cBhvr>
                                      <p:to>
                                        <p:strVal val="visible"/>
                                      </p:to>
                                    </p:set>
                                    <p:anim calcmode="lin" valueType="num">
                                      <p:cBhvr additive="base">
                                        <p:cTn id="172" dur="500" fill="hold"/>
                                        <p:tgtEl>
                                          <p:spTgt spid="90"/>
                                        </p:tgtEl>
                                        <p:attrNameLst>
                                          <p:attrName>ppt_x</p:attrName>
                                        </p:attrNameLst>
                                      </p:cBhvr>
                                      <p:tavLst>
                                        <p:tav tm="0">
                                          <p:val>
                                            <p:strVal val="0-#ppt_w/2"/>
                                          </p:val>
                                        </p:tav>
                                        <p:tav tm="100000">
                                          <p:val>
                                            <p:strVal val="#ppt_x"/>
                                          </p:val>
                                        </p:tav>
                                      </p:tavLst>
                                    </p:anim>
                                    <p:anim calcmode="lin" valueType="num">
                                      <p:cBhvr additive="base">
                                        <p:cTn id="173" dur="500" fill="hold"/>
                                        <p:tgtEl>
                                          <p:spTgt spid="90"/>
                                        </p:tgtEl>
                                        <p:attrNameLst>
                                          <p:attrName>ppt_y</p:attrName>
                                        </p:attrNameLst>
                                      </p:cBhvr>
                                      <p:tavLst>
                                        <p:tav tm="0">
                                          <p:val>
                                            <p:strVal val="#ppt_y"/>
                                          </p:val>
                                        </p:tav>
                                        <p:tav tm="100000">
                                          <p:val>
                                            <p:strVal val="#ppt_y"/>
                                          </p:val>
                                        </p:tav>
                                      </p:tavLst>
                                    </p:anim>
                                  </p:childTnLst>
                                </p:cTn>
                              </p:par>
                              <p:par>
                                <p:cTn id="174" presetID="2" presetClass="entr" presetSubtype="8" fill="hold" grpId="0" nodeType="withEffect">
                                  <p:stCondLst>
                                    <p:cond delay="0"/>
                                  </p:stCondLst>
                                  <p:iterate type="lt">
                                    <p:tmPct val="0"/>
                                  </p:iterate>
                                  <p:childTnLst>
                                    <p:set>
                                      <p:cBhvr>
                                        <p:cTn id="175" dur="1" fill="hold">
                                          <p:stCondLst>
                                            <p:cond delay="0"/>
                                          </p:stCondLst>
                                        </p:cTn>
                                        <p:tgtEl>
                                          <p:spTgt spid="91">
                                            <p:txEl>
                                              <p:pRg st="0" end="0"/>
                                            </p:txEl>
                                          </p:spTgt>
                                        </p:tgtEl>
                                        <p:attrNameLst>
                                          <p:attrName>style.visibility</p:attrName>
                                        </p:attrNameLst>
                                      </p:cBhvr>
                                      <p:to>
                                        <p:strVal val="visible"/>
                                      </p:to>
                                    </p:set>
                                    <p:anim calcmode="lin" valueType="num">
                                      <p:cBhvr additive="base">
                                        <p:cTn id="176" dur="500" fill="hold"/>
                                        <p:tgtEl>
                                          <p:spTgt spid="9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9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fill="hold" grpId="0" nodeType="withEffect">
                                  <p:stCondLst>
                                    <p:cond delay="0"/>
                                  </p:stCondLst>
                                  <p:iterate type="lt">
                                    <p:tmPct val="0"/>
                                  </p:iterate>
                                  <p:childTnLst>
                                    <p:set>
                                      <p:cBhvr>
                                        <p:cTn id="179" dur="1" fill="hold">
                                          <p:stCondLst>
                                            <p:cond delay="0"/>
                                          </p:stCondLst>
                                        </p:cTn>
                                        <p:tgtEl>
                                          <p:spTgt spid="92"/>
                                        </p:tgtEl>
                                        <p:attrNameLst>
                                          <p:attrName>style.visibility</p:attrName>
                                        </p:attrNameLst>
                                      </p:cBhvr>
                                      <p:to>
                                        <p:strVal val="visible"/>
                                      </p:to>
                                    </p:set>
                                    <p:anim calcmode="lin" valueType="num">
                                      <p:cBhvr additive="base">
                                        <p:cTn id="180" dur="500" fill="hold"/>
                                        <p:tgtEl>
                                          <p:spTgt spid="92"/>
                                        </p:tgtEl>
                                        <p:attrNameLst>
                                          <p:attrName>ppt_x</p:attrName>
                                        </p:attrNameLst>
                                      </p:cBhvr>
                                      <p:tavLst>
                                        <p:tav tm="0">
                                          <p:val>
                                            <p:strVal val="0-#ppt_w/2"/>
                                          </p:val>
                                        </p:tav>
                                        <p:tav tm="100000">
                                          <p:val>
                                            <p:strVal val="#ppt_x"/>
                                          </p:val>
                                        </p:tav>
                                      </p:tavLst>
                                    </p:anim>
                                    <p:anim calcmode="lin" valueType="num">
                                      <p:cBhvr additive="base">
                                        <p:cTn id="181" dur="500" fill="hold"/>
                                        <p:tgtEl>
                                          <p:spTgt spid="92"/>
                                        </p:tgtEl>
                                        <p:attrNameLst>
                                          <p:attrName>ppt_y</p:attrName>
                                        </p:attrNameLst>
                                      </p:cBhvr>
                                      <p:tavLst>
                                        <p:tav tm="0">
                                          <p:val>
                                            <p:strVal val="#ppt_y"/>
                                          </p:val>
                                        </p:tav>
                                        <p:tav tm="100000">
                                          <p:val>
                                            <p:strVal val="#ppt_y"/>
                                          </p:val>
                                        </p:tav>
                                      </p:tavLst>
                                    </p:anim>
                                  </p:childTnLst>
                                </p:cTn>
                              </p:par>
                              <p:par>
                                <p:cTn id="182" presetID="2" presetClass="entr" presetSubtype="8" fill="hold" grpId="0" nodeType="withEffect">
                                  <p:stCondLst>
                                    <p:cond delay="0"/>
                                  </p:stCondLst>
                                  <p:iterate type="lt">
                                    <p:tmPct val="0"/>
                                  </p:iterate>
                                  <p:childTnLst>
                                    <p:set>
                                      <p:cBhvr>
                                        <p:cTn id="183" dur="1" fill="hold">
                                          <p:stCondLst>
                                            <p:cond delay="0"/>
                                          </p:stCondLst>
                                        </p:cTn>
                                        <p:tgtEl>
                                          <p:spTgt spid="93">
                                            <p:txEl>
                                              <p:pRg st="0" end="0"/>
                                            </p:txEl>
                                          </p:spTgt>
                                        </p:tgtEl>
                                        <p:attrNameLst>
                                          <p:attrName>style.visibility</p:attrName>
                                        </p:attrNameLst>
                                      </p:cBhvr>
                                      <p:to>
                                        <p:strVal val="visible"/>
                                      </p:to>
                                    </p:set>
                                    <p:anim calcmode="lin" valueType="num">
                                      <p:cBhvr additive="base">
                                        <p:cTn id="184" dur="500" fill="hold"/>
                                        <p:tgtEl>
                                          <p:spTgt spid="93">
                                            <p:txEl>
                                              <p:pRg st="0" end="0"/>
                                            </p:txEl>
                                          </p:spTgt>
                                        </p:tgtEl>
                                        <p:attrNameLst>
                                          <p:attrName>ppt_x</p:attrName>
                                        </p:attrNameLst>
                                      </p:cBhvr>
                                      <p:tavLst>
                                        <p:tav tm="0">
                                          <p:val>
                                            <p:strVal val="0-#ppt_w/2"/>
                                          </p:val>
                                        </p:tav>
                                        <p:tav tm="100000">
                                          <p:val>
                                            <p:strVal val="#ppt_x"/>
                                          </p:val>
                                        </p:tav>
                                      </p:tavLst>
                                    </p:anim>
                                    <p:anim calcmode="lin" valueType="num">
                                      <p:cBhvr additive="base">
                                        <p:cTn id="185" dur="500" fill="hold"/>
                                        <p:tgtEl>
                                          <p:spTgt spid="93">
                                            <p:txEl>
                                              <p:pRg st="0" end="0"/>
                                            </p:txEl>
                                          </p:spTgt>
                                        </p:tgtEl>
                                        <p:attrNameLst>
                                          <p:attrName>ppt_y</p:attrName>
                                        </p:attrNameLst>
                                      </p:cBhvr>
                                      <p:tavLst>
                                        <p:tav tm="0">
                                          <p:val>
                                            <p:strVal val="#ppt_y"/>
                                          </p:val>
                                        </p:tav>
                                        <p:tav tm="100000">
                                          <p:val>
                                            <p:strVal val="#ppt_y"/>
                                          </p:val>
                                        </p:tav>
                                      </p:tavLst>
                                    </p:anim>
                                  </p:childTnLst>
                                </p:cTn>
                              </p:par>
                              <p:par>
                                <p:cTn id="186" presetID="2" presetClass="entr" presetSubtype="8" fill="hold" grpId="0" nodeType="withEffect">
                                  <p:stCondLst>
                                    <p:cond delay="0"/>
                                  </p:stCondLst>
                                  <p:iterate type="lt">
                                    <p:tmPct val="0"/>
                                  </p:iterate>
                                  <p:childTnLst>
                                    <p:set>
                                      <p:cBhvr>
                                        <p:cTn id="187" dur="1" fill="hold">
                                          <p:stCondLst>
                                            <p:cond delay="0"/>
                                          </p:stCondLst>
                                        </p:cTn>
                                        <p:tgtEl>
                                          <p:spTgt spid="94"/>
                                        </p:tgtEl>
                                        <p:attrNameLst>
                                          <p:attrName>style.visibility</p:attrName>
                                        </p:attrNameLst>
                                      </p:cBhvr>
                                      <p:to>
                                        <p:strVal val="visible"/>
                                      </p:to>
                                    </p:set>
                                    <p:anim calcmode="lin" valueType="num">
                                      <p:cBhvr additive="base">
                                        <p:cTn id="188" dur="500" fill="hold"/>
                                        <p:tgtEl>
                                          <p:spTgt spid="94"/>
                                        </p:tgtEl>
                                        <p:attrNameLst>
                                          <p:attrName>ppt_x</p:attrName>
                                        </p:attrNameLst>
                                      </p:cBhvr>
                                      <p:tavLst>
                                        <p:tav tm="0">
                                          <p:val>
                                            <p:strVal val="0-#ppt_w/2"/>
                                          </p:val>
                                        </p:tav>
                                        <p:tav tm="100000">
                                          <p:val>
                                            <p:strVal val="#ppt_x"/>
                                          </p:val>
                                        </p:tav>
                                      </p:tavLst>
                                    </p:anim>
                                    <p:anim calcmode="lin" valueType="num">
                                      <p:cBhvr additive="base">
                                        <p:cTn id="189" dur="500" fill="hold"/>
                                        <p:tgtEl>
                                          <p:spTgt spid="94"/>
                                        </p:tgtEl>
                                        <p:attrNameLst>
                                          <p:attrName>ppt_y</p:attrName>
                                        </p:attrNameLst>
                                      </p:cBhvr>
                                      <p:tavLst>
                                        <p:tav tm="0">
                                          <p:val>
                                            <p:strVal val="#ppt_y"/>
                                          </p:val>
                                        </p:tav>
                                        <p:tav tm="100000">
                                          <p:val>
                                            <p:strVal val="#ppt_y"/>
                                          </p:val>
                                        </p:tav>
                                      </p:tavLst>
                                    </p:anim>
                                  </p:childTnLst>
                                </p:cTn>
                              </p:par>
                              <p:par>
                                <p:cTn id="190" presetID="2" presetClass="entr" presetSubtype="8" fill="hold" grpId="0" nodeType="withEffect">
                                  <p:stCondLst>
                                    <p:cond delay="0"/>
                                  </p:stCondLst>
                                  <p:iterate type="lt">
                                    <p:tmPct val="0"/>
                                  </p:iterate>
                                  <p:childTnLst>
                                    <p:set>
                                      <p:cBhvr>
                                        <p:cTn id="191" dur="1" fill="hold">
                                          <p:stCondLst>
                                            <p:cond delay="0"/>
                                          </p:stCondLst>
                                        </p:cTn>
                                        <p:tgtEl>
                                          <p:spTgt spid="95">
                                            <p:txEl>
                                              <p:pRg st="0" end="0"/>
                                            </p:txEl>
                                          </p:spTgt>
                                        </p:tgtEl>
                                        <p:attrNameLst>
                                          <p:attrName>style.visibility</p:attrName>
                                        </p:attrNameLst>
                                      </p:cBhvr>
                                      <p:to>
                                        <p:strVal val="visible"/>
                                      </p:to>
                                    </p:set>
                                    <p:anim calcmode="lin" valueType="num">
                                      <p:cBhvr additive="base">
                                        <p:cTn id="192" dur="500" fill="hold"/>
                                        <p:tgtEl>
                                          <p:spTgt spid="95">
                                            <p:txEl>
                                              <p:pRg st="0" end="0"/>
                                            </p:txEl>
                                          </p:spTgt>
                                        </p:tgtEl>
                                        <p:attrNameLst>
                                          <p:attrName>ppt_x</p:attrName>
                                        </p:attrNameLst>
                                      </p:cBhvr>
                                      <p:tavLst>
                                        <p:tav tm="0">
                                          <p:val>
                                            <p:strVal val="0-#ppt_w/2"/>
                                          </p:val>
                                        </p:tav>
                                        <p:tav tm="100000">
                                          <p:val>
                                            <p:strVal val="#ppt_x"/>
                                          </p:val>
                                        </p:tav>
                                      </p:tavLst>
                                    </p:anim>
                                    <p:anim calcmode="lin" valueType="num">
                                      <p:cBhvr additive="base">
                                        <p:cTn id="193" dur="500" fill="hold"/>
                                        <p:tgtEl>
                                          <p:spTgt spid="95">
                                            <p:txEl>
                                              <p:pRg st="0" end="0"/>
                                            </p:txEl>
                                          </p:spTgt>
                                        </p:tgtEl>
                                        <p:attrNameLst>
                                          <p:attrName>ppt_y</p:attrName>
                                        </p:attrNameLst>
                                      </p:cBhvr>
                                      <p:tavLst>
                                        <p:tav tm="0">
                                          <p:val>
                                            <p:strVal val="#ppt_y"/>
                                          </p:val>
                                        </p:tav>
                                        <p:tav tm="100000">
                                          <p:val>
                                            <p:strVal val="#ppt_y"/>
                                          </p:val>
                                        </p:tav>
                                      </p:tavLst>
                                    </p:anim>
                                  </p:childTnLst>
                                </p:cTn>
                              </p:par>
                              <p:par>
                                <p:cTn id="194" presetID="2" presetClass="entr" presetSubtype="8" fill="hold" grpId="0" nodeType="withEffect">
                                  <p:stCondLst>
                                    <p:cond delay="0"/>
                                  </p:stCondLst>
                                  <p:iterate type="lt">
                                    <p:tmPct val="0"/>
                                  </p:iterate>
                                  <p:childTnLst>
                                    <p:set>
                                      <p:cBhvr>
                                        <p:cTn id="195" dur="1" fill="hold">
                                          <p:stCondLst>
                                            <p:cond delay="0"/>
                                          </p:stCondLst>
                                        </p:cTn>
                                        <p:tgtEl>
                                          <p:spTgt spid="96"/>
                                        </p:tgtEl>
                                        <p:attrNameLst>
                                          <p:attrName>style.visibility</p:attrName>
                                        </p:attrNameLst>
                                      </p:cBhvr>
                                      <p:to>
                                        <p:strVal val="visible"/>
                                      </p:to>
                                    </p:set>
                                    <p:anim calcmode="lin" valueType="num">
                                      <p:cBhvr additive="base">
                                        <p:cTn id="196" dur="500" fill="hold"/>
                                        <p:tgtEl>
                                          <p:spTgt spid="96"/>
                                        </p:tgtEl>
                                        <p:attrNameLst>
                                          <p:attrName>ppt_x</p:attrName>
                                        </p:attrNameLst>
                                      </p:cBhvr>
                                      <p:tavLst>
                                        <p:tav tm="0">
                                          <p:val>
                                            <p:strVal val="0-#ppt_w/2"/>
                                          </p:val>
                                        </p:tav>
                                        <p:tav tm="100000">
                                          <p:val>
                                            <p:strVal val="#ppt_x"/>
                                          </p:val>
                                        </p:tav>
                                      </p:tavLst>
                                    </p:anim>
                                    <p:anim calcmode="lin" valueType="num">
                                      <p:cBhvr additive="base">
                                        <p:cTn id="197" dur="500" fill="hold"/>
                                        <p:tgtEl>
                                          <p:spTgt spid="96"/>
                                        </p:tgtEl>
                                        <p:attrNameLst>
                                          <p:attrName>ppt_y</p:attrName>
                                        </p:attrNameLst>
                                      </p:cBhvr>
                                      <p:tavLst>
                                        <p:tav tm="0">
                                          <p:val>
                                            <p:strVal val="#ppt_y"/>
                                          </p:val>
                                        </p:tav>
                                        <p:tav tm="100000">
                                          <p:val>
                                            <p:strVal val="#ppt_y"/>
                                          </p:val>
                                        </p:tav>
                                      </p:tavLst>
                                    </p:anim>
                                  </p:childTnLst>
                                </p:cTn>
                              </p:par>
                              <p:par>
                                <p:cTn id="198" presetID="2" presetClass="entr" presetSubtype="8" fill="hold" grpId="0" nodeType="withEffect">
                                  <p:stCondLst>
                                    <p:cond delay="0"/>
                                  </p:stCondLst>
                                  <p:iterate type="lt">
                                    <p:tmPct val="0"/>
                                  </p:iterate>
                                  <p:childTnLst>
                                    <p:set>
                                      <p:cBhvr>
                                        <p:cTn id="199" dur="1" fill="hold">
                                          <p:stCondLst>
                                            <p:cond delay="0"/>
                                          </p:stCondLst>
                                        </p:cTn>
                                        <p:tgtEl>
                                          <p:spTgt spid="97">
                                            <p:txEl>
                                              <p:pRg st="0" end="0"/>
                                            </p:txEl>
                                          </p:spTgt>
                                        </p:tgtEl>
                                        <p:attrNameLst>
                                          <p:attrName>style.visibility</p:attrName>
                                        </p:attrNameLst>
                                      </p:cBhvr>
                                      <p:to>
                                        <p:strVal val="visible"/>
                                      </p:to>
                                    </p:set>
                                    <p:anim calcmode="lin" valueType="num">
                                      <p:cBhvr additive="base">
                                        <p:cTn id="200" dur="500" fill="hold"/>
                                        <p:tgtEl>
                                          <p:spTgt spid="97">
                                            <p:txEl>
                                              <p:pRg st="0" end="0"/>
                                            </p:txEl>
                                          </p:spTgt>
                                        </p:tgtEl>
                                        <p:attrNameLst>
                                          <p:attrName>ppt_x</p:attrName>
                                        </p:attrNameLst>
                                      </p:cBhvr>
                                      <p:tavLst>
                                        <p:tav tm="0">
                                          <p:val>
                                            <p:strVal val="0-#ppt_w/2"/>
                                          </p:val>
                                        </p:tav>
                                        <p:tav tm="100000">
                                          <p:val>
                                            <p:strVal val="#ppt_x"/>
                                          </p:val>
                                        </p:tav>
                                      </p:tavLst>
                                    </p:anim>
                                    <p:anim calcmode="lin" valueType="num">
                                      <p:cBhvr additive="base">
                                        <p:cTn id="201" dur="500" fill="hold"/>
                                        <p:tgtEl>
                                          <p:spTgt spid="97">
                                            <p:txEl>
                                              <p:pRg st="0" end="0"/>
                                            </p:txEl>
                                          </p:spTgt>
                                        </p:tgtEl>
                                        <p:attrNameLst>
                                          <p:attrName>ppt_y</p:attrName>
                                        </p:attrNameLst>
                                      </p:cBhvr>
                                      <p:tavLst>
                                        <p:tav tm="0">
                                          <p:val>
                                            <p:strVal val="#ppt_y"/>
                                          </p:val>
                                        </p:tav>
                                        <p:tav tm="100000">
                                          <p:val>
                                            <p:strVal val="#ppt_y"/>
                                          </p:val>
                                        </p:tav>
                                      </p:tavLst>
                                    </p:anim>
                                  </p:childTnLst>
                                </p:cTn>
                              </p:par>
                              <p:par>
                                <p:cTn id="202" presetID="2" presetClass="entr" presetSubtype="8" fill="hold" grpId="0" nodeType="withEffect">
                                  <p:stCondLst>
                                    <p:cond delay="0"/>
                                  </p:stCondLst>
                                  <p:childTnLst>
                                    <p:set>
                                      <p:cBhvr>
                                        <p:cTn id="203" dur="1" fill="hold">
                                          <p:stCondLst>
                                            <p:cond delay="0"/>
                                          </p:stCondLst>
                                        </p:cTn>
                                        <p:tgtEl>
                                          <p:spTgt spid="98"/>
                                        </p:tgtEl>
                                        <p:attrNameLst>
                                          <p:attrName>style.visibility</p:attrName>
                                        </p:attrNameLst>
                                      </p:cBhvr>
                                      <p:to>
                                        <p:strVal val="visible"/>
                                      </p:to>
                                    </p:set>
                                    <p:anim calcmode="lin" valueType="num">
                                      <p:cBhvr additive="base">
                                        <p:cTn id="204" dur="500" fill="hold"/>
                                        <p:tgtEl>
                                          <p:spTgt spid="98"/>
                                        </p:tgtEl>
                                        <p:attrNameLst>
                                          <p:attrName>ppt_x</p:attrName>
                                        </p:attrNameLst>
                                      </p:cBhvr>
                                      <p:tavLst>
                                        <p:tav tm="0">
                                          <p:val>
                                            <p:strVal val="0-#ppt_w/2"/>
                                          </p:val>
                                        </p:tav>
                                        <p:tav tm="100000">
                                          <p:val>
                                            <p:strVal val="#ppt_x"/>
                                          </p:val>
                                        </p:tav>
                                      </p:tavLst>
                                    </p:anim>
                                    <p:anim calcmode="lin" valueType="num">
                                      <p:cBhvr additive="base">
                                        <p:cTn id="205" dur="500" fill="hold"/>
                                        <p:tgtEl>
                                          <p:spTgt spid="98"/>
                                        </p:tgtEl>
                                        <p:attrNameLst>
                                          <p:attrName>ppt_y</p:attrName>
                                        </p:attrNameLst>
                                      </p:cBhvr>
                                      <p:tavLst>
                                        <p:tav tm="0">
                                          <p:val>
                                            <p:strVal val="#ppt_y"/>
                                          </p:val>
                                        </p:tav>
                                        <p:tav tm="100000">
                                          <p:val>
                                            <p:strVal val="#ppt_y"/>
                                          </p:val>
                                        </p:tav>
                                      </p:tavLst>
                                    </p:anim>
                                  </p:childTnLst>
                                </p:cTn>
                              </p:par>
                            </p:childTnLst>
                          </p:cTn>
                        </p:par>
                      </p:childTnLst>
                    </p:cTn>
                  </p:par>
                  <p:par>
                    <p:cTn id="206" fill="hold">
                      <p:stCondLst>
                        <p:cond delay="indefinite"/>
                      </p:stCondLst>
                      <p:childTnLst>
                        <p:par>
                          <p:cTn id="207" fill="hold">
                            <p:stCondLst>
                              <p:cond delay="0"/>
                            </p:stCondLst>
                            <p:childTnLst>
                              <p:par>
                                <p:cTn id="208" presetID="4" presetClass="emph" presetSubtype="2" fill="hold" nodeType="clickEffect">
                                  <p:stCondLst>
                                    <p:cond delay="0"/>
                                  </p:stCondLst>
                                  <p:iterate type="lt">
                                    <p:tmPct val="0"/>
                                  </p:iterate>
                                  <p:childTnLst>
                                    <p:anim to="1.3" calcmode="lin" valueType="num">
                                      <p:cBhvr override="childStyle">
                                        <p:cTn id="209" dur="500" fill="hold"/>
                                        <p:tgtEl>
                                          <p:spTgt spid="91">
                                            <p:txEl>
                                              <p:pRg st="0" end="0"/>
                                            </p:txEl>
                                          </p:spTgt>
                                        </p:tgtEl>
                                        <p:attrNameLst>
                                          <p:attrName>style.fontSize</p:attrName>
                                        </p:attrNameLst>
                                      </p:cBhvr>
                                    </p:anim>
                                  </p:childTnLst>
                                </p:cTn>
                              </p:par>
                            </p:childTnLst>
                          </p:cTn>
                        </p:par>
                        <p:par>
                          <p:cTn id="210" fill="hold">
                            <p:stCondLst>
                              <p:cond delay="500"/>
                            </p:stCondLst>
                            <p:childTnLst>
                              <p:par>
                                <p:cTn id="211" presetID="20" presetClass="emph" presetSubtype="0" fill="hold" nodeType="afterEffect">
                                  <p:stCondLst>
                                    <p:cond delay="0"/>
                                  </p:stCondLst>
                                  <p:iterate type="lt">
                                    <p:tmPct val="10000"/>
                                  </p:iterate>
                                  <p:childTnLst>
                                    <p:set>
                                      <p:cBhvr override="childStyle">
                                        <p:cTn id="212" dur="250" autoRev="1" fill="hold"/>
                                        <p:tgtEl>
                                          <p:spTgt spid="91">
                                            <p:txEl>
                                              <p:pRg st="0" end="0"/>
                                            </p:txEl>
                                          </p:spTgt>
                                        </p:tgtEl>
                                        <p:attrNameLst>
                                          <p:attrName>style.color</p:attrName>
                                        </p:attrNameLst>
                                      </p:cBhvr>
                                      <p:to>
                                        <p:clrVal>
                                          <a:srgbClr val="33CC33"/>
                                        </p:clrVal>
                                      </p:to>
                                    </p:set>
                                    <p:set>
                                      <p:cBhvr>
                                        <p:cTn id="213" dur="250" autoRev="1" fill="hold"/>
                                        <p:tgtEl>
                                          <p:spTgt spid="91">
                                            <p:txEl>
                                              <p:pRg st="0" end="0"/>
                                            </p:txEl>
                                          </p:spTgt>
                                        </p:tgtEl>
                                        <p:attrNameLst>
                                          <p:attrName>fillcolor</p:attrName>
                                        </p:attrNameLst>
                                      </p:cBhvr>
                                      <p:to>
                                        <p:clrVal>
                                          <a:srgbClr val="33CC33"/>
                                        </p:clrVal>
                                      </p:to>
                                    </p:set>
                                    <p:set>
                                      <p:cBhvr>
                                        <p:cTn id="214" dur="250" autoRev="1" fill="hold"/>
                                        <p:tgtEl>
                                          <p:spTgt spid="91">
                                            <p:txEl>
                                              <p:pRg st="0" end="0"/>
                                            </p:txEl>
                                          </p:spTgt>
                                        </p:tgtEl>
                                        <p:attrNameLst>
                                          <p:attrName>fill.type</p:attrName>
                                        </p:attrNameLst>
                                      </p:cBhvr>
                                      <p:to>
                                        <p:strVal val="solid"/>
                                      </p:to>
                                    </p:set>
                                  </p:childTnLst>
                                </p:cTn>
                              </p:par>
                            </p:childTnLst>
                          </p:cTn>
                        </p:par>
                      </p:childTnLst>
                    </p:cTn>
                  </p:par>
                  <p:par>
                    <p:cTn id="215" fill="hold">
                      <p:stCondLst>
                        <p:cond delay="indefinite"/>
                      </p:stCondLst>
                      <p:childTnLst>
                        <p:par>
                          <p:cTn id="216" fill="hold">
                            <p:stCondLst>
                              <p:cond delay="0"/>
                            </p:stCondLst>
                            <p:childTnLst>
                              <p:par>
                                <p:cTn id="217" presetID="26" presetClass="emph" presetSubtype="0" fill="hold" grpId="1" nodeType="clickEffect">
                                  <p:stCondLst>
                                    <p:cond delay="0"/>
                                  </p:stCondLst>
                                  <p:iterate type="lt">
                                    <p:tmPct val="0"/>
                                  </p:iterate>
                                  <p:childTnLst>
                                    <p:animEffect transition="out" filter="fade">
                                      <p:cBhvr>
                                        <p:cTn id="218" dur="500" tmFilter="0, 0; .2, .5; .8, .5; 1, 0"/>
                                        <p:tgtEl>
                                          <p:spTgt spid="92"/>
                                        </p:tgtEl>
                                      </p:cBhvr>
                                    </p:animEffect>
                                    <p:animScale>
                                      <p:cBhvr>
                                        <p:cTn id="219" dur="250" autoRev="1" fill="hold"/>
                                        <p:tgtEl>
                                          <p:spTgt spid="92"/>
                                        </p:tgtEl>
                                      </p:cBhvr>
                                      <p:by x="105000" y="105000"/>
                                    </p:animScale>
                                  </p:childTnLst>
                                </p:cTn>
                              </p:par>
                            </p:childTnLst>
                          </p:cTn>
                        </p:par>
                        <p:par>
                          <p:cTn id="220" fill="hold">
                            <p:stCondLst>
                              <p:cond delay="500"/>
                            </p:stCondLst>
                            <p:childTnLst>
                              <p:par>
                                <p:cTn id="221" presetID="20" presetClass="emph" presetSubtype="0" fill="hold" grpId="2" nodeType="afterEffect">
                                  <p:stCondLst>
                                    <p:cond delay="0"/>
                                  </p:stCondLst>
                                  <p:iterate type="lt">
                                    <p:tmPct val="10000"/>
                                  </p:iterate>
                                  <p:childTnLst>
                                    <p:set>
                                      <p:cBhvr override="childStyle">
                                        <p:cTn id="222" dur="250" autoRev="1" fill="hold"/>
                                        <p:tgtEl>
                                          <p:spTgt spid="92"/>
                                        </p:tgtEl>
                                        <p:attrNameLst>
                                          <p:attrName>style.color</p:attrName>
                                        </p:attrNameLst>
                                      </p:cBhvr>
                                      <p:to>
                                        <p:clrVal>
                                          <a:srgbClr val="33CC33"/>
                                        </p:clrVal>
                                      </p:to>
                                    </p:set>
                                    <p:set>
                                      <p:cBhvr>
                                        <p:cTn id="223" dur="250" autoRev="1" fill="hold"/>
                                        <p:tgtEl>
                                          <p:spTgt spid="92"/>
                                        </p:tgtEl>
                                        <p:attrNameLst>
                                          <p:attrName>fillcolor</p:attrName>
                                        </p:attrNameLst>
                                      </p:cBhvr>
                                      <p:to>
                                        <p:clrVal>
                                          <a:srgbClr val="33CC33"/>
                                        </p:clrVal>
                                      </p:to>
                                    </p:set>
                                    <p:set>
                                      <p:cBhvr>
                                        <p:cTn id="224" dur="250" autoRev="1" fill="hold"/>
                                        <p:tgtEl>
                                          <p:spTgt spid="92"/>
                                        </p:tgtEl>
                                        <p:attrNameLst>
                                          <p:attrName>fill.type</p:attrName>
                                        </p:attrNameLst>
                                      </p:cBhvr>
                                      <p:to>
                                        <p:strVal val="solid"/>
                                      </p:to>
                                    </p:set>
                                  </p:childTnLst>
                                </p:cTn>
                              </p:par>
                            </p:childTnLst>
                          </p:cTn>
                        </p:par>
                      </p:childTnLst>
                    </p:cTn>
                  </p:par>
                  <p:par>
                    <p:cTn id="225" fill="hold">
                      <p:stCondLst>
                        <p:cond delay="indefinite"/>
                      </p:stCondLst>
                      <p:childTnLst>
                        <p:par>
                          <p:cTn id="226" fill="hold">
                            <p:stCondLst>
                              <p:cond delay="0"/>
                            </p:stCondLst>
                            <p:childTnLst>
                              <p:par>
                                <p:cTn id="227" presetID="64" presetClass="path" presetSubtype="0" accel="50000" decel="50000" fill="hold" grpId="3" nodeType="clickEffect">
                                  <p:stCondLst>
                                    <p:cond delay="0"/>
                                  </p:stCondLst>
                                  <p:iterate type="lt">
                                    <p:tmPct val="0"/>
                                  </p:iterate>
                                  <p:childTnLst>
                                    <p:animMotion origin="layout" path="M 0.00039 0.00278 L 0.00013 -0.06042 " pathEditMode="relative" rAng="0" ptsTypes="AA">
                                      <p:cBhvr>
                                        <p:cTn id="228" dur="500" fill="hold"/>
                                        <p:tgtEl>
                                          <p:spTgt spid="92"/>
                                        </p:tgtEl>
                                        <p:attrNameLst>
                                          <p:attrName>ppt_x</p:attrName>
                                          <p:attrName>ppt_y</p:attrName>
                                        </p:attrNameLst>
                                      </p:cBhvr>
                                      <p:rCtr x="-13" y="-3171"/>
                                    </p:animMotion>
                                  </p:childTnLst>
                                </p:cTn>
                              </p:par>
                            </p:childTnLst>
                          </p:cTn>
                        </p:par>
                        <p:par>
                          <p:cTn id="229" fill="hold">
                            <p:stCondLst>
                              <p:cond delay="500"/>
                            </p:stCondLst>
                            <p:childTnLst>
                              <p:par>
                                <p:cTn id="230" presetID="42" presetClass="path" presetSubtype="0" accel="50000" decel="50000" fill="hold" grpId="1" nodeType="afterEffect">
                                  <p:stCondLst>
                                    <p:cond delay="0"/>
                                  </p:stCondLst>
                                  <p:iterate type="lt">
                                    <p:tmPct val="0"/>
                                  </p:iterate>
                                  <p:childTnLst>
                                    <p:animMotion origin="layout" path="M 0.00065 0.00463 L 0.00221 0.06504 " pathEditMode="relative" rAng="0" ptsTypes="AA">
                                      <p:cBhvr>
                                        <p:cTn id="231" dur="500" fill="hold"/>
                                        <p:tgtEl>
                                          <p:spTgt spid="91">
                                            <p:txEl>
                                              <p:pRg st="0" end="0"/>
                                            </p:txEl>
                                          </p:spTgt>
                                        </p:tgtEl>
                                        <p:attrNameLst>
                                          <p:attrName>ppt_x</p:attrName>
                                          <p:attrName>ppt_y</p:attrName>
                                        </p:attrNameLst>
                                      </p:cBhvr>
                                      <p:rCtr x="78" y="3009"/>
                                    </p:animMotion>
                                  </p:childTnLst>
                                </p:cTn>
                              </p:par>
                              <p:par>
                                <p:cTn id="232" presetID="4" presetClass="emph" presetSubtype="2" fill="hold" grpId="2" nodeType="withEffect">
                                  <p:stCondLst>
                                    <p:cond delay="0"/>
                                  </p:stCondLst>
                                  <p:iterate type="lt">
                                    <p:tmPct val="0"/>
                                  </p:iterate>
                                  <p:childTnLst>
                                    <p:anim to="1" calcmode="lin" valueType="num">
                                      <p:cBhvr override="childStyle">
                                        <p:cTn id="233" dur="500" fill="hold"/>
                                        <p:tgtEl>
                                          <p:spTgt spid="91">
                                            <p:txEl>
                                              <p:pRg st="0" end="0"/>
                                            </p:txEl>
                                          </p:spTgt>
                                        </p:tgtEl>
                                        <p:attrNameLst>
                                          <p:attrName>style.fontSize</p:attrName>
                                        </p:attrNameLst>
                                      </p:cBhvr>
                                    </p:anim>
                                  </p:childTnLst>
                                </p:cTn>
                              </p:par>
                              <p:par>
                                <p:cTn id="234" presetID="4" presetClass="emph" presetSubtype="2" fill="hold" grpId="4" nodeType="withEffect">
                                  <p:stCondLst>
                                    <p:cond delay="0"/>
                                  </p:stCondLst>
                                  <p:iterate type="lt">
                                    <p:tmPct val="0"/>
                                  </p:iterate>
                                  <p:childTnLst>
                                    <p:anim to="1.3" calcmode="lin" valueType="num">
                                      <p:cBhvr override="childStyle">
                                        <p:cTn id="235" dur="500" fill="hold"/>
                                        <p:tgtEl>
                                          <p:spTgt spid="92"/>
                                        </p:tgtEl>
                                        <p:attrNameLst>
                                          <p:attrName>style.fontSize</p:attrName>
                                        </p:attrNameLst>
                                      </p:cBhvr>
                                    </p:anim>
                                  </p:childTnLst>
                                </p:cTn>
                              </p:par>
                            </p:childTnLst>
                          </p:cTn>
                        </p:par>
                      </p:childTnLst>
                    </p:cTn>
                  </p:par>
                  <p:par>
                    <p:cTn id="236" fill="hold">
                      <p:stCondLst>
                        <p:cond delay="indefinite"/>
                      </p:stCondLst>
                      <p:childTnLst>
                        <p:par>
                          <p:cTn id="237" fill="hold">
                            <p:stCondLst>
                              <p:cond delay="0"/>
                            </p:stCondLst>
                            <p:childTnLst>
                              <p:par>
                                <p:cTn id="238" presetID="3" presetClass="emph" presetSubtype="2" fill="hold" grpId="3" nodeType="clickEffect">
                                  <p:stCondLst>
                                    <p:cond delay="0"/>
                                  </p:stCondLst>
                                  <p:iterate type="lt">
                                    <p:tmPct val="0"/>
                                  </p:iterate>
                                  <p:childTnLst>
                                    <p:animClr clrSpc="rgb" dir="cw">
                                      <p:cBhvr override="childStyle">
                                        <p:cTn id="239" dur="500" fill="hold"/>
                                        <p:tgtEl>
                                          <p:spTgt spid="91">
                                            <p:txEl>
                                              <p:pRg st="0" end="0"/>
                                            </p:txEl>
                                          </p:spTgt>
                                        </p:tgtEl>
                                        <p:attrNameLst>
                                          <p:attrName>style.color</p:attrName>
                                        </p:attrNameLst>
                                      </p:cBhvr>
                                      <p:to>
                                        <a:srgbClr val="FF3300"/>
                                      </p:to>
                                    </p:animClr>
                                  </p:childTnLst>
                                </p:cTn>
                              </p:par>
                            </p:childTnLst>
                          </p:cTn>
                        </p:par>
                        <p:par>
                          <p:cTn id="240" fill="hold">
                            <p:stCondLst>
                              <p:cond delay="500"/>
                            </p:stCondLst>
                            <p:childTnLst>
                              <p:par>
                                <p:cTn id="241" presetID="26" presetClass="emph" presetSubtype="0" fill="hold" nodeType="afterEffect">
                                  <p:stCondLst>
                                    <p:cond delay="0"/>
                                  </p:stCondLst>
                                  <p:iterate type="lt">
                                    <p:tmPct val="0"/>
                                  </p:iterate>
                                  <p:childTnLst>
                                    <p:animEffect transition="out" filter="fade">
                                      <p:cBhvr>
                                        <p:cTn id="242" dur="500" tmFilter="0, 0; .2, .5; .8, .5; 1, 0"/>
                                        <p:tgtEl>
                                          <p:spTgt spid="93">
                                            <p:txEl>
                                              <p:pRg st="0" end="0"/>
                                            </p:txEl>
                                          </p:spTgt>
                                        </p:tgtEl>
                                      </p:cBhvr>
                                    </p:animEffect>
                                    <p:animScale>
                                      <p:cBhvr>
                                        <p:cTn id="243" dur="250" autoRev="1" fill="hold"/>
                                        <p:tgtEl>
                                          <p:spTgt spid="93">
                                            <p:txEl>
                                              <p:pRg st="0" end="0"/>
                                            </p:txEl>
                                          </p:spTgt>
                                        </p:tgtEl>
                                      </p:cBhvr>
                                      <p:by x="105000" y="105000"/>
                                    </p:animScale>
                                  </p:childTnLst>
                                </p:cTn>
                              </p:par>
                            </p:childTnLst>
                          </p:cTn>
                        </p:par>
                        <p:par>
                          <p:cTn id="244" fill="hold">
                            <p:stCondLst>
                              <p:cond delay="1000"/>
                            </p:stCondLst>
                            <p:childTnLst>
                              <p:par>
                                <p:cTn id="245" presetID="20" presetClass="emph" presetSubtype="0" fill="hold" nodeType="afterEffect">
                                  <p:stCondLst>
                                    <p:cond delay="0"/>
                                  </p:stCondLst>
                                  <p:iterate type="lt">
                                    <p:tmPct val="10000"/>
                                  </p:iterate>
                                  <p:childTnLst>
                                    <p:set>
                                      <p:cBhvr override="childStyle">
                                        <p:cTn id="246" dur="250" autoRev="1" fill="hold"/>
                                        <p:tgtEl>
                                          <p:spTgt spid="93">
                                            <p:txEl>
                                              <p:pRg st="0" end="0"/>
                                            </p:txEl>
                                          </p:spTgt>
                                        </p:tgtEl>
                                        <p:attrNameLst>
                                          <p:attrName>style.color</p:attrName>
                                        </p:attrNameLst>
                                      </p:cBhvr>
                                      <p:to>
                                        <p:clrVal>
                                          <a:srgbClr val="33CC33"/>
                                        </p:clrVal>
                                      </p:to>
                                    </p:set>
                                    <p:set>
                                      <p:cBhvr>
                                        <p:cTn id="247" dur="250" autoRev="1" fill="hold"/>
                                        <p:tgtEl>
                                          <p:spTgt spid="93">
                                            <p:txEl>
                                              <p:pRg st="0" end="0"/>
                                            </p:txEl>
                                          </p:spTgt>
                                        </p:tgtEl>
                                        <p:attrNameLst>
                                          <p:attrName>fillcolor</p:attrName>
                                        </p:attrNameLst>
                                      </p:cBhvr>
                                      <p:to>
                                        <p:clrVal>
                                          <a:srgbClr val="33CC33"/>
                                        </p:clrVal>
                                      </p:to>
                                    </p:set>
                                    <p:set>
                                      <p:cBhvr>
                                        <p:cTn id="248" dur="250" autoRev="1" fill="hold"/>
                                        <p:tgtEl>
                                          <p:spTgt spid="93">
                                            <p:txEl>
                                              <p:pRg st="0" end="0"/>
                                            </p:txEl>
                                          </p:spTgt>
                                        </p:tgtEl>
                                        <p:attrNameLst>
                                          <p:attrName>fill.type</p:attrName>
                                        </p:attrNameLst>
                                      </p:cBhvr>
                                      <p:to>
                                        <p:strVal val="solid"/>
                                      </p:to>
                                    </p:set>
                                  </p:childTnLst>
                                </p:cTn>
                              </p:par>
                            </p:childTnLst>
                          </p:cTn>
                        </p:par>
                      </p:childTnLst>
                    </p:cTn>
                  </p:par>
                  <p:par>
                    <p:cTn id="249" fill="hold">
                      <p:stCondLst>
                        <p:cond delay="indefinite"/>
                      </p:stCondLst>
                      <p:childTnLst>
                        <p:par>
                          <p:cTn id="250" fill="hold">
                            <p:stCondLst>
                              <p:cond delay="0"/>
                            </p:stCondLst>
                            <p:childTnLst>
                              <p:par>
                                <p:cTn id="251" presetID="3" presetClass="emph" presetSubtype="2" fill="hold" grpId="1" nodeType="clickEffect">
                                  <p:stCondLst>
                                    <p:cond delay="0"/>
                                  </p:stCondLst>
                                  <p:iterate type="lt">
                                    <p:tmPct val="0"/>
                                  </p:iterate>
                                  <p:childTnLst>
                                    <p:animClr clrSpc="rgb" dir="cw">
                                      <p:cBhvr override="childStyle">
                                        <p:cTn id="252" dur="500" fill="hold"/>
                                        <p:tgtEl>
                                          <p:spTgt spid="93">
                                            <p:txEl>
                                              <p:pRg st="0" end="0"/>
                                            </p:txEl>
                                          </p:spTgt>
                                        </p:tgtEl>
                                        <p:attrNameLst>
                                          <p:attrName>style.color</p:attrName>
                                        </p:attrNameLst>
                                      </p:cBhvr>
                                      <p:to>
                                        <a:srgbClr val="FF3300"/>
                                      </p:to>
                                    </p:animClr>
                                  </p:childTnLst>
                                </p:cTn>
                              </p:par>
                            </p:childTnLst>
                          </p:cTn>
                        </p:par>
                        <p:par>
                          <p:cTn id="253" fill="hold">
                            <p:stCondLst>
                              <p:cond delay="500"/>
                            </p:stCondLst>
                            <p:childTnLst>
                              <p:par>
                                <p:cTn id="254" presetID="26" presetClass="emph" presetSubtype="0" fill="hold" grpId="1" nodeType="afterEffect">
                                  <p:stCondLst>
                                    <p:cond delay="0"/>
                                  </p:stCondLst>
                                  <p:iterate type="lt">
                                    <p:tmPct val="0"/>
                                  </p:iterate>
                                  <p:childTnLst>
                                    <p:animEffect transition="out" filter="fade">
                                      <p:cBhvr>
                                        <p:cTn id="255" dur="500" tmFilter="0, 0; .2, .5; .8, .5; 1, 0"/>
                                        <p:tgtEl>
                                          <p:spTgt spid="94"/>
                                        </p:tgtEl>
                                      </p:cBhvr>
                                    </p:animEffect>
                                    <p:animScale>
                                      <p:cBhvr>
                                        <p:cTn id="256" dur="250" autoRev="1" fill="hold"/>
                                        <p:tgtEl>
                                          <p:spTgt spid="94"/>
                                        </p:tgtEl>
                                      </p:cBhvr>
                                      <p:by x="105000" y="105000"/>
                                    </p:animScale>
                                  </p:childTnLst>
                                </p:cTn>
                              </p:par>
                            </p:childTnLst>
                          </p:cTn>
                        </p:par>
                        <p:par>
                          <p:cTn id="257" fill="hold">
                            <p:stCondLst>
                              <p:cond delay="1000"/>
                            </p:stCondLst>
                            <p:childTnLst>
                              <p:par>
                                <p:cTn id="258" presetID="20" presetClass="emph" presetSubtype="0" fill="hold" grpId="2" nodeType="afterEffect">
                                  <p:stCondLst>
                                    <p:cond delay="0"/>
                                  </p:stCondLst>
                                  <p:iterate type="lt">
                                    <p:tmPct val="10000"/>
                                  </p:iterate>
                                  <p:childTnLst>
                                    <p:set>
                                      <p:cBhvr override="childStyle">
                                        <p:cTn id="259" dur="250" autoRev="1" fill="hold"/>
                                        <p:tgtEl>
                                          <p:spTgt spid="94"/>
                                        </p:tgtEl>
                                        <p:attrNameLst>
                                          <p:attrName>style.color</p:attrName>
                                        </p:attrNameLst>
                                      </p:cBhvr>
                                      <p:to>
                                        <p:clrVal>
                                          <a:srgbClr val="33CC33"/>
                                        </p:clrVal>
                                      </p:to>
                                    </p:set>
                                    <p:set>
                                      <p:cBhvr>
                                        <p:cTn id="260" dur="250" autoRev="1" fill="hold"/>
                                        <p:tgtEl>
                                          <p:spTgt spid="94"/>
                                        </p:tgtEl>
                                        <p:attrNameLst>
                                          <p:attrName>fillcolor</p:attrName>
                                        </p:attrNameLst>
                                      </p:cBhvr>
                                      <p:to>
                                        <p:clrVal>
                                          <a:srgbClr val="33CC33"/>
                                        </p:clrVal>
                                      </p:to>
                                    </p:set>
                                    <p:set>
                                      <p:cBhvr>
                                        <p:cTn id="261" dur="250" autoRev="1" fill="hold"/>
                                        <p:tgtEl>
                                          <p:spTgt spid="94"/>
                                        </p:tgtEl>
                                        <p:attrNameLst>
                                          <p:attrName>fill.type</p:attrName>
                                        </p:attrNameLst>
                                      </p:cBhvr>
                                      <p:to>
                                        <p:strVal val="solid"/>
                                      </p:to>
                                    </p:set>
                                  </p:childTnLst>
                                </p:cTn>
                              </p:par>
                            </p:childTnLst>
                          </p:cTn>
                        </p:par>
                      </p:childTnLst>
                    </p:cTn>
                  </p:par>
                  <p:par>
                    <p:cTn id="262" fill="hold">
                      <p:stCondLst>
                        <p:cond delay="indefinite"/>
                      </p:stCondLst>
                      <p:childTnLst>
                        <p:par>
                          <p:cTn id="263" fill="hold">
                            <p:stCondLst>
                              <p:cond delay="0"/>
                            </p:stCondLst>
                            <p:childTnLst>
                              <p:par>
                                <p:cTn id="264" presetID="3" presetClass="emph" presetSubtype="2" fill="hold" grpId="3" nodeType="clickEffect">
                                  <p:stCondLst>
                                    <p:cond delay="0"/>
                                  </p:stCondLst>
                                  <p:iterate type="lt">
                                    <p:tmPct val="0"/>
                                  </p:iterate>
                                  <p:childTnLst>
                                    <p:animClr clrSpc="rgb" dir="cw">
                                      <p:cBhvr override="childStyle">
                                        <p:cTn id="265" dur="500" fill="hold"/>
                                        <p:tgtEl>
                                          <p:spTgt spid="94"/>
                                        </p:tgtEl>
                                        <p:attrNameLst>
                                          <p:attrName>style.color</p:attrName>
                                        </p:attrNameLst>
                                      </p:cBhvr>
                                      <p:to>
                                        <a:srgbClr val="FF3300"/>
                                      </p:to>
                                    </p:animClr>
                                  </p:childTnLst>
                                </p:cTn>
                              </p:par>
                            </p:childTnLst>
                          </p:cTn>
                        </p:par>
                        <p:par>
                          <p:cTn id="266" fill="hold">
                            <p:stCondLst>
                              <p:cond delay="500"/>
                            </p:stCondLst>
                            <p:childTnLst>
                              <p:par>
                                <p:cTn id="267" presetID="26" presetClass="emph" presetSubtype="0" fill="hold" nodeType="afterEffect">
                                  <p:stCondLst>
                                    <p:cond delay="0"/>
                                  </p:stCondLst>
                                  <p:iterate type="lt">
                                    <p:tmPct val="0"/>
                                  </p:iterate>
                                  <p:childTnLst>
                                    <p:animEffect transition="out" filter="fade">
                                      <p:cBhvr>
                                        <p:cTn id="268" dur="500" tmFilter="0, 0; .2, .5; .8, .5; 1, 0"/>
                                        <p:tgtEl>
                                          <p:spTgt spid="95">
                                            <p:txEl>
                                              <p:pRg st="0" end="0"/>
                                            </p:txEl>
                                          </p:spTgt>
                                        </p:tgtEl>
                                      </p:cBhvr>
                                    </p:animEffect>
                                    <p:animScale>
                                      <p:cBhvr>
                                        <p:cTn id="269" dur="250" autoRev="1" fill="hold"/>
                                        <p:tgtEl>
                                          <p:spTgt spid="95">
                                            <p:txEl>
                                              <p:pRg st="0" end="0"/>
                                            </p:txEl>
                                          </p:spTgt>
                                        </p:tgtEl>
                                      </p:cBhvr>
                                      <p:by x="105000" y="105000"/>
                                    </p:animScale>
                                  </p:childTnLst>
                                </p:cTn>
                              </p:par>
                            </p:childTnLst>
                          </p:cTn>
                        </p:par>
                        <p:par>
                          <p:cTn id="270" fill="hold">
                            <p:stCondLst>
                              <p:cond delay="1000"/>
                            </p:stCondLst>
                            <p:childTnLst>
                              <p:par>
                                <p:cTn id="271" presetID="20" presetClass="emph" presetSubtype="0" fill="hold" nodeType="afterEffect">
                                  <p:stCondLst>
                                    <p:cond delay="0"/>
                                  </p:stCondLst>
                                  <p:iterate type="lt">
                                    <p:tmPct val="10000"/>
                                  </p:iterate>
                                  <p:childTnLst>
                                    <p:set>
                                      <p:cBhvr override="childStyle">
                                        <p:cTn id="272" dur="250" autoRev="1" fill="hold"/>
                                        <p:tgtEl>
                                          <p:spTgt spid="95">
                                            <p:txEl>
                                              <p:pRg st="0" end="0"/>
                                            </p:txEl>
                                          </p:spTgt>
                                        </p:tgtEl>
                                        <p:attrNameLst>
                                          <p:attrName>style.color</p:attrName>
                                        </p:attrNameLst>
                                      </p:cBhvr>
                                      <p:to>
                                        <p:clrVal>
                                          <a:srgbClr val="33CC33"/>
                                        </p:clrVal>
                                      </p:to>
                                    </p:set>
                                    <p:set>
                                      <p:cBhvr>
                                        <p:cTn id="273" dur="250" autoRev="1" fill="hold"/>
                                        <p:tgtEl>
                                          <p:spTgt spid="95">
                                            <p:txEl>
                                              <p:pRg st="0" end="0"/>
                                            </p:txEl>
                                          </p:spTgt>
                                        </p:tgtEl>
                                        <p:attrNameLst>
                                          <p:attrName>fillcolor</p:attrName>
                                        </p:attrNameLst>
                                      </p:cBhvr>
                                      <p:to>
                                        <p:clrVal>
                                          <a:srgbClr val="33CC33"/>
                                        </p:clrVal>
                                      </p:to>
                                    </p:set>
                                    <p:set>
                                      <p:cBhvr>
                                        <p:cTn id="274" dur="250" autoRev="1" fill="hold"/>
                                        <p:tgtEl>
                                          <p:spTgt spid="95">
                                            <p:txEl>
                                              <p:pRg st="0" end="0"/>
                                            </p:txEl>
                                          </p:spTgt>
                                        </p:tgtEl>
                                        <p:attrNameLst>
                                          <p:attrName>fill.type</p:attrName>
                                        </p:attrNameLst>
                                      </p:cBhvr>
                                      <p:to>
                                        <p:strVal val="solid"/>
                                      </p:to>
                                    </p:set>
                                  </p:childTnLst>
                                </p:cTn>
                              </p:par>
                            </p:childTnLst>
                          </p:cTn>
                        </p:par>
                      </p:childTnLst>
                    </p:cTn>
                  </p:par>
                  <p:par>
                    <p:cTn id="275" fill="hold">
                      <p:stCondLst>
                        <p:cond delay="indefinite"/>
                      </p:stCondLst>
                      <p:childTnLst>
                        <p:par>
                          <p:cTn id="276" fill="hold">
                            <p:stCondLst>
                              <p:cond delay="0"/>
                            </p:stCondLst>
                            <p:childTnLst>
                              <p:par>
                                <p:cTn id="277" presetID="64" presetClass="path" presetSubtype="0" accel="50000" decel="50000" fill="hold" grpId="1" nodeType="clickEffect">
                                  <p:stCondLst>
                                    <p:cond delay="0"/>
                                  </p:stCondLst>
                                  <p:iterate type="lt">
                                    <p:tmPct val="0"/>
                                  </p:iterate>
                                  <p:childTnLst>
                                    <p:animMotion origin="layout" path="M 0.00273 -0.00324 L 0.00065 -0.22616 " pathEditMode="relative" rAng="0" ptsTypes="AA">
                                      <p:cBhvr>
                                        <p:cTn id="278" dur="500" fill="hold"/>
                                        <p:tgtEl>
                                          <p:spTgt spid="95">
                                            <p:txEl>
                                              <p:pRg st="0" end="0"/>
                                            </p:txEl>
                                          </p:spTgt>
                                        </p:tgtEl>
                                        <p:attrNameLst>
                                          <p:attrName>ppt_x</p:attrName>
                                          <p:attrName>ppt_y</p:attrName>
                                        </p:attrNameLst>
                                      </p:cBhvr>
                                      <p:rCtr x="-104" y="-11157"/>
                                    </p:animMotion>
                                  </p:childTnLst>
                                </p:cTn>
                              </p:par>
                            </p:childTnLst>
                          </p:cTn>
                        </p:par>
                        <p:par>
                          <p:cTn id="279" fill="hold">
                            <p:stCondLst>
                              <p:cond delay="500"/>
                            </p:stCondLst>
                            <p:childTnLst>
                              <p:par>
                                <p:cTn id="280" presetID="42" presetClass="path" presetSubtype="0" accel="50000" decel="50000" fill="hold" grpId="5" nodeType="afterEffect">
                                  <p:stCondLst>
                                    <p:cond delay="0"/>
                                  </p:stCondLst>
                                  <p:iterate type="lt">
                                    <p:tmPct val="0"/>
                                  </p:iterate>
                                  <p:childTnLst>
                                    <p:animMotion origin="layout" path="M 0.00013 -0.06042 L -0.00118 0.17315 " pathEditMode="relative" rAng="0" ptsTypes="AA">
                                      <p:cBhvr>
                                        <p:cTn id="281" dur="500" fill="hold"/>
                                        <p:tgtEl>
                                          <p:spTgt spid="92"/>
                                        </p:tgtEl>
                                        <p:attrNameLst>
                                          <p:attrName>ppt_x</p:attrName>
                                          <p:attrName>ppt_y</p:attrName>
                                        </p:attrNameLst>
                                      </p:cBhvr>
                                      <p:rCtr x="-65" y="11667"/>
                                    </p:animMotion>
                                  </p:childTnLst>
                                </p:cTn>
                              </p:par>
                              <p:par>
                                <p:cTn id="282" presetID="4" presetClass="emph" presetSubtype="2" fill="hold" grpId="6" nodeType="withEffect">
                                  <p:stCondLst>
                                    <p:cond delay="0"/>
                                  </p:stCondLst>
                                  <p:iterate type="lt">
                                    <p:tmPct val="0"/>
                                  </p:iterate>
                                  <p:childTnLst>
                                    <p:anim to="1" calcmode="lin" valueType="num">
                                      <p:cBhvr override="childStyle">
                                        <p:cTn id="283" dur="500" fill="hold"/>
                                        <p:tgtEl>
                                          <p:spTgt spid="92"/>
                                        </p:tgtEl>
                                        <p:attrNameLst>
                                          <p:attrName>style.fontSize</p:attrName>
                                        </p:attrNameLst>
                                      </p:cBhvr>
                                    </p:anim>
                                  </p:childTnLst>
                                </p:cTn>
                              </p:par>
                              <p:par>
                                <p:cTn id="284" presetID="4" presetClass="emph" presetSubtype="2" fill="hold" grpId="2" nodeType="withEffect">
                                  <p:stCondLst>
                                    <p:cond delay="0"/>
                                  </p:stCondLst>
                                  <p:iterate type="lt">
                                    <p:tmPct val="0"/>
                                  </p:iterate>
                                  <p:childTnLst>
                                    <p:anim to="1.3" calcmode="lin" valueType="num">
                                      <p:cBhvr override="childStyle">
                                        <p:cTn id="285" dur="500" fill="hold"/>
                                        <p:tgtEl>
                                          <p:spTgt spid="95">
                                            <p:txEl>
                                              <p:pRg st="0" end="0"/>
                                            </p:txEl>
                                          </p:spTgt>
                                        </p:tgtEl>
                                        <p:attrNameLst>
                                          <p:attrName>style.fontSize</p:attrName>
                                        </p:attrNameLst>
                                      </p:cBhvr>
                                    </p:anim>
                                  </p:childTnLst>
                                </p:cTn>
                              </p:par>
                            </p:childTnLst>
                          </p:cTn>
                        </p:par>
                      </p:childTnLst>
                    </p:cTn>
                  </p:par>
                  <p:par>
                    <p:cTn id="286" fill="hold">
                      <p:stCondLst>
                        <p:cond delay="indefinite"/>
                      </p:stCondLst>
                      <p:childTnLst>
                        <p:par>
                          <p:cTn id="287" fill="hold">
                            <p:stCondLst>
                              <p:cond delay="0"/>
                            </p:stCondLst>
                            <p:childTnLst>
                              <p:par>
                                <p:cTn id="288" presetID="3" presetClass="emph" presetSubtype="2" fill="hold" grpId="7" nodeType="clickEffect">
                                  <p:stCondLst>
                                    <p:cond delay="0"/>
                                  </p:stCondLst>
                                  <p:iterate type="lt">
                                    <p:tmPct val="0"/>
                                  </p:iterate>
                                  <p:childTnLst>
                                    <p:animClr clrSpc="rgb" dir="cw">
                                      <p:cBhvr override="childStyle">
                                        <p:cTn id="289" dur="500" fill="hold"/>
                                        <p:tgtEl>
                                          <p:spTgt spid="92"/>
                                        </p:tgtEl>
                                        <p:attrNameLst>
                                          <p:attrName>style.color</p:attrName>
                                        </p:attrNameLst>
                                      </p:cBhvr>
                                      <p:to>
                                        <a:srgbClr val="FF3300"/>
                                      </p:to>
                                    </p:animClr>
                                  </p:childTnLst>
                                </p:cTn>
                              </p:par>
                            </p:childTnLst>
                          </p:cTn>
                        </p:par>
                        <p:par>
                          <p:cTn id="290" fill="hold">
                            <p:stCondLst>
                              <p:cond delay="500"/>
                            </p:stCondLst>
                            <p:childTnLst>
                              <p:par>
                                <p:cTn id="291" presetID="26" presetClass="emph" presetSubtype="0" fill="hold" grpId="1" nodeType="afterEffect">
                                  <p:stCondLst>
                                    <p:cond delay="0"/>
                                  </p:stCondLst>
                                  <p:iterate type="lt">
                                    <p:tmPct val="0"/>
                                  </p:iterate>
                                  <p:childTnLst>
                                    <p:animEffect transition="out" filter="fade">
                                      <p:cBhvr>
                                        <p:cTn id="292" dur="500" tmFilter="0, 0; .2, .5; .8, .5; 1, 0"/>
                                        <p:tgtEl>
                                          <p:spTgt spid="96"/>
                                        </p:tgtEl>
                                      </p:cBhvr>
                                    </p:animEffect>
                                    <p:animScale>
                                      <p:cBhvr>
                                        <p:cTn id="293" dur="250" autoRev="1" fill="hold"/>
                                        <p:tgtEl>
                                          <p:spTgt spid="96"/>
                                        </p:tgtEl>
                                      </p:cBhvr>
                                      <p:by x="105000" y="105000"/>
                                    </p:animScale>
                                  </p:childTnLst>
                                </p:cTn>
                              </p:par>
                            </p:childTnLst>
                          </p:cTn>
                        </p:par>
                        <p:par>
                          <p:cTn id="294" fill="hold">
                            <p:stCondLst>
                              <p:cond delay="1000"/>
                            </p:stCondLst>
                            <p:childTnLst>
                              <p:par>
                                <p:cTn id="295" presetID="20" presetClass="emph" presetSubtype="0" fill="hold" grpId="2" nodeType="afterEffect">
                                  <p:stCondLst>
                                    <p:cond delay="0"/>
                                  </p:stCondLst>
                                  <p:iterate type="lt">
                                    <p:tmPct val="10000"/>
                                  </p:iterate>
                                  <p:childTnLst>
                                    <p:set>
                                      <p:cBhvr override="childStyle">
                                        <p:cTn id="296" dur="250" autoRev="1" fill="hold"/>
                                        <p:tgtEl>
                                          <p:spTgt spid="96"/>
                                        </p:tgtEl>
                                        <p:attrNameLst>
                                          <p:attrName>style.color</p:attrName>
                                        </p:attrNameLst>
                                      </p:cBhvr>
                                      <p:to>
                                        <p:clrVal>
                                          <a:srgbClr val="33CC33"/>
                                        </p:clrVal>
                                      </p:to>
                                    </p:set>
                                    <p:set>
                                      <p:cBhvr>
                                        <p:cTn id="297" dur="250" autoRev="1" fill="hold"/>
                                        <p:tgtEl>
                                          <p:spTgt spid="96"/>
                                        </p:tgtEl>
                                        <p:attrNameLst>
                                          <p:attrName>fillcolor</p:attrName>
                                        </p:attrNameLst>
                                      </p:cBhvr>
                                      <p:to>
                                        <p:clrVal>
                                          <a:srgbClr val="33CC33"/>
                                        </p:clrVal>
                                      </p:to>
                                    </p:set>
                                    <p:set>
                                      <p:cBhvr>
                                        <p:cTn id="298" dur="250" autoRev="1" fill="hold"/>
                                        <p:tgtEl>
                                          <p:spTgt spid="96"/>
                                        </p:tgtEl>
                                        <p:attrNameLst>
                                          <p:attrName>fill.type</p:attrName>
                                        </p:attrNameLst>
                                      </p:cBhvr>
                                      <p:to>
                                        <p:strVal val="solid"/>
                                      </p:to>
                                    </p:set>
                                  </p:childTnLst>
                                </p:cTn>
                              </p:par>
                            </p:childTnLst>
                          </p:cTn>
                        </p:par>
                      </p:childTnLst>
                    </p:cTn>
                  </p:par>
                  <p:par>
                    <p:cTn id="299" fill="hold">
                      <p:stCondLst>
                        <p:cond delay="indefinite"/>
                      </p:stCondLst>
                      <p:childTnLst>
                        <p:par>
                          <p:cTn id="300" fill="hold">
                            <p:stCondLst>
                              <p:cond delay="0"/>
                            </p:stCondLst>
                            <p:childTnLst>
                              <p:par>
                                <p:cTn id="301" presetID="3" presetClass="emph" presetSubtype="2" fill="hold" grpId="3" nodeType="clickEffect">
                                  <p:stCondLst>
                                    <p:cond delay="0"/>
                                  </p:stCondLst>
                                  <p:iterate type="lt">
                                    <p:tmPct val="0"/>
                                  </p:iterate>
                                  <p:childTnLst>
                                    <p:animClr clrSpc="rgb" dir="cw">
                                      <p:cBhvr override="childStyle">
                                        <p:cTn id="302" dur="500" fill="hold"/>
                                        <p:tgtEl>
                                          <p:spTgt spid="96"/>
                                        </p:tgtEl>
                                        <p:attrNameLst>
                                          <p:attrName>style.color</p:attrName>
                                        </p:attrNameLst>
                                      </p:cBhvr>
                                      <p:to>
                                        <a:srgbClr val="FF3300"/>
                                      </p:to>
                                    </p:animClr>
                                  </p:childTnLst>
                                </p:cTn>
                              </p:par>
                            </p:childTnLst>
                          </p:cTn>
                        </p:par>
                        <p:par>
                          <p:cTn id="303" fill="hold">
                            <p:stCondLst>
                              <p:cond delay="500"/>
                            </p:stCondLst>
                            <p:childTnLst>
                              <p:par>
                                <p:cTn id="304" presetID="26" presetClass="emph" presetSubtype="0" fill="hold" nodeType="afterEffect">
                                  <p:stCondLst>
                                    <p:cond delay="0"/>
                                  </p:stCondLst>
                                  <p:iterate type="lt">
                                    <p:tmPct val="0"/>
                                  </p:iterate>
                                  <p:childTnLst>
                                    <p:animEffect transition="out" filter="fade">
                                      <p:cBhvr>
                                        <p:cTn id="305" dur="500" tmFilter="0, 0; .2, .5; .8, .5; 1, 0"/>
                                        <p:tgtEl>
                                          <p:spTgt spid="97">
                                            <p:txEl>
                                              <p:pRg st="0" end="0"/>
                                            </p:txEl>
                                          </p:spTgt>
                                        </p:tgtEl>
                                      </p:cBhvr>
                                    </p:animEffect>
                                    <p:animScale>
                                      <p:cBhvr>
                                        <p:cTn id="306" dur="250" autoRev="1" fill="hold"/>
                                        <p:tgtEl>
                                          <p:spTgt spid="97">
                                            <p:txEl>
                                              <p:pRg st="0" end="0"/>
                                            </p:txEl>
                                          </p:spTgt>
                                        </p:tgtEl>
                                      </p:cBhvr>
                                      <p:by x="105000" y="105000"/>
                                    </p:animScale>
                                  </p:childTnLst>
                                </p:cTn>
                              </p:par>
                            </p:childTnLst>
                          </p:cTn>
                        </p:par>
                        <p:par>
                          <p:cTn id="307" fill="hold">
                            <p:stCondLst>
                              <p:cond delay="1000"/>
                            </p:stCondLst>
                            <p:childTnLst>
                              <p:par>
                                <p:cTn id="308" presetID="20" presetClass="emph" presetSubtype="0" fill="hold" nodeType="afterEffect">
                                  <p:stCondLst>
                                    <p:cond delay="0"/>
                                  </p:stCondLst>
                                  <p:iterate type="lt">
                                    <p:tmPct val="10000"/>
                                  </p:iterate>
                                  <p:childTnLst>
                                    <p:set>
                                      <p:cBhvr override="childStyle">
                                        <p:cTn id="309" dur="250" autoRev="1" fill="hold"/>
                                        <p:tgtEl>
                                          <p:spTgt spid="97">
                                            <p:txEl>
                                              <p:pRg st="0" end="0"/>
                                            </p:txEl>
                                          </p:spTgt>
                                        </p:tgtEl>
                                        <p:attrNameLst>
                                          <p:attrName>style.color</p:attrName>
                                        </p:attrNameLst>
                                      </p:cBhvr>
                                      <p:to>
                                        <p:clrVal>
                                          <a:srgbClr val="33CC33"/>
                                        </p:clrVal>
                                      </p:to>
                                    </p:set>
                                    <p:set>
                                      <p:cBhvr>
                                        <p:cTn id="310" dur="250" autoRev="1" fill="hold"/>
                                        <p:tgtEl>
                                          <p:spTgt spid="97">
                                            <p:txEl>
                                              <p:pRg st="0" end="0"/>
                                            </p:txEl>
                                          </p:spTgt>
                                        </p:tgtEl>
                                        <p:attrNameLst>
                                          <p:attrName>fillcolor</p:attrName>
                                        </p:attrNameLst>
                                      </p:cBhvr>
                                      <p:to>
                                        <p:clrVal>
                                          <a:srgbClr val="33CC33"/>
                                        </p:clrVal>
                                      </p:to>
                                    </p:set>
                                    <p:set>
                                      <p:cBhvr>
                                        <p:cTn id="311" dur="250" autoRev="1" fill="hold"/>
                                        <p:tgtEl>
                                          <p:spTgt spid="97">
                                            <p:txEl>
                                              <p:pRg st="0" end="0"/>
                                            </p:txEl>
                                          </p:spTgt>
                                        </p:tgtEl>
                                        <p:attrNameLst>
                                          <p:attrName>fill.type</p:attrName>
                                        </p:attrNameLst>
                                      </p:cBhvr>
                                      <p:to>
                                        <p:strVal val="solid"/>
                                      </p:to>
                                    </p:set>
                                  </p:childTnLst>
                                </p:cTn>
                              </p:par>
                            </p:childTnLst>
                          </p:cTn>
                        </p:par>
                      </p:childTnLst>
                    </p:cTn>
                  </p:par>
                  <p:par>
                    <p:cTn id="312" fill="hold">
                      <p:stCondLst>
                        <p:cond delay="indefinite"/>
                      </p:stCondLst>
                      <p:childTnLst>
                        <p:par>
                          <p:cTn id="313" fill="hold">
                            <p:stCondLst>
                              <p:cond delay="0"/>
                            </p:stCondLst>
                            <p:childTnLst>
                              <p:par>
                                <p:cTn id="314" presetID="3" presetClass="emph" presetSubtype="2" fill="hold" nodeType="clickEffect">
                                  <p:stCondLst>
                                    <p:cond delay="0"/>
                                  </p:stCondLst>
                                  <p:iterate type="lt">
                                    <p:tmPct val="0"/>
                                  </p:iterate>
                                  <p:childTnLst>
                                    <p:animClr clrSpc="rgb" dir="cw">
                                      <p:cBhvr override="childStyle">
                                        <p:cTn id="315" dur="500" fill="hold"/>
                                        <p:tgtEl>
                                          <p:spTgt spid="97">
                                            <p:txEl>
                                              <p:pRg st="0" end="0"/>
                                            </p:txEl>
                                          </p:spTgt>
                                        </p:tgtEl>
                                        <p:attrNameLst>
                                          <p:attrName>style.color</p:attrName>
                                        </p:attrNameLst>
                                      </p:cBhvr>
                                      <p:to>
                                        <a:srgbClr val="FF3300"/>
                                      </p:to>
                                    </p:animClr>
                                  </p:childTnLst>
                                </p:cTn>
                              </p:par>
                              <p:par>
                                <p:cTn id="316" presetID="2" presetClass="entr" presetSubtype="8" fill="hold" nodeType="withEffect">
                                  <p:stCondLst>
                                    <p:cond delay="0"/>
                                  </p:stCondLst>
                                  <p:childTnLst>
                                    <p:set>
                                      <p:cBhvr>
                                        <p:cTn id="317" dur="1" fill="hold">
                                          <p:stCondLst>
                                            <p:cond delay="0"/>
                                          </p:stCondLst>
                                        </p:cTn>
                                        <p:tgtEl>
                                          <p:spTgt spid="99"/>
                                        </p:tgtEl>
                                        <p:attrNameLst>
                                          <p:attrName>style.visibility</p:attrName>
                                        </p:attrNameLst>
                                      </p:cBhvr>
                                      <p:to>
                                        <p:strVal val="visible"/>
                                      </p:to>
                                    </p:set>
                                    <p:anim calcmode="lin" valueType="num">
                                      <p:cBhvr additive="base">
                                        <p:cTn id="318" dur="500" fill="hold"/>
                                        <p:tgtEl>
                                          <p:spTgt spid="99"/>
                                        </p:tgtEl>
                                        <p:attrNameLst>
                                          <p:attrName>ppt_x</p:attrName>
                                        </p:attrNameLst>
                                      </p:cBhvr>
                                      <p:tavLst>
                                        <p:tav tm="0">
                                          <p:val>
                                            <p:strVal val="0-#ppt_w/2"/>
                                          </p:val>
                                        </p:tav>
                                        <p:tav tm="100000">
                                          <p:val>
                                            <p:strVal val="#ppt_x"/>
                                          </p:val>
                                        </p:tav>
                                      </p:tavLst>
                                    </p:anim>
                                    <p:anim calcmode="lin" valueType="num">
                                      <p:cBhvr additive="base">
                                        <p:cTn id="319" dur="500" fill="hold"/>
                                        <p:tgtEl>
                                          <p:spTgt spid="99"/>
                                        </p:tgtEl>
                                        <p:attrNameLst>
                                          <p:attrName>ppt_y</p:attrName>
                                        </p:attrNameLst>
                                      </p:cBhvr>
                                      <p:tavLst>
                                        <p:tav tm="0">
                                          <p:val>
                                            <p:strVal val="#ppt_y"/>
                                          </p:val>
                                        </p:tav>
                                        <p:tav tm="100000">
                                          <p:val>
                                            <p:strVal val="#ppt_y"/>
                                          </p:val>
                                        </p:tav>
                                      </p:tavLst>
                                    </p:anim>
                                  </p:childTnLst>
                                </p:cTn>
                              </p:par>
                              <p:par>
                                <p:cTn id="320" presetID="2" presetClass="entr" presetSubtype="8" fill="hold" grpId="0" nodeType="withEffect">
                                  <p:stCondLst>
                                    <p:cond delay="0"/>
                                  </p:stCondLst>
                                  <p:childTnLst>
                                    <p:set>
                                      <p:cBhvr>
                                        <p:cTn id="321" dur="1" fill="hold">
                                          <p:stCondLst>
                                            <p:cond delay="0"/>
                                          </p:stCondLst>
                                        </p:cTn>
                                        <p:tgtEl>
                                          <p:spTgt spid="108"/>
                                        </p:tgtEl>
                                        <p:attrNameLst>
                                          <p:attrName>style.visibility</p:attrName>
                                        </p:attrNameLst>
                                      </p:cBhvr>
                                      <p:to>
                                        <p:strVal val="visible"/>
                                      </p:to>
                                    </p:set>
                                    <p:anim calcmode="lin" valueType="num">
                                      <p:cBhvr additive="base">
                                        <p:cTn id="322" dur="500" fill="hold"/>
                                        <p:tgtEl>
                                          <p:spTgt spid="108"/>
                                        </p:tgtEl>
                                        <p:attrNameLst>
                                          <p:attrName>ppt_x</p:attrName>
                                        </p:attrNameLst>
                                      </p:cBhvr>
                                      <p:tavLst>
                                        <p:tav tm="0">
                                          <p:val>
                                            <p:strVal val="0-#ppt_w/2"/>
                                          </p:val>
                                        </p:tav>
                                        <p:tav tm="100000">
                                          <p:val>
                                            <p:strVal val="#ppt_x"/>
                                          </p:val>
                                        </p:tav>
                                      </p:tavLst>
                                    </p:anim>
                                    <p:anim calcmode="lin" valueType="num">
                                      <p:cBhvr additive="base">
                                        <p:cTn id="323" dur="500" fill="hold"/>
                                        <p:tgtEl>
                                          <p:spTgt spid="108"/>
                                        </p:tgtEl>
                                        <p:attrNameLst>
                                          <p:attrName>ppt_y</p:attrName>
                                        </p:attrNameLst>
                                      </p:cBhvr>
                                      <p:tavLst>
                                        <p:tav tm="0">
                                          <p:val>
                                            <p:strVal val="#ppt_y"/>
                                          </p:val>
                                        </p:tav>
                                        <p:tav tm="100000">
                                          <p:val>
                                            <p:strVal val="#ppt_y"/>
                                          </p:val>
                                        </p:tav>
                                      </p:tavLst>
                                    </p:anim>
                                  </p:childTnLst>
                                </p:cTn>
                              </p:par>
                              <p:par>
                                <p:cTn id="324" presetID="2" presetClass="entr" presetSubtype="8" fill="hold" grpId="0" nodeType="withEffect">
                                  <p:stCondLst>
                                    <p:cond delay="0"/>
                                  </p:stCondLst>
                                  <p:childTnLst>
                                    <p:set>
                                      <p:cBhvr>
                                        <p:cTn id="325" dur="1" fill="hold">
                                          <p:stCondLst>
                                            <p:cond delay="0"/>
                                          </p:stCondLst>
                                        </p:cTn>
                                        <p:tgtEl>
                                          <p:spTgt spid="109"/>
                                        </p:tgtEl>
                                        <p:attrNameLst>
                                          <p:attrName>style.visibility</p:attrName>
                                        </p:attrNameLst>
                                      </p:cBhvr>
                                      <p:to>
                                        <p:strVal val="visible"/>
                                      </p:to>
                                    </p:set>
                                    <p:anim calcmode="lin" valueType="num">
                                      <p:cBhvr additive="base">
                                        <p:cTn id="326" dur="500" fill="hold"/>
                                        <p:tgtEl>
                                          <p:spTgt spid="109"/>
                                        </p:tgtEl>
                                        <p:attrNameLst>
                                          <p:attrName>ppt_x</p:attrName>
                                        </p:attrNameLst>
                                      </p:cBhvr>
                                      <p:tavLst>
                                        <p:tav tm="0">
                                          <p:val>
                                            <p:strVal val="0-#ppt_w/2"/>
                                          </p:val>
                                        </p:tav>
                                        <p:tav tm="100000">
                                          <p:val>
                                            <p:strVal val="#ppt_x"/>
                                          </p:val>
                                        </p:tav>
                                      </p:tavLst>
                                    </p:anim>
                                    <p:anim calcmode="lin" valueType="num">
                                      <p:cBhvr additive="base">
                                        <p:cTn id="327" dur="500" fill="hold"/>
                                        <p:tgtEl>
                                          <p:spTgt spid="109"/>
                                        </p:tgtEl>
                                        <p:attrNameLst>
                                          <p:attrName>ppt_y</p:attrName>
                                        </p:attrNameLst>
                                      </p:cBhvr>
                                      <p:tavLst>
                                        <p:tav tm="0">
                                          <p:val>
                                            <p:strVal val="#ppt_y"/>
                                          </p:val>
                                        </p:tav>
                                        <p:tav tm="100000">
                                          <p:val>
                                            <p:strVal val="#ppt_y"/>
                                          </p:val>
                                        </p:tav>
                                      </p:tavLst>
                                    </p:anim>
                                  </p:childTnLst>
                                </p:cTn>
                              </p:par>
                              <p:par>
                                <p:cTn id="328" presetID="2" presetClass="entr" presetSubtype="8" fill="hold" grpId="0" nodeType="withEffect">
                                  <p:stCondLst>
                                    <p:cond delay="0"/>
                                  </p:stCondLst>
                                  <p:iterate type="lt">
                                    <p:tmPct val="0"/>
                                  </p:iterate>
                                  <p:childTnLst>
                                    <p:set>
                                      <p:cBhvr>
                                        <p:cTn id="329" dur="1" fill="hold">
                                          <p:stCondLst>
                                            <p:cond delay="0"/>
                                          </p:stCondLst>
                                        </p:cTn>
                                        <p:tgtEl>
                                          <p:spTgt spid="110">
                                            <p:txEl>
                                              <p:pRg st="0" end="0"/>
                                            </p:txEl>
                                          </p:spTgt>
                                        </p:tgtEl>
                                        <p:attrNameLst>
                                          <p:attrName>style.visibility</p:attrName>
                                        </p:attrNameLst>
                                      </p:cBhvr>
                                      <p:to>
                                        <p:strVal val="visible"/>
                                      </p:to>
                                    </p:set>
                                    <p:anim calcmode="lin" valueType="num">
                                      <p:cBhvr additive="base">
                                        <p:cTn id="330" dur="500" fill="hold"/>
                                        <p:tgtEl>
                                          <p:spTgt spid="110">
                                            <p:txEl>
                                              <p:pRg st="0" end="0"/>
                                            </p:txEl>
                                          </p:spTgt>
                                        </p:tgtEl>
                                        <p:attrNameLst>
                                          <p:attrName>ppt_x</p:attrName>
                                        </p:attrNameLst>
                                      </p:cBhvr>
                                      <p:tavLst>
                                        <p:tav tm="0">
                                          <p:val>
                                            <p:strVal val="0-#ppt_w/2"/>
                                          </p:val>
                                        </p:tav>
                                        <p:tav tm="100000">
                                          <p:val>
                                            <p:strVal val="#ppt_x"/>
                                          </p:val>
                                        </p:tav>
                                      </p:tavLst>
                                    </p:anim>
                                    <p:anim calcmode="lin" valueType="num">
                                      <p:cBhvr additive="base">
                                        <p:cTn id="331" dur="500" fill="hold"/>
                                        <p:tgtEl>
                                          <p:spTgt spid="110">
                                            <p:txEl>
                                              <p:pRg st="0" end="0"/>
                                            </p:txEl>
                                          </p:spTgt>
                                        </p:tgtEl>
                                        <p:attrNameLst>
                                          <p:attrName>ppt_y</p:attrName>
                                        </p:attrNameLst>
                                      </p:cBhvr>
                                      <p:tavLst>
                                        <p:tav tm="0">
                                          <p:val>
                                            <p:strVal val="#ppt_y"/>
                                          </p:val>
                                        </p:tav>
                                        <p:tav tm="100000">
                                          <p:val>
                                            <p:strVal val="#ppt_y"/>
                                          </p:val>
                                        </p:tav>
                                      </p:tavLst>
                                    </p:anim>
                                  </p:childTnLst>
                                </p:cTn>
                              </p:par>
                              <p:par>
                                <p:cTn id="332" presetID="2" presetClass="entr" presetSubtype="8" fill="hold" grpId="0" nodeType="withEffect">
                                  <p:stCondLst>
                                    <p:cond delay="0"/>
                                  </p:stCondLst>
                                  <p:iterate type="lt">
                                    <p:tmPct val="0"/>
                                  </p:iterate>
                                  <p:childTnLst>
                                    <p:set>
                                      <p:cBhvr>
                                        <p:cTn id="333" dur="1" fill="hold">
                                          <p:stCondLst>
                                            <p:cond delay="0"/>
                                          </p:stCondLst>
                                        </p:cTn>
                                        <p:tgtEl>
                                          <p:spTgt spid="111">
                                            <p:txEl>
                                              <p:pRg st="0" end="0"/>
                                            </p:txEl>
                                          </p:spTgt>
                                        </p:tgtEl>
                                        <p:attrNameLst>
                                          <p:attrName>style.visibility</p:attrName>
                                        </p:attrNameLst>
                                      </p:cBhvr>
                                      <p:to>
                                        <p:strVal val="visible"/>
                                      </p:to>
                                    </p:set>
                                    <p:anim calcmode="lin" valueType="num">
                                      <p:cBhvr additive="base">
                                        <p:cTn id="334" dur="500" fill="hold"/>
                                        <p:tgtEl>
                                          <p:spTgt spid="111">
                                            <p:txEl>
                                              <p:pRg st="0" end="0"/>
                                            </p:txEl>
                                          </p:spTgt>
                                        </p:tgtEl>
                                        <p:attrNameLst>
                                          <p:attrName>ppt_x</p:attrName>
                                        </p:attrNameLst>
                                      </p:cBhvr>
                                      <p:tavLst>
                                        <p:tav tm="0">
                                          <p:val>
                                            <p:strVal val="0-#ppt_w/2"/>
                                          </p:val>
                                        </p:tav>
                                        <p:tav tm="100000">
                                          <p:val>
                                            <p:strVal val="#ppt_x"/>
                                          </p:val>
                                        </p:tav>
                                      </p:tavLst>
                                    </p:anim>
                                    <p:anim calcmode="lin" valueType="num">
                                      <p:cBhvr additive="base">
                                        <p:cTn id="335" dur="500" fill="hold"/>
                                        <p:tgtEl>
                                          <p:spTgt spid="111">
                                            <p:txEl>
                                              <p:pRg st="0" end="0"/>
                                            </p:txEl>
                                          </p:spTgt>
                                        </p:tgtEl>
                                        <p:attrNameLst>
                                          <p:attrName>ppt_y</p:attrName>
                                        </p:attrNameLst>
                                      </p:cBhvr>
                                      <p:tavLst>
                                        <p:tav tm="0">
                                          <p:val>
                                            <p:strVal val="#ppt_y"/>
                                          </p:val>
                                        </p:tav>
                                        <p:tav tm="100000">
                                          <p:val>
                                            <p:strVal val="#ppt_y"/>
                                          </p:val>
                                        </p:tav>
                                      </p:tavLst>
                                    </p:anim>
                                  </p:childTnLst>
                                </p:cTn>
                              </p:par>
                              <p:par>
                                <p:cTn id="336" presetID="2" presetClass="entr" presetSubtype="8" fill="hold" grpId="0" nodeType="withEffect">
                                  <p:stCondLst>
                                    <p:cond delay="0"/>
                                  </p:stCondLst>
                                  <p:iterate type="lt">
                                    <p:tmPct val="0"/>
                                  </p:iterate>
                                  <p:childTnLst>
                                    <p:set>
                                      <p:cBhvr>
                                        <p:cTn id="337" dur="1" fill="hold">
                                          <p:stCondLst>
                                            <p:cond delay="0"/>
                                          </p:stCondLst>
                                        </p:cTn>
                                        <p:tgtEl>
                                          <p:spTgt spid="112">
                                            <p:txEl>
                                              <p:pRg st="0" end="0"/>
                                            </p:txEl>
                                          </p:spTgt>
                                        </p:tgtEl>
                                        <p:attrNameLst>
                                          <p:attrName>style.visibility</p:attrName>
                                        </p:attrNameLst>
                                      </p:cBhvr>
                                      <p:to>
                                        <p:strVal val="visible"/>
                                      </p:to>
                                    </p:set>
                                    <p:anim calcmode="lin" valueType="num">
                                      <p:cBhvr additive="base">
                                        <p:cTn id="338" dur="500" fill="hold"/>
                                        <p:tgtEl>
                                          <p:spTgt spid="112">
                                            <p:txEl>
                                              <p:pRg st="0" end="0"/>
                                            </p:txEl>
                                          </p:spTgt>
                                        </p:tgtEl>
                                        <p:attrNameLst>
                                          <p:attrName>ppt_x</p:attrName>
                                        </p:attrNameLst>
                                      </p:cBhvr>
                                      <p:tavLst>
                                        <p:tav tm="0">
                                          <p:val>
                                            <p:strVal val="0-#ppt_w/2"/>
                                          </p:val>
                                        </p:tav>
                                        <p:tav tm="100000">
                                          <p:val>
                                            <p:strVal val="#ppt_x"/>
                                          </p:val>
                                        </p:tav>
                                      </p:tavLst>
                                    </p:anim>
                                    <p:anim calcmode="lin" valueType="num">
                                      <p:cBhvr additive="base">
                                        <p:cTn id="339" dur="500" fill="hold"/>
                                        <p:tgtEl>
                                          <p:spTgt spid="112">
                                            <p:txEl>
                                              <p:pRg st="0" end="0"/>
                                            </p:txEl>
                                          </p:spTgt>
                                        </p:tgtEl>
                                        <p:attrNameLst>
                                          <p:attrName>ppt_y</p:attrName>
                                        </p:attrNameLst>
                                      </p:cBhvr>
                                      <p:tavLst>
                                        <p:tav tm="0">
                                          <p:val>
                                            <p:strVal val="#ppt_y"/>
                                          </p:val>
                                        </p:tav>
                                        <p:tav tm="100000">
                                          <p:val>
                                            <p:strVal val="#ppt_y"/>
                                          </p:val>
                                        </p:tav>
                                      </p:tavLst>
                                    </p:anim>
                                  </p:childTnLst>
                                </p:cTn>
                              </p:par>
                              <p:par>
                                <p:cTn id="340" presetID="2" presetClass="entr" presetSubtype="8" fill="hold" grpId="0" nodeType="withEffect">
                                  <p:stCondLst>
                                    <p:cond delay="0"/>
                                  </p:stCondLst>
                                  <p:iterate type="lt">
                                    <p:tmPct val="0"/>
                                  </p:iterate>
                                  <p:childTnLst>
                                    <p:set>
                                      <p:cBhvr>
                                        <p:cTn id="341" dur="1" fill="hold">
                                          <p:stCondLst>
                                            <p:cond delay="0"/>
                                          </p:stCondLst>
                                        </p:cTn>
                                        <p:tgtEl>
                                          <p:spTgt spid="113">
                                            <p:txEl>
                                              <p:pRg st="0" end="0"/>
                                            </p:txEl>
                                          </p:spTgt>
                                        </p:tgtEl>
                                        <p:attrNameLst>
                                          <p:attrName>style.visibility</p:attrName>
                                        </p:attrNameLst>
                                      </p:cBhvr>
                                      <p:to>
                                        <p:strVal val="visible"/>
                                      </p:to>
                                    </p:set>
                                    <p:anim calcmode="lin" valueType="num">
                                      <p:cBhvr additive="base">
                                        <p:cTn id="342" dur="500" fill="hold"/>
                                        <p:tgtEl>
                                          <p:spTgt spid="113">
                                            <p:txEl>
                                              <p:pRg st="0" end="0"/>
                                            </p:txEl>
                                          </p:spTgt>
                                        </p:tgtEl>
                                        <p:attrNameLst>
                                          <p:attrName>ppt_x</p:attrName>
                                        </p:attrNameLst>
                                      </p:cBhvr>
                                      <p:tavLst>
                                        <p:tav tm="0">
                                          <p:val>
                                            <p:strVal val="0-#ppt_w/2"/>
                                          </p:val>
                                        </p:tav>
                                        <p:tav tm="100000">
                                          <p:val>
                                            <p:strVal val="#ppt_x"/>
                                          </p:val>
                                        </p:tav>
                                      </p:tavLst>
                                    </p:anim>
                                    <p:anim calcmode="lin" valueType="num">
                                      <p:cBhvr additive="base">
                                        <p:cTn id="343" dur="500" fill="hold"/>
                                        <p:tgtEl>
                                          <p:spTgt spid="113">
                                            <p:txEl>
                                              <p:pRg st="0" end="0"/>
                                            </p:txEl>
                                          </p:spTgt>
                                        </p:tgtEl>
                                        <p:attrNameLst>
                                          <p:attrName>ppt_y</p:attrName>
                                        </p:attrNameLst>
                                      </p:cBhvr>
                                      <p:tavLst>
                                        <p:tav tm="0">
                                          <p:val>
                                            <p:strVal val="#ppt_y"/>
                                          </p:val>
                                        </p:tav>
                                        <p:tav tm="100000">
                                          <p:val>
                                            <p:strVal val="#ppt_y"/>
                                          </p:val>
                                        </p:tav>
                                      </p:tavLst>
                                    </p:anim>
                                  </p:childTnLst>
                                </p:cTn>
                              </p:par>
                              <p:par>
                                <p:cTn id="344" presetID="2" presetClass="entr" presetSubtype="8" fill="hold" grpId="0" nodeType="withEffect">
                                  <p:stCondLst>
                                    <p:cond delay="0"/>
                                  </p:stCondLst>
                                  <p:iterate type="lt">
                                    <p:tmPct val="0"/>
                                  </p:iterate>
                                  <p:childTnLst>
                                    <p:set>
                                      <p:cBhvr>
                                        <p:cTn id="345" dur="1" fill="hold">
                                          <p:stCondLst>
                                            <p:cond delay="0"/>
                                          </p:stCondLst>
                                        </p:cTn>
                                        <p:tgtEl>
                                          <p:spTgt spid="114">
                                            <p:txEl>
                                              <p:pRg st="0" end="0"/>
                                            </p:txEl>
                                          </p:spTgt>
                                        </p:tgtEl>
                                        <p:attrNameLst>
                                          <p:attrName>style.visibility</p:attrName>
                                        </p:attrNameLst>
                                      </p:cBhvr>
                                      <p:to>
                                        <p:strVal val="visible"/>
                                      </p:to>
                                    </p:set>
                                    <p:anim calcmode="lin" valueType="num">
                                      <p:cBhvr additive="base">
                                        <p:cTn id="346" dur="500" fill="hold"/>
                                        <p:tgtEl>
                                          <p:spTgt spid="114">
                                            <p:txEl>
                                              <p:pRg st="0" end="0"/>
                                            </p:txEl>
                                          </p:spTgt>
                                        </p:tgtEl>
                                        <p:attrNameLst>
                                          <p:attrName>ppt_x</p:attrName>
                                        </p:attrNameLst>
                                      </p:cBhvr>
                                      <p:tavLst>
                                        <p:tav tm="0">
                                          <p:val>
                                            <p:strVal val="0-#ppt_w/2"/>
                                          </p:val>
                                        </p:tav>
                                        <p:tav tm="100000">
                                          <p:val>
                                            <p:strVal val="#ppt_x"/>
                                          </p:val>
                                        </p:tav>
                                      </p:tavLst>
                                    </p:anim>
                                    <p:anim calcmode="lin" valueType="num">
                                      <p:cBhvr additive="base">
                                        <p:cTn id="347" dur="500" fill="hold"/>
                                        <p:tgtEl>
                                          <p:spTgt spid="114">
                                            <p:txEl>
                                              <p:pRg st="0" end="0"/>
                                            </p:txEl>
                                          </p:spTgt>
                                        </p:tgtEl>
                                        <p:attrNameLst>
                                          <p:attrName>ppt_y</p:attrName>
                                        </p:attrNameLst>
                                      </p:cBhvr>
                                      <p:tavLst>
                                        <p:tav tm="0">
                                          <p:val>
                                            <p:strVal val="#ppt_y"/>
                                          </p:val>
                                        </p:tav>
                                        <p:tav tm="100000">
                                          <p:val>
                                            <p:strVal val="#ppt_y"/>
                                          </p:val>
                                        </p:tav>
                                      </p:tavLst>
                                    </p:anim>
                                  </p:childTnLst>
                                </p:cTn>
                              </p:par>
                              <p:par>
                                <p:cTn id="348" presetID="2" presetClass="entr" presetSubtype="8" fill="hold" grpId="0" nodeType="withEffect">
                                  <p:stCondLst>
                                    <p:cond delay="0"/>
                                  </p:stCondLst>
                                  <p:iterate type="lt">
                                    <p:tmPct val="0"/>
                                  </p:iterate>
                                  <p:childTnLst>
                                    <p:set>
                                      <p:cBhvr>
                                        <p:cTn id="349" dur="1" fill="hold">
                                          <p:stCondLst>
                                            <p:cond delay="0"/>
                                          </p:stCondLst>
                                        </p:cTn>
                                        <p:tgtEl>
                                          <p:spTgt spid="115"/>
                                        </p:tgtEl>
                                        <p:attrNameLst>
                                          <p:attrName>style.visibility</p:attrName>
                                        </p:attrNameLst>
                                      </p:cBhvr>
                                      <p:to>
                                        <p:strVal val="visible"/>
                                      </p:to>
                                    </p:set>
                                    <p:anim calcmode="lin" valueType="num">
                                      <p:cBhvr additive="base">
                                        <p:cTn id="350" dur="500" fill="hold"/>
                                        <p:tgtEl>
                                          <p:spTgt spid="115"/>
                                        </p:tgtEl>
                                        <p:attrNameLst>
                                          <p:attrName>ppt_x</p:attrName>
                                        </p:attrNameLst>
                                      </p:cBhvr>
                                      <p:tavLst>
                                        <p:tav tm="0">
                                          <p:val>
                                            <p:strVal val="0-#ppt_w/2"/>
                                          </p:val>
                                        </p:tav>
                                        <p:tav tm="100000">
                                          <p:val>
                                            <p:strVal val="#ppt_x"/>
                                          </p:val>
                                        </p:tav>
                                      </p:tavLst>
                                    </p:anim>
                                    <p:anim calcmode="lin" valueType="num">
                                      <p:cBhvr additive="base">
                                        <p:cTn id="351" dur="500" fill="hold"/>
                                        <p:tgtEl>
                                          <p:spTgt spid="115"/>
                                        </p:tgtEl>
                                        <p:attrNameLst>
                                          <p:attrName>ppt_y</p:attrName>
                                        </p:attrNameLst>
                                      </p:cBhvr>
                                      <p:tavLst>
                                        <p:tav tm="0">
                                          <p:val>
                                            <p:strVal val="#ppt_y"/>
                                          </p:val>
                                        </p:tav>
                                        <p:tav tm="100000">
                                          <p:val>
                                            <p:strVal val="#ppt_y"/>
                                          </p:val>
                                        </p:tav>
                                      </p:tavLst>
                                    </p:anim>
                                  </p:childTnLst>
                                </p:cTn>
                              </p:par>
                              <p:par>
                                <p:cTn id="352" presetID="2" presetClass="entr" presetSubtype="8" fill="hold" grpId="0" nodeType="withEffect">
                                  <p:stCondLst>
                                    <p:cond delay="0"/>
                                  </p:stCondLst>
                                  <p:childTnLst>
                                    <p:set>
                                      <p:cBhvr>
                                        <p:cTn id="353" dur="1" fill="hold">
                                          <p:stCondLst>
                                            <p:cond delay="0"/>
                                          </p:stCondLst>
                                        </p:cTn>
                                        <p:tgtEl>
                                          <p:spTgt spid="116"/>
                                        </p:tgtEl>
                                        <p:attrNameLst>
                                          <p:attrName>style.visibility</p:attrName>
                                        </p:attrNameLst>
                                      </p:cBhvr>
                                      <p:to>
                                        <p:strVal val="visible"/>
                                      </p:to>
                                    </p:set>
                                    <p:anim calcmode="lin" valueType="num">
                                      <p:cBhvr additive="base">
                                        <p:cTn id="354" dur="500" fill="hold"/>
                                        <p:tgtEl>
                                          <p:spTgt spid="116"/>
                                        </p:tgtEl>
                                        <p:attrNameLst>
                                          <p:attrName>ppt_x</p:attrName>
                                        </p:attrNameLst>
                                      </p:cBhvr>
                                      <p:tavLst>
                                        <p:tav tm="0">
                                          <p:val>
                                            <p:strVal val="0-#ppt_w/2"/>
                                          </p:val>
                                        </p:tav>
                                        <p:tav tm="100000">
                                          <p:val>
                                            <p:strVal val="#ppt_x"/>
                                          </p:val>
                                        </p:tav>
                                      </p:tavLst>
                                    </p:anim>
                                    <p:anim calcmode="lin" valueType="num">
                                      <p:cBhvr additive="base">
                                        <p:cTn id="355" dur="500" fill="hold"/>
                                        <p:tgtEl>
                                          <p:spTgt spid="116"/>
                                        </p:tgtEl>
                                        <p:attrNameLst>
                                          <p:attrName>ppt_y</p:attrName>
                                        </p:attrNameLst>
                                      </p:cBhvr>
                                      <p:tavLst>
                                        <p:tav tm="0">
                                          <p:val>
                                            <p:strVal val="#ppt_y"/>
                                          </p:val>
                                        </p:tav>
                                        <p:tav tm="100000">
                                          <p:val>
                                            <p:strVal val="#ppt_y"/>
                                          </p:val>
                                        </p:tav>
                                      </p:tavLst>
                                    </p:anim>
                                  </p:childTnLst>
                                </p:cTn>
                              </p:par>
                            </p:childTnLst>
                          </p:cTn>
                        </p:par>
                      </p:childTnLst>
                    </p:cTn>
                  </p:par>
                  <p:par>
                    <p:cTn id="356" fill="hold">
                      <p:stCondLst>
                        <p:cond delay="indefinite"/>
                      </p:stCondLst>
                      <p:childTnLst>
                        <p:par>
                          <p:cTn id="357" fill="hold">
                            <p:stCondLst>
                              <p:cond delay="0"/>
                            </p:stCondLst>
                            <p:childTnLst>
                              <p:par>
                                <p:cTn id="358" presetID="4" presetClass="emph" presetSubtype="2" fill="hold" nodeType="clickEffect">
                                  <p:stCondLst>
                                    <p:cond delay="0"/>
                                  </p:stCondLst>
                                  <p:iterate type="lt">
                                    <p:tmPct val="0"/>
                                  </p:iterate>
                                  <p:childTnLst>
                                    <p:anim to="1.3" calcmode="lin" valueType="num">
                                      <p:cBhvr override="childStyle">
                                        <p:cTn id="359" dur="500" fill="hold"/>
                                        <p:tgtEl>
                                          <p:spTgt spid="110">
                                            <p:txEl>
                                              <p:pRg st="0" end="0"/>
                                            </p:txEl>
                                          </p:spTgt>
                                        </p:tgtEl>
                                        <p:attrNameLst>
                                          <p:attrName>style.fontSize</p:attrName>
                                        </p:attrNameLst>
                                      </p:cBhvr>
                                    </p:anim>
                                  </p:childTnLst>
                                </p:cTn>
                              </p:par>
                            </p:childTnLst>
                          </p:cTn>
                        </p:par>
                        <p:par>
                          <p:cTn id="360" fill="hold">
                            <p:stCondLst>
                              <p:cond delay="500"/>
                            </p:stCondLst>
                            <p:childTnLst>
                              <p:par>
                                <p:cTn id="361" presetID="20" presetClass="emph" presetSubtype="0" fill="hold" nodeType="afterEffect">
                                  <p:stCondLst>
                                    <p:cond delay="0"/>
                                  </p:stCondLst>
                                  <p:iterate type="lt">
                                    <p:tmPct val="10000"/>
                                  </p:iterate>
                                  <p:childTnLst>
                                    <p:set>
                                      <p:cBhvr override="childStyle">
                                        <p:cTn id="362" dur="250" autoRev="1" fill="hold"/>
                                        <p:tgtEl>
                                          <p:spTgt spid="110">
                                            <p:txEl>
                                              <p:pRg st="0" end="0"/>
                                            </p:txEl>
                                          </p:spTgt>
                                        </p:tgtEl>
                                        <p:attrNameLst>
                                          <p:attrName>style.color</p:attrName>
                                        </p:attrNameLst>
                                      </p:cBhvr>
                                      <p:to>
                                        <p:clrVal>
                                          <a:srgbClr val="33CC33"/>
                                        </p:clrVal>
                                      </p:to>
                                    </p:set>
                                    <p:set>
                                      <p:cBhvr>
                                        <p:cTn id="363" dur="250" autoRev="1" fill="hold"/>
                                        <p:tgtEl>
                                          <p:spTgt spid="110">
                                            <p:txEl>
                                              <p:pRg st="0" end="0"/>
                                            </p:txEl>
                                          </p:spTgt>
                                        </p:tgtEl>
                                        <p:attrNameLst>
                                          <p:attrName>fillcolor</p:attrName>
                                        </p:attrNameLst>
                                      </p:cBhvr>
                                      <p:to>
                                        <p:clrVal>
                                          <a:srgbClr val="33CC33"/>
                                        </p:clrVal>
                                      </p:to>
                                    </p:set>
                                    <p:set>
                                      <p:cBhvr>
                                        <p:cTn id="364" dur="250" autoRev="1" fill="hold"/>
                                        <p:tgtEl>
                                          <p:spTgt spid="110">
                                            <p:txEl>
                                              <p:pRg st="0" end="0"/>
                                            </p:txEl>
                                          </p:spTgt>
                                        </p:tgtEl>
                                        <p:attrNameLst>
                                          <p:attrName>fill.type</p:attrName>
                                        </p:attrNameLst>
                                      </p:cBhvr>
                                      <p:to>
                                        <p:strVal val="solid"/>
                                      </p:to>
                                    </p:set>
                                  </p:childTnLst>
                                </p:cTn>
                              </p:par>
                            </p:childTnLst>
                          </p:cTn>
                        </p:par>
                      </p:childTnLst>
                    </p:cTn>
                  </p:par>
                  <p:par>
                    <p:cTn id="365" fill="hold">
                      <p:stCondLst>
                        <p:cond delay="indefinite"/>
                      </p:stCondLst>
                      <p:childTnLst>
                        <p:par>
                          <p:cTn id="366" fill="hold">
                            <p:stCondLst>
                              <p:cond delay="0"/>
                            </p:stCondLst>
                            <p:childTnLst>
                              <p:par>
                                <p:cTn id="367" presetID="26" presetClass="emph" presetSubtype="0" fill="hold" nodeType="clickEffect">
                                  <p:stCondLst>
                                    <p:cond delay="0"/>
                                  </p:stCondLst>
                                  <p:iterate type="lt">
                                    <p:tmPct val="0"/>
                                  </p:iterate>
                                  <p:childTnLst>
                                    <p:animEffect transition="out" filter="fade">
                                      <p:cBhvr>
                                        <p:cTn id="368" dur="500" tmFilter="0, 0; .2, .5; .8, .5; 1, 0"/>
                                        <p:tgtEl>
                                          <p:spTgt spid="111">
                                            <p:txEl>
                                              <p:pRg st="0" end="0"/>
                                            </p:txEl>
                                          </p:spTgt>
                                        </p:tgtEl>
                                      </p:cBhvr>
                                    </p:animEffect>
                                    <p:animScale>
                                      <p:cBhvr>
                                        <p:cTn id="369" dur="250" autoRev="1" fill="hold"/>
                                        <p:tgtEl>
                                          <p:spTgt spid="111">
                                            <p:txEl>
                                              <p:pRg st="0" end="0"/>
                                            </p:txEl>
                                          </p:spTgt>
                                        </p:tgtEl>
                                      </p:cBhvr>
                                      <p:by x="105000" y="105000"/>
                                    </p:animScale>
                                  </p:childTnLst>
                                </p:cTn>
                              </p:par>
                            </p:childTnLst>
                          </p:cTn>
                        </p:par>
                        <p:par>
                          <p:cTn id="370" fill="hold">
                            <p:stCondLst>
                              <p:cond delay="500"/>
                            </p:stCondLst>
                            <p:childTnLst>
                              <p:par>
                                <p:cTn id="371" presetID="20" presetClass="emph" presetSubtype="0" fill="hold" nodeType="afterEffect">
                                  <p:stCondLst>
                                    <p:cond delay="0"/>
                                  </p:stCondLst>
                                  <p:iterate type="lt">
                                    <p:tmPct val="10000"/>
                                  </p:iterate>
                                  <p:childTnLst>
                                    <p:set>
                                      <p:cBhvr override="childStyle">
                                        <p:cTn id="372" dur="250" autoRev="1" fill="hold"/>
                                        <p:tgtEl>
                                          <p:spTgt spid="111">
                                            <p:txEl>
                                              <p:pRg st="0" end="0"/>
                                            </p:txEl>
                                          </p:spTgt>
                                        </p:tgtEl>
                                        <p:attrNameLst>
                                          <p:attrName>style.color</p:attrName>
                                        </p:attrNameLst>
                                      </p:cBhvr>
                                      <p:to>
                                        <p:clrVal>
                                          <a:srgbClr val="33CC33"/>
                                        </p:clrVal>
                                      </p:to>
                                    </p:set>
                                    <p:set>
                                      <p:cBhvr>
                                        <p:cTn id="373" dur="250" autoRev="1" fill="hold"/>
                                        <p:tgtEl>
                                          <p:spTgt spid="111">
                                            <p:txEl>
                                              <p:pRg st="0" end="0"/>
                                            </p:txEl>
                                          </p:spTgt>
                                        </p:tgtEl>
                                        <p:attrNameLst>
                                          <p:attrName>fillcolor</p:attrName>
                                        </p:attrNameLst>
                                      </p:cBhvr>
                                      <p:to>
                                        <p:clrVal>
                                          <a:srgbClr val="33CC33"/>
                                        </p:clrVal>
                                      </p:to>
                                    </p:set>
                                    <p:set>
                                      <p:cBhvr>
                                        <p:cTn id="374" dur="250" autoRev="1" fill="hold"/>
                                        <p:tgtEl>
                                          <p:spTgt spid="111">
                                            <p:txEl>
                                              <p:pRg st="0" end="0"/>
                                            </p:txEl>
                                          </p:spTgt>
                                        </p:tgtEl>
                                        <p:attrNameLst>
                                          <p:attrName>fill.type</p:attrName>
                                        </p:attrNameLst>
                                      </p:cBhvr>
                                      <p:to>
                                        <p:strVal val="solid"/>
                                      </p:to>
                                    </p:set>
                                  </p:childTnLst>
                                </p:cTn>
                              </p:par>
                            </p:childTnLst>
                          </p:cTn>
                        </p:par>
                      </p:childTnLst>
                    </p:cTn>
                  </p:par>
                  <p:par>
                    <p:cTn id="375" fill="hold">
                      <p:stCondLst>
                        <p:cond delay="indefinite"/>
                      </p:stCondLst>
                      <p:childTnLst>
                        <p:par>
                          <p:cTn id="376" fill="hold">
                            <p:stCondLst>
                              <p:cond delay="0"/>
                            </p:stCondLst>
                            <p:childTnLst>
                              <p:par>
                                <p:cTn id="377" presetID="3" presetClass="emph" presetSubtype="2" fill="hold" grpId="1" nodeType="clickEffect">
                                  <p:stCondLst>
                                    <p:cond delay="0"/>
                                  </p:stCondLst>
                                  <p:iterate type="lt">
                                    <p:tmPct val="0"/>
                                  </p:iterate>
                                  <p:childTnLst>
                                    <p:animClr clrSpc="rgb" dir="cw">
                                      <p:cBhvr override="childStyle">
                                        <p:cTn id="378" dur="500" fill="hold"/>
                                        <p:tgtEl>
                                          <p:spTgt spid="111">
                                            <p:txEl>
                                              <p:pRg st="0" end="0"/>
                                            </p:txEl>
                                          </p:spTgt>
                                        </p:tgtEl>
                                        <p:attrNameLst>
                                          <p:attrName>style.color</p:attrName>
                                        </p:attrNameLst>
                                      </p:cBhvr>
                                      <p:to>
                                        <a:srgbClr val="FF3300"/>
                                      </p:to>
                                    </p:animClr>
                                  </p:childTnLst>
                                </p:cTn>
                              </p:par>
                            </p:childTnLst>
                          </p:cTn>
                        </p:par>
                        <p:par>
                          <p:cTn id="379" fill="hold">
                            <p:stCondLst>
                              <p:cond delay="500"/>
                            </p:stCondLst>
                            <p:childTnLst>
                              <p:par>
                                <p:cTn id="380" presetID="26" presetClass="emph" presetSubtype="0" fill="hold" nodeType="afterEffect">
                                  <p:stCondLst>
                                    <p:cond delay="0"/>
                                  </p:stCondLst>
                                  <p:iterate type="lt">
                                    <p:tmPct val="0"/>
                                  </p:iterate>
                                  <p:childTnLst>
                                    <p:animEffect transition="out" filter="fade">
                                      <p:cBhvr>
                                        <p:cTn id="381" dur="500" tmFilter="0, 0; .2, .5; .8, .5; 1, 0"/>
                                        <p:tgtEl>
                                          <p:spTgt spid="112">
                                            <p:txEl>
                                              <p:pRg st="0" end="0"/>
                                            </p:txEl>
                                          </p:spTgt>
                                        </p:tgtEl>
                                      </p:cBhvr>
                                    </p:animEffect>
                                    <p:animScale>
                                      <p:cBhvr>
                                        <p:cTn id="382" dur="250" autoRev="1" fill="hold"/>
                                        <p:tgtEl>
                                          <p:spTgt spid="112">
                                            <p:txEl>
                                              <p:pRg st="0" end="0"/>
                                            </p:txEl>
                                          </p:spTgt>
                                        </p:tgtEl>
                                      </p:cBhvr>
                                      <p:by x="105000" y="105000"/>
                                    </p:animScale>
                                  </p:childTnLst>
                                </p:cTn>
                              </p:par>
                            </p:childTnLst>
                          </p:cTn>
                        </p:par>
                        <p:par>
                          <p:cTn id="383" fill="hold">
                            <p:stCondLst>
                              <p:cond delay="1000"/>
                            </p:stCondLst>
                            <p:childTnLst>
                              <p:par>
                                <p:cTn id="384" presetID="20" presetClass="emph" presetSubtype="0" fill="hold" nodeType="afterEffect">
                                  <p:stCondLst>
                                    <p:cond delay="0"/>
                                  </p:stCondLst>
                                  <p:iterate type="lt">
                                    <p:tmPct val="10000"/>
                                  </p:iterate>
                                  <p:childTnLst>
                                    <p:set>
                                      <p:cBhvr override="childStyle">
                                        <p:cTn id="385" dur="250" autoRev="1" fill="hold"/>
                                        <p:tgtEl>
                                          <p:spTgt spid="112">
                                            <p:txEl>
                                              <p:pRg st="0" end="0"/>
                                            </p:txEl>
                                          </p:spTgt>
                                        </p:tgtEl>
                                        <p:attrNameLst>
                                          <p:attrName>style.color</p:attrName>
                                        </p:attrNameLst>
                                      </p:cBhvr>
                                      <p:to>
                                        <p:clrVal>
                                          <a:srgbClr val="33CC33"/>
                                        </p:clrVal>
                                      </p:to>
                                    </p:set>
                                    <p:set>
                                      <p:cBhvr>
                                        <p:cTn id="386" dur="250" autoRev="1" fill="hold"/>
                                        <p:tgtEl>
                                          <p:spTgt spid="112">
                                            <p:txEl>
                                              <p:pRg st="0" end="0"/>
                                            </p:txEl>
                                          </p:spTgt>
                                        </p:tgtEl>
                                        <p:attrNameLst>
                                          <p:attrName>fillcolor</p:attrName>
                                        </p:attrNameLst>
                                      </p:cBhvr>
                                      <p:to>
                                        <p:clrVal>
                                          <a:srgbClr val="33CC33"/>
                                        </p:clrVal>
                                      </p:to>
                                    </p:set>
                                    <p:set>
                                      <p:cBhvr>
                                        <p:cTn id="387" dur="250" autoRev="1" fill="hold"/>
                                        <p:tgtEl>
                                          <p:spTgt spid="112">
                                            <p:txEl>
                                              <p:pRg st="0" end="0"/>
                                            </p:txEl>
                                          </p:spTgt>
                                        </p:tgtEl>
                                        <p:attrNameLst>
                                          <p:attrName>fill.type</p:attrName>
                                        </p:attrNameLst>
                                      </p:cBhvr>
                                      <p:to>
                                        <p:strVal val="solid"/>
                                      </p:to>
                                    </p:set>
                                  </p:childTnLst>
                                </p:cTn>
                              </p:par>
                            </p:childTnLst>
                          </p:cTn>
                        </p:par>
                      </p:childTnLst>
                    </p:cTn>
                  </p:par>
                  <p:par>
                    <p:cTn id="388" fill="hold">
                      <p:stCondLst>
                        <p:cond delay="indefinite"/>
                      </p:stCondLst>
                      <p:childTnLst>
                        <p:par>
                          <p:cTn id="389" fill="hold">
                            <p:stCondLst>
                              <p:cond delay="0"/>
                            </p:stCondLst>
                            <p:childTnLst>
                              <p:par>
                                <p:cTn id="390" presetID="3" presetClass="emph" presetSubtype="2" fill="hold" nodeType="clickEffect">
                                  <p:stCondLst>
                                    <p:cond delay="0"/>
                                  </p:stCondLst>
                                  <p:iterate type="lt">
                                    <p:tmPct val="0"/>
                                  </p:iterate>
                                  <p:childTnLst>
                                    <p:animClr clrSpc="rgb" dir="cw">
                                      <p:cBhvr override="childStyle">
                                        <p:cTn id="391" dur="500" fill="hold"/>
                                        <p:tgtEl>
                                          <p:spTgt spid="112">
                                            <p:txEl>
                                              <p:pRg st="0" end="0"/>
                                            </p:txEl>
                                          </p:spTgt>
                                        </p:tgtEl>
                                        <p:attrNameLst>
                                          <p:attrName>style.color</p:attrName>
                                        </p:attrNameLst>
                                      </p:cBhvr>
                                      <p:to>
                                        <a:srgbClr val="FF3300"/>
                                      </p:to>
                                    </p:animClr>
                                  </p:childTnLst>
                                </p:cTn>
                              </p:par>
                            </p:childTnLst>
                          </p:cTn>
                        </p:par>
                        <p:par>
                          <p:cTn id="392" fill="hold">
                            <p:stCondLst>
                              <p:cond delay="500"/>
                            </p:stCondLst>
                            <p:childTnLst>
                              <p:par>
                                <p:cTn id="393" presetID="26" presetClass="emph" presetSubtype="0" fill="hold" nodeType="afterEffect">
                                  <p:stCondLst>
                                    <p:cond delay="0"/>
                                  </p:stCondLst>
                                  <p:iterate type="lt">
                                    <p:tmPct val="0"/>
                                  </p:iterate>
                                  <p:childTnLst>
                                    <p:animEffect transition="out" filter="fade">
                                      <p:cBhvr>
                                        <p:cTn id="394" dur="500" tmFilter="0, 0; .2, .5; .8, .5; 1, 0"/>
                                        <p:tgtEl>
                                          <p:spTgt spid="113">
                                            <p:txEl>
                                              <p:pRg st="0" end="0"/>
                                            </p:txEl>
                                          </p:spTgt>
                                        </p:tgtEl>
                                      </p:cBhvr>
                                    </p:animEffect>
                                    <p:animScale>
                                      <p:cBhvr>
                                        <p:cTn id="395" dur="250" autoRev="1" fill="hold"/>
                                        <p:tgtEl>
                                          <p:spTgt spid="113">
                                            <p:txEl>
                                              <p:pRg st="0" end="0"/>
                                            </p:txEl>
                                          </p:spTgt>
                                        </p:tgtEl>
                                      </p:cBhvr>
                                      <p:by x="105000" y="105000"/>
                                    </p:animScale>
                                  </p:childTnLst>
                                </p:cTn>
                              </p:par>
                            </p:childTnLst>
                          </p:cTn>
                        </p:par>
                        <p:par>
                          <p:cTn id="396" fill="hold">
                            <p:stCondLst>
                              <p:cond delay="1000"/>
                            </p:stCondLst>
                            <p:childTnLst>
                              <p:par>
                                <p:cTn id="397" presetID="20" presetClass="emph" presetSubtype="0" fill="hold" nodeType="afterEffect">
                                  <p:stCondLst>
                                    <p:cond delay="0"/>
                                  </p:stCondLst>
                                  <p:iterate type="lt">
                                    <p:tmPct val="10000"/>
                                  </p:iterate>
                                  <p:childTnLst>
                                    <p:set>
                                      <p:cBhvr override="childStyle">
                                        <p:cTn id="398" dur="250" autoRev="1" fill="hold"/>
                                        <p:tgtEl>
                                          <p:spTgt spid="113">
                                            <p:txEl>
                                              <p:pRg st="0" end="0"/>
                                            </p:txEl>
                                          </p:spTgt>
                                        </p:tgtEl>
                                        <p:attrNameLst>
                                          <p:attrName>style.color</p:attrName>
                                        </p:attrNameLst>
                                      </p:cBhvr>
                                      <p:to>
                                        <p:clrVal>
                                          <a:srgbClr val="33CC33"/>
                                        </p:clrVal>
                                      </p:to>
                                    </p:set>
                                    <p:set>
                                      <p:cBhvr>
                                        <p:cTn id="399" dur="250" autoRev="1" fill="hold"/>
                                        <p:tgtEl>
                                          <p:spTgt spid="113">
                                            <p:txEl>
                                              <p:pRg st="0" end="0"/>
                                            </p:txEl>
                                          </p:spTgt>
                                        </p:tgtEl>
                                        <p:attrNameLst>
                                          <p:attrName>fillcolor</p:attrName>
                                        </p:attrNameLst>
                                      </p:cBhvr>
                                      <p:to>
                                        <p:clrVal>
                                          <a:srgbClr val="33CC33"/>
                                        </p:clrVal>
                                      </p:to>
                                    </p:set>
                                    <p:set>
                                      <p:cBhvr>
                                        <p:cTn id="400" dur="250" autoRev="1" fill="hold"/>
                                        <p:tgtEl>
                                          <p:spTgt spid="113">
                                            <p:txEl>
                                              <p:pRg st="0" end="0"/>
                                            </p:txEl>
                                          </p:spTgt>
                                        </p:tgtEl>
                                        <p:attrNameLst>
                                          <p:attrName>fill.type</p:attrName>
                                        </p:attrNameLst>
                                      </p:cBhvr>
                                      <p:to>
                                        <p:strVal val="solid"/>
                                      </p:to>
                                    </p:set>
                                  </p:childTnLst>
                                </p:cTn>
                              </p:par>
                            </p:childTnLst>
                          </p:cTn>
                        </p:par>
                      </p:childTnLst>
                    </p:cTn>
                  </p:par>
                  <p:par>
                    <p:cTn id="401" fill="hold">
                      <p:stCondLst>
                        <p:cond delay="indefinite"/>
                      </p:stCondLst>
                      <p:childTnLst>
                        <p:par>
                          <p:cTn id="402" fill="hold">
                            <p:stCondLst>
                              <p:cond delay="0"/>
                            </p:stCondLst>
                            <p:childTnLst>
                              <p:par>
                                <p:cTn id="403" presetID="42" presetClass="path" presetSubtype="0" accel="50000" decel="50000" fill="hold" grpId="1" nodeType="clickEffect">
                                  <p:stCondLst>
                                    <p:cond delay="0"/>
                                  </p:stCondLst>
                                  <p:iterate type="lt">
                                    <p:tmPct val="0"/>
                                  </p:iterate>
                                  <p:childTnLst>
                                    <p:animMotion origin="layout" path="M -2.08333E-7 2.22222E-6 L -0.00052 0.16759 " pathEditMode="relative" rAng="0" ptsTypes="AA">
                                      <p:cBhvr>
                                        <p:cTn id="404" dur="500" fill="hold"/>
                                        <p:tgtEl>
                                          <p:spTgt spid="110">
                                            <p:txEl>
                                              <p:pRg st="0" end="0"/>
                                            </p:txEl>
                                          </p:spTgt>
                                        </p:tgtEl>
                                        <p:attrNameLst>
                                          <p:attrName>ppt_x</p:attrName>
                                          <p:attrName>ppt_y</p:attrName>
                                        </p:attrNameLst>
                                      </p:cBhvr>
                                      <p:rCtr x="-26" y="8380"/>
                                    </p:animMotion>
                                  </p:childTnLst>
                                </p:cTn>
                              </p:par>
                            </p:childTnLst>
                          </p:cTn>
                        </p:par>
                        <p:par>
                          <p:cTn id="405" fill="hold">
                            <p:stCondLst>
                              <p:cond delay="500"/>
                            </p:stCondLst>
                            <p:childTnLst>
                              <p:par>
                                <p:cTn id="406" presetID="64" presetClass="path" presetSubtype="0" accel="50000" decel="50000" fill="hold" grpId="1" nodeType="afterEffect">
                                  <p:stCondLst>
                                    <p:cond delay="0"/>
                                  </p:stCondLst>
                                  <p:iterate type="lt">
                                    <p:tmPct val="0"/>
                                  </p:iterate>
                                  <p:childTnLst>
                                    <p:animMotion origin="layout" path="M -0.00364 -0.00023 L -0.00351 -0.16597 " pathEditMode="relative" rAng="0" ptsTypes="AA">
                                      <p:cBhvr>
                                        <p:cTn id="407" dur="500" fill="hold"/>
                                        <p:tgtEl>
                                          <p:spTgt spid="113">
                                            <p:txEl>
                                              <p:pRg st="0" end="0"/>
                                            </p:txEl>
                                          </p:spTgt>
                                        </p:tgtEl>
                                        <p:attrNameLst>
                                          <p:attrName>ppt_x</p:attrName>
                                          <p:attrName>ppt_y</p:attrName>
                                        </p:attrNameLst>
                                      </p:cBhvr>
                                      <p:rCtr x="0" y="-8287"/>
                                    </p:animMotion>
                                  </p:childTnLst>
                                </p:cTn>
                              </p:par>
                            </p:childTnLst>
                          </p:cTn>
                        </p:par>
                        <p:par>
                          <p:cTn id="408" fill="hold">
                            <p:stCondLst>
                              <p:cond delay="1000"/>
                            </p:stCondLst>
                            <p:childTnLst>
                              <p:par>
                                <p:cTn id="409" presetID="4" presetClass="emph" presetSubtype="2" fill="hold" nodeType="afterEffect">
                                  <p:stCondLst>
                                    <p:cond delay="0"/>
                                  </p:stCondLst>
                                  <p:iterate type="lt">
                                    <p:tmPct val="0"/>
                                  </p:iterate>
                                  <p:childTnLst>
                                    <p:anim to="1" calcmode="lin" valueType="num">
                                      <p:cBhvr override="childStyle">
                                        <p:cTn id="410" dur="500" fill="hold"/>
                                        <p:tgtEl>
                                          <p:spTgt spid="110">
                                            <p:txEl>
                                              <p:pRg st="0" end="0"/>
                                            </p:txEl>
                                          </p:spTgt>
                                        </p:tgtEl>
                                        <p:attrNameLst>
                                          <p:attrName>style.fontSize</p:attrName>
                                        </p:attrNameLst>
                                      </p:cBhvr>
                                    </p:anim>
                                  </p:childTnLst>
                                </p:cTn>
                              </p:par>
                            </p:childTnLst>
                          </p:cTn>
                        </p:par>
                        <p:par>
                          <p:cTn id="411" fill="hold">
                            <p:stCondLst>
                              <p:cond delay="1500"/>
                            </p:stCondLst>
                            <p:childTnLst>
                              <p:par>
                                <p:cTn id="412" presetID="4" presetClass="emph" presetSubtype="2" fill="hold" nodeType="afterEffect">
                                  <p:stCondLst>
                                    <p:cond delay="0"/>
                                  </p:stCondLst>
                                  <p:iterate type="lt">
                                    <p:tmPct val="0"/>
                                  </p:iterate>
                                  <p:childTnLst>
                                    <p:anim to="1.3" calcmode="lin" valueType="num">
                                      <p:cBhvr override="childStyle">
                                        <p:cTn id="413" dur="500" fill="hold"/>
                                        <p:tgtEl>
                                          <p:spTgt spid="113">
                                            <p:txEl>
                                              <p:pRg st="0" end="0"/>
                                            </p:txEl>
                                          </p:spTgt>
                                        </p:tgtEl>
                                        <p:attrNameLst>
                                          <p:attrName>style.fontSize</p:attrName>
                                        </p:attrNameLst>
                                      </p:cBhvr>
                                    </p:anim>
                                  </p:childTnLst>
                                </p:cTn>
                              </p:par>
                            </p:childTnLst>
                          </p:cTn>
                        </p:par>
                      </p:childTnLst>
                    </p:cTn>
                  </p:par>
                  <p:par>
                    <p:cTn id="414" fill="hold">
                      <p:stCondLst>
                        <p:cond delay="indefinite"/>
                      </p:stCondLst>
                      <p:childTnLst>
                        <p:par>
                          <p:cTn id="415" fill="hold">
                            <p:stCondLst>
                              <p:cond delay="0"/>
                            </p:stCondLst>
                            <p:childTnLst>
                              <p:par>
                                <p:cTn id="416" presetID="3" presetClass="emph" presetSubtype="2" fill="hold" grpId="2" nodeType="clickEffect">
                                  <p:stCondLst>
                                    <p:cond delay="0"/>
                                  </p:stCondLst>
                                  <p:iterate type="lt">
                                    <p:tmPct val="0"/>
                                  </p:iterate>
                                  <p:childTnLst>
                                    <p:animClr clrSpc="rgb" dir="cw">
                                      <p:cBhvr override="childStyle">
                                        <p:cTn id="417" dur="500" fill="hold"/>
                                        <p:tgtEl>
                                          <p:spTgt spid="110">
                                            <p:txEl>
                                              <p:pRg st="0" end="0"/>
                                            </p:txEl>
                                          </p:spTgt>
                                        </p:tgtEl>
                                        <p:attrNameLst>
                                          <p:attrName>style.color</p:attrName>
                                        </p:attrNameLst>
                                      </p:cBhvr>
                                      <p:to>
                                        <a:srgbClr val="FF3300"/>
                                      </p:to>
                                    </p:animClr>
                                  </p:childTnLst>
                                </p:cTn>
                              </p:par>
                            </p:childTnLst>
                          </p:cTn>
                        </p:par>
                        <p:par>
                          <p:cTn id="418" fill="hold">
                            <p:stCondLst>
                              <p:cond delay="500"/>
                            </p:stCondLst>
                            <p:childTnLst>
                              <p:par>
                                <p:cTn id="419" presetID="26" presetClass="emph" presetSubtype="0" fill="hold" nodeType="afterEffect">
                                  <p:stCondLst>
                                    <p:cond delay="0"/>
                                  </p:stCondLst>
                                  <p:iterate type="lt">
                                    <p:tmPct val="0"/>
                                  </p:iterate>
                                  <p:childTnLst>
                                    <p:animEffect transition="out" filter="fade">
                                      <p:cBhvr>
                                        <p:cTn id="420" dur="500" tmFilter="0, 0; .2, .5; .8, .5; 1, 0"/>
                                        <p:tgtEl>
                                          <p:spTgt spid="114">
                                            <p:txEl>
                                              <p:pRg st="0" end="0"/>
                                            </p:txEl>
                                          </p:spTgt>
                                        </p:tgtEl>
                                      </p:cBhvr>
                                    </p:animEffect>
                                    <p:animScale>
                                      <p:cBhvr>
                                        <p:cTn id="421" dur="250" autoRev="1" fill="hold"/>
                                        <p:tgtEl>
                                          <p:spTgt spid="114">
                                            <p:txEl>
                                              <p:pRg st="0" end="0"/>
                                            </p:txEl>
                                          </p:spTgt>
                                        </p:tgtEl>
                                      </p:cBhvr>
                                      <p:by x="105000" y="105000"/>
                                    </p:animScale>
                                  </p:childTnLst>
                                </p:cTn>
                              </p:par>
                            </p:childTnLst>
                          </p:cTn>
                        </p:par>
                        <p:par>
                          <p:cTn id="422" fill="hold">
                            <p:stCondLst>
                              <p:cond delay="1000"/>
                            </p:stCondLst>
                            <p:childTnLst>
                              <p:par>
                                <p:cTn id="423" presetID="20" presetClass="emph" presetSubtype="0" fill="hold" nodeType="afterEffect">
                                  <p:stCondLst>
                                    <p:cond delay="0"/>
                                  </p:stCondLst>
                                  <p:iterate type="lt">
                                    <p:tmPct val="10000"/>
                                  </p:iterate>
                                  <p:childTnLst>
                                    <p:set>
                                      <p:cBhvr override="childStyle">
                                        <p:cTn id="424" dur="250" autoRev="1" fill="hold"/>
                                        <p:tgtEl>
                                          <p:spTgt spid="114">
                                            <p:txEl>
                                              <p:pRg st="0" end="0"/>
                                            </p:txEl>
                                          </p:spTgt>
                                        </p:tgtEl>
                                        <p:attrNameLst>
                                          <p:attrName>style.color</p:attrName>
                                        </p:attrNameLst>
                                      </p:cBhvr>
                                      <p:to>
                                        <p:clrVal>
                                          <a:srgbClr val="33CC33"/>
                                        </p:clrVal>
                                      </p:to>
                                    </p:set>
                                    <p:set>
                                      <p:cBhvr>
                                        <p:cTn id="425" dur="250" autoRev="1" fill="hold"/>
                                        <p:tgtEl>
                                          <p:spTgt spid="114">
                                            <p:txEl>
                                              <p:pRg st="0" end="0"/>
                                            </p:txEl>
                                          </p:spTgt>
                                        </p:tgtEl>
                                        <p:attrNameLst>
                                          <p:attrName>fillcolor</p:attrName>
                                        </p:attrNameLst>
                                      </p:cBhvr>
                                      <p:to>
                                        <p:clrVal>
                                          <a:srgbClr val="33CC33"/>
                                        </p:clrVal>
                                      </p:to>
                                    </p:set>
                                    <p:set>
                                      <p:cBhvr>
                                        <p:cTn id="426" dur="250" autoRev="1" fill="hold"/>
                                        <p:tgtEl>
                                          <p:spTgt spid="114">
                                            <p:txEl>
                                              <p:pRg st="0" end="0"/>
                                            </p:txEl>
                                          </p:spTgt>
                                        </p:tgtEl>
                                        <p:attrNameLst>
                                          <p:attrName>fill.type</p:attrName>
                                        </p:attrNameLst>
                                      </p:cBhvr>
                                      <p:to>
                                        <p:strVal val="solid"/>
                                      </p:to>
                                    </p:set>
                                  </p:childTnLst>
                                </p:cTn>
                              </p:par>
                            </p:childTnLst>
                          </p:cTn>
                        </p:par>
                      </p:childTnLst>
                    </p:cTn>
                  </p:par>
                  <p:par>
                    <p:cTn id="427" fill="hold">
                      <p:stCondLst>
                        <p:cond delay="indefinite"/>
                      </p:stCondLst>
                      <p:childTnLst>
                        <p:par>
                          <p:cTn id="428" fill="hold">
                            <p:stCondLst>
                              <p:cond delay="0"/>
                            </p:stCondLst>
                            <p:childTnLst>
                              <p:par>
                                <p:cTn id="429" presetID="3" presetClass="emph" presetSubtype="2" fill="hold" nodeType="clickEffect">
                                  <p:stCondLst>
                                    <p:cond delay="0"/>
                                  </p:stCondLst>
                                  <p:iterate type="lt">
                                    <p:tmPct val="0"/>
                                  </p:iterate>
                                  <p:childTnLst>
                                    <p:animClr clrSpc="rgb" dir="cw">
                                      <p:cBhvr override="childStyle">
                                        <p:cTn id="430" dur="500" fill="hold"/>
                                        <p:tgtEl>
                                          <p:spTgt spid="114">
                                            <p:txEl>
                                              <p:pRg st="0" end="0"/>
                                            </p:txEl>
                                          </p:spTgt>
                                        </p:tgtEl>
                                        <p:attrNameLst>
                                          <p:attrName>style.color</p:attrName>
                                        </p:attrNameLst>
                                      </p:cBhvr>
                                      <p:to>
                                        <a:srgbClr val="FF3300"/>
                                      </p:to>
                                    </p:animClr>
                                  </p:childTnLst>
                                </p:cTn>
                              </p:par>
                            </p:childTnLst>
                          </p:cTn>
                        </p:par>
                        <p:par>
                          <p:cTn id="431" fill="hold">
                            <p:stCondLst>
                              <p:cond delay="500"/>
                            </p:stCondLst>
                            <p:childTnLst>
                              <p:par>
                                <p:cTn id="432" presetID="26" presetClass="emph" presetSubtype="0" fill="hold" grpId="1" nodeType="afterEffect">
                                  <p:stCondLst>
                                    <p:cond delay="0"/>
                                  </p:stCondLst>
                                  <p:iterate type="lt">
                                    <p:tmPct val="0"/>
                                  </p:iterate>
                                  <p:childTnLst>
                                    <p:animEffect transition="out" filter="fade">
                                      <p:cBhvr>
                                        <p:cTn id="433" dur="500" tmFilter="0, 0; .2, .5; .8, .5; 1, 0"/>
                                        <p:tgtEl>
                                          <p:spTgt spid="115"/>
                                        </p:tgtEl>
                                      </p:cBhvr>
                                    </p:animEffect>
                                    <p:animScale>
                                      <p:cBhvr>
                                        <p:cTn id="434" dur="250" autoRev="1" fill="hold"/>
                                        <p:tgtEl>
                                          <p:spTgt spid="115"/>
                                        </p:tgtEl>
                                      </p:cBhvr>
                                      <p:by x="105000" y="105000"/>
                                    </p:animScale>
                                  </p:childTnLst>
                                </p:cTn>
                              </p:par>
                            </p:childTnLst>
                          </p:cTn>
                        </p:par>
                        <p:par>
                          <p:cTn id="435" fill="hold">
                            <p:stCondLst>
                              <p:cond delay="1000"/>
                            </p:stCondLst>
                            <p:childTnLst>
                              <p:par>
                                <p:cTn id="436" presetID="20" presetClass="emph" presetSubtype="0" fill="hold" grpId="2" nodeType="afterEffect">
                                  <p:stCondLst>
                                    <p:cond delay="0"/>
                                  </p:stCondLst>
                                  <p:iterate type="lt">
                                    <p:tmPct val="10000"/>
                                  </p:iterate>
                                  <p:childTnLst>
                                    <p:set>
                                      <p:cBhvr override="childStyle">
                                        <p:cTn id="437" dur="250" autoRev="1" fill="hold"/>
                                        <p:tgtEl>
                                          <p:spTgt spid="115"/>
                                        </p:tgtEl>
                                        <p:attrNameLst>
                                          <p:attrName>style.color</p:attrName>
                                        </p:attrNameLst>
                                      </p:cBhvr>
                                      <p:to>
                                        <p:clrVal>
                                          <a:srgbClr val="33CC33"/>
                                        </p:clrVal>
                                      </p:to>
                                    </p:set>
                                    <p:set>
                                      <p:cBhvr>
                                        <p:cTn id="438" dur="250" autoRev="1" fill="hold"/>
                                        <p:tgtEl>
                                          <p:spTgt spid="115"/>
                                        </p:tgtEl>
                                        <p:attrNameLst>
                                          <p:attrName>fillcolor</p:attrName>
                                        </p:attrNameLst>
                                      </p:cBhvr>
                                      <p:to>
                                        <p:clrVal>
                                          <a:srgbClr val="33CC33"/>
                                        </p:clrVal>
                                      </p:to>
                                    </p:set>
                                    <p:set>
                                      <p:cBhvr>
                                        <p:cTn id="439" dur="250" autoRev="1" fill="hold"/>
                                        <p:tgtEl>
                                          <p:spTgt spid="115"/>
                                        </p:tgtEl>
                                        <p:attrNameLst>
                                          <p:attrName>fill.type</p:attrName>
                                        </p:attrNameLst>
                                      </p:cBhvr>
                                      <p:to>
                                        <p:strVal val="solid"/>
                                      </p:to>
                                    </p:set>
                                  </p:childTnLst>
                                </p:cTn>
                              </p:par>
                            </p:childTnLst>
                          </p:cTn>
                        </p:par>
                      </p:childTnLst>
                    </p:cTn>
                  </p:par>
                  <p:par>
                    <p:cTn id="440" fill="hold">
                      <p:stCondLst>
                        <p:cond delay="indefinite"/>
                      </p:stCondLst>
                      <p:childTnLst>
                        <p:par>
                          <p:cTn id="441" fill="hold">
                            <p:stCondLst>
                              <p:cond delay="0"/>
                            </p:stCondLst>
                            <p:childTnLst>
                              <p:par>
                                <p:cTn id="442" presetID="1" presetClass="entr" presetSubtype="0" fill="hold" grpId="0" nodeType="clickEffect">
                                  <p:stCondLst>
                                    <p:cond delay="0"/>
                                  </p:stCondLst>
                                  <p:iterate type="lt">
                                    <p:tmAbs val="500"/>
                                  </p:iterate>
                                  <p:childTnLst>
                                    <p:set>
                                      <p:cBhvr>
                                        <p:cTn id="443" dur="1" fill="hold">
                                          <p:stCondLst>
                                            <p:cond delay="0"/>
                                          </p:stCondLst>
                                        </p:cTn>
                                        <p:tgtEl>
                                          <p:spTgt spid="117"/>
                                        </p:tgtEl>
                                        <p:attrNameLst>
                                          <p:attrName>style.visibility</p:attrName>
                                        </p:attrNameLst>
                                      </p:cBhvr>
                                      <p:to>
                                        <p:strVal val="visible"/>
                                      </p:to>
                                    </p:set>
                                  </p:childTnLst>
                                </p:cTn>
                              </p:par>
                            </p:childTnLst>
                          </p:cTn>
                        </p:par>
                      </p:childTnLst>
                    </p:cTn>
                  </p:par>
                  <p:par>
                    <p:cTn id="444" fill="hold">
                      <p:stCondLst>
                        <p:cond delay="indefinite"/>
                      </p:stCondLst>
                      <p:childTnLst>
                        <p:par>
                          <p:cTn id="445" fill="hold">
                            <p:stCondLst>
                              <p:cond delay="0"/>
                            </p:stCondLst>
                            <p:childTnLst>
                              <p:par>
                                <p:cTn id="446" presetID="42" presetClass="entr" presetSubtype="0" fill="hold" grpId="0" nodeType="clickEffect">
                                  <p:stCondLst>
                                    <p:cond delay="0"/>
                                  </p:stCondLst>
                                  <p:childTnLst>
                                    <p:set>
                                      <p:cBhvr>
                                        <p:cTn id="447" dur="1" fill="hold">
                                          <p:stCondLst>
                                            <p:cond delay="0"/>
                                          </p:stCondLst>
                                        </p:cTn>
                                        <p:tgtEl>
                                          <p:spTgt spid="6"/>
                                        </p:tgtEl>
                                        <p:attrNameLst>
                                          <p:attrName>style.visibility</p:attrName>
                                        </p:attrNameLst>
                                      </p:cBhvr>
                                      <p:to>
                                        <p:strVal val="visible"/>
                                      </p:to>
                                    </p:set>
                                    <p:animEffect transition="in" filter="fade">
                                      <p:cBhvr>
                                        <p:cTn id="448" dur="1000"/>
                                        <p:tgtEl>
                                          <p:spTgt spid="6"/>
                                        </p:tgtEl>
                                      </p:cBhvr>
                                    </p:animEffect>
                                    <p:anim calcmode="lin" valueType="num">
                                      <p:cBhvr>
                                        <p:cTn id="449" dur="1000" fill="hold"/>
                                        <p:tgtEl>
                                          <p:spTgt spid="6"/>
                                        </p:tgtEl>
                                        <p:attrNameLst>
                                          <p:attrName>ppt_x</p:attrName>
                                        </p:attrNameLst>
                                      </p:cBhvr>
                                      <p:tavLst>
                                        <p:tav tm="0">
                                          <p:val>
                                            <p:strVal val="#ppt_x"/>
                                          </p:val>
                                        </p:tav>
                                        <p:tav tm="100000">
                                          <p:val>
                                            <p:strVal val="#ppt_x"/>
                                          </p:val>
                                        </p:tav>
                                      </p:tavLst>
                                    </p:anim>
                                    <p:anim calcmode="lin" valueType="num">
                                      <p:cBhvr>
                                        <p:cTn id="45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2" grpId="0" build="allAtOnce"/>
      <p:bldP spid="73" grpId="0"/>
      <p:bldP spid="73" grpId="1"/>
      <p:bldP spid="73" grpId="2"/>
      <p:bldP spid="73" grpId="3"/>
      <p:bldP spid="74" grpId="0" build="allAtOnce"/>
      <p:bldP spid="75" grpId="0" build="allAtOnce"/>
      <p:bldP spid="76" grpId="0" build="allAtOnce"/>
      <p:bldP spid="77" grpId="0" build="allAtOnce"/>
      <p:bldP spid="78" grpId="0"/>
      <p:bldP spid="78" grpId="1"/>
      <p:bldP spid="78" grpId="2"/>
      <p:bldP spid="78" grpId="3"/>
      <p:bldP spid="79" grpId="0"/>
      <p:bldP spid="79" grpId="1"/>
      <p:bldP spid="79" grpId="2"/>
      <p:bldP spid="79" grpId="3"/>
      <p:bldP spid="80" grpId="0"/>
      <p:bldP spid="90" grpId="0"/>
      <p:bldP spid="91" grpId="0" build="allAtOnce"/>
      <p:bldP spid="91" grpId="1" build="allAtOnce"/>
      <p:bldP spid="91" grpId="2" build="allAtOnce"/>
      <p:bldP spid="91" grpId="3" build="allAtOnce"/>
      <p:bldP spid="92" grpId="0"/>
      <p:bldP spid="92" grpId="1"/>
      <p:bldP spid="92" grpId="2"/>
      <p:bldP spid="92" grpId="3"/>
      <p:bldP spid="92" grpId="4"/>
      <p:bldP spid="92" grpId="5"/>
      <p:bldP spid="92" grpId="6"/>
      <p:bldP spid="92" grpId="7"/>
      <p:bldP spid="93" grpId="0" build="allAtOnce"/>
      <p:bldP spid="93" grpId="1" build="allAtOnce"/>
      <p:bldP spid="94" grpId="0"/>
      <p:bldP spid="94" grpId="1"/>
      <p:bldP spid="94" grpId="2"/>
      <p:bldP spid="94" grpId="3"/>
      <p:bldP spid="95" grpId="0" build="allAtOnce"/>
      <p:bldP spid="95" grpId="1" build="allAtOnce"/>
      <p:bldP spid="95" grpId="2" build="allAtOnce"/>
      <p:bldP spid="96" grpId="0"/>
      <p:bldP spid="96" grpId="1"/>
      <p:bldP spid="96" grpId="2"/>
      <p:bldP spid="96" grpId="3"/>
      <p:bldP spid="97" grpId="0" build="allAtOnce"/>
      <p:bldP spid="98" grpId="0"/>
      <p:bldP spid="108" grpId="0"/>
      <p:bldP spid="109" grpId="0"/>
      <p:bldP spid="110" grpId="0" build="allAtOnce"/>
      <p:bldP spid="110" grpId="1" build="allAtOnce"/>
      <p:bldP spid="110" grpId="2" build="allAtOnce"/>
      <p:bldP spid="111" grpId="0" build="allAtOnce"/>
      <p:bldP spid="111" grpId="1" build="allAtOnce"/>
      <p:bldP spid="112" grpId="0" build="allAtOnce"/>
      <p:bldP spid="113" grpId="0" build="allAtOnce"/>
      <p:bldP spid="113" grpId="1" build="allAtOnce"/>
      <p:bldP spid="114" grpId="0" build="allAtOnce"/>
      <p:bldP spid="115" grpId="0"/>
      <p:bldP spid="115" grpId="1"/>
      <p:bldP spid="115" grpId="2"/>
      <p:bldP spid="116" grpId="0"/>
      <p:bldP spid="117"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الگوريتم مرتب سازي حبابی</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5" name="Rectangle 3"/>
          <p:cNvSpPr txBox="1">
            <a:spLocks noChangeArrowheads="1"/>
          </p:cNvSpPr>
          <p:nvPr/>
        </p:nvSpPr>
        <p:spPr bwMode="auto">
          <a:xfrm>
            <a:off x="319171" y="1689488"/>
            <a:ext cx="4141468"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void  </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bubbleSort</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int</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 </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int</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n) {</a:t>
            </a: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int</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i</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contSw</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a:t>
            </a: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do {</a:t>
            </a: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contSw</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 0;</a:t>
            </a: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n --; </a:t>
            </a: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for  (</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i</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=0; </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i</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&lt;n;  </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i</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t>
            </a: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if  (A[</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i</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&gt; A[i+1]) {</a:t>
            </a: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swap(A[</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i</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A[i+1]) ;</a:t>
            </a: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contSw</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 1;	          </a:t>
            </a: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t>
            </a: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 while (</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contSw</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t>
            </a: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a:t>
            </a:r>
          </a:p>
        </p:txBody>
      </p:sp>
      <p:grpSp>
        <p:nvGrpSpPr>
          <p:cNvPr id="6" name="Group 4"/>
          <p:cNvGrpSpPr>
            <a:grpSpLocks/>
          </p:cNvGrpSpPr>
          <p:nvPr/>
        </p:nvGrpSpPr>
        <p:grpSpPr bwMode="auto">
          <a:xfrm>
            <a:off x="5416314" y="1884296"/>
            <a:ext cx="519112" cy="3243262"/>
            <a:chOff x="2531" y="9113"/>
            <a:chExt cx="555" cy="3240"/>
          </a:xfrm>
        </p:grpSpPr>
        <p:sp>
          <p:nvSpPr>
            <p:cNvPr id="7" name="Rectangle 5"/>
            <p:cNvSpPr>
              <a:spLocks noChangeArrowheads="1"/>
            </p:cNvSpPr>
            <p:nvPr/>
          </p:nvSpPr>
          <p:spPr bwMode="auto">
            <a:xfrm>
              <a:off x="2546" y="9113"/>
              <a:ext cx="540" cy="3240"/>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9" name="Line 6"/>
            <p:cNvSpPr>
              <a:spLocks noChangeShapeType="1"/>
            </p:cNvSpPr>
            <p:nvPr/>
          </p:nvSpPr>
          <p:spPr bwMode="auto">
            <a:xfrm>
              <a:off x="2546" y="1073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0" name="Line 7"/>
            <p:cNvSpPr>
              <a:spLocks noChangeShapeType="1"/>
            </p:cNvSpPr>
            <p:nvPr/>
          </p:nvSpPr>
          <p:spPr bwMode="auto">
            <a:xfrm>
              <a:off x="2546" y="993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1" name="Line 8"/>
            <p:cNvSpPr>
              <a:spLocks noChangeShapeType="1"/>
            </p:cNvSpPr>
            <p:nvPr/>
          </p:nvSpPr>
          <p:spPr bwMode="auto">
            <a:xfrm>
              <a:off x="2546" y="95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2" name="Line 9"/>
            <p:cNvSpPr>
              <a:spLocks noChangeShapeType="1"/>
            </p:cNvSpPr>
            <p:nvPr/>
          </p:nvSpPr>
          <p:spPr bwMode="auto">
            <a:xfrm>
              <a:off x="2531" y="1034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3" name="Line 10"/>
            <p:cNvSpPr>
              <a:spLocks noChangeShapeType="1"/>
            </p:cNvSpPr>
            <p:nvPr/>
          </p:nvSpPr>
          <p:spPr bwMode="auto">
            <a:xfrm>
              <a:off x="2531" y="1112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4" name="Line 11"/>
            <p:cNvSpPr>
              <a:spLocks noChangeShapeType="1"/>
            </p:cNvSpPr>
            <p:nvPr/>
          </p:nvSpPr>
          <p:spPr bwMode="auto">
            <a:xfrm>
              <a:off x="2546" y="1152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5" name="Line 12"/>
            <p:cNvSpPr>
              <a:spLocks noChangeShapeType="1"/>
            </p:cNvSpPr>
            <p:nvPr/>
          </p:nvSpPr>
          <p:spPr bwMode="auto">
            <a:xfrm>
              <a:off x="2546" y="119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sp>
        <p:nvSpPr>
          <p:cNvPr id="16" name="Text Box 13"/>
          <p:cNvSpPr txBox="1">
            <a:spLocks noChangeArrowheads="1"/>
          </p:cNvSpPr>
          <p:nvPr/>
        </p:nvSpPr>
        <p:spPr bwMode="auto">
          <a:xfrm>
            <a:off x="5468701" y="1927158"/>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16</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7" name="Text Box 14"/>
          <p:cNvSpPr txBox="1">
            <a:spLocks noChangeArrowheads="1"/>
          </p:cNvSpPr>
          <p:nvPr/>
        </p:nvSpPr>
        <p:spPr bwMode="auto">
          <a:xfrm>
            <a:off x="5482989" y="2316096"/>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22</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8" name="Text Box 15"/>
          <p:cNvSpPr txBox="1">
            <a:spLocks noChangeArrowheads="1"/>
          </p:cNvSpPr>
          <p:nvPr/>
        </p:nvSpPr>
        <p:spPr bwMode="auto">
          <a:xfrm>
            <a:off x="5454414" y="2747896"/>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12</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9" name="Text Box 16"/>
          <p:cNvSpPr txBox="1">
            <a:spLocks noChangeArrowheads="1"/>
          </p:cNvSpPr>
          <p:nvPr/>
        </p:nvSpPr>
        <p:spPr bwMode="auto">
          <a:xfrm>
            <a:off x="5454414" y="3136833"/>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35</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20" name="Text Box 17"/>
          <p:cNvSpPr txBox="1">
            <a:spLocks noChangeArrowheads="1"/>
          </p:cNvSpPr>
          <p:nvPr/>
        </p:nvSpPr>
        <p:spPr bwMode="auto">
          <a:xfrm>
            <a:off x="5454414" y="3497196"/>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27</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21" name="Text Box 18"/>
          <p:cNvSpPr txBox="1">
            <a:spLocks noChangeArrowheads="1"/>
          </p:cNvSpPr>
          <p:nvPr/>
        </p:nvSpPr>
        <p:spPr bwMode="auto">
          <a:xfrm>
            <a:off x="5525851" y="3900421"/>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8</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22" name="Text Box 19"/>
          <p:cNvSpPr txBox="1">
            <a:spLocks noChangeArrowheads="1"/>
          </p:cNvSpPr>
          <p:nvPr/>
        </p:nvSpPr>
        <p:spPr bwMode="auto">
          <a:xfrm>
            <a:off x="5468701" y="4317933"/>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41</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23" name="Text Box 20"/>
          <p:cNvSpPr txBox="1">
            <a:spLocks noChangeArrowheads="1"/>
          </p:cNvSpPr>
          <p:nvPr/>
        </p:nvSpPr>
        <p:spPr bwMode="auto">
          <a:xfrm>
            <a:off x="5468701" y="4735446"/>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19</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24" name="Text Box 21"/>
          <p:cNvSpPr txBox="1">
            <a:spLocks noChangeArrowheads="1"/>
          </p:cNvSpPr>
          <p:nvPr/>
        </p:nvSpPr>
        <p:spPr bwMode="auto">
          <a:xfrm>
            <a:off x="5143264" y="5283133"/>
            <a:ext cx="11287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fa-IR" altLang="en-US" sz="1800" b="0" smtClean="0">
                <a:solidFill>
                  <a:srgbClr val="000000"/>
                </a:solidFill>
                <a:latin typeface="Tahoma" panose="020B0604030504040204" pitchFamily="34" charset="0"/>
                <a:cs typeface="Tahoma" panose="020B0604030504040204" pitchFamily="34" charset="0"/>
              </a:rPr>
              <a:t>مرحله اول</a:t>
            </a:r>
            <a:endParaRPr lang="en-US" altLang="en-US" sz="1800" b="0" smtClean="0">
              <a:solidFill>
                <a:srgbClr val="000000"/>
              </a:solidFill>
              <a:latin typeface="Tahoma" panose="020B0604030504040204" pitchFamily="34" charset="0"/>
              <a:cs typeface="Tahoma" panose="020B0604030504040204" pitchFamily="34" charset="0"/>
            </a:endParaRPr>
          </a:p>
        </p:txBody>
      </p:sp>
      <p:grpSp>
        <p:nvGrpSpPr>
          <p:cNvPr id="25" name="Group 22"/>
          <p:cNvGrpSpPr>
            <a:grpSpLocks/>
          </p:cNvGrpSpPr>
          <p:nvPr/>
        </p:nvGrpSpPr>
        <p:grpSpPr bwMode="auto">
          <a:xfrm>
            <a:off x="7819789" y="1884296"/>
            <a:ext cx="519112" cy="3243262"/>
            <a:chOff x="2531" y="9113"/>
            <a:chExt cx="555" cy="3240"/>
          </a:xfrm>
        </p:grpSpPr>
        <p:sp>
          <p:nvSpPr>
            <p:cNvPr id="26" name="Rectangle 23"/>
            <p:cNvSpPr>
              <a:spLocks noChangeArrowheads="1"/>
            </p:cNvSpPr>
            <p:nvPr/>
          </p:nvSpPr>
          <p:spPr bwMode="auto">
            <a:xfrm>
              <a:off x="2546" y="9113"/>
              <a:ext cx="540" cy="3240"/>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27" name="Line 24"/>
            <p:cNvSpPr>
              <a:spLocks noChangeShapeType="1"/>
            </p:cNvSpPr>
            <p:nvPr/>
          </p:nvSpPr>
          <p:spPr bwMode="auto">
            <a:xfrm>
              <a:off x="2546" y="1073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8" name="Line 25"/>
            <p:cNvSpPr>
              <a:spLocks noChangeShapeType="1"/>
            </p:cNvSpPr>
            <p:nvPr/>
          </p:nvSpPr>
          <p:spPr bwMode="auto">
            <a:xfrm>
              <a:off x="2546" y="993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9" name="Line 26"/>
            <p:cNvSpPr>
              <a:spLocks noChangeShapeType="1"/>
            </p:cNvSpPr>
            <p:nvPr/>
          </p:nvSpPr>
          <p:spPr bwMode="auto">
            <a:xfrm>
              <a:off x="2546" y="95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0" name="Line 27"/>
            <p:cNvSpPr>
              <a:spLocks noChangeShapeType="1"/>
            </p:cNvSpPr>
            <p:nvPr/>
          </p:nvSpPr>
          <p:spPr bwMode="auto">
            <a:xfrm>
              <a:off x="2531" y="1034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1" name="Line 28"/>
            <p:cNvSpPr>
              <a:spLocks noChangeShapeType="1"/>
            </p:cNvSpPr>
            <p:nvPr/>
          </p:nvSpPr>
          <p:spPr bwMode="auto">
            <a:xfrm>
              <a:off x="2531" y="1112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2" name="Line 29"/>
            <p:cNvSpPr>
              <a:spLocks noChangeShapeType="1"/>
            </p:cNvSpPr>
            <p:nvPr/>
          </p:nvSpPr>
          <p:spPr bwMode="auto">
            <a:xfrm>
              <a:off x="2546" y="1152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3" name="Line 30"/>
            <p:cNvSpPr>
              <a:spLocks noChangeShapeType="1"/>
            </p:cNvSpPr>
            <p:nvPr/>
          </p:nvSpPr>
          <p:spPr bwMode="auto">
            <a:xfrm>
              <a:off x="2546" y="119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sp>
        <p:nvSpPr>
          <p:cNvPr id="35" name="Text Box 31"/>
          <p:cNvSpPr txBox="1">
            <a:spLocks noChangeArrowheads="1"/>
          </p:cNvSpPr>
          <p:nvPr/>
        </p:nvSpPr>
        <p:spPr bwMode="auto">
          <a:xfrm>
            <a:off x="7872176" y="1927158"/>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16</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36" name="Text Box 32"/>
          <p:cNvSpPr txBox="1">
            <a:spLocks noChangeArrowheads="1"/>
          </p:cNvSpPr>
          <p:nvPr/>
        </p:nvSpPr>
        <p:spPr bwMode="auto">
          <a:xfrm>
            <a:off x="7886464" y="2316096"/>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12</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37" name="Text Box 33"/>
          <p:cNvSpPr txBox="1">
            <a:spLocks noChangeArrowheads="1"/>
          </p:cNvSpPr>
          <p:nvPr/>
        </p:nvSpPr>
        <p:spPr bwMode="auto">
          <a:xfrm>
            <a:off x="7857889" y="2747896"/>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22</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38" name="Text Box 34"/>
          <p:cNvSpPr txBox="1">
            <a:spLocks noChangeArrowheads="1"/>
          </p:cNvSpPr>
          <p:nvPr/>
        </p:nvSpPr>
        <p:spPr bwMode="auto">
          <a:xfrm>
            <a:off x="7857889" y="3136833"/>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27</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39" name="Text Box 35"/>
          <p:cNvSpPr txBox="1">
            <a:spLocks noChangeArrowheads="1"/>
          </p:cNvSpPr>
          <p:nvPr/>
        </p:nvSpPr>
        <p:spPr bwMode="auto">
          <a:xfrm>
            <a:off x="7913451" y="3503546"/>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en-US" altLang="en-US" sz="1800" smtClean="0">
                <a:latin typeface="Times New Roman" panose="02020603050405020304" pitchFamily="18" charset="0"/>
                <a:cs typeface="Times New Roman" panose="02020603050405020304" pitchFamily="18" charset="0"/>
              </a:rPr>
              <a:t>8</a:t>
            </a:r>
          </a:p>
        </p:txBody>
      </p:sp>
      <p:sp>
        <p:nvSpPr>
          <p:cNvPr id="40" name="Text Box 36"/>
          <p:cNvSpPr txBox="1">
            <a:spLocks noChangeArrowheads="1"/>
          </p:cNvSpPr>
          <p:nvPr/>
        </p:nvSpPr>
        <p:spPr bwMode="auto">
          <a:xfrm>
            <a:off x="7886464" y="3900421"/>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35</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1" name="Text Box 37"/>
          <p:cNvSpPr txBox="1">
            <a:spLocks noChangeArrowheads="1"/>
          </p:cNvSpPr>
          <p:nvPr/>
        </p:nvSpPr>
        <p:spPr bwMode="auto">
          <a:xfrm>
            <a:off x="7872176" y="4317933"/>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19</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2" name="Text Box 38"/>
          <p:cNvSpPr txBox="1">
            <a:spLocks noChangeArrowheads="1"/>
          </p:cNvSpPr>
          <p:nvPr/>
        </p:nvSpPr>
        <p:spPr bwMode="auto">
          <a:xfrm>
            <a:off x="7872176" y="4735446"/>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41</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43" name="Text Box 39"/>
          <p:cNvSpPr txBox="1">
            <a:spLocks noChangeArrowheads="1"/>
          </p:cNvSpPr>
          <p:nvPr/>
        </p:nvSpPr>
        <p:spPr bwMode="auto">
          <a:xfrm>
            <a:off x="7546739" y="5283133"/>
            <a:ext cx="11668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fa-IR" altLang="en-US" sz="1800" b="0" smtClean="0">
                <a:solidFill>
                  <a:srgbClr val="000000"/>
                </a:solidFill>
                <a:latin typeface="Tahoma" panose="020B0604030504040204" pitchFamily="34" charset="0"/>
                <a:cs typeface="Tahoma" panose="020B0604030504040204" pitchFamily="34" charset="0"/>
              </a:rPr>
              <a:t>مرحله دوم</a:t>
            </a:r>
            <a:endParaRPr lang="en-US" altLang="en-US" sz="1800" b="0" smtClean="0">
              <a:solidFill>
                <a:srgbClr val="000000"/>
              </a:solidFill>
              <a:latin typeface="Tahoma" panose="020B0604030504040204" pitchFamily="34" charset="0"/>
              <a:cs typeface="Tahoma" panose="020B0604030504040204" pitchFamily="34" charset="0"/>
            </a:endParaRPr>
          </a:p>
        </p:txBody>
      </p:sp>
      <p:grpSp>
        <p:nvGrpSpPr>
          <p:cNvPr id="44" name="Group 40"/>
          <p:cNvGrpSpPr>
            <a:grpSpLocks/>
          </p:cNvGrpSpPr>
          <p:nvPr/>
        </p:nvGrpSpPr>
        <p:grpSpPr bwMode="auto">
          <a:xfrm>
            <a:off x="9669226" y="1862071"/>
            <a:ext cx="519113" cy="3243262"/>
            <a:chOff x="2531" y="9113"/>
            <a:chExt cx="555" cy="3240"/>
          </a:xfrm>
        </p:grpSpPr>
        <p:sp>
          <p:nvSpPr>
            <p:cNvPr id="45" name="Rectangle 41"/>
            <p:cNvSpPr>
              <a:spLocks noChangeArrowheads="1"/>
            </p:cNvSpPr>
            <p:nvPr/>
          </p:nvSpPr>
          <p:spPr bwMode="auto">
            <a:xfrm>
              <a:off x="2546" y="9113"/>
              <a:ext cx="540" cy="3240"/>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6" name="Line 42"/>
            <p:cNvSpPr>
              <a:spLocks noChangeShapeType="1"/>
            </p:cNvSpPr>
            <p:nvPr/>
          </p:nvSpPr>
          <p:spPr bwMode="auto">
            <a:xfrm>
              <a:off x="2546" y="1073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47" name="Line 43"/>
            <p:cNvSpPr>
              <a:spLocks noChangeShapeType="1"/>
            </p:cNvSpPr>
            <p:nvPr/>
          </p:nvSpPr>
          <p:spPr bwMode="auto">
            <a:xfrm>
              <a:off x="2546" y="993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48" name="Line 44"/>
            <p:cNvSpPr>
              <a:spLocks noChangeShapeType="1"/>
            </p:cNvSpPr>
            <p:nvPr/>
          </p:nvSpPr>
          <p:spPr bwMode="auto">
            <a:xfrm>
              <a:off x="2546" y="95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49" name="Line 45"/>
            <p:cNvSpPr>
              <a:spLocks noChangeShapeType="1"/>
            </p:cNvSpPr>
            <p:nvPr/>
          </p:nvSpPr>
          <p:spPr bwMode="auto">
            <a:xfrm>
              <a:off x="2531" y="1034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50" name="Line 46"/>
            <p:cNvSpPr>
              <a:spLocks noChangeShapeType="1"/>
            </p:cNvSpPr>
            <p:nvPr/>
          </p:nvSpPr>
          <p:spPr bwMode="auto">
            <a:xfrm>
              <a:off x="2531" y="1112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51" name="Line 47"/>
            <p:cNvSpPr>
              <a:spLocks noChangeShapeType="1"/>
            </p:cNvSpPr>
            <p:nvPr/>
          </p:nvSpPr>
          <p:spPr bwMode="auto">
            <a:xfrm>
              <a:off x="2546" y="1152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52" name="Line 48"/>
            <p:cNvSpPr>
              <a:spLocks noChangeShapeType="1"/>
            </p:cNvSpPr>
            <p:nvPr/>
          </p:nvSpPr>
          <p:spPr bwMode="auto">
            <a:xfrm>
              <a:off x="2546" y="119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sp>
        <p:nvSpPr>
          <p:cNvPr id="53" name="Text Box 49"/>
          <p:cNvSpPr txBox="1">
            <a:spLocks noChangeArrowheads="1"/>
          </p:cNvSpPr>
          <p:nvPr/>
        </p:nvSpPr>
        <p:spPr bwMode="auto">
          <a:xfrm>
            <a:off x="9721614" y="1904933"/>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12</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54" name="Text Box 50"/>
          <p:cNvSpPr txBox="1">
            <a:spLocks noChangeArrowheads="1"/>
          </p:cNvSpPr>
          <p:nvPr/>
        </p:nvSpPr>
        <p:spPr bwMode="auto">
          <a:xfrm>
            <a:off x="9735901" y="2293871"/>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16</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55" name="Text Box 51"/>
          <p:cNvSpPr txBox="1">
            <a:spLocks noChangeArrowheads="1"/>
          </p:cNvSpPr>
          <p:nvPr/>
        </p:nvSpPr>
        <p:spPr bwMode="auto">
          <a:xfrm>
            <a:off x="9713676" y="3489258"/>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27</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56" name="Text Box 52"/>
          <p:cNvSpPr txBox="1">
            <a:spLocks noChangeArrowheads="1"/>
          </p:cNvSpPr>
          <p:nvPr/>
        </p:nvSpPr>
        <p:spPr bwMode="auto">
          <a:xfrm>
            <a:off x="9735901" y="2705033"/>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22</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57" name="Text Box 53"/>
          <p:cNvSpPr txBox="1">
            <a:spLocks noChangeArrowheads="1"/>
          </p:cNvSpPr>
          <p:nvPr/>
        </p:nvSpPr>
        <p:spPr bwMode="auto">
          <a:xfrm>
            <a:off x="9762889" y="3128896"/>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en-US" altLang="en-US" sz="1800" smtClean="0">
                <a:latin typeface="Times New Roman" panose="02020603050405020304" pitchFamily="18" charset="0"/>
                <a:cs typeface="Times New Roman" panose="02020603050405020304" pitchFamily="18" charset="0"/>
              </a:rPr>
              <a:t>8</a:t>
            </a:r>
          </a:p>
        </p:txBody>
      </p:sp>
      <p:sp>
        <p:nvSpPr>
          <p:cNvPr id="58" name="Text Box 54"/>
          <p:cNvSpPr txBox="1">
            <a:spLocks noChangeArrowheads="1"/>
          </p:cNvSpPr>
          <p:nvPr/>
        </p:nvSpPr>
        <p:spPr bwMode="auto">
          <a:xfrm>
            <a:off x="9735901" y="3878196"/>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19</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59" name="Text Box 55"/>
          <p:cNvSpPr txBox="1">
            <a:spLocks noChangeArrowheads="1"/>
          </p:cNvSpPr>
          <p:nvPr/>
        </p:nvSpPr>
        <p:spPr bwMode="auto">
          <a:xfrm>
            <a:off x="9721614" y="4295708"/>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35</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60" name="Text Box 56"/>
          <p:cNvSpPr txBox="1">
            <a:spLocks noChangeArrowheads="1"/>
          </p:cNvSpPr>
          <p:nvPr/>
        </p:nvSpPr>
        <p:spPr bwMode="auto">
          <a:xfrm>
            <a:off x="9721614" y="4713221"/>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41</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61" name="Text Box 57"/>
          <p:cNvSpPr txBox="1">
            <a:spLocks noChangeArrowheads="1"/>
          </p:cNvSpPr>
          <p:nvPr/>
        </p:nvSpPr>
        <p:spPr bwMode="auto">
          <a:xfrm>
            <a:off x="9396176" y="5260908"/>
            <a:ext cx="1290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fa-IR" altLang="en-US" sz="1800" b="0" smtClean="0">
                <a:solidFill>
                  <a:srgbClr val="000000"/>
                </a:solidFill>
                <a:latin typeface="Tahoma" panose="020B0604030504040204" pitchFamily="34" charset="0"/>
                <a:cs typeface="Tahoma" panose="020B0604030504040204" pitchFamily="34" charset="0"/>
              </a:rPr>
              <a:t>مرحله سوم</a:t>
            </a:r>
            <a:endParaRPr lang="en-US" altLang="en-US" sz="1800" b="0" smtClean="0">
              <a:solidFill>
                <a:srgbClr val="000000"/>
              </a:solidFill>
              <a:latin typeface="Tahoma" panose="020B0604030504040204" pitchFamily="34" charset="0"/>
              <a:cs typeface="Tahoma" panose="020B0604030504040204" pitchFamily="34" charset="0"/>
            </a:endParaRPr>
          </a:p>
        </p:txBody>
      </p:sp>
      <p:sp>
        <p:nvSpPr>
          <p:cNvPr id="62" name="Text Box 58"/>
          <p:cNvSpPr txBox="1">
            <a:spLocks noChangeArrowheads="1"/>
          </p:cNvSpPr>
          <p:nvPr/>
        </p:nvSpPr>
        <p:spPr bwMode="auto">
          <a:xfrm>
            <a:off x="10899539" y="3201921"/>
            <a:ext cx="436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1852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iterate type="lt">
                                    <p:tmPct val="0"/>
                                  </p:iterate>
                                  <p:childTnLst>
                                    <p:set>
                                      <p:cBhvr>
                                        <p:cTn id="14" dur="1" fill="hold">
                                          <p:stCondLst>
                                            <p:cond delay="0"/>
                                          </p:stCondLst>
                                        </p:cTn>
                                        <p:tgtEl>
                                          <p:spTgt spid="16">
                                            <p:txEl>
                                              <p:pRg st="0" end="0"/>
                                            </p:txEl>
                                          </p:spTgt>
                                        </p:tgtEl>
                                        <p:attrNameLst>
                                          <p:attrName>style.visibility</p:attrName>
                                        </p:attrNameLst>
                                      </p:cBhvr>
                                      <p:to>
                                        <p:strVal val="visible"/>
                                      </p:to>
                                    </p:set>
                                    <p:anim calcmode="lin" valueType="num">
                                      <p:cBhvr additive="base">
                                        <p:cTn id="15"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iterate type="lt">
                                    <p:tmPct val="0"/>
                                  </p:iterate>
                                  <p:childTnLst>
                                    <p:set>
                                      <p:cBhvr>
                                        <p:cTn id="18" dur="1" fill="hold">
                                          <p:stCondLst>
                                            <p:cond delay="0"/>
                                          </p:stCondLst>
                                        </p:cTn>
                                        <p:tgtEl>
                                          <p:spTgt spid="17">
                                            <p:txEl>
                                              <p:pRg st="0" end="0"/>
                                            </p:txEl>
                                          </p:spTgt>
                                        </p:tgtEl>
                                        <p:attrNameLst>
                                          <p:attrName>style.visibility</p:attrName>
                                        </p:attrNameLst>
                                      </p:cBhvr>
                                      <p:to>
                                        <p:strVal val="visible"/>
                                      </p:to>
                                    </p:set>
                                    <p:anim calcmode="lin" valueType="num">
                                      <p:cBhvr additive="base">
                                        <p:cTn id="1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iterate type="lt">
                                    <p:tmPct val="0"/>
                                  </p:iterate>
                                  <p:childTnLst>
                                    <p:set>
                                      <p:cBhvr>
                                        <p:cTn id="22" dur="1" fill="hold">
                                          <p:stCondLst>
                                            <p:cond delay="0"/>
                                          </p:stCondLst>
                                        </p:cTn>
                                        <p:tgtEl>
                                          <p:spTgt spid="18">
                                            <p:txEl>
                                              <p:pRg st="0" end="0"/>
                                            </p:txEl>
                                          </p:spTgt>
                                        </p:tgtEl>
                                        <p:attrNameLst>
                                          <p:attrName>style.visibility</p:attrName>
                                        </p:attrNameLst>
                                      </p:cBhvr>
                                      <p:to>
                                        <p:strVal val="visible"/>
                                      </p:to>
                                    </p:set>
                                    <p:anim calcmode="lin" valueType="num">
                                      <p:cBhvr additive="base">
                                        <p:cTn id="23"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8">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iterate type="lt">
                                    <p:tmPct val="0"/>
                                  </p:iterate>
                                  <p:childTnLst>
                                    <p:set>
                                      <p:cBhvr>
                                        <p:cTn id="26" dur="1" fill="hold">
                                          <p:stCondLst>
                                            <p:cond delay="0"/>
                                          </p:stCondLst>
                                        </p:cTn>
                                        <p:tgtEl>
                                          <p:spTgt spid="19">
                                            <p:txEl>
                                              <p:pRg st="0" end="0"/>
                                            </p:txEl>
                                          </p:spTgt>
                                        </p:tgtEl>
                                        <p:attrNameLst>
                                          <p:attrName>style.visibility</p:attrName>
                                        </p:attrNameLst>
                                      </p:cBhvr>
                                      <p:to>
                                        <p:strVal val="visible"/>
                                      </p:to>
                                    </p:set>
                                    <p:anim calcmode="lin" valueType="num">
                                      <p:cBhvr additive="base">
                                        <p:cTn id="27"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9">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iterate type="lt">
                                    <p:tmPct val="0"/>
                                  </p:iterate>
                                  <p:childTnLst>
                                    <p:set>
                                      <p:cBhvr>
                                        <p:cTn id="30" dur="1" fill="hold">
                                          <p:stCondLst>
                                            <p:cond delay="0"/>
                                          </p:stCondLst>
                                        </p:cTn>
                                        <p:tgtEl>
                                          <p:spTgt spid="20">
                                            <p:txEl>
                                              <p:pRg st="0" end="0"/>
                                            </p:txEl>
                                          </p:spTgt>
                                        </p:tgtEl>
                                        <p:attrNameLst>
                                          <p:attrName>style.visibility</p:attrName>
                                        </p:attrNameLst>
                                      </p:cBhvr>
                                      <p:to>
                                        <p:strVal val="visible"/>
                                      </p:to>
                                    </p:set>
                                    <p:anim calcmode="lin" valueType="num">
                                      <p:cBhvr additive="base">
                                        <p:cTn id="3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iterate type="lt">
                                    <p:tmPct val="0"/>
                                  </p:iterate>
                                  <p:childTnLst>
                                    <p:set>
                                      <p:cBhvr>
                                        <p:cTn id="34" dur="1" fill="hold">
                                          <p:stCondLst>
                                            <p:cond delay="0"/>
                                          </p:stCondLst>
                                        </p:cTn>
                                        <p:tgtEl>
                                          <p:spTgt spid="21">
                                            <p:txEl>
                                              <p:pRg st="0" end="0"/>
                                            </p:txEl>
                                          </p:spTgt>
                                        </p:tgtEl>
                                        <p:attrNameLst>
                                          <p:attrName>style.visibility</p:attrName>
                                        </p:attrNameLst>
                                      </p:cBhvr>
                                      <p:to>
                                        <p:strVal val="visible"/>
                                      </p:to>
                                    </p:set>
                                    <p:anim calcmode="lin" valueType="num">
                                      <p:cBhvr additive="base">
                                        <p:cTn id="3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1">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iterate type="lt">
                                    <p:tmPct val="0"/>
                                  </p:iterate>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0-#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iterate type="lt">
                                    <p:tmPct val="0"/>
                                  </p:iterate>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0-#ppt_w/2"/>
                                          </p:val>
                                        </p:tav>
                                        <p:tav tm="100000">
                                          <p:val>
                                            <p:strVal val="#ppt_x"/>
                                          </p:val>
                                        </p:tav>
                                      </p:tavLst>
                                    </p:anim>
                                    <p:anim calcmode="lin" valueType="num">
                                      <p:cBhvr additive="base">
                                        <p:cTn id="44"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6" presetClass="emph" presetSubtype="0" fill="hold" grpId="1" nodeType="clickEffect">
                                  <p:stCondLst>
                                    <p:cond delay="0"/>
                                  </p:stCondLst>
                                  <p:iterate type="lt">
                                    <p:tmPct val="0"/>
                                  </p:iterate>
                                  <p:childTnLst>
                                    <p:animEffect transition="out" filter="fade">
                                      <p:cBhvr>
                                        <p:cTn id="48" dur="500" tmFilter="0, 0; .2, .5; .8, .5; 1, 0"/>
                                        <p:tgtEl>
                                          <p:spTgt spid="16">
                                            <p:txEl>
                                              <p:pRg st="0" end="0"/>
                                            </p:txEl>
                                          </p:spTgt>
                                        </p:tgtEl>
                                      </p:cBhvr>
                                    </p:animEffect>
                                    <p:animScale>
                                      <p:cBhvr>
                                        <p:cTn id="49" dur="250" autoRev="1" fill="hold"/>
                                        <p:tgtEl>
                                          <p:spTgt spid="16">
                                            <p:txEl>
                                              <p:pRg st="0" end="0"/>
                                            </p:txEl>
                                          </p:spTgt>
                                        </p:tgtEl>
                                      </p:cBhvr>
                                      <p:by x="105000" y="105000"/>
                                    </p:animScale>
                                  </p:childTnLst>
                                </p:cTn>
                              </p:par>
                            </p:childTnLst>
                          </p:cTn>
                        </p:par>
                        <p:par>
                          <p:cTn id="50" fill="hold">
                            <p:stCondLst>
                              <p:cond delay="500"/>
                            </p:stCondLst>
                            <p:childTnLst>
                              <p:par>
                                <p:cTn id="51" presetID="20" presetClass="emph" presetSubtype="0" fill="hold" grpId="2" nodeType="afterEffect">
                                  <p:stCondLst>
                                    <p:cond delay="0"/>
                                  </p:stCondLst>
                                  <p:iterate type="lt">
                                    <p:tmPct val="10000"/>
                                  </p:iterate>
                                  <p:childTnLst>
                                    <p:set>
                                      <p:cBhvr override="childStyle">
                                        <p:cTn id="52" dur="250" autoRev="1" fill="hold"/>
                                        <p:tgtEl>
                                          <p:spTgt spid="16">
                                            <p:txEl>
                                              <p:pRg st="0" end="0"/>
                                            </p:txEl>
                                          </p:spTgt>
                                        </p:tgtEl>
                                        <p:attrNameLst>
                                          <p:attrName>style.color</p:attrName>
                                        </p:attrNameLst>
                                      </p:cBhvr>
                                      <p:to>
                                        <p:clrVal>
                                          <a:srgbClr val="33CC33"/>
                                        </p:clrVal>
                                      </p:to>
                                    </p:set>
                                    <p:set>
                                      <p:cBhvr>
                                        <p:cTn id="53" dur="250" autoRev="1" fill="hold"/>
                                        <p:tgtEl>
                                          <p:spTgt spid="16">
                                            <p:txEl>
                                              <p:pRg st="0" end="0"/>
                                            </p:txEl>
                                          </p:spTgt>
                                        </p:tgtEl>
                                        <p:attrNameLst>
                                          <p:attrName>fillcolor</p:attrName>
                                        </p:attrNameLst>
                                      </p:cBhvr>
                                      <p:to>
                                        <p:clrVal>
                                          <a:srgbClr val="33CC33"/>
                                        </p:clrVal>
                                      </p:to>
                                    </p:set>
                                    <p:set>
                                      <p:cBhvr>
                                        <p:cTn id="54" dur="250" autoRev="1" fill="hold"/>
                                        <p:tgtEl>
                                          <p:spTgt spid="16">
                                            <p:txEl>
                                              <p:pRg st="0" end="0"/>
                                            </p:txEl>
                                          </p:spTgt>
                                        </p:tgtEl>
                                        <p:attrNameLst>
                                          <p:attrName>fill.type</p:attrName>
                                        </p:attrNameLst>
                                      </p:cBhvr>
                                      <p:to>
                                        <p:strVal val="solid"/>
                                      </p:to>
                                    </p:set>
                                  </p:childTnLst>
                                </p:cTn>
                              </p:par>
                            </p:childTnLst>
                          </p:cTn>
                        </p:par>
                        <p:par>
                          <p:cTn id="55" fill="hold">
                            <p:stCondLst>
                              <p:cond delay="1050"/>
                            </p:stCondLst>
                            <p:childTnLst>
                              <p:par>
                                <p:cTn id="56" presetID="26" presetClass="emph" presetSubtype="0" fill="hold" nodeType="afterEffect">
                                  <p:stCondLst>
                                    <p:cond delay="0"/>
                                  </p:stCondLst>
                                  <p:iterate type="lt">
                                    <p:tmPct val="0"/>
                                  </p:iterate>
                                  <p:childTnLst>
                                    <p:animEffect transition="out" filter="fade">
                                      <p:cBhvr>
                                        <p:cTn id="57" dur="500" tmFilter="0, 0; .2, .5; .8, .5; 1, 0"/>
                                        <p:tgtEl>
                                          <p:spTgt spid="17">
                                            <p:txEl>
                                              <p:pRg st="0" end="0"/>
                                            </p:txEl>
                                          </p:spTgt>
                                        </p:tgtEl>
                                      </p:cBhvr>
                                    </p:animEffect>
                                    <p:animScale>
                                      <p:cBhvr>
                                        <p:cTn id="58" dur="250" autoRev="1" fill="hold"/>
                                        <p:tgtEl>
                                          <p:spTgt spid="17">
                                            <p:txEl>
                                              <p:pRg st="0" end="0"/>
                                            </p:txEl>
                                          </p:spTgt>
                                        </p:tgtEl>
                                      </p:cBhvr>
                                      <p:by x="105000" y="105000"/>
                                    </p:animScale>
                                  </p:childTnLst>
                                </p:cTn>
                              </p:par>
                            </p:childTnLst>
                          </p:cTn>
                        </p:par>
                        <p:par>
                          <p:cTn id="59" fill="hold">
                            <p:stCondLst>
                              <p:cond delay="1550"/>
                            </p:stCondLst>
                            <p:childTnLst>
                              <p:par>
                                <p:cTn id="60" presetID="20" presetClass="emph" presetSubtype="0" fill="hold" nodeType="afterEffect">
                                  <p:stCondLst>
                                    <p:cond delay="0"/>
                                  </p:stCondLst>
                                  <p:iterate type="lt">
                                    <p:tmPct val="10000"/>
                                  </p:iterate>
                                  <p:childTnLst>
                                    <p:set>
                                      <p:cBhvr override="childStyle">
                                        <p:cTn id="61" dur="250" autoRev="1" fill="hold"/>
                                        <p:tgtEl>
                                          <p:spTgt spid="17">
                                            <p:txEl>
                                              <p:pRg st="0" end="0"/>
                                            </p:txEl>
                                          </p:spTgt>
                                        </p:tgtEl>
                                        <p:attrNameLst>
                                          <p:attrName>style.color</p:attrName>
                                        </p:attrNameLst>
                                      </p:cBhvr>
                                      <p:to>
                                        <p:clrVal>
                                          <a:srgbClr val="33CC33"/>
                                        </p:clrVal>
                                      </p:to>
                                    </p:set>
                                    <p:set>
                                      <p:cBhvr>
                                        <p:cTn id="62" dur="250" autoRev="1" fill="hold"/>
                                        <p:tgtEl>
                                          <p:spTgt spid="17">
                                            <p:txEl>
                                              <p:pRg st="0" end="0"/>
                                            </p:txEl>
                                          </p:spTgt>
                                        </p:tgtEl>
                                        <p:attrNameLst>
                                          <p:attrName>fillcolor</p:attrName>
                                        </p:attrNameLst>
                                      </p:cBhvr>
                                      <p:to>
                                        <p:clrVal>
                                          <a:srgbClr val="33CC33"/>
                                        </p:clrVal>
                                      </p:to>
                                    </p:set>
                                    <p:set>
                                      <p:cBhvr>
                                        <p:cTn id="63" dur="250" autoRev="1" fill="hold"/>
                                        <p:tgtEl>
                                          <p:spTgt spid="17">
                                            <p:txEl>
                                              <p:pRg st="0" end="0"/>
                                            </p:txEl>
                                          </p:spTgt>
                                        </p:tgtEl>
                                        <p:attrNameLst>
                                          <p:attrName>fill.type</p:attrName>
                                        </p:attrNameLst>
                                      </p:cBhvr>
                                      <p:to>
                                        <p:strVal val="solid"/>
                                      </p:to>
                                    </p:set>
                                  </p:childTnLst>
                                </p:cTn>
                              </p:par>
                            </p:childTnLst>
                          </p:cTn>
                        </p:par>
                      </p:childTnLst>
                    </p:cTn>
                  </p:par>
                  <p:par>
                    <p:cTn id="64" fill="hold">
                      <p:stCondLst>
                        <p:cond delay="indefinite"/>
                      </p:stCondLst>
                      <p:childTnLst>
                        <p:par>
                          <p:cTn id="65" fill="hold">
                            <p:stCondLst>
                              <p:cond delay="0"/>
                            </p:stCondLst>
                            <p:childTnLst>
                              <p:par>
                                <p:cTn id="66" presetID="3" presetClass="emph" presetSubtype="2" fill="hold" grpId="3" nodeType="clickEffect">
                                  <p:stCondLst>
                                    <p:cond delay="0"/>
                                  </p:stCondLst>
                                  <p:iterate type="lt">
                                    <p:tmPct val="0"/>
                                  </p:iterate>
                                  <p:childTnLst>
                                    <p:animClr clrSpc="rgb" dir="cw">
                                      <p:cBhvr override="childStyle">
                                        <p:cTn id="67" dur="500" fill="hold"/>
                                        <p:tgtEl>
                                          <p:spTgt spid="16">
                                            <p:txEl>
                                              <p:pRg st="0" end="0"/>
                                            </p:txEl>
                                          </p:spTgt>
                                        </p:tgtEl>
                                        <p:attrNameLst>
                                          <p:attrName>style.color</p:attrName>
                                        </p:attrNameLst>
                                      </p:cBhvr>
                                      <p:to>
                                        <a:srgbClr val="FF3300"/>
                                      </p:to>
                                    </p:animClr>
                                  </p:childTnLst>
                                </p:cTn>
                              </p:par>
                              <p:par>
                                <p:cTn id="68" presetID="3" presetClass="emph" presetSubtype="2" fill="hold" grpId="1" nodeType="withEffect">
                                  <p:stCondLst>
                                    <p:cond delay="0"/>
                                  </p:stCondLst>
                                  <p:iterate type="lt">
                                    <p:tmPct val="0"/>
                                  </p:iterate>
                                  <p:childTnLst>
                                    <p:animClr clrSpc="rgb" dir="cw">
                                      <p:cBhvr override="childStyle">
                                        <p:cTn id="69" dur="500" fill="hold"/>
                                        <p:tgtEl>
                                          <p:spTgt spid="17">
                                            <p:txEl>
                                              <p:pRg st="0" end="0"/>
                                            </p:txEl>
                                          </p:spTgt>
                                        </p:tgtEl>
                                        <p:attrNameLst>
                                          <p:attrName>style.color</p:attrName>
                                        </p:attrNameLst>
                                      </p:cBhvr>
                                      <p:to>
                                        <a:srgbClr val="FF3300"/>
                                      </p:to>
                                    </p:animClr>
                                  </p:childTnLst>
                                </p:cTn>
                              </p:par>
                            </p:childTnLst>
                          </p:cTn>
                        </p:par>
                        <p:par>
                          <p:cTn id="70" fill="hold">
                            <p:stCondLst>
                              <p:cond delay="500"/>
                            </p:stCondLst>
                            <p:childTnLst>
                              <p:par>
                                <p:cTn id="71" presetID="26" presetClass="emph" presetSubtype="0" fill="hold" grpId="2" nodeType="afterEffect">
                                  <p:stCondLst>
                                    <p:cond delay="0"/>
                                  </p:stCondLst>
                                  <p:iterate type="lt">
                                    <p:tmPct val="0"/>
                                  </p:iterate>
                                  <p:childTnLst>
                                    <p:animEffect transition="out" filter="fade">
                                      <p:cBhvr>
                                        <p:cTn id="72" dur="500" tmFilter="0, 0; .2, .5; .8, .5; 1, 0"/>
                                        <p:tgtEl>
                                          <p:spTgt spid="17">
                                            <p:txEl>
                                              <p:pRg st="0" end="0"/>
                                            </p:txEl>
                                          </p:spTgt>
                                        </p:tgtEl>
                                      </p:cBhvr>
                                    </p:animEffect>
                                    <p:animScale>
                                      <p:cBhvr>
                                        <p:cTn id="73" dur="250" autoRev="1" fill="hold"/>
                                        <p:tgtEl>
                                          <p:spTgt spid="17">
                                            <p:txEl>
                                              <p:pRg st="0" end="0"/>
                                            </p:txEl>
                                          </p:spTgt>
                                        </p:tgtEl>
                                      </p:cBhvr>
                                      <p:by x="105000" y="105000"/>
                                    </p:animScale>
                                  </p:childTnLst>
                                </p:cTn>
                              </p:par>
                            </p:childTnLst>
                          </p:cTn>
                        </p:par>
                        <p:par>
                          <p:cTn id="74" fill="hold">
                            <p:stCondLst>
                              <p:cond delay="1000"/>
                            </p:stCondLst>
                            <p:childTnLst>
                              <p:par>
                                <p:cTn id="75" presetID="20" presetClass="emph" presetSubtype="0" fill="hold" grpId="3" nodeType="afterEffect">
                                  <p:stCondLst>
                                    <p:cond delay="0"/>
                                  </p:stCondLst>
                                  <p:iterate type="lt">
                                    <p:tmPct val="10000"/>
                                  </p:iterate>
                                  <p:childTnLst>
                                    <p:set>
                                      <p:cBhvr override="childStyle">
                                        <p:cTn id="76" dur="250" autoRev="1" fill="hold"/>
                                        <p:tgtEl>
                                          <p:spTgt spid="17">
                                            <p:txEl>
                                              <p:pRg st="0" end="0"/>
                                            </p:txEl>
                                          </p:spTgt>
                                        </p:tgtEl>
                                        <p:attrNameLst>
                                          <p:attrName>style.color</p:attrName>
                                        </p:attrNameLst>
                                      </p:cBhvr>
                                      <p:to>
                                        <p:clrVal>
                                          <a:srgbClr val="33CC33"/>
                                        </p:clrVal>
                                      </p:to>
                                    </p:set>
                                    <p:set>
                                      <p:cBhvr>
                                        <p:cTn id="77" dur="250" autoRev="1" fill="hold"/>
                                        <p:tgtEl>
                                          <p:spTgt spid="17">
                                            <p:txEl>
                                              <p:pRg st="0" end="0"/>
                                            </p:txEl>
                                          </p:spTgt>
                                        </p:tgtEl>
                                        <p:attrNameLst>
                                          <p:attrName>fillcolor</p:attrName>
                                        </p:attrNameLst>
                                      </p:cBhvr>
                                      <p:to>
                                        <p:clrVal>
                                          <a:srgbClr val="33CC33"/>
                                        </p:clrVal>
                                      </p:to>
                                    </p:set>
                                    <p:set>
                                      <p:cBhvr>
                                        <p:cTn id="78" dur="250" autoRev="1" fill="hold"/>
                                        <p:tgtEl>
                                          <p:spTgt spid="17">
                                            <p:txEl>
                                              <p:pRg st="0" end="0"/>
                                            </p:txEl>
                                          </p:spTgt>
                                        </p:tgtEl>
                                        <p:attrNameLst>
                                          <p:attrName>fill.type</p:attrName>
                                        </p:attrNameLst>
                                      </p:cBhvr>
                                      <p:to>
                                        <p:strVal val="solid"/>
                                      </p:to>
                                    </p:set>
                                  </p:childTnLst>
                                </p:cTn>
                              </p:par>
                            </p:childTnLst>
                          </p:cTn>
                        </p:par>
                        <p:par>
                          <p:cTn id="79" fill="hold">
                            <p:stCondLst>
                              <p:cond delay="1550"/>
                            </p:stCondLst>
                            <p:childTnLst>
                              <p:par>
                                <p:cTn id="80" presetID="26" presetClass="emph" presetSubtype="0" fill="hold" grpId="1" nodeType="afterEffect">
                                  <p:stCondLst>
                                    <p:cond delay="0"/>
                                  </p:stCondLst>
                                  <p:iterate type="lt">
                                    <p:tmPct val="0"/>
                                  </p:iterate>
                                  <p:childTnLst>
                                    <p:animEffect transition="out" filter="fade">
                                      <p:cBhvr>
                                        <p:cTn id="81" dur="500" tmFilter="0, 0; .2, .5; .8, .5; 1, 0"/>
                                        <p:tgtEl>
                                          <p:spTgt spid="18">
                                            <p:txEl>
                                              <p:pRg st="0" end="0"/>
                                            </p:txEl>
                                          </p:spTgt>
                                        </p:tgtEl>
                                      </p:cBhvr>
                                    </p:animEffect>
                                    <p:animScale>
                                      <p:cBhvr>
                                        <p:cTn id="82" dur="250" autoRev="1" fill="hold"/>
                                        <p:tgtEl>
                                          <p:spTgt spid="18">
                                            <p:txEl>
                                              <p:pRg st="0" end="0"/>
                                            </p:txEl>
                                          </p:spTgt>
                                        </p:tgtEl>
                                      </p:cBhvr>
                                      <p:by x="105000" y="105000"/>
                                    </p:animScale>
                                  </p:childTnLst>
                                </p:cTn>
                              </p:par>
                            </p:childTnLst>
                          </p:cTn>
                        </p:par>
                        <p:par>
                          <p:cTn id="83" fill="hold">
                            <p:stCondLst>
                              <p:cond delay="2050"/>
                            </p:stCondLst>
                            <p:childTnLst>
                              <p:par>
                                <p:cTn id="84" presetID="20" presetClass="emph" presetSubtype="0" fill="hold" grpId="2" nodeType="afterEffect">
                                  <p:stCondLst>
                                    <p:cond delay="0"/>
                                  </p:stCondLst>
                                  <p:iterate type="lt">
                                    <p:tmPct val="10000"/>
                                  </p:iterate>
                                  <p:childTnLst>
                                    <p:set>
                                      <p:cBhvr override="childStyle">
                                        <p:cTn id="85" dur="250" autoRev="1" fill="hold"/>
                                        <p:tgtEl>
                                          <p:spTgt spid="18">
                                            <p:txEl>
                                              <p:pRg st="0" end="0"/>
                                            </p:txEl>
                                          </p:spTgt>
                                        </p:tgtEl>
                                        <p:attrNameLst>
                                          <p:attrName>style.color</p:attrName>
                                        </p:attrNameLst>
                                      </p:cBhvr>
                                      <p:to>
                                        <p:clrVal>
                                          <a:srgbClr val="33CC33"/>
                                        </p:clrVal>
                                      </p:to>
                                    </p:set>
                                    <p:set>
                                      <p:cBhvr>
                                        <p:cTn id="86" dur="250" autoRev="1" fill="hold"/>
                                        <p:tgtEl>
                                          <p:spTgt spid="18">
                                            <p:txEl>
                                              <p:pRg st="0" end="0"/>
                                            </p:txEl>
                                          </p:spTgt>
                                        </p:tgtEl>
                                        <p:attrNameLst>
                                          <p:attrName>fillcolor</p:attrName>
                                        </p:attrNameLst>
                                      </p:cBhvr>
                                      <p:to>
                                        <p:clrVal>
                                          <a:srgbClr val="33CC33"/>
                                        </p:clrVal>
                                      </p:to>
                                    </p:set>
                                    <p:set>
                                      <p:cBhvr>
                                        <p:cTn id="87" dur="250" autoRev="1" fill="hold"/>
                                        <p:tgtEl>
                                          <p:spTgt spid="18">
                                            <p:txEl>
                                              <p:pRg st="0" end="0"/>
                                            </p:txEl>
                                          </p:spTgt>
                                        </p:tgtEl>
                                        <p:attrNameLst>
                                          <p:attrName>fill.type</p:attrName>
                                        </p:attrNameLst>
                                      </p:cBhvr>
                                      <p:to>
                                        <p:strVal val="solid"/>
                                      </p:to>
                                    </p:set>
                                  </p:childTnLst>
                                </p:cTn>
                              </p:par>
                            </p:childTnLst>
                          </p:cTn>
                        </p:par>
                      </p:childTnLst>
                    </p:cTn>
                  </p:par>
                  <p:par>
                    <p:cTn id="88" fill="hold">
                      <p:stCondLst>
                        <p:cond delay="indefinite"/>
                      </p:stCondLst>
                      <p:childTnLst>
                        <p:par>
                          <p:cTn id="89" fill="hold">
                            <p:stCondLst>
                              <p:cond delay="0"/>
                            </p:stCondLst>
                            <p:childTnLst>
                              <p:par>
                                <p:cTn id="90" presetID="42" presetClass="path" presetSubtype="0" accel="50000" decel="50000" fill="hold" grpId="4" nodeType="clickEffect">
                                  <p:stCondLst>
                                    <p:cond delay="0"/>
                                  </p:stCondLst>
                                  <p:iterate type="lt">
                                    <p:tmPct val="0"/>
                                  </p:iterate>
                                  <p:childTnLst>
                                    <p:animMotion origin="layout" path="M -8.33333E-7 -1.85185E-6 L -0.00091 0.05926 " pathEditMode="relative" rAng="0" ptsTypes="AA">
                                      <p:cBhvr>
                                        <p:cTn id="91" dur="500" fill="hold"/>
                                        <p:tgtEl>
                                          <p:spTgt spid="17">
                                            <p:txEl>
                                              <p:pRg st="0" end="0"/>
                                            </p:txEl>
                                          </p:spTgt>
                                        </p:tgtEl>
                                        <p:attrNameLst>
                                          <p:attrName>ppt_x</p:attrName>
                                          <p:attrName>ppt_y</p:attrName>
                                        </p:attrNameLst>
                                      </p:cBhvr>
                                      <p:rCtr x="-52" y="2963"/>
                                    </p:animMotion>
                                  </p:childTnLst>
                                </p:cTn>
                              </p:par>
                              <p:par>
                                <p:cTn id="92" presetID="64" presetClass="path" presetSubtype="0" accel="50000" decel="50000" fill="hold" grpId="3" nodeType="withEffect">
                                  <p:stCondLst>
                                    <p:cond delay="0"/>
                                  </p:stCondLst>
                                  <p:iterate type="lt">
                                    <p:tmPct val="0"/>
                                  </p:iterate>
                                  <p:childTnLst>
                                    <p:animMotion origin="layout" path="M 0.00221 -0.0037 L -0.00091 -0.05648 " pathEditMode="relative" rAng="0" ptsTypes="AA">
                                      <p:cBhvr>
                                        <p:cTn id="93" dur="500" fill="hold"/>
                                        <p:tgtEl>
                                          <p:spTgt spid="18">
                                            <p:txEl>
                                              <p:pRg st="0" end="0"/>
                                            </p:txEl>
                                          </p:spTgt>
                                        </p:tgtEl>
                                        <p:attrNameLst>
                                          <p:attrName>ppt_x</p:attrName>
                                          <p:attrName>ppt_y</p:attrName>
                                        </p:attrNameLst>
                                      </p:cBhvr>
                                      <p:rCtr x="-156" y="-2639"/>
                                    </p:animMotion>
                                  </p:childTnLst>
                                </p:cTn>
                              </p:par>
                            </p:childTnLst>
                          </p:cTn>
                        </p:par>
                      </p:childTnLst>
                    </p:cTn>
                  </p:par>
                  <p:par>
                    <p:cTn id="94" fill="hold">
                      <p:stCondLst>
                        <p:cond delay="indefinite"/>
                      </p:stCondLst>
                      <p:childTnLst>
                        <p:par>
                          <p:cTn id="95" fill="hold">
                            <p:stCondLst>
                              <p:cond delay="0"/>
                            </p:stCondLst>
                            <p:childTnLst>
                              <p:par>
                                <p:cTn id="96" presetID="3" presetClass="emph" presetSubtype="2" fill="hold" grpId="5" nodeType="clickEffect">
                                  <p:stCondLst>
                                    <p:cond delay="0"/>
                                  </p:stCondLst>
                                  <p:iterate type="lt">
                                    <p:tmPct val="0"/>
                                  </p:iterate>
                                  <p:childTnLst>
                                    <p:animClr clrSpc="rgb" dir="cw">
                                      <p:cBhvr override="childStyle">
                                        <p:cTn id="97" dur="500" fill="hold"/>
                                        <p:tgtEl>
                                          <p:spTgt spid="17">
                                            <p:txEl>
                                              <p:pRg st="0" end="0"/>
                                            </p:txEl>
                                          </p:spTgt>
                                        </p:tgtEl>
                                        <p:attrNameLst>
                                          <p:attrName>style.color</p:attrName>
                                        </p:attrNameLst>
                                      </p:cBhvr>
                                      <p:to>
                                        <a:srgbClr val="FF3300"/>
                                      </p:to>
                                    </p:animClr>
                                  </p:childTnLst>
                                </p:cTn>
                              </p:par>
                              <p:par>
                                <p:cTn id="98" presetID="3" presetClass="emph" presetSubtype="2" fill="hold" grpId="4" nodeType="withEffect">
                                  <p:stCondLst>
                                    <p:cond delay="0"/>
                                  </p:stCondLst>
                                  <p:iterate type="lt">
                                    <p:tmPct val="0"/>
                                  </p:iterate>
                                  <p:childTnLst>
                                    <p:animClr clrSpc="rgb" dir="cw">
                                      <p:cBhvr override="childStyle">
                                        <p:cTn id="99" dur="500" fill="hold"/>
                                        <p:tgtEl>
                                          <p:spTgt spid="18">
                                            <p:txEl>
                                              <p:pRg st="0" end="0"/>
                                            </p:txEl>
                                          </p:spTgt>
                                        </p:tgtEl>
                                        <p:attrNameLst>
                                          <p:attrName>style.color</p:attrName>
                                        </p:attrNameLst>
                                      </p:cBhvr>
                                      <p:to>
                                        <a:srgbClr val="FF3300"/>
                                      </p:to>
                                    </p:animClr>
                                  </p:childTnLst>
                                </p:cTn>
                              </p:par>
                            </p:childTnLst>
                          </p:cTn>
                        </p:par>
                        <p:par>
                          <p:cTn id="100" fill="hold">
                            <p:stCondLst>
                              <p:cond delay="500"/>
                            </p:stCondLst>
                            <p:childTnLst>
                              <p:par>
                                <p:cTn id="101" presetID="26" presetClass="emph" presetSubtype="0" fill="hold" grpId="7" nodeType="afterEffect">
                                  <p:stCondLst>
                                    <p:cond delay="0"/>
                                  </p:stCondLst>
                                  <p:iterate type="lt">
                                    <p:tmPct val="0"/>
                                  </p:iterate>
                                  <p:childTnLst>
                                    <p:animEffect transition="out" filter="fade">
                                      <p:cBhvr>
                                        <p:cTn id="102" dur="500" tmFilter="0, 0; .2, .5; .8, .5; 1, 0"/>
                                        <p:tgtEl>
                                          <p:spTgt spid="17">
                                            <p:txEl>
                                              <p:pRg st="0" end="0"/>
                                            </p:txEl>
                                          </p:spTgt>
                                        </p:tgtEl>
                                      </p:cBhvr>
                                    </p:animEffect>
                                    <p:animScale>
                                      <p:cBhvr>
                                        <p:cTn id="103" dur="250" autoRev="1" fill="hold"/>
                                        <p:tgtEl>
                                          <p:spTgt spid="17">
                                            <p:txEl>
                                              <p:pRg st="0" end="0"/>
                                            </p:txEl>
                                          </p:spTgt>
                                        </p:tgtEl>
                                      </p:cBhvr>
                                      <p:by x="105000" y="105000"/>
                                    </p:animScale>
                                  </p:childTnLst>
                                </p:cTn>
                              </p:par>
                            </p:childTnLst>
                          </p:cTn>
                        </p:par>
                        <p:par>
                          <p:cTn id="104" fill="hold">
                            <p:stCondLst>
                              <p:cond delay="1000"/>
                            </p:stCondLst>
                            <p:childTnLst>
                              <p:par>
                                <p:cTn id="105" presetID="20" presetClass="emph" presetSubtype="0" fill="hold" grpId="8" nodeType="afterEffect">
                                  <p:stCondLst>
                                    <p:cond delay="0"/>
                                  </p:stCondLst>
                                  <p:iterate type="lt">
                                    <p:tmPct val="10000"/>
                                  </p:iterate>
                                  <p:childTnLst>
                                    <p:set>
                                      <p:cBhvr override="childStyle">
                                        <p:cTn id="106" dur="250" autoRev="1" fill="hold"/>
                                        <p:tgtEl>
                                          <p:spTgt spid="17">
                                            <p:txEl>
                                              <p:pRg st="0" end="0"/>
                                            </p:txEl>
                                          </p:spTgt>
                                        </p:tgtEl>
                                        <p:attrNameLst>
                                          <p:attrName>style.color</p:attrName>
                                        </p:attrNameLst>
                                      </p:cBhvr>
                                      <p:to>
                                        <p:clrVal>
                                          <a:srgbClr val="33CC33"/>
                                        </p:clrVal>
                                      </p:to>
                                    </p:set>
                                    <p:set>
                                      <p:cBhvr>
                                        <p:cTn id="107" dur="250" autoRev="1" fill="hold"/>
                                        <p:tgtEl>
                                          <p:spTgt spid="17">
                                            <p:txEl>
                                              <p:pRg st="0" end="0"/>
                                            </p:txEl>
                                          </p:spTgt>
                                        </p:tgtEl>
                                        <p:attrNameLst>
                                          <p:attrName>fillcolor</p:attrName>
                                        </p:attrNameLst>
                                      </p:cBhvr>
                                      <p:to>
                                        <p:clrVal>
                                          <a:srgbClr val="33CC33"/>
                                        </p:clrVal>
                                      </p:to>
                                    </p:set>
                                    <p:set>
                                      <p:cBhvr>
                                        <p:cTn id="108" dur="250" autoRev="1" fill="hold"/>
                                        <p:tgtEl>
                                          <p:spTgt spid="17">
                                            <p:txEl>
                                              <p:pRg st="0" end="0"/>
                                            </p:txEl>
                                          </p:spTgt>
                                        </p:tgtEl>
                                        <p:attrNameLst>
                                          <p:attrName>fill.type</p:attrName>
                                        </p:attrNameLst>
                                      </p:cBhvr>
                                      <p:to>
                                        <p:strVal val="solid"/>
                                      </p:to>
                                    </p:set>
                                  </p:childTnLst>
                                </p:cTn>
                              </p:par>
                            </p:childTnLst>
                          </p:cTn>
                        </p:par>
                        <p:par>
                          <p:cTn id="109" fill="hold">
                            <p:stCondLst>
                              <p:cond delay="1550"/>
                            </p:stCondLst>
                            <p:childTnLst>
                              <p:par>
                                <p:cTn id="110" presetID="26" presetClass="emph" presetSubtype="0" fill="hold" grpId="1" nodeType="afterEffect">
                                  <p:stCondLst>
                                    <p:cond delay="0"/>
                                  </p:stCondLst>
                                  <p:iterate type="lt">
                                    <p:tmPct val="0"/>
                                  </p:iterate>
                                  <p:childTnLst>
                                    <p:animEffect transition="out" filter="fade">
                                      <p:cBhvr>
                                        <p:cTn id="111" dur="500" tmFilter="0, 0; .2, .5; .8, .5; 1, 0"/>
                                        <p:tgtEl>
                                          <p:spTgt spid="19">
                                            <p:txEl>
                                              <p:pRg st="0" end="0"/>
                                            </p:txEl>
                                          </p:spTgt>
                                        </p:tgtEl>
                                      </p:cBhvr>
                                    </p:animEffect>
                                    <p:animScale>
                                      <p:cBhvr>
                                        <p:cTn id="112" dur="250" autoRev="1" fill="hold"/>
                                        <p:tgtEl>
                                          <p:spTgt spid="19">
                                            <p:txEl>
                                              <p:pRg st="0" end="0"/>
                                            </p:txEl>
                                          </p:spTgt>
                                        </p:tgtEl>
                                      </p:cBhvr>
                                      <p:by x="105000" y="105000"/>
                                    </p:animScale>
                                  </p:childTnLst>
                                </p:cTn>
                              </p:par>
                            </p:childTnLst>
                          </p:cTn>
                        </p:par>
                        <p:par>
                          <p:cTn id="113" fill="hold">
                            <p:stCondLst>
                              <p:cond delay="2050"/>
                            </p:stCondLst>
                            <p:childTnLst>
                              <p:par>
                                <p:cTn id="114" presetID="20" presetClass="emph" presetSubtype="0" fill="hold" grpId="2" nodeType="afterEffect">
                                  <p:stCondLst>
                                    <p:cond delay="0"/>
                                  </p:stCondLst>
                                  <p:iterate type="lt">
                                    <p:tmPct val="10000"/>
                                  </p:iterate>
                                  <p:childTnLst>
                                    <p:set>
                                      <p:cBhvr override="childStyle">
                                        <p:cTn id="115" dur="250" autoRev="1" fill="hold"/>
                                        <p:tgtEl>
                                          <p:spTgt spid="19">
                                            <p:txEl>
                                              <p:pRg st="0" end="0"/>
                                            </p:txEl>
                                          </p:spTgt>
                                        </p:tgtEl>
                                        <p:attrNameLst>
                                          <p:attrName>style.color</p:attrName>
                                        </p:attrNameLst>
                                      </p:cBhvr>
                                      <p:to>
                                        <p:clrVal>
                                          <a:srgbClr val="33CC33"/>
                                        </p:clrVal>
                                      </p:to>
                                    </p:set>
                                    <p:set>
                                      <p:cBhvr>
                                        <p:cTn id="116" dur="250" autoRev="1" fill="hold"/>
                                        <p:tgtEl>
                                          <p:spTgt spid="19">
                                            <p:txEl>
                                              <p:pRg st="0" end="0"/>
                                            </p:txEl>
                                          </p:spTgt>
                                        </p:tgtEl>
                                        <p:attrNameLst>
                                          <p:attrName>fillcolor</p:attrName>
                                        </p:attrNameLst>
                                      </p:cBhvr>
                                      <p:to>
                                        <p:clrVal>
                                          <a:srgbClr val="33CC33"/>
                                        </p:clrVal>
                                      </p:to>
                                    </p:set>
                                    <p:set>
                                      <p:cBhvr>
                                        <p:cTn id="117" dur="250" autoRev="1" fill="hold"/>
                                        <p:tgtEl>
                                          <p:spTgt spid="19">
                                            <p:txEl>
                                              <p:pRg st="0" end="0"/>
                                            </p:txEl>
                                          </p:spTgt>
                                        </p:tgtEl>
                                        <p:attrNameLst>
                                          <p:attrName>fill.type</p:attrName>
                                        </p:attrNameLst>
                                      </p:cBhvr>
                                      <p:to>
                                        <p:strVal val="solid"/>
                                      </p:to>
                                    </p:set>
                                  </p:childTnLst>
                                </p:cTn>
                              </p:par>
                            </p:childTnLst>
                          </p:cTn>
                        </p:par>
                      </p:childTnLst>
                    </p:cTn>
                  </p:par>
                  <p:par>
                    <p:cTn id="118" fill="hold">
                      <p:stCondLst>
                        <p:cond delay="indefinite"/>
                      </p:stCondLst>
                      <p:childTnLst>
                        <p:par>
                          <p:cTn id="119" fill="hold">
                            <p:stCondLst>
                              <p:cond delay="0"/>
                            </p:stCondLst>
                            <p:childTnLst>
                              <p:par>
                                <p:cTn id="120" presetID="3" presetClass="emph" presetSubtype="2" fill="hold" grpId="6" nodeType="clickEffect">
                                  <p:stCondLst>
                                    <p:cond delay="0"/>
                                  </p:stCondLst>
                                  <p:iterate type="lt">
                                    <p:tmPct val="0"/>
                                  </p:iterate>
                                  <p:childTnLst>
                                    <p:animClr clrSpc="rgb" dir="cw">
                                      <p:cBhvr override="childStyle">
                                        <p:cTn id="121" dur="500" fill="hold"/>
                                        <p:tgtEl>
                                          <p:spTgt spid="17">
                                            <p:txEl>
                                              <p:pRg st="0" end="0"/>
                                            </p:txEl>
                                          </p:spTgt>
                                        </p:tgtEl>
                                        <p:attrNameLst>
                                          <p:attrName>style.color</p:attrName>
                                        </p:attrNameLst>
                                      </p:cBhvr>
                                      <p:to>
                                        <a:srgbClr val="FF3300"/>
                                      </p:to>
                                    </p:animClr>
                                  </p:childTnLst>
                                </p:cTn>
                              </p:par>
                              <p:par>
                                <p:cTn id="122" presetID="3" presetClass="emph" presetSubtype="2" fill="hold" grpId="3" nodeType="withEffect">
                                  <p:stCondLst>
                                    <p:cond delay="0"/>
                                  </p:stCondLst>
                                  <p:iterate type="lt">
                                    <p:tmPct val="0"/>
                                  </p:iterate>
                                  <p:childTnLst>
                                    <p:animClr clrSpc="rgb" dir="cw">
                                      <p:cBhvr override="childStyle">
                                        <p:cTn id="123" dur="500" fill="hold"/>
                                        <p:tgtEl>
                                          <p:spTgt spid="19">
                                            <p:txEl>
                                              <p:pRg st="0" end="0"/>
                                            </p:txEl>
                                          </p:spTgt>
                                        </p:tgtEl>
                                        <p:attrNameLst>
                                          <p:attrName>style.color</p:attrName>
                                        </p:attrNameLst>
                                      </p:cBhvr>
                                      <p:to>
                                        <a:srgbClr val="FF3300"/>
                                      </p:to>
                                    </p:animClr>
                                  </p:childTnLst>
                                </p:cTn>
                              </p:par>
                            </p:childTnLst>
                          </p:cTn>
                        </p:par>
                        <p:par>
                          <p:cTn id="124" fill="hold">
                            <p:stCondLst>
                              <p:cond delay="500"/>
                            </p:stCondLst>
                            <p:childTnLst>
                              <p:par>
                                <p:cTn id="125" presetID="26" presetClass="emph" presetSubtype="0" fill="hold" grpId="4" nodeType="afterEffect">
                                  <p:stCondLst>
                                    <p:cond delay="0"/>
                                  </p:stCondLst>
                                  <p:iterate type="lt">
                                    <p:tmPct val="0"/>
                                  </p:iterate>
                                  <p:childTnLst>
                                    <p:animEffect transition="out" filter="fade">
                                      <p:cBhvr>
                                        <p:cTn id="126" dur="500" tmFilter="0, 0; .2, .5; .8, .5; 1, 0"/>
                                        <p:tgtEl>
                                          <p:spTgt spid="19">
                                            <p:txEl>
                                              <p:pRg st="0" end="0"/>
                                            </p:txEl>
                                          </p:spTgt>
                                        </p:tgtEl>
                                      </p:cBhvr>
                                    </p:animEffect>
                                    <p:animScale>
                                      <p:cBhvr>
                                        <p:cTn id="127" dur="250" autoRev="1" fill="hold"/>
                                        <p:tgtEl>
                                          <p:spTgt spid="19">
                                            <p:txEl>
                                              <p:pRg st="0" end="0"/>
                                            </p:txEl>
                                          </p:spTgt>
                                        </p:tgtEl>
                                      </p:cBhvr>
                                      <p:by x="105000" y="105000"/>
                                    </p:animScale>
                                  </p:childTnLst>
                                </p:cTn>
                              </p:par>
                            </p:childTnLst>
                          </p:cTn>
                        </p:par>
                        <p:par>
                          <p:cTn id="128" fill="hold">
                            <p:stCondLst>
                              <p:cond delay="1000"/>
                            </p:stCondLst>
                            <p:childTnLst>
                              <p:par>
                                <p:cTn id="129" presetID="20" presetClass="emph" presetSubtype="0" fill="hold" grpId="5" nodeType="afterEffect">
                                  <p:stCondLst>
                                    <p:cond delay="0"/>
                                  </p:stCondLst>
                                  <p:iterate type="lt">
                                    <p:tmPct val="10000"/>
                                  </p:iterate>
                                  <p:childTnLst>
                                    <p:set>
                                      <p:cBhvr override="childStyle">
                                        <p:cTn id="130" dur="250" autoRev="1" fill="hold"/>
                                        <p:tgtEl>
                                          <p:spTgt spid="19">
                                            <p:txEl>
                                              <p:pRg st="0" end="0"/>
                                            </p:txEl>
                                          </p:spTgt>
                                        </p:tgtEl>
                                        <p:attrNameLst>
                                          <p:attrName>style.color</p:attrName>
                                        </p:attrNameLst>
                                      </p:cBhvr>
                                      <p:to>
                                        <p:clrVal>
                                          <a:srgbClr val="33CC33"/>
                                        </p:clrVal>
                                      </p:to>
                                    </p:set>
                                    <p:set>
                                      <p:cBhvr>
                                        <p:cTn id="131" dur="250" autoRev="1" fill="hold"/>
                                        <p:tgtEl>
                                          <p:spTgt spid="19">
                                            <p:txEl>
                                              <p:pRg st="0" end="0"/>
                                            </p:txEl>
                                          </p:spTgt>
                                        </p:tgtEl>
                                        <p:attrNameLst>
                                          <p:attrName>fillcolor</p:attrName>
                                        </p:attrNameLst>
                                      </p:cBhvr>
                                      <p:to>
                                        <p:clrVal>
                                          <a:srgbClr val="33CC33"/>
                                        </p:clrVal>
                                      </p:to>
                                    </p:set>
                                    <p:set>
                                      <p:cBhvr>
                                        <p:cTn id="132" dur="250" autoRev="1" fill="hold"/>
                                        <p:tgtEl>
                                          <p:spTgt spid="19">
                                            <p:txEl>
                                              <p:pRg st="0" end="0"/>
                                            </p:txEl>
                                          </p:spTgt>
                                        </p:tgtEl>
                                        <p:attrNameLst>
                                          <p:attrName>fill.type</p:attrName>
                                        </p:attrNameLst>
                                      </p:cBhvr>
                                      <p:to>
                                        <p:strVal val="solid"/>
                                      </p:to>
                                    </p:set>
                                  </p:childTnLst>
                                </p:cTn>
                              </p:par>
                            </p:childTnLst>
                          </p:cTn>
                        </p:par>
                        <p:par>
                          <p:cTn id="133" fill="hold">
                            <p:stCondLst>
                              <p:cond delay="1550"/>
                            </p:stCondLst>
                            <p:childTnLst>
                              <p:par>
                                <p:cTn id="134" presetID="26" presetClass="emph" presetSubtype="0" fill="hold" grpId="1" nodeType="afterEffect">
                                  <p:stCondLst>
                                    <p:cond delay="0"/>
                                  </p:stCondLst>
                                  <p:iterate type="lt">
                                    <p:tmPct val="0"/>
                                  </p:iterate>
                                  <p:childTnLst>
                                    <p:animEffect transition="out" filter="fade">
                                      <p:cBhvr>
                                        <p:cTn id="135" dur="500" tmFilter="0, 0; .2, .5; .8, .5; 1, 0"/>
                                        <p:tgtEl>
                                          <p:spTgt spid="20">
                                            <p:txEl>
                                              <p:pRg st="0" end="0"/>
                                            </p:txEl>
                                          </p:spTgt>
                                        </p:tgtEl>
                                      </p:cBhvr>
                                    </p:animEffect>
                                    <p:animScale>
                                      <p:cBhvr>
                                        <p:cTn id="136" dur="250" autoRev="1" fill="hold"/>
                                        <p:tgtEl>
                                          <p:spTgt spid="20">
                                            <p:txEl>
                                              <p:pRg st="0" end="0"/>
                                            </p:txEl>
                                          </p:spTgt>
                                        </p:tgtEl>
                                      </p:cBhvr>
                                      <p:by x="105000" y="105000"/>
                                    </p:animScale>
                                  </p:childTnLst>
                                </p:cTn>
                              </p:par>
                            </p:childTnLst>
                          </p:cTn>
                        </p:par>
                        <p:par>
                          <p:cTn id="137" fill="hold">
                            <p:stCondLst>
                              <p:cond delay="2050"/>
                            </p:stCondLst>
                            <p:childTnLst>
                              <p:par>
                                <p:cTn id="138" presetID="20" presetClass="emph" presetSubtype="0" fill="hold" grpId="2" nodeType="afterEffect">
                                  <p:stCondLst>
                                    <p:cond delay="0"/>
                                  </p:stCondLst>
                                  <p:iterate type="lt">
                                    <p:tmPct val="10000"/>
                                  </p:iterate>
                                  <p:childTnLst>
                                    <p:set>
                                      <p:cBhvr override="childStyle">
                                        <p:cTn id="139" dur="250" autoRev="1" fill="hold"/>
                                        <p:tgtEl>
                                          <p:spTgt spid="20">
                                            <p:txEl>
                                              <p:pRg st="0" end="0"/>
                                            </p:txEl>
                                          </p:spTgt>
                                        </p:tgtEl>
                                        <p:attrNameLst>
                                          <p:attrName>style.color</p:attrName>
                                        </p:attrNameLst>
                                      </p:cBhvr>
                                      <p:to>
                                        <p:clrVal>
                                          <a:srgbClr val="33CC33"/>
                                        </p:clrVal>
                                      </p:to>
                                    </p:set>
                                    <p:set>
                                      <p:cBhvr>
                                        <p:cTn id="140" dur="250" autoRev="1" fill="hold"/>
                                        <p:tgtEl>
                                          <p:spTgt spid="20">
                                            <p:txEl>
                                              <p:pRg st="0" end="0"/>
                                            </p:txEl>
                                          </p:spTgt>
                                        </p:tgtEl>
                                        <p:attrNameLst>
                                          <p:attrName>fillcolor</p:attrName>
                                        </p:attrNameLst>
                                      </p:cBhvr>
                                      <p:to>
                                        <p:clrVal>
                                          <a:srgbClr val="33CC33"/>
                                        </p:clrVal>
                                      </p:to>
                                    </p:set>
                                    <p:set>
                                      <p:cBhvr>
                                        <p:cTn id="141" dur="250" autoRev="1" fill="hold"/>
                                        <p:tgtEl>
                                          <p:spTgt spid="20">
                                            <p:txEl>
                                              <p:pRg st="0" end="0"/>
                                            </p:txEl>
                                          </p:spTgt>
                                        </p:tgtEl>
                                        <p:attrNameLst>
                                          <p:attrName>fill.type</p:attrName>
                                        </p:attrNameLst>
                                      </p:cBhvr>
                                      <p:to>
                                        <p:strVal val="solid"/>
                                      </p:to>
                                    </p:set>
                                  </p:childTnLst>
                                </p:cTn>
                              </p:par>
                            </p:childTnLst>
                          </p:cTn>
                        </p:par>
                      </p:childTnLst>
                    </p:cTn>
                  </p:par>
                  <p:par>
                    <p:cTn id="142" fill="hold">
                      <p:stCondLst>
                        <p:cond delay="indefinite"/>
                      </p:stCondLst>
                      <p:childTnLst>
                        <p:par>
                          <p:cTn id="143" fill="hold">
                            <p:stCondLst>
                              <p:cond delay="0"/>
                            </p:stCondLst>
                            <p:childTnLst>
                              <p:par>
                                <p:cTn id="144" presetID="42" presetClass="path" presetSubtype="0" accel="50000" decel="50000" fill="hold" grpId="6" nodeType="clickEffect">
                                  <p:stCondLst>
                                    <p:cond delay="0"/>
                                  </p:stCondLst>
                                  <p:iterate type="lt">
                                    <p:tmPct val="0"/>
                                  </p:iterate>
                                  <p:childTnLst>
                                    <p:animMotion origin="layout" path="M 2.91667E-6 2.22222E-6 L -0.00157 0.05602 " pathEditMode="relative" rAng="0" ptsTypes="AA">
                                      <p:cBhvr>
                                        <p:cTn id="145" dur="500" fill="hold"/>
                                        <p:tgtEl>
                                          <p:spTgt spid="19">
                                            <p:txEl>
                                              <p:pRg st="0" end="0"/>
                                            </p:txEl>
                                          </p:spTgt>
                                        </p:tgtEl>
                                        <p:attrNameLst>
                                          <p:attrName>ppt_x</p:attrName>
                                          <p:attrName>ppt_y</p:attrName>
                                        </p:attrNameLst>
                                      </p:cBhvr>
                                      <p:rCtr x="-78" y="2801"/>
                                    </p:animMotion>
                                  </p:childTnLst>
                                </p:cTn>
                              </p:par>
                              <p:par>
                                <p:cTn id="146" presetID="64" presetClass="path" presetSubtype="0" accel="50000" decel="50000" fill="hold" grpId="3" nodeType="withEffect">
                                  <p:stCondLst>
                                    <p:cond delay="0"/>
                                  </p:stCondLst>
                                  <p:iterate type="lt">
                                    <p:tmPct val="0"/>
                                  </p:iterate>
                                  <p:childTnLst>
                                    <p:animMotion origin="layout" path="M 2.91667E-6 -4.07407E-6 L -0.00091 -0.05138 " pathEditMode="relative" rAng="0" ptsTypes="AA">
                                      <p:cBhvr>
                                        <p:cTn id="147" dur="500" fill="hold"/>
                                        <p:tgtEl>
                                          <p:spTgt spid="20">
                                            <p:txEl>
                                              <p:pRg st="0" end="0"/>
                                            </p:txEl>
                                          </p:spTgt>
                                        </p:tgtEl>
                                        <p:attrNameLst>
                                          <p:attrName>ppt_x</p:attrName>
                                          <p:attrName>ppt_y</p:attrName>
                                        </p:attrNameLst>
                                      </p:cBhvr>
                                      <p:rCtr x="-52" y="-2569"/>
                                    </p:animMotion>
                                  </p:childTnLst>
                                </p:cTn>
                              </p:par>
                            </p:childTnLst>
                          </p:cTn>
                        </p:par>
                      </p:childTnLst>
                    </p:cTn>
                  </p:par>
                  <p:par>
                    <p:cTn id="148" fill="hold">
                      <p:stCondLst>
                        <p:cond delay="indefinite"/>
                      </p:stCondLst>
                      <p:childTnLst>
                        <p:par>
                          <p:cTn id="149" fill="hold">
                            <p:stCondLst>
                              <p:cond delay="0"/>
                            </p:stCondLst>
                            <p:childTnLst>
                              <p:par>
                                <p:cTn id="150" presetID="3" presetClass="emph" presetSubtype="2" fill="hold" grpId="7" nodeType="clickEffect">
                                  <p:stCondLst>
                                    <p:cond delay="0"/>
                                  </p:stCondLst>
                                  <p:iterate type="lt">
                                    <p:tmPct val="0"/>
                                  </p:iterate>
                                  <p:childTnLst>
                                    <p:animClr clrSpc="rgb" dir="cw">
                                      <p:cBhvr override="childStyle">
                                        <p:cTn id="151" dur="500" fill="hold"/>
                                        <p:tgtEl>
                                          <p:spTgt spid="19">
                                            <p:txEl>
                                              <p:pRg st="0" end="0"/>
                                            </p:txEl>
                                          </p:spTgt>
                                        </p:tgtEl>
                                        <p:attrNameLst>
                                          <p:attrName>style.color</p:attrName>
                                        </p:attrNameLst>
                                      </p:cBhvr>
                                      <p:to>
                                        <a:srgbClr val="FF3300"/>
                                      </p:to>
                                    </p:animClr>
                                  </p:childTnLst>
                                </p:cTn>
                              </p:par>
                              <p:par>
                                <p:cTn id="152" presetID="3" presetClass="emph" presetSubtype="2" fill="hold" grpId="4" nodeType="withEffect">
                                  <p:stCondLst>
                                    <p:cond delay="0"/>
                                  </p:stCondLst>
                                  <p:iterate type="lt">
                                    <p:tmPct val="0"/>
                                  </p:iterate>
                                  <p:childTnLst>
                                    <p:animClr clrSpc="rgb" dir="cw">
                                      <p:cBhvr override="childStyle">
                                        <p:cTn id="153" dur="500" fill="hold"/>
                                        <p:tgtEl>
                                          <p:spTgt spid="20">
                                            <p:txEl>
                                              <p:pRg st="0" end="0"/>
                                            </p:txEl>
                                          </p:spTgt>
                                        </p:tgtEl>
                                        <p:attrNameLst>
                                          <p:attrName>style.color</p:attrName>
                                        </p:attrNameLst>
                                      </p:cBhvr>
                                      <p:to>
                                        <a:srgbClr val="FF3300"/>
                                      </p:to>
                                    </p:animClr>
                                  </p:childTnLst>
                                </p:cTn>
                              </p:par>
                            </p:childTnLst>
                          </p:cTn>
                        </p:par>
                        <p:par>
                          <p:cTn id="154" fill="hold">
                            <p:stCondLst>
                              <p:cond delay="500"/>
                            </p:stCondLst>
                            <p:childTnLst>
                              <p:par>
                                <p:cTn id="155" presetID="26" presetClass="emph" presetSubtype="0" fill="hold" grpId="8" nodeType="afterEffect">
                                  <p:stCondLst>
                                    <p:cond delay="0"/>
                                  </p:stCondLst>
                                  <p:iterate type="lt">
                                    <p:tmPct val="0"/>
                                  </p:iterate>
                                  <p:childTnLst>
                                    <p:animEffect transition="out" filter="fade">
                                      <p:cBhvr>
                                        <p:cTn id="156" dur="500" tmFilter="0, 0; .2, .5; .8, .5; 1, 0"/>
                                        <p:tgtEl>
                                          <p:spTgt spid="19">
                                            <p:txEl>
                                              <p:pRg st="0" end="0"/>
                                            </p:txEl>
                                          </p:spTgt>
                                        </p:tgtEl>
                                      </p:cBhvr>
                                    </p:animEffect>
                                    <p:animScale>
                                      <p:cBhvr>
                                        <p:cTn id="157" dur="250" autoRev="1" fill="hold"/>
                                        <p:tgtEl>
                                          <p:spTgt spid="19">
                                            <p:txEl>
                                              <p:pRg st="0" end="0"/>
                                            </p:txEl>
                                          </p:spTgt>
                                        </p:tgtEl>
                                      </p:cBhvr>
                                      <p:by x="105000" y="105000"/>
                                    </p:animScale>
                                  </p:childTnLst>
                                </p:cTn>
                              </p:par>
                            </p:childTnLst>
                          </p:cTn>
                        </p:par>
                        <p:par>
                          <p:cTn id="158" fill="hold">
                            <p:stCondLst>
                              <p:cond delay="1000"/>
                            </p:stCondLst>
                            <p:childTnLst>
                              <p:par>
                                <p:cTn id="159" presetID="20" presetClass="emph" presetSubtype="0" fill="hold" grpId="9" nodeType="afterEffect">
                                  <p:stCondLst>
                                    <p:cond delay="0"/>
                                  </p:stCondLst>
                                  <p:iterate type="lt">
                                    <p:tmPct val="10000"/>
                                  </p:iterate>
                                  <p:childTnLst>
                                    <p:set>
                                      <p:cBhvr override="childStyle">
                                        <p:cTn id="160" dur="250" autoRev="1" fill="hold"/>
                                        <p:tgtEl>
                                          <p:spTgt spid="19">
                                            <p:txEl>
                                              <p:pRg st="0" end="0"/>
                                            </p:txEl>
                                          </p:spTgt>
                                        </p:tgtEl>
                                        <p:attrNameLst>
                                          <p:attrName>style.color</p:attrName>
                                        </p:attrNameLst>
                                      </p:cBhvr>
                                      <p:to>
                                        <p:clrVal>
                                          <a:srgbClr val="33CC33"/>
                                        </p:clrVal>
                                      </p:to>
                                    </p:set>
                                    <p:set>
                                      <p:cBhvr>
                                        <p:cTn id="161" dur="250" autoRev="1" fill="hold"/>
                                        <p:tgtEl>
                                          <p:spTgt spid="19">
                                            <p:txEl>
                                              <p:pRg st="0" end="0"/>
                                            </p:txEl>
                                          </p:spTgt>
                                        </p:tgtEl>
                                        <p:attrNameLst>
                                          <p:attrName>fillcolor</p:attrName>
                                        </p:attrNameLst>
                                      </p:cBhvr>
                                      <p:to>
                                        <p:clrVal>
                                          <a:srgbClr val="33CC33"/>
                                        </p:clrVal>
                                      </p:to>
                                    </p:set>
                                    <p:set>
                                      <p:cBhvr>
                                        <p:cTn id="162" dur="250" autoRev="1" fill="hold"/>
                                        <p:tgtEl>
                                          <p:spTgt spid="19">
                                            <p:txEl>
                                              <p:pRg st="0" end="0"/>
                                            </p:txEl>
                                          </p:spTgt>
                                        </p:tgtEl>
                                        <p:attrNameLst>
                                          <p:attrName>fill.type</p:attrName>
                                        </p:attrNameLst>
                                      </p:cBhvr>
                                      <p:to>
                                        <p:strVal val="solid"/>
                                      </p:to>
                                    </p:set>
                                  </p:childTnLst>
                                </p:cTn>
                              </p:par>
                            </p:childTnLst>
                          </p:cTn>
                        </p:par>
                        <p:par>
                          <p:cTn id="163" fill="hold">
                            <p:stCondLst>
                              <p:cond delay="1550"/>
                            </p:stCondLst>
                            <p:childTnLst>
                              <p:par>
                                <p:cTn id="164" presetID="26" presetClass="emph" presetSubtype="0" fill="hold" grpId="1" nodeType="afterEffect">
                                  <p:stCondLst>
                                    <p:cond delay="0"/>
                                  </p:stCondLst>
                                  <p:iterate type="lt">
                                    <p:tmPct val="0"/>
                                  </p:iterate>
                                  <p:childTnLst>
                                    <p:animEffect transition="out" filter="fade">
                                      <p:cBhvr>
                                        <p:cTn id="165" dur="500" tmFilter="0, 0; .2, .5; .8, .5; 1, 0"/>
                                        <p:tgtEl>
                                          <p:spTgt spid="21">
                                            <p:txEl>
                                              <p:pRg st="0" end="0"/>
                                            </p:txEl>
                                          </p:spTgt>
                                        </p:tgtEl>
                                      </p:cBhvr>
                                    </p:animEffect>
                                    <p:animScale>
                                      <p:cBhvr>
                                        <p:cTn id="166" dur="250" autoRev="1" fill="hold"/>
                                        <p:tgtEl>
                                          <p:spTgt spid="21">
                                            <p:txEl>
                                              <p:pRg st="0" end="0"/>
                                            </p:txEl>
                                          </p:spTgt>
                                        </p:tgtEl>
                                      </p:cBhvr>
                                      <p:by x="105000" y="105000"/>
                                    </p:animScale>
                                  </p:childTnLst>
                                </p:cTn>
                              </p:par>
                            </p:childTnLst>
                          </p:cTn>
                        </p:par>
                        <p:par>
                          <p:cTn id="167" fill="hold">
                            <p:stCondLst>
                              <p:cond delay="2050"/>
                            </p:stCondLst>
                            <p:childTnLst>
                              <p:par>
                                <p:cTn id="168" presetID="20" presetClass="emph" presetSubtype="0" fill="hold" grpId="2" nodeType="afterEffect">
                                  <p:stCondLst>
                                    <p:cond delay="0"/>
                                  </p:stCondLst>
                                  <p:iterate type="lt">
                                    <p:tmPct val="10000"/>
                                  </p:iterate>
                                  <p:childTnLst>
                                    <p:set>
                                      <p:cBhvr override="childStyle">
                                        <p:cTn id="169" dur="250" autoRev="1" fill="hold"/>
                                        <p:tgtEl>
                                          <p:spTgt spid="21">
                                            <p:txEl>
                                              <p:pRg st="0" end="0"/>
                                            </p:txEl>
                                          </p:spTgt>
                                        </p:tgtEl>
                                        <p:attrNameLst>
                                          <p:attrName>style.color</p:attrName>
                                        </p:attrNameLst>
                                      </p:cBhvr>
                                      <p:to>
                                        <p:clrVal>
                                          <a:srgbClr val="33CC33"/>
                                        </p:clrVal>
                                      </p:to>
                                    </p:set>
                                    <p:set>
                                      <p:cBhvr>
                                        <p:cTn id="170" dur="250" autoRev="1" fill="hold"/>
                                        <p:tgtEl>
                                          <p:spTgt spid="21">
                                            <p:txEl>
                                              <p:pRg st="0" end="0"/>
                                            </p:txEl>
                                          </p:spTgt>
                                        </p:tgtEl>
                                        <p:attrNameLst>
                                          <p:attrName>fillcolor</p:attrName>
                                        </p:attrNameLst>
                                      </p:cBhvr>
                                      <p:to>
                                        <p:clrVal>
                                          <a:srgbClr val="33CC33"/>
                                        </p:clrVal>
                                      </p:to>
                                    </p:set>
                                    <p:set>
                                      <p:cBhvr>
                                        <p:cTn id="171" dur="250" autoRev="1" fill="hold"/>
                                        <p:tgtEl>
                                          <p:spTgt spid="21">
                                            <p:txEl>
                                              <p:pRg st="0" end="0"/>
                                            </p:txEl>
                                          </p:spTgt>
                                        </p:tgtEl>
                                        <p:attrNameLst>
                                          <p:attrName>fill.type</p:attrName>
                                        </p:attrNameLst>
                                      </p:cBhvr>
                                      <p:to>
                                        <p:strVal val="solid"/>
                                      </p:to>
                                    </p:set>
                                  </p:childTnLst>
                                </p:cTn>
                              </p:par>
                            </p:childTnLst>
                          </p:cTn>
                        </p:par>
                      </p:childTnLst>
                    </p:cTn>
                  </p:par>
                  <p:par>
                    <p:cTn id="172" fill="hold">
                      <p:stCondLst>
                        <p:cond delay="indefinite"/>
                      </p:stCondLst>
                      <p:childTnLst>
                        <p:par>
                          <p:cTn id="173" fill="hold">
                            <p:stCondLst>
                              <p:cond delay="0"/>
                            </p:stCondLst>
                            <p:childTnLst>
                              <p:par>
                                <p:cTn id="174" presetID="42" presetClass="path" presetSubtype="0" accel="50000" decel="50000" fill="hold" grpId="10" nodeType="clickEffect">
                                  <p:stCondLst>
                                    <p:cond delay="0"/>
                                  </p:stCondLst>
                                  <p:iterate type="lt">
                                    <p:tmPct val="0"/>
                                  </p:iterate>
                                  <p:childTnLst>
                                    <p:animMotion origin="layout" path="M -0.00157 0.05602 L -0.00013 0.11643 " pathEditMode="relative" rAng="0" ptsTypes="AA">
                                      <p:cBhvr>
                                        <p:cTn id="175" dur="500" fill="hold"/>
                                        <p:tgtEl>
                                          <p:spTgt spid="19">
                                            <p:txEl>
                                              <p:pRg st="0" end="0"/>
                                            </p:txEl>
                                          </p:spTgt>
                                        </p:tgtEl>
                                        <p:attrNameLst>
                                          <p:attrName>ppt_x</p:attrName>
                                          <p:attrName>ppt_y</p:attrName>
                                        </p:attrNameLst>
                                      </p:cBhvr>
                                      <p:rCtr x="65" y="3009"/>
                                    </p:animMotion>
                                  </p:childTnLst>
                                </p:cTn>
                              </p:par>
                              <p:par>
                                <p:cTn id="176" presetID="64" presetClass="path" presetSubtype="0" accel="50000" decel="50000" fill="hold" grpId="3" nodeType="withEffect">
                                  <p:stCondLst>
                                    <p:cond delay="0"/>
                                  </p:stCondLst>
                                  <p:iterate type="lt">
                                    <p:tmPct val="0"/>
                                  </p:iterate>
                                  <p:childTnLst>
                                    <p:animMotion origin="layout" path="M -0.00169 0.00532 L 0.00117 -0.05208 " pathEditMode="relative" rAng="0" ptsTypes="AA">
                                      <p:cBhvr>
                                        <p:cTn id="177" dur="500" fill="hold"/>
                                        <p:tgtEl>
                                          <p:spTgt spid="21">
                                            <p:txEl>
                                              <p:pRg st="0" end="0"/>
                                            </p:txEl>
                                          </p:spTgt>
                                        </p:tgtEl>
                                        <p:attrNameLst>
                                          <p:attrName>ppt_x</p:attrName>
                                          <p:attrName>ppt_y</p:attrName>
                                        </p:attrNameLst>
                                      </p:cBhvr>
                                      <p:rCtr x="143" y="-2870"/>
                                    </p:animMotion>
                                  </p:childTnLst>
                                </p:cTn>
                              </p:par>
                            </p:childTnLst>
                          </p:cTn>
                        </p:par>
                      </p:childTnLst>
                    </p:cTn>
                  </p:par>
                  <p:par>
                    <p:cTn id="178" fill="hold">
                      <p:stCondLst>
                        <p:cond delay="indefinite"/>
                      </p:stCondLst>
                      <p:childTnLst>
                        <p:par>
                          <p:cTn id="179" fill="hold">
                            <p:stCondLst>
                              <p:cond delay="0"/>
                            </p:stCondLst>
                            <p:childTnLst>
                              <p:par>
                                <p:cTn id="180" presetID="3" presetClass="emph" presetSubtype="2" fill="hold" grpId="11" nodeType="clickEffect">
                                  <p:stCondLst>
                                    <p:cond delay="0"/>
                                  </p:stCondLst>
                                  <p:iterate type="lt">
                                    <p:tmPct val="0"/>
                                  </p:iterate>
                                  <p:childTnLst>
                                    <p:animClr clrSpc="rgb" dir="cw">
                                      <p:cBhvr override="childStyle">
                                        <p:cTn id="181" dur="500" fill="hold"/>
                                        <p:tgtEl>
                                          <p:spTgt spid="19">
                                            <p:txEl>
                                              <p:pRg st="0" end="0"/>
                                            </p:txEl>
                                          </p:spTgt>
                                        </p:tgtEl>
                                        <p:attrNameLst>
                                          <p:attrName>style.color</p:attrName>
                                        </p:attrNameLst>
                                      </p:cBhvr>
                                      <p:to>
                                        <a:srgbClr val="FF3300"/>
                                      </p:to>
                                    </p:animClr>
                                  </p:childTnLst>
                                </p:cTn>
                              </p:par>
                              <p:par>
                                <p:cTn id="182" presetID="3" presetClass="emph" presetSubtype="2" fill="hold" grpId="4" nodeType="withEffect">
                                  <p:stCondLst>
                                    <p:cond delay="0"/>
                                  </p:stCondLst>
                                  <p:iterate type="lt">
                                    <p:tmPct val="0"/>
                                  </p:iterate>
                                  <p:childTnLst>
                                    <p:animClr clrSpc="rgb" dir="cw">
                                      <p:cBhvr override="childStyle">
                                        <p:cTn id="183" dur="500" fill="hold"/>
                                        <p:tgtEl>
                                          <p:spTgt spid="21">
                                            <p:txEl>
                                              <p:pRg st="0" end="0"/>
                                            </p:txEl>
                                          </p:spTgt>
                                        </p:tgtEl>
                                        <p:attrNameLst>
                                          <p:attrName>style.color</p:attrName>
                                        </p:attrNameLst>
                                      </p:cBhvr>
                                      <p:to>
                                        <a:srgbClr val="FF3300"/>
                                      </p:to>
                                    </p:animClr>
                                  </p:childTnLst>
                                </p:cTn>
                              </p:par>
                            </p:childTnLst>
                          </p:cTn>
                        </p:par>
                        <p:par>
                          <p:cTn id="184" fill="hold">
                            <p:stCondLst>
                              <p:cond delay="500"/>
                            </p:stCondLst>
                            <p:childTnLst>
                              <p:par>
                                <p:cTn id="185" presetID="26" presetClass="emph" presetSubtype="0" fill="hold" grpId="12" nodeType="afterEffect">
                                  <p:stCondLst>
                                    <p:cond delay="0"/>
                                  </p:stCondLst>
                                  <p:iterate type="lt">
                                    <p:tmPct val="0"/>
                                  </p:iterate>
                                  <p:childTnLst>
                                    <p:animEffect transition="out" filter="fade">
                                      <p:cBhvr>
                                        <p:cTn id="186" dur="500" tmFilter="0, 0; .2, .5; .8, .5; 1, 0"/>
                                        <p:tgtEl>
                                          <p:spTgt spid="19">
                                            <p:txEl>
                                              <p:pRg st="0" end="0"/>
                                            </p:txEl>
                                          </p:spTgt>
                                        </p:tgtEl>
                                      </p:cBhvr>
                                    </p:animEffect>
                                    <p:animScale>
                                      <p:cBhvr>
                                        <p:cTn id="187" dur="250" autoRev="1" fill="hold"/>
                                        <p:tgtEl>
                                          <p:spTgt spid="19">
                                            <p:txEl>
                                              <p:pRg st="0" end="0"/>
                                            </p:txEl>
                                          </p:spTgt>
                                        </p:tgtEl>
                                      </p:cBhvr>
                                      <p:by x="105000" y="105000"/>
                                    </p:animScale>
                                  </p:childTnLst>
                                </p:cTn>
                              </p:par>
                            </p:childTnLst>
                          </p:cTn>
                        </p:par>
                        <p:par>
                          <p:cTn id="188" fill="hold">
                            <p:stCondLst>
                              <p:cond delay="1000"/>
                            </p:stCondLst>
                            <p:childTnLst>
                              <p:par>
                                <p:cTn id="189" presetID="20" presetClass="emph" presetSubtype="0" fill="hold" grpId="13" nodeType="afterEffect">
                                  <p:stCondLst>
                                    <p:cond delay="0"/>
                                  </p:stCondLst>
                                  <p:iterate type="lt">
                                    <p:tmPct val="10000"/>
                                  </p:iterate>
                                  <p:childTnLst>
                                    <p:set>
                                      <p:cBhvr override="childStyle">
                                        <p:cTn id="190" dur="250" autoRev="1" fill="hold"/>
                                        <p:tgtEl>
                                          <p:spTgt spid="19">
                                            <p:txEl>
                                              <p:pRg st="0" end="0"/>
                                            </p:txEl>
                                          </p:spTgt>
                                        </p:tgtEl>
                                        <p:attrNameLst>
                                          <p:attrName>style.color</p:attrName>
                                        </p:attrNameLst>
                                      </p:cBhvr>
                                      <p:to>
                                        <p:clrVal>
                                          <a:srgbClr val="33CC33"/>
                                        </p:clrVal>
                                      </p:to>
                                    </p:set>
                                    <p:set>
                                      <p:cBhvr>
                                        <p:cTn id="191" dur="250" autoRev="1" fill="hold"/>
                                        <p:tgtEl>
                                          <p:spTgt spid="19">
                                            <p:txEl>
                                              <p:pRg st="0" end="0"/>
                                            </p:txEl>
                                          </p:spTgt>
                                        </p:tgtEl>
                                        <p:attrNameLst>
                                          <p:attrName>fillcolor</p:attrName>
                                        </p:attrNameLst>
                                      </p:cBhvr>
                                      <p:to>
                                        <p:clrVal>
                                          <a:srgbClr val="33CC33"/>
                                        </p:clrVal>
                                      </p:to>
                                    </p:set>
                                    <p:set>
                                      <p:cBhvr>
                                        <p:cTn id="192" dur="250" autoRev="1" fill="hold"/>
                                        <p:tgtEl>
                                          <p:spTgt spid="19">
                                            <p:txEl>
                                              <p:pRg st="0" end="0"/>
                                            </p:txEl>
                                          </p:spTgt>
                                        </p:tgtEl>
                                        <p:attrNameLst>
                                          <p:attrName>fill.type</p:attrName>
                                        </p:attrNameLst>
                                      </p:cBhvr>
                                      <p:to>
                                        <p:strVal val="solid"/>
                                      </p:to>
                                    </p:set>
                                  </p:childTnLst>
                                </p:cTn>
                              </p:par>
                            </p:childTnLst>
                          </p:cTn>
                        </p:par>
                        <p:par>
                          <p:cTn id="193" fill="hold">
                            <p:stCondLst>
                              <p:cond delay="1550"/>
                            </p:stCondLst>
                            <p:childTnLst>
                              <p:par>
                                <p:cTn id="194" presetID="26" presetClass="emph" presetSubtype="0" fill="hold" grpId="1" nodeType="afterEffect">
                                  <p:stCondLst>
                                    <p:cond delay="0"/>
                                  </p:stCondLst>
                                  <p:iterate type="lt">
                                    <p:tmPct val="0"/>
                                  </p:iterate>
                                  <p:childTnLst>
                                    <p:animEffect transition="out" filter="fade">
                                      <p:cBhvr>
                                        <p:cTn id="195" dur="500" tmFilter="0, 0; .2, .5; .8, .5; 1, 0"/>
                                        <p:tgtEl>
                                          <p:spTgt spid="22"/>
                                        </p:tgtEl>
                                      </p:cBhvr>
                                    </p:animEffect>
                                    <p:animScale>
                                      <p:cBhvr>
                                        <p:cTn id="196" dur="250" autoRev="1" fill="hold"/>
                                        <p:tgtEl>
                                          <p:spTgt spid="22"/>
                                        </p:tgtEl>
                                      </p:cBhvr>
                                      <p:by x="105000" y="105000"/>
                                    </p:animScale>
                                  </p:childTnLst>
                                </p:cTn>
                              </p:par>
                            </p:childTnLst>
                          </p:cTn>
                        </p:par>
                        <p:par>
                          <p:cTn id="197" fill="hold">
                            <p:stCondLst>
                              <p:cond delay="2050"/>
                            </p:stCondLst>
                            <p:childTnLst>
                              <p:par>
                                <p:cTn id="198" presetID="20" presetClass="emph" presetSubtype="0" fill="hold" grpId="2" nodeType="afterEffect">
                                  <p:stCondLst>
                                    <p:cond delay="0"/>
                                  </p:stCondLst>
                                  <p:iterate type="lt">
                                    <p:tmPct val="10000"/>
                                  </p:iterate>
                                  <p:childTnLst>
                                    <p:set>
                                      <p:cBhvr override="childStyle">
                                        <p:cTn id="199" dur="250" autoRev="1" fill="hold"/>
                                        <p:tgtEl>
                                          <p:spTgt spid="22"/>
                                        </p:tgtEl>
                                        <p:attrNameLst>
                                          <p:attrName>style.color</p:attrName>
                                        </p:attrNameLst>
                                      </p:cBhvr>
                                      <p:to>
                                        <p:clrVal>
                                          <a:srgbClr val="33CC33"/>
                                        </p:clrVal>
                                      </p:to>
                                    </p:set>
                                    <p:set>
                                      <p:cBhvr>
                                        <p:cTn id="200" dur="250" autoRev="1" fill="hold"/>
                                        <p:tgtEl>
                                          <p:spTgt spid="22"/>
                                        </p:tgtEl>
                                        <p:attrNameLst>
                                          <p:attrName>fillcolor</p:attrName>
                                        </p:attrNameLst>
                                      </p:cBhvr>
                                      <p:to>
                                        <p:clrVal>
                                          <a:srgbClr val="33CC33"/>
                                        </p:clrVal>
                                      </p:to>
                                    </p:set>
                                    <p:set>
                                      <p:cBhvr>
                                        <p:cTn id="201" dur="250" autoRev="1" fill="hold"/>
                                        <p:tgtEl>
                                          <p:spTgt spid="22"/>
                                        </p:tgtEl>
                                        <p:attrNameLst>
                                          <p:attrName>fill.type</p:attrName>
                                        </p:attrNameLst>
                                      </p:cBhvr>
                                      <p:to>
                                        <p:strVal val="solid"/>
                                      </p:to>
                                    </p:set>
                                  </p:childTnLst>
                                </p:cTn>
                              </p:par>
                            </p:childTnLst>
                          </p:cTn>
                        </p:par>
                      </p:childTnLst>
                    </p:cTn>
                  </p:par>
                  <p:par>
                    <p:cTn id="202" fill="hold">
                      <p:stCondLst>
                        <p:cond delay="indefinite"/>
                      </p:stCondLst>
                      <p:childTnLst>
                        <p:par>
                          <p:cTn id="203" fill="hold">
                            <p:stCondLst>
                              <p:cond delay="0"/>
                            </p:stCondLst>
                            <p:childTnLst>
                              <p:par>
                                <p:cTn id="204" presetID="3" presetClass="emph" presetSubtype="2" fill="hold" grpId="14" nodeType="clickEffect">
                                  <p:stCondLst>
                                    <p:cond delay="0"/>
                                  </p:stCondLst>
                                  <p:iterate type="lt">
                                    <p:tmPct val="0"/>
                                  </p:iterate>
                                  <p:childTnLst>
                                    <p:animClr clrSpc="rgb" dir="cw">
                                      <p:cBhvr override="childStyle">
                                        <p:cTn id="205" dur="500" fill="hold"/>
                                        <p:tgtEl>
                                          <p:spTgt spid="19">
                                            <p:txEl>
                                              <p:pRg st="0" end="0"/>
                                            </p:txEl>
                                          </p:spTgt>
                                        </p:tgtEl>
                                        <p:attrNameLst>
                                          <p:attrName>style.color</p:attrName>
                                        </p:attrNameLst>
                                      </p:cBhvr>
                                      <p:to>
                                        <a:srgbClr val="FF3300"/>
                                      </p:to>
                                    </p:animClr>
                                  </p:childTnLst>
                                </p:cTn>
                              </p:par>
                              <p:par>
                                <p:cTn id="206" presetID="3" presetClass="emph" presetSubtype="2" fill="hold" grpId="3" nodeType="withEffect">
                                  <p:stCondLst>
                                    <p:cond delay="0"/>
                                  </p:stCondLst>
                                  <p:iterate type="lt">
                                    <p:tmPct val="0"/>
                                  </p:iterate>
                                  <p:childTnLst>
                                    <p:animClr clrSpc="rgb" dir="cw">
                                      <p:cBhvr override="childStyle">
                                        <p:cTn id="207" dur="500" fill="hold"/>
                                        <p:tgtEl>
                                          <p:spTgt spid="22"/>
                                        </p:tgtEl>
                                        <p:attrNameLst>
                                          <p:attrName>style.color</p:attrName>
                                        </p:attrNameLst>
                                      </p:cBhvr>
                                      <p:to>
                                        <a:srgbClr val="FF3300"/>
                                      </p:to>
                                    </p:animClr>
                                  </p:childTnLst>
                                </p:cTn>
                              </p:par>
                            </p:childTnLst>
                          </p:cTn>
                        </p:par>
                        <p:par>
                          <p:cTn id="208" fill="hold">
                            <p:stCondLst>
                              <p:cond delay="500"/>
                            </p:stCondLst>
                            <p:childTnLst>
                              <p:par>
                                <p:cTn id="209" presetID="26" presetClass="emph" presetSubtype="0" fill="hold" grpId="4" nodeType="afterEffect">
                                  <p:stCondLst>
                                    <p:cond delay="0"/>
                                  </p:stCondLst>
                                  <p:iterate type="lt">
                                    <p:tmPct val="0"/>
                                  </p:iterate>
                                  <p:childTnLst>
                                    <p:animEffect transition="out" filter="fade">
                                      <p:cBhvr>
                                        <p:cTn id="210" dur="500" tmFilter="0, 0; .2, .5; .8, .5; 1, 0"/>
                                        <p:tgtEl>
                                          <p:spTgt spid="22"/>
                                        </p:tgtEl>
                                      </p:cBhvr>
                                    </p:animEffect>
                                    <p:animScale>
                                      <p:cBhvr>
                                        <p:cTn id="211" dur="250" autoRev="1" fill="hold"/>
                                        <p:tgtEl>
                                          <p:spTgt spid="22"/>
                                        </p:tgtEl>
                                      </p:cBhvr>
                                      <p:by x="105000" y="105000"/>
                                    </p:animScale>
                                  </p:childTnLst>
                                </p:cTn>
                              </p:par>
                            </p:childTnLst>
                          </p:cTn>
                        </p:par>
                        <p:par>
                          <p:cTn id="212" fill="hold">
                            <p:stCondLst>
                              <p:cond delay="1000"/>
                            </p:stCondLst>
                            <p:childTnLst>
                              <p:par>
                                <p:cTn id="213" presetID="20" presetClass="emph" presetSubtype="0" fill="hold" grpId="5" nodeType="afterEffect">
                                  <p:stCondLst>
                                    <p:cond delay="0"/>
                                  </p:stCondLst>
                                  <p:iterate type="lt">
                                    <p:tmPct val="10000"/>
                                  </p:iterate>
                                  <p:childTnLst>
                                    <p:set>
                                      <p:cBhvr override="childStyle">
                                        <p:cTn id="214" dur="250" autoRev="1" fill="hold"/>
                                        <p:tgtEl>
                                          <p:spTgt spid="22"/>
                                        </p:tgtEl>
                                        <p:attrNameLst>
                                          <p:attrName>style.color</p:attrName>
                                        </p:attrNameLst>
                                      </p:cBhvr>
                                      <p:to>
                                        <p:clrVal>
                                          <a:srgbClr val="33CC33"/>
                                        </p:clrVal>
                                      </p:to>
                                    </p:set>
                                    <p:set>
                                      <p:cBhvr>
                                        <p:cTn id="215" dur="250" autoRev="1" fill="hold"/>
                                        <p:tgtEl>
                                          <p:spTgt spid="22"/>
                                        </p:tgtEl>
                                        <p:attrNameLst>
                                          <p:attrName>fillcolor</p:attrName>
                                        </p:attrNameLst>
                                      </p:cBhvr>
                                      <p:to>
                                        <p:clrVal>
                                          <a:srgbClr val="33CC33"/>
                                        </p:clrVal>
                                      </p:to>
                                    </p:set>
                                    <p:set>
                                      <p:cBhvr>
                                        <p:cTn id="216" dur="250" autoRev="1" fill="hold"/>
                                        <p:tgtEl>
                                          <p:spTgt spid="22"/>
                                        </p:tgtEl>
                                        <p:attrNameLst>
                                          <p:attrName>fill.type</p:attrName>
                                        </p:attrNameLst>
                                      </p:cBhvr>
                                      <p:to>
                                        <p:strVal val="solid"/>
                                      </p:to>
                                    </p:set>
                                  </p:childTnLst>
                                </p:cTn>
                              </p:par>
                            </p:childTnLst>
                          </p:cTn>
                        </p:par>
                        <p:par>
                          <p:cTn id="217" fill="hold">
                            <p:stCondLst>
                              <p:cond delay="1550"/>
                            </p:stCondLst>
                            <p:childTnLst>
                              <p:par>
                                <p:cTn id="218" presetID="26" presetClass="emph" presetSubtype="0" fill="hold" grpId="1" nodeType="afterEffect">
                                  <p:stCondLst>
                                    <p:cond delay="0"/>
                                  </p:stCondLst>
                                  <p:iterate type="lt">
                                    <p:tmPct val="0"/>
                                  </p:iterate>
                                  <p:childTnLst>
                                    <p:animEffect transition="out" filter="fade">
                                      <p:cBhvr>
                                        <p:cTn id="219" dur="500" tmFilter="0, 0; .2, .5; .8, .5; 1, 0"/>
                                        <p:tgtEl>
                                          <p:spTgt spid="23"/>
                                        </p:tgtEl>
                                      </p:cBhvr>
                                    </p:animEffect>
                                    <p:animScale>
                                      <p:cBhvr>
                                        <p:cTn id="220" dur="250" autoRev="1" fill="hold"/>
                                        <p:tgtEl>
                                          <p:spTgt spid="23"/>
                                        </p:tgtEl>
                                      </p:cBhvr>
                                      <p:by x="105000" y="105000"/>
                                    </p:animScale>
                                  </p:childTnLst>
                                </p:cTn>
                              </p:par>
                            </p:childTnLst>
                          </p:cTn>
                        </p:par>
                        <p:par>
                          <p:cTn id="221" fill="hold">
                            <p:stCondLst>
                              <p:cond delay="2050"/>
                            </p:stCondLst>
                            <p:childTnLst>
                              <p:par>
                                <p:cTn id="222" presetID="20" presetClass="emph" presetSubtype="0" fill="hold" grpId="2" nodeType="afterEffect">
                                  <p:stCondLst>
                                    <p:cond delay="0"/>
                                  </p:stCondLst>
                                  <p:iterate type="lt">
                                    <p:tmPct val="10000"/>
                                  </p:iterate>
                                  <p:childTnLst>
                                    <p:set>
                                      <p:cBhvr override="childStyle">
                                        <p:cTn id="223" dur="250" autoRev="1" fill="hold"/>
                                        <p:tgtEl>
                                          <p:spTgt spid="23"/>
                                        </p:tgtEl>
                                        <p:attrNameLst>
                                          <p:attrName>style.color</p:attrName>
                                        </p:attrNameLst>
                                      </p:cBhvr>
                                      <p:to>
                                        <p:clrVal>
                                          <a:srgbClr val="33CC33"/>
                                        </p:clrVal>
                                      </p:to>
                                    </p:set>
                                    <p:set>
                                      <p:cBhvr>
                                        <p:cTn id="224" dur="250" autoRev="1" fill="hold"/>
                                        <p:tgtEl>
                                          <p:spTgt spid="23"/>
                                        </p:tgtEl>
                                        <p:attrNameLst>
                                          <p:attrName>fillcolor</p:attrName>
                                        </p:attrNameLst>
                                      </p:cBhvr>
                                      <p:to>
                                        <p:clrVal>
                                          <a:srgbClr val="33CC33"/>
                                        </p:clrVal>
                                      </p:to>
                                    </p:set>
                                    <p:set>
                                      <p:cBhvr>
                                        <p:cTn id="225" dur="250" autoRev="1" fill="hold"/>
                                        <p:tgtEl>
                                          <p:spTgt spid="23"/>
                                        </p:tgtEl>
                                        <p:attrNameLst>
                                          <p:attrName>fill.type</p:attrName>
                                        </p:attrNameLst>
                                      </p:cBhvr>
                                      <p:to>
                                        <p:strVal val="solid"/>
                                      </p:to>
                                    </p:set>
                                  </p:childTnLst>
                                </p:cTn>
                              </p:par>
                            </p:childTnLst>
                          </p:cTn>
                        </p:par>
                      </p:childTnLst>
                    </p:cTn>
                  </p:par>
                  <p:par>
                    <p:cTn id="226" fill="hold">
                      <p:stCondLst>
                        <p:cond delay="indefinite"/>
                      </p:stCondLst>
                      <p:childTnLst>
                        <p:par>
                          <p:cTn id="227" fill="hold">
                            <p:stCondLst>
                              <p:cond delay="0"/>
                            </p:stCondLst>
                            <p:childTnLst>
                              <p:par>
                                <p:cTn id="228" presetID="42" presetClass="path" presetSubtype="0" accel="50000" decel="50000" fill="hold" grpId="6" nodeType="clickEffect">
                                  <p:stCondLst>
                                    <p:cond delay="0"/>
                                  </p:stCondLst>
                                  <p:iterate type="lt">
                                    <p:tmPct val="0"/>
                                  </p:iterate>
                                  <p:childTnLst>
                                    <p:animMotion origin="layout" path="M -8.33333E-7 2.96296E-6 L -0.00169 0.05648 " pathEditMode="relative" rAng="0" ptsTypes="AA">
                                      <p:cBhvr>
                                        <p:cTn id="229" dur="500" fill="hold"/>
                                        <p:tgtEl>
                                          <p:spTgt spid="22"/>
                                        </p:tgtEl>
                                        <p:attrNameLst>
                                          <p:attrName>ppt_x</p:attrName>
                                          <p:attrName>ppt_y</p:attrName>
                                        </p:attrNameLst>
                                      </p:cBhvr>
                                      <p:rCtr x="-91" y="2824"/>
                                    </p:animMotion>
                                  </p:childTnLst>
                                </p:cTn>
                              </p:par>
                              <p:par>
                                <p:cTn id="230" presetID="64" presetClass="path" presetSubtype="0" accel="50000" decel="50000" fill="hold" grpId="3" nodeType="withEffect">
                                  <p:stCondLst>
                                    <p:cond delay="0"/>
                                  </p:stCondLst>
                                  <p:iterate type="lt">
                                    <p:tmPct val="0"/>
                                  </p:iterate>
                                  <p:childTnLst>
                                    <p:animMotion origin="layout" path="M -8.33333E-7 3.33333E-6 L -0.00039 -0.05255 " pathEditMode="relative" rAng="0" ptsTypes="AA">
                                      <p:cBhvr>
                                        <p:cTn id="231" dur="500" fill="hold"/>
                                        <p:tgtEl>
                                          <p:spTgt spid="23"/>
                                        </p:tgtEl>
                                        <p:attrNameLst>
                                          <p:attrName>ppt_x</p:attrName>
                                          <p:attrName>ppt_y</p:attrName>
                                        </p:attrNameLst>
                                      </p:cBhvr>
                                      <p:rCtr x="-26" y="-2639"/>
                                    </p:animMotion>
                                  </p:childTnLst>
                                </p:cTn>
                              </p:par>
                            </p:childTnLst>
                          </p:cTn>
                        </p:par>
                      </p:childTnLst>
                    </p:cTn>
                  </p:par>
                  <p:par>
                    <p:cTn id="232" fill="hold">
                      <p:stCondLst>
                        <p:cond delay="indefinite"/>
                      </p:stCondLst>
                      <p:childTnLst>
                        <p:par>
                          <p:cTn id="233" fill="hold">
                            <p:stCondLst>
                              <p:cond delay="0"/>
                            </p:stCondLst>
                            <p:childTnLst>
                              <p:par>
                                <p:cTn id="234" presetID="3" presetClass="emph" presetSubtype="2" fill="hold" grpId="7" nodeType="clickEffect">
                                  <p:stCondLst>
                                    <p:cond delay="0"/>
                                  </p:stCondLst>
                                  <p:iterate type="lt">
                                    <p:tmPct val="0"/>
                                  </p:iterate>
                                  <p:childTnLst>
                                    <p:animClr clrSpc="rgb" dir="cw">
                                      <p:cBhvr override="childStyle">
                                        <p:cTn id="235" dur="500" fill="hold"/>
                                        <p:tgtEl>
                                          <p:spTgt spid="22"/>
                                        </p:tgtEl>
                                        <p:attrNameLst>
                                          <p:attrName>style.color</p:attrName>
                                        </p:attrNameLst>
                                      </p:cBhvr>
                                      <p:to>
                                        <a:srgbClr val="FF3300"/>
                                      </p:to>
                                    </p:animClr>
                                  </p:childTnLst>
                                </p:cTn>
                              </p:par>
                              <p:par>
                                <p:cTn id="236" presetID="3" presetClass="emph" presetSubtype="2" fill="hold" grpId="4" nodeType="withEffect">
                                  <p:stCondLst>
                                    <p:cond delay="0"/>
                                  </p:stCondLst>
                                  <p:iterate type="lt">
                                    <p:tmPct val="0"/>
                                  </p:iterate>
                                  <p:childTnLst>
                                    <p:animClr clrSpc="rgb" dir="cw">
                                      <p:cBhvr override="childStyle">
                                        <p:cTn id="237" dur="500" fill="hold"/>
                                        <p:tgtEl>
                                          <p:spTgt spid="23"/>
                                        </p:tgtEl>
                                        <p:attrNameLst>
                                          <p:attrName>style.color</p:attrName>
                                        </p:attrNameLst>
                                      </p:cBhvr>
                                      <p:to>
                                        <a:srgbClr val="FF3300"/>
                                      </p:to>
                                    </p:animClr>
                                  </p:childTnLst>
                                </p:cTn>
                              </p:par>
                            </p:childTnLst>
                          </p:cTn>
                        </p:par>
                        <p:par>
                          <p:cTn id="238" fill="hold">
                            <p:stCondLst>
                              <p:cond delay="500"/>
                            </p:stCondLst>
                            <p:childTnLst>
                              <p:par>
                                <p:cTn id="239" presetID="2" presetClass="entr" presetSubtype="8" fill="hold" grpId="0" nodeType="afterEffect">
                                  <p:stCondLst>
                                    <p:cond delay="0"/>
                                  </p:stCondLst>
                                  <p:childTnLst>
                                    <p:set>
                                      <p:cBhvr>
                                        <p:cTn id="240" dur="1" fill="hold">
                                          <p:stCondLst>
                                            <p:cond delay="0"/>
                                          </p:stCondLst>
                                        </p:cTn>
                                        <p:tgtEl>
                                          <p:spTgt spid="43"/>
                                        </p:tgtEl>
                                        <p:attrNameLst>
                                          <p:attrName>style.visibility</p:attrName>
                                        </p:attrNameLst>
                                      </p:cBhvr>
                                      <p:to>
                                        <p:strVal val="visible"/>
                                      </p:to>
                                    </p:set>
                                    <p:anim calcmode="lin" valueType="num">
                                      <p:cBhvr additive="base">
                                        <p:cTn id="241" dur="500" fill="hold"/>
                                        <p:tgtEl>
                                          <p:spTgt spid="43"/>
                                        </p:tgtEl>
                                        <p:attrNameLst>
                                          <p:attrName>ppt_x</p:attrName>
                                        </p:attrNameLst>
                                      </p:cBhvr>
                                      <p:tavLst>
                                        <p:tav tm="0">
                                          <p:val>
                                            <p:strVal val="0-#ppt_w/2"/>
                                          </p:val>
                                        </p:tav>
                                        <p:tav tm="100000">
                                          <p:val>
                                            <p:strVal val="#ppt_x"/>
                                          </p:val>
                                        </p:tav>
                                      </p:tavLst>
                                    </p:anim>
                                    <p:anim calcmode="lin" valueType="num">
                                      <p:cBhvr additive="base">
                                        <p:cTn id="242" dur="500" fill="hold"/>
                                        <p:tgtEl>
                                          <p:spTgt spid="43"/>
                                        </p:tgtEl>
                                        <p:attrNameLst>
                                          <p:attrName>ppt_y</p:attrName>
                                        </p:attrNameLst>
                                      </p:cBhvr>
                                      <p:tavLst>
                                        <p:tav tm="0">
                                          <p:val>
                                            <p:strVal val="#ppt_y"/>
                                          </p:val>
                                        </p:tav>
                                        <p:tav tm="100000">
                                          <p:val>
                                            <p:strVal val="#ppt_y"/>
                                          </p:val>
                                        </p:tav>
                                      </p:tavLst>
                                    </p:anim>
                                  </p:childTnLst>
                                </p:cTn>
                              </p:par>
                              <p:par>
                                <p:cTn id="243" presetID="2" presetClass="entr" presetSubtype="8" fill="hold" nodeType="withEffect">
                                  <p:stCondLst>
                                    <p:cond delay="0"/>
                                  </p:stCondLst>
                                  <p:childTnLst>
                                    <p:set>
                                      <p:cBhvr>
                                        <p:cTn id="244" dur="1" fill="hold">
                                          <p:stCondLst>
                                            <p:cond delay="0"/>
                                          </p:stCondLst>
                                        </p:cTn>
                                        <p:tgtEl>
                                          <p:spTgt spid="25"/>
                                        </p:tgtEl>
                                        <p:attrNameLst>
                                          <p:attrName>style.visibility</p:attrName>
                                        </p:attrNameLst>
                                      </p:cBhvr>
                                      <p:to>
                                        <p:strVal val="visible"/>
                                      </p:to>
                                    </p:set>
                                    <p:anim calcmode="lin" valueType="num">
                                      <p:cBhvr additive="base">
                                        <p:cTn id="245" dur="500" fill="hold"/>
                                        <p:tgtEl>
                                          <p:spTgt spid="25"/>
                                        </p:tgtEl>
                                        <p:attrNameLst>
                                          <p:attrName>ppt_x</p:attrName>
                                        </p:attrNameLst>
                                      </p:cBhvr>
                                      <p:tavLst>
                                        <p:tav tm="0">
                                          <p:val>
                                            <p:strVal val="0-#ppt_w/2"/>
                                          </p:val>
                                        </p:tav>
                                        <p:tav tm="100000">
                                          <p:val>
                                            <p:strVal val="#ppt_x"/>
                                          </p:val>
                                        </p:tav>
                                      </p:tavLst>
                                    </p:anim>
                                    <p:anim calcmode="lin" valueType="num">
                                      <p:cBhvr additive="base">
                                        <p:cTn id="246" dur="500" fill="hold"/>
                                        <p:tgtEl>
                                          <p:spTgt spid="25"/>
                                        </p:tgtEl>
                                        <p:attrNameLst>
                                          <p:attrName>ppt_y</p:attrName>
                                        </p:attrNameLst>
                                      </p:cBhvr>
                                      <p:tavLst>
                                        <p:tav tm="0">
                                          <p:val>
                                            <p:strVal val="#ppt_y"/>
                                          </p:val>
                                        </p:tav>
                                        <p:tav tm="100000">
                                          <p:val>
                                            <p:strVal val="#ppt_y"/>
                                          </p:val>
                                        </p:tav>
                                      </p:tavLst>
                                    </p:anim>
                                  </p:childTnLst>
                                </p:cTn>
                              </p:par>
                              <p:par>
                                <p:cTn id="247" presetID="2" presetClass="entr" presetSubtype="8" fill="hold" grpId="0" nodeType="withEffect">
                                  <p:stCondLst>
                                    <p:cond delay="0"/>
                                  </p:stCondLst>
                                  <p:iterate type="lt">
                                    <p:tmPct val="0"/>
                                  </p:iterate>
                                  <p:childTnLst>
                                    <p:set>
                                      <p:cBhvr>
                                        <p:cTn id="248" dur="1" fill="hold">
                                          <p:stCondLst>
                                            <p:cond delay="0"/>
                                          </p:stCondLst>
                                        </p:cTn>
                                        <p:tgtEl>
                                          <p:spTgt spid="35">
                                            <p:txEl>
                                              <p:pRg st="0" end="0"/>
                                            </p:txEl>
                                          </p:spTgt>
                                        </p:tgtEl>
                                        <p:attrNameLst>
                                          <p:attrName>style.visibility</p:attrName>
                                        </p:attrNameLst>
                                      </p:cBhvr>
                                      <p:to>
                                        <p:strVal val="visible"/>
                                      </p:to>
                                    </p:set>
                                    <p:anim calcmode="lin" valueType="num">
                                      <p:cBhvr additive="base">
                                        <p:cTn id="249"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250" dur="500" fill="hold"/>
                                        <p:tgtEl>
                                          <p:spTgt spid="35">
                                            <p:txEl>
                                              <p:pRg st="0" end="0"/>
                                            </p:txEl>
                                          </p:spTgt>
                                        </p:tgtEl>
                                        <p:attrNameLst>
                                          <p:attrName>ppt_y</p:attrName>
                                        </p:attrNameLst>
                                      </p:cBhvr>
                                      <p:tavLst>
                                        <p:tav tm="0">
                                          <p:val>
                                            <p:strVal val="#ppt_y"/>
                                          </p:val>
                                        </p:tav>
                                        <p:tav tm="100000">
                                          <p:val>
                                            <p:strVal val="#ppt_y"/>
                                          </p:val>
                                        </p:tav>
                                      </p:tavLst>
                                    </p:anim>
                                  </p:childTnLst>
                                </p:cTn>
                              </p:par>
                              <p:par>
                                <p:cTn id="251" presetID="2" presetClass="entr" presetSubtype="8" fill="hold" grpId="0" nodeType="withEffect">
                                  <p:stCondLst>
                                    <p:cond delay="0"/>
                                  </p:stCondLst>
                                  <p:iterate type="lt">
                                    <p:tmPct val="0"/>
                                  </p:iterate>
                                  <p:childTnLst>
                                    <p:set>
                                      <p:cBhvr>
                                        <p:cTn id="252" dur="1" fill="hold">
                                          <p:stCondLst>
                                            <p:cond delay="0"/>
                                          </p:stCondLst>
                                        </p:cTn>
                                        <p:tgtEl>
                                          <p:spTgt spid="36">
                                            <p:txEl>
                                              <p:pRg st="0" end="0"/>
                                            </p:txEl>
                                          </p:spTgt>
                                        </p:tgtEl>
                                        <p:attrNameLst>
                                          <p:attrName>style.visibility</p:attrName>
                                        </p:attrNameLst>
                                      </p:cBhvr>
                                      <p:to>
                                        <p:strVal val="visible"/>
                                      </p:to>
                                    </p:set>
                                    <p:anim calcmode="lin" valueType="num">
                                      <p:cBhvr additive="base">
                                        <p:cTn id="25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254" dur="500" fill="hold"/>
                                        <p:tgtEl>
                                          <p:spTgt spid="36">
                                            <p:txEl>
                                              <p:pRg st="0" end="0"/>
                                            </p:txEl>
                                          </p:spTgt>
                                        </p:tgtEl>
                                        <p:attrNameLst>
                                          <p:attrName>ppt_y</p:attrName>
                                        </p:attrNameLst>
                                      </p:cBhvr>
                                      <p:tavLst>
                                        <p:tav tm="0">
                                          <p:val>
                                            <p:strVal val="#ppt_y"/>
                                          </p:val>
                                        </p:tav>
                                        <p:tav tm="100000">
                                          <p:val>
                                            <p:strVal val="#ppt_y"/>
                                          </p:val>
                                        </p:tav>
                                      </p:tavLst>
                                    </p:anim>
                                  </p:childTnLst>
                                </p:cTn>
                              </p:par>
                              <p:par>
                                <p:cTn id="255" presetID="2" presetClass="entr" presetSubtype="8" fill="hold" grpId="0" nodeType="withEffect">
                                  <p:stCondLst>
                                    <p:cond delay="0"/>
                                  </p:stCondLst>
                                  <p:iterate type="lt">
                                    <p:tmPct val="0"/>
                                  </p:iterate>
                                  <p:childTnLst>
                                    <p:set>
                                      <p:cBhvr>
                                        <p:cTn id="256" dur="1" fill="hold">
                                          <p:stCondLst>
                                            <p:cond delay="0"/>
                                          </p:stCondLst>
                                        </p:cTn>
                                        <p:tgtEl>
                                          <p:spTgt spid="37">
                                            <p:txEl>
                                              <p:pRg st="0" end="0"/>
                                            </p:txEl>
                                          </p:spTgt>
                                        </p:tgtEl>
                                        <p:attrNameLst>
                                          <p:attrName>style.visibility</p:attrName>
                                        </p:attrNameLst>
                                      </p:cBhvr>
                                      <p:to>
                                        <p:strVal val="visible"/>
                                      </p:to>
                                    </p:set>
                                    <p:anim calcmode="lin" valueType="num">
                                      <p:cBhvr additive="base">
                                        <p:cTn id="257"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258" dur="500" fill="hold"/>
                                        <p:tgtEl>
                                          <p:spTgt spid="37">
                                            <p:txEl>
                                              <p:pRg st="0" end="0"/>
                                            </p:txEl>
                                          </p:spTgt>
                                        </p:tgtEl>
                                        <p:attrNameLst>
                                          <p:attrName>ppt_y</p:attrName>
                                        </p:attrNameLst>
                                      </p:cBhvr>
                                      <p:tavLst>
                                        <p:tav tm="0">
                                          <p:val>
                                            <p:strVal val="#ppt_y"/>
                                          </p:val>
                                        </p:tav>
                                        <p:tav tm="100000">
                                          <p:val>
                                            <p:strVal val="#ppt_y"/>
                                          </p:val>
                                        </p:tav>
                                      </p:tavLst>
                                    </p:anim>
                                  </p:childTnLst>
                                </p:cTn>
                              </p:par>
                              <p:par>
                                <p:cTn id="259" presetID="2" presetClass="entr" presetSubtype="8" fill="hold" grpId="0" nodeType="withEffect">
                                  <p:stCondLst>
                                    <p:cond delay="0"/>
                                  </p:stCondLst>
                                  <p:iterate type="lt">
                                    <p:tmPct val="0"/>
                                  </p:iterate>
                                  <p:childTnLst>
                                    <p:set>
                                      <p:cBhvr>
                                        <p:cTn id="260" dur="1" fill="hold">
                                          <p:stCondLst>
                                            <p:cond delay="0"/>
                                          </p:stCondLst>
                                        </p:cTn>
                                        <p:tgtEl>
                                          <p:spTgt spid="38">
                                            <p:txEl>
                                              <p:pRg st="0" end="0"/>
                                            </p:txEl>
                                          </p:spTgt>
                                        </p:tgtEl>
                                        <p:attrNameLst>
                                          <p:attrName>style.visibility</p:attrName>
                                        </p:attrNameLst>
                                      </p:cBhvr>
                                      <p:to>
                                        <p:strVal val="visible"/>
                                      </p:to>
                                    </p:set>
                                    <p:anim calcmode="lin" valueType="num">
                                      <p:cBhvr additive="base">
                                        <p:cTn id="261"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262" dur="500" fill="hold"/>
                                        <p:tgtEl>
                                          <p:spTgt spid="38">
                                            <p:txEl>
                                              <p:pRg st="0" end="0"/>
                                            </p:txEl>
                                          </p:spTgt>
                                        </p:tgtEl>
                                        <p:attrNameLst>
                                          <p:attrName>ppt_y</p:attrName>
                                        </p:attrNameLst>
                                      </p:cBhvr>
                                      <p:tavLst>
                                        <p:tav tm="0">
                                          <p:val>
                                            <p:strVal val="#ppt_y"/>
                                          </p:val>
                                        </p:tav>
                                        <p:tav tm="100000">
                                          <p:val>
                                            <p:strVal val="#ppt_y"/>
                                          </p:val>
                                        </p:tav>
                                      </p:tavLst>
                                    </p:anim>
                                  </p:childTnLst>
                                </p:cTn>
                              </p:par>
                              <p:par>
                                <p:cTn id="263" presetID="2" presetClass="entr" presetSubtype="8" fill="hold" grpId="0" nodeType="withEffect">
                                  <p:stCondLst>
                                    <p:cond delay="0"/>
                                  </p:stCondLst>
                                  <p:iterate type="lt">
                                    <p:tmPct val="0"/>
                                  </p:iterate>
                                  <p:childTnLst>
                                    <p:set>
                                      <p:cBhvr>
                                        <p:cTn id="264" dur="1" fill="hold">
                                          <p:stCondLst>
                                            <p:cond delay="0"/>
                                          </p:stCondLst>
                                        </p:cTn>
                                        <p:tgtEl>
                                          <p:spTgt spid="39">
                                            <p:txEl>
                                              <p:pRg st="0" end="0"/>
                                            </p:txEl>
                                          </p:spTgt>
                                        </p:tgtEl>
                                        <p:attrNameLst>
                                          <p:attrName>style.visibility</p:attrName>
                                        </p:attrNameLst>
                                      </p:cBhvr>
                                      <p:to>
                                        <p:strVal val="visible"/>
                                      </p:to>
                                    </p:set>
                                    <p:anim calcmode="lin" valueType="num">
                                      <p:cBhvr additive="base">
                                        <p:cTn id="265"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266" dur="500" fill="hold"/>
                                        <p:tgtEl>
                                          <p:spTgt spid="39">
                                            <p:txEl>
                                              <p:pRg st="0" end="0"/>
                                            </p:txEl>
                                          </p:spTgt>
                                        </p:tgtEl>
                                        <p:attrNameLst>
                                          <p:attrName>ppt_y</p:attrName>
                                        </p:attrNameLst>
                                      </p:cBhvr>
                                      <p:tavLst>
                                        <p:tav tm="0">
                                          <p:val>
                                            <p:strVal val="#ppt_y"/>
                                          </p:val>
                                        </p:tav>
                                        <p:tav tm="100000">
                                          <p:val>
                                            <p:strVal val="#ppt_y"/>
                                          </p:val>
                                        </p:tav>
                                      </p:tavLst>
                                    </p:anim>
                                  </p:childTnLst>
                                </p:cTn>
                              </p:par>
                              <p:par>
                                <p:cTn id="267" presetID="2" presetClass="entr" presetSubtype="8" fill="hold" grpId="0" nodeType="withEffect">
                                  <p:stCondLst>
                                    <p:cond delay="0"/>
                                  </p:stCondLst>
                                  <p:iterate type="lt">
                                    <p:tmPct val="0"/>
                                  </p:iterate>
                                  <p:childTnLst>
                                    <p:set>
                                      <p:cBhvr>
                                        <p:cTn id="268" dur="1" fill="hold">
                                          <p:stCondLst>
                                            <p:cond delay="0"/>
                                          </p:stCondLst>
                                        </p:cTn>
                                        <p:tgtEl>
                                          <p:spTgt spid="40">
                                            <p:txEl>
                                              <p:pRg st="0" end="0"/>
                                            </p:txEl>
                                          </p:spTgt>
                                        </p:tgtEl>
                                        <p:attrNameLst>
                                          <p:attrName>style.visibility</p:attrName>
                                        </p:attrNameLst>
                                      </p:cBhvr>
                                      <p:to>
                                        <p:strVal val="visible"/>
                                      </p:to>
                                    </p:set>
                                    <p:anim calcmode="lin" valueType="num">
                                      <p:cBhvr additive="base">
                                        <p:cTn id="269"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270" dur="500" fill="hold"/>
                                        <p:tgtEl>
                                          <p:spTgt spid="40">
                                            <p:txEl>
                                              <p:pRg st="0" end="0"/>
                                            </p:txEl>
                                          </p:spTgt>
                                        </p:tgtEl>
                                        <p:attrNameLst>
                                          <p:attrName>ppt_y</p:attrName>
                                        </p:attrNameLst>
                                      </p:cBhvr>
                                      <p:tavLst>
                                        <p:tav tm="0">
                                          <p:val>
                                            <p:strVal val="#ppt_y"/>
                                          </p:val>
                                        </p:tav>
                                        <p:tav tm="100000">
                                          <p:val>
                                            <p:strVal val="#ppt_y"/>
                                          </p:val>
                                        </p:tav>
                                      </p:tavLst>
                                    </p:anim>
                                  </p:childTnLst>
                                </p:cTn>
                              </p:par>
                              <p:par>
                                <p:cTn id="271" presetID="2" presetClass="entr" presetSubtype="8" fill="hold" grpId="0" nodeType="withEffect">
                                  <p:stCondLst>
                                    <p:cond delay="0"/>
                                  </p:stCondLst>
                                  <p:iterate type="lt">
                                    <p:tmPct val="0"/>
                                  </p:iterate>
                                  <p:childTnLst>
                                    <p:set>
                                      <p:cBhvr>
                                        <p:cTn id="272" dur="1" fill="hold">
                                          <p:stCondLst>
                                            <p:cond delay="0"/>
                                          </p:stCondLst>
                                        </p:cTn>
                                        <p:tgtEl>
                                          <p:spTgt spid="41"/>
                                        </p:tgtEl>
                                        <p:attrNameLst>
                                          <p:attrName>style.visibility</p:attrName>
                                        </p:attrNameLst>
                                      </p:cBhvr>
                                      <p:to>
                                        <p:strVal val="visible"/>
                                      </p:to>
                                    </p:set>
                                    <p:anim calcmode="lin" valueType="num">
                                      <p:cBhvr additive="base">
                                        <p:cTn id="273" dur="500" fill="hold"/>
                                        <p:tgtEl>
                                          <p:spTgt spid="41"/>
                                        </p:tgtEl>
                                        <p:attrNameLst>
                                          <p:attrName>ppt_x</p:attrName>
                                        </p:attrNameLst>
                                      </p:cBhvr>
                                      <p:tavLst>
                                        <p:tav tm="0">
                                          <p:val>
                                            <p:strVal val="0-#ppt_w/2"/>
                                          </p:val>
                                        </p:tav>
                                        <p:tav tm="100000">
                                          <p:val>
                                            <p:strVal val="#ppt_x"/>
                                          </p:val>
                                        </p:tav>
                                      </p:tavLst>
                                    </p:anim>
                                    <p:anim calcmode="lin" valueType="num">
                                      <p:cBhvr additive="base">
                                        <p:cTn id="274" dur="500" fill="hold"/>
                                        <p:tgtEl>
                                          <p:spTgt spid="41"/>
                                        </p:tgtEl>
                                        <p:attrNameLst>
                                          <p:attrName>ppt_y</p:attrName>
                                        </p:attrNameLst>
                                      </p:cBhvr>
                                      <p:tavLst>
                                        <p:tav tm="0">
                                          <p:val>
                                            <p:strVal val="#ppt_y"/>
                                          </p:val>
                                        </p:tav>
                                        <p:tav tm="100000">
                                          <p:val>
                                            <p:strVal val="#ppt_y"/>
                                          </p:val>
                                        </p:tav>
                                      </p:tavLst>
                                    </p:anim>
                                  </p:childTnLst>
                                </p:cTn>
                              </p:par>
                              <p:par>
                                <p:cTn id="275" presetID="2" presetClass="entr" presetSubtype="8" fill="hold" grpId="0" nodeType="withEffect">
                                  <p:stCondLst>
                                    <p:cond delay="0"/>
                                  </p:stCondLst>
                                  <p:iterate type="lt">
                                    <p:tmPct val="0"/>
                                  </p:iterate>
                                  <p:childTnLst>
                                    <p:set>
                                      <p:cBhvr>
                                        <p:cTn id="276" dur="1" fill="hold">
                                          <p:stCondLst>
                                            <p:cond delay="0"/>
                                          </p:stCondLst>
                                        </p:cTn>
                                        <p:tgtEl>
                                          <p:spTgt spid="42"/>
                                        </p:tgtEl>
                                        <p:attrNameLst>
                                          <p:attrName>style.visibility</p:attrName>
                                        </p:attrNameLst>
                                      </p:cBhvr>
                                      <p:to>
                                        <p:strVal val="visible"/>
                                      </p:to>
                                    </p:set>
                                    <p:anim calcmode="lin" valueType="num">
                                      <p:cBhvr additive="base">
                                        <p:cTn id="277" dur="500" fill="hold"/>
                                        <p:tgtEl>
                                          <p:spTgt spid="42"/>
                                        </p:tgtEl>
                                        <p:attrNameLst>
                                          <p:attrName>ppt_x</p:attrName>
                                        </p:attrNameLst>
                                      </p:cBhvr>
                                      <p:tavLst>
                                        <p:tav tm="0">
                                          <p:val>
                                            <p:strVal val="0-#ppt_w/2"/>
                                          </p:val>
                                        </p:tav>
                                        <p:tav tm="100000">
                                          <p:val>
                                            <p:strVal val="#ppt_x"/>
                                          </p:val>
                                        </p:tav>
                                      </p:tavLst>
                                    </p:anim>
                                    <p:anim calcmode="lin" valueType="num">
                                      <p:cBhvr additive="base">
                                        <p:cTn id="278"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279" fill="hold">
                      <p:stCondLst>
                        <p:cond delay="indefinite"/>
                      </p:stCondLst>
                      <p:childTnLst>
                        <p:par>
                          <p:cTn id="280" fill="hold">
                            <p:stCondLst>
                              <p:cond delay="0"/>
                            </p:stCondLst>
                            <p:childTnLst>
                              <p:par>
                                <p:cTn id="281" presetID="26" presetClass="emph" presetSubtype="0" fill="hold" grpId="1" nodeType="clickEffect">
                                  <p:stCondLst>
                                    <p:cond delay="0"/>
                                  </p:stCondLst>
                                  <p:iterate type="lt">
                                    <p:tmPct val="0"/>
                                  </p:iterate>
                                  <p:childTnLst>
                                    <p:animEffect transition="out" filter="fade">
                                      <p:cBhvr>
                                        <p:cTn id="282" dur="500" tmFilter="0, 0; .2, .5; .8, .5; 1, 0"/>
                                        <p:tgtEl>
                                          <p:spTgt spid="35">
                                            <p:txEl>
                                              <p:pRg st="0" end="0"/>
                                            </p:txEl>
                                          </p:spTgt>
                                        </p:tgtEl>
                                      </p:cBhvr>
                                    </p:animEffect>
                                    <p:animScale>
                                      <p:cBhvr>
                                        <p:cTn id="283" dur="250" autoRev="1" fill="hold"/>
                                        <p:tgtEl>
                                          <p:spTgt spid="35">
                                            <p:txEl>
                                              <p:pRg st="0" end="0"/>
                                            </p:txEl>
                                          </p:spTgt>
                                        </p:tgtEl>
                                      </p:cBhvr>
                                      <p:by x="105000" y="105000"/>
                                    </p:animScale>
                                  </p:childTnLst>
                                </p:cTn>
                              </p:par>
                            </p:childTnLst>
                          </p:cTn>
                        </p:par>
                        <p:par>
                          <p:cTn id="284" fill="hold">
                            <p:stCondLst>
                              <p:cond delay="500"/>
                            </p:stCondLst>
                            <p:childTnLst>
                              <p:par>
                                <p:cTn id="285" presetID="20" presetClass="emph" presetSubtype="0" fill="hold" grpId="2" nodeType="afterEffect">
                                  <p:stCondLst>
                                    <p:cond delay="0"/>
                                  </p:stCondLst>
                                  <p:iterate type="lt">
                                    <p:tmPct val="10000"/>
                                  </p:iterate>
                                  <p:childTnLst>
                                    <p:set>
                                      <p:cBhvr override="childStyle">
                                        <p:cTn id="286" dur="250" autoRev="1" fill="hold"/>
                                        <p:tgtEl>
                                          <p:spTgt spid="35">
                                            <p:txEl>
                                              <p:pRg st="0" end="0"/>
                                            </p:txEl>
                                          </p:spTgt>
                                        </p:tgtEl>
                                        <p:attrNameLst>
                                          <p:attrName>style.color</p:attrName>
                                        </p:attrNameLst>
                                      </p:cBhvr>
                                      <p:to>
                                        <p:clrVal>
                                          <a:srgbClr val="33CC33"/>
                                        </p:clrVal>
                                      </p:to>
                                    </p:set>
                                    <p:set>
                                      <p:cBhvr>
                                        <p:cTn id="287" dur="250" autoRev="1" fill="hold"/>
                                        <p:tgtEl>
                                          <p:spTgt spid="35">
                                            <p:txEl>
                                              <p:pRg st="0" end="0"/>
                                            </p:txEl>
                                          </p:spTgt>
                                        </p:tgtEl>
                                        <p:attrNameLst>
                                          <p:attrName>fillcolor</p:attrName>
                                        </p:attrNameLst>
                                      </p:cBhvr>
                                      <p:to>
                                        <p:clrVal>
                                          <a:srgbClr val="33CC33"/>
                                        </p:clrVal>
                                      </p:to>
                                    </p:set>
                                    <p:set>
                                      <p:cBhvr>
                                        <p:cTn id="288" dur="250" autoRev="1" fill="hold"/>
                                        <p:tgtEl>
                                          <p:spTgt spid="35">
                                            <p:txEl>
                                              <p:pRg st="0" end="0"/>
                                            </p:txEl>
                                          </p:spTgt>
                                        </p:tgtEl>
                                        <p:attrNameLst>
                                          <p:attrName>fill.type</p:attrName>
                                        </p:attrNameLst>
                                      </p:cBhvr>
                                      <p:to>
                                        <p:strVal val="solid"/>
                                      </p:to>
                                    </p:set>
                                  </p:childTnLst>
                                </p:cTn>
                              </p:par>
                            </p:childTnLst>
                          </p:cTn>
                        </p:par>
                        <p:par>
                          <p:cTn id="289" fill="hold">
                            <p:stCondLst>
                              <p:cond delay="1050"/>
                            </p:stCondLst>
                            <p:childTnLst>
                              <p:par>
                                <p:cTn id="290" presetID="26" presetClass="emph" presetSubtype="0" fill="hold" grpId="1" nodeType="afterEffect">
                                  <p:stCondLst>
                                    <p:cond delay="0"/>
                                  </p:stCondLst>
                                  <p:iterate type="lt">
                                    <p:tmPct val="0"/>
                                  </p:iterate>
                                  <p:childTnLst>
                                    <p:animEffect transition="out" filter="fade">
                                      <p:cBhvr>
                                        <p:cTn id="291" dur="500" tmFilter="0, 0; .2, .5; .8, .5; 1, 0"/>
                                        <p:tgtEl>
                                          <p:spTgt spid="36">
                                            <p:txEl>
                                              <p:pRg st="0" end="0"/>
                                            </p:txEl>
                                          </p:spTgt>
                                        </p:tgtEl>
                                      </p:cBhvr>
                                    </p:animEffect>
                                    <p:animScale>
                                      <p:cBhvr>
                                        <p:cTn id="292" dur="250" autoRev="1" fill="hold"/>
                                        <p:tgtEl>
                                          <p:spTgt spid="36">
                                            <p:txEl>
                                              <p:pRg st="0" end="0"/>
                                            </p:txEl>
                                          </p:spTgt>
                                        </p:tgtEl>
                                      </p:cBhvr>
                                      <p:by x="105000" y="105000"/>
                                    </p:animScale>
                                  </p:childTnLst>
                                </p:cTn>
                              </p:par>
                            </p:childTnLst>
                          </p:cTn>
                        </p:par>
                        <p:par>
                          <p:cTn id="293" fill="hold">
                            <p:stCondLst>
                              <p:cond delay="1550"/>
                            </p:stCondLst>
                            <p:childTnLst>
                              <p:par>
                                <p:cTn id="294" presetID="20" presetClass="emph" presetSubtype="0" fill="hold" grpId="2" nodeType="afterEffect">
                                  <p:stCondLst>
                                    <p:cond delay="0"/>
                                  </p:stCondLst>
                                  <p:iterate type="lt">
                                    <p:tmPct val="10000"/>
                                  </p:iterate>
                                  <p:childTnLst>
                                    <p:set>
                                      <p:cBhvr override="childStyle">
                                        <p:cTn id="295" dur="250" autoRev="1" fill="hold"/>
                                        <p:tgtEl>
                                          <p:spTgt spid="36">
                                            <p:txEl>
                                              <p:pRg st="0" end="0"/>
                                            </p:txEl>
                                          </p:spTgt>
                                        </p:tgtEl>
                                        <p:attrNameLst>
                                          <p:attrName>style.color</p:attrName>
                                        </p:attrNameLst>
                                      </p:cBhvr>
                                      <p:to>
                                        <p:clrVal>
                                          <a:srgbClr val="33CC33"/>
                                        </p:clrVal>
                                      </p:to>
                                    </p:set>
                                    <p:set>
                                      <p:cBhvr>
                                        <p:cTn id="296" dur="250" autoRev="1" fill="hold"/>
                                        <p:tgtEl>
                                          <p:spTgt spid="36">
                                            <p:txEl>
                                              <p:pRg st="0" end="0"/>
                                            </p:txEl>
                                          </p:spTgt>
                                        </p:tgtEl>
                                        <p:attrNameLst>
                                          <p:attrName>fillcolor</p:attrName>
                                        </p:attrNameLst>
                                      </p:cBhvr>
                                      <p:to>
                                        <p:clrVal>
                                          <a:srgbClr val="33CC33"/>
                                        </p:clrVal>
                                      </p:to>
                                    </p:set>
                                    <p:set>
                                      <p:cBhvr>
                                        <p:cTn id="297" dur="250" autoRev="1" fill="hold"/>
                                        <p:tgtEl>
                                          <p:spTgt spid="36">
                                            <p:txEl>
                                              <p:pRg st="0" end="0"/>
                                            </p:txEl>
                                          </p:spTgt>
                                        </p:tgtEl>
                                        <p:attrNameLst>
                                          <p:attrName>fill.type</p:attrName>
                                        </p:attrNameLst>
                                      </p:cBhvr>
                                      <p:to>
                                        <p:strVal val="solid"/>
                                      </p:to>
                                    </p:set>
                                  </p:childTnLst>
                                </p:cTn>
                              </p:par>
                            </p:childTnLst>
                          </p:cTn>
                        </p:par>
                      </p:childTnLst>
                    </p:cTn>
                  </p:par>
                  <p:par>
                    <p:cTn id="298" fill="hold">
                      <p:stCondLst>
                        <p:cond delay="indefinite"/>
                      </p:stCondLst>
                      <p:childTnLst>
                        <p:par>
                          <p:cTn id="299" fill="hold">
                            <p:stCondLst>
                              <p:cond delay="0"/>
                            </p:stCondLst>
                            <p:childTnLst>
                              <p:par>
                                <p:cTn id="300" presetID="42" presetClass="path" presetSubtype="0" accel="50000" decel="50000" fill="hold" grpId="3" nodeType="clickEffect">
                                  <p:stCondLst>
                                    <p:cond delay="0"/>
                                  </p:stCondLst>
                                  <p:iterate type="lt">
                                    <p:tmPct val="0"/>
                                  </p:iterate>
                                  <p:childTnLst>
                                    <p:animMotion origin="layout" path="M -4.375E-6 1.11111E-6 L -0.00312 0.05926 " pathEditMode="relative" rAng="0" ptsTypes="AA">
                                      <p:cBhvr>
                                        <p:cTn id="301" dur="500" fill="hold"/>
                                        <p:tgtEl>
                                          <p:spTgt spid="35">
                                            <p:txEl>
                                              <p:pRg st="0" end="0"/>
                                            </p:txEl>
                                          </p:spTgt>
                                        </p:tgtEl>
                                        <p:attrNameLst>
                                          <p:attrName>ppt_x</p:attrName>
                                          <p:attrName>ppt_y</p:attrName>
                                        </p:attrNameLst>
                                      </p:cBhvr>
                                      <p:rCtr x="-156" y="2963"/>
                                    </p:animMotion>
                                  </p:childTnLst>
                                </p:cTn>
                              </p:par>
                              <p:par>
                                <p:cTn id="302" presetID="64" presetClass="path" presetSubtype="0" accel="50000" decel="50000" fill="hold" grpId="3" nodeType="withEffect">
                                  <p:stCondLst>
                                    <p:cond delay="0"/>
                                  </p:stCondLst>
                                  <p:iterate type="lt">
                                    <p:tmPct val="0"/>
                                  </p:iterate>
                                  <p:childTnLst>
                                    <p:animMotion origin="layout" path="M -0.00222 -0.00625 L -0.00157 -0.0537 " pathEditMode="relative" rAng="0" ptsTypes="AA">
                                      <p:cBhvr>
                                        <p:cTn id="303" dur="500" fill="hold"/>
                                        <p:tgtEl>
                                          <p:spTgt spid="36">
                                            <p:txEl>
                                              <p:pRg st="0" end="0"/>
                                            </p:txEl>
                                          </p:spTgt>
                                        </p:tgtEl>
                                        <p:attrNameLst>
                                          <p:attrName>ppt_x</p:attrName>
                                          <p:attrName>ppt_y</p:attrName>
                                        </p:attrNameLst>
                                      </p:cBhvr>
                                      <p:rCtr x="26" y="-2384"/>
                                    </p:animMotion>
                                  </p:childTnLst>
                                </p:cTn>
                              </p:par>
                            </p:childTnLst>
                          </p:cTn>
                        </p:par>
                      </p:childTnLst>
                    </p:cTn>
                  </p:par>
                  <p:par>
                    <p:cTn id="304" fill="hold">
                      <p:stCondLst>
                        <p:cond delay="indefinite"/>
                      </p:stCondLst>
                      <p:childTnLst>
                        <p:par>
                          <p:cTn id="305" fill="hold">
                            <p:stCondLst>
                              <p:cond delay="0"/>
                            </p:stCondLst>
                            <p:childTnLst>
                              <p:par>
                                <p:cTn id="306" presetID="3" presetClass="emph" presetSubtype="2" fill="hold" grpId="4" nodeType="clickEffect">
                                  <p:stCondLst>
                                    <p:cond delay="0"/>
                                  </p:stCondLst>
                                  <p:iterate type="lt">
                                    <p:tmPct val="0"/>
                                  </p:iterate>
                                  <p:childTnLst>
                                    <p:animClr clrSpc="rgb" dir="cw">
                                      <p:cBhvr override="childStyle">
                                        <p:cTn id="307" dur="500" fill="hold"/>
                                        <p:tgtEl>
                                          <p:spTgt spid="36">
                                            <p:txEl>
                                              <p:pRg st="0" end="0"/>
                                            </p:txEl>
                                          </p:spTgt>
                                        </p:tgtEl>
                                        <p:attrNameLst>
                                          <p:attrName>style.color</p:attrName>
                                        </p:attrNameLst>
                                      </p:cBhvr>
                                      <p:to>
                                        <a:srgbClr val="FF3300"/>
                                      </p:to>
                                    </p:animClr>
                                  </p:childTnLst>
                                </p:cTn>
                              </p:par>
                              <p:par>
                                <p:cTn id="308" presetID="3" presetClass="emph" presetSubtype="2" fill="hold" grpId="4" nodeType="withEffect">
                                  <p:stCondLst>
                                    <p:cond delay="0"/>
                                  </p:stCondLst>
                                  <p:iterate type="lt">
                                    <p:tmPct val="0"/>
                                  </p:iterate>
                                  <p:childTnLst>
                                    <p:animClr clrSpc="rgb" dir="cw">
                                      <p:cBhvr override="childStyle">
                                        <p:cTn id="309" dur="500" fill="hold"/>
                                        <p:tgtEl>
                                          <p:spTgt spid="35">
                                            <p:txEl>
                                              <p:pRg st="0" end="0"/>
                                            </p:txEl>
                                          </p:spTgt>
                                        </p:tgtEl>
                                        <p:attrNameLst>
                                          <p:attrName>style.color</p:attrName>
                                        </p:attrNameLst>
                                      </p:cBhvr>
                                      <p:to>
                                        <a:srgbClr val="FF3300"/>
                                      </p:to>
                                    </p:animClr>
                                  </p:childTnLst>
                                </p:cTn>
                              </p:par>
                            </p:childTnLst>
                          </p:cTn>
                        </p:par>
                        <p:par>
                          <p:cTn id="310" fill="hold">
                            <p:stCondLst>
                              <p:cond delay="500"/>
                            </p:stCondLst>
                            <p:childTnLst>
                              <p:par>
                                <p:cTn id="311" presetID="26" presetClass="emph" presetSubtype="0" fill="hold" grpId="5" nodeType="afterEffect">
                                  <p:stCondLst>
                                    <p:cond delay="0"/>
                                  </p:stCondLst>
                                  <p:iterate type="lt">
                                    <p:tmPct val="0"/>
                                  </p:iterate>
                                  <p:childTnLst>
                                    <p:animEffect transition="out" filter="fade">
                                      <p:cBhvr>
                                        <p:cTn id="312" dur="500" tmFilter="0, 0; .2, .5; .8, .5; 1, 0"/>
                                        <p:tgtEl>
                                          <p:spTgt spid="35">
                                            <p:txEl>
                                              <p:pRg st="0" end="0"/>
                                            </p:txEl>
                                          </p:spTgt>
                                        </p:tgtEl>
                                      </p:cBhvr>
                                    </p:animEffect>
                                    <p:animScale>
                                      <p:cBhvr>
                                        <p:cTn id="313" dur="250" autoRev="1" fill="hold"/>
                                        <p:tgtEl>
                                          <p:spTgt spid="35">
                                            <p:txEl>
                                              <p:pRg st="0" end="0"/>
                                            </p:txEl>
                                          </p:spTgt>
                                        </p:tgtEl>
                                      </p:cBhvr>
                                      <p:by x="105000" y="105000"/>
                                    </p:animScale>
                                  </p:childTnLst>
                                </p:cTn>
                              </p:par>
                            </p:childTnLst>
                          </p:cTn>
                        </p:par>
                        <p:par>
                          <p:cTn id="314" fill="hold">
                            <p:stCondLst>
                              <p:cond delay="1000"/>
                            </p:stCondLst>
                            <p:childTnLst>
                              <p:par>
                                <p:cTn id="315" presetID="20" presetClass="emph" presetSubtype="0" fill="hold" grpId="6" nodeType="afterEffect">
                                  <p:stCondLst>
                                    <p:cond delay="0"/>
                                  </p:stCondLst>
                                  <p:iterate type="lt">
                                    <p:tmPct val="10000"/>
                                  </p:iterate>
                                  <p:childTnLst>
                                    <p:set>
                                      <p:cBhvr override="childStyle">
                                        <p:cTn id="316" dur="250" autoRev="1" fill="hold"/>
                                        <p:tgtEl>
                                          <p:spTgt spid="35">
                                            <p:txEl>
                                              <p:pRg st="0" end="0"/>
                                            </p:txEl>
                                          </p:spTgt>
                                        </p:tgtEl>
                                        <p:attrNameLst>
                                          <p:attrName>style.color</p:attrName>
                                        </p:attrNameLst>
                                      </p:cBhvr>
                                      <p:to>
                                        <p:clrVal>
                                          <a:srgbClr val="33CC33"/>
                                        </p:clrVal>
                                      </p:to>
                                    </p:set>
                                    <p:set>
                                      <p:cBhvr>
                                        <p:cTn id="317" dur="250" autoRev="1" fill="hold"/>
                                        <p:tgtEl>
                                          <p:spTgt spid="35">
                                            <p:txEl>
                                              <p:pRg st="0" end="0"/>
                                            </p:txEl>
                                          </p:spTgt>
                                        </p:tgtEl>
                                        <p:attrNameLst>
                                          <p:attrName>fillcolor</p:attrName>
                                        </p:attrNameLst>
                                      </p:cBhvr>
                                      <p:to>
                                        <p:clrVal>
                                          <a:srgbClr val="33CC33"/>
                                        </p:clrVal>
                                      </p:to>
                                    </p:set>
                                    <p:set>
                                      <p:cBhvr>
                                        <p:cTn id="318" dur="250" autoRev="1" fill="hold"/>
                                        <p:tgtEl>
                                          <p:spTgt spid="35">
                                            <p:txEl>
                                              <p:pRg st="0" end="0"/>
                                            </p:txEl>
                                          </p:spTgt>
                                        </p:tgtEl>
                                        <p:attrNameLst>
                                          <p:attrName>fill.type</p:attrName>
                                        </p:attrNameLst>
                                      </p:cBhvr>
                                      <p:to>
                                        <p:strVal val="solid"/>
                                      </p:to>
                                    </p:set>
                                  </p:childTnLst>
                                </p:cTn>
                              </p:par>
                            </p:childTnLst>
                          </p:cTn>
                        </p:par>
                        <p:par>
                          <p:cTn id="319" fill="hold">
                            <p:stCondLst>
                              <p:cond delay="1550"/>
                            </p:stCondLst>
                            <p:childTnLst>
                              <p:par>
                                <p:cTn id="320" presetID="26" presetClass="emph" presetSubtype="0" fill="hold" grpId="1" nodeType="afterEffect">
                                  <p:stCondLst>
                                    <p:cond delay="0"/>
                                  </p:stCondLst>
                                  <p:iterate type="lt">
                                    <p:tmPct val="0"/>
                                  </p:iterate>
                                  <p:childTnLst>
                                    <p:animEffect transition="out" filter="fade">
                                      <p:cBhvr>
                                        <p:cTn id="321" dur="500" tmFilter="0, 0; .2, .5; .8, .5; 1, 0"/>
                                        <p:tgtEl>
                                          <p:spTgt spid="37">
                                            <p:txEl>
                                              <p:pRg st="0" end="0"/>
                                            </p:txEl>
                                          </p:spTgt>
                                        </p:tgtEl>
                                      </p:cBhvr>
                                    </p:animEffect>
                                    <p:animScale>
                                      <p:cBhvr>
                                        <p:cTn id="322" dur="250" autoRev="1" fill="hold"/>
                                        <p:tgtEl>
                                          <p:spTgt spid="37">
                                            <p:txEl>
                                              <p:pRg st="0" end="0"/>
                                            </p:txEl>
                                          </p:spTgt>
                                        </p:tgtEl>
                                      </p:cBhvr>
                                      <p:by x="105000" y="105000"/>
                                    </p:animScale>
                                  </p:childTnLst>
                                </p:cTn>
                              </p:par>
                            </p:childTnLst>
                          </p:cTn>
                        </p:par>
                        <p:par>
                          <p:cTn id="323" fill="hold">
                            <p:stCondLst>
                              <p:cond delay="2050"/>
                            </p:stCondLst>
                            <p:childTnLst>
                              <p:par>
                                <p:cTn id="324" presetID="20" presetClass="emph" presetSubtype="0" fill="hold" grpId="2" nodeType="afterEffect">
                                  <p:stCondLst>
                                    <p:cond delay="0"/>
                                  </p:stCondLst>
                                  <p:iterate type="lt">
                                    <p:tmPct val="10000"/>
                                  </p:iterate>
                                  <p:childTnLst>
                                    <p:set>
                                      <p:cBhvr override="childStyle">
                                        <p:cTn id="325" dur="250" autoRev="1" fill="hold"/>
                                        <p:tgtEl>
                                          <p:spTgt spid="37">
                                            <p:txEl>
                                              <p:pRg st="0" end="0"/>
                                            </p:txEl>
                                          </p:spTgt>
                                        </p:tgtEl>
                                        <p:attrNameLst>
                                          <p:attrName>style.color</p:attrName>
                                        </p:attrNameLst>
                                      </p:cBhvr>
                                      <p:to>
                                        <p:clrVal>
                                          <a:srgbClr val="33CC33"/>
                                        </p:clrVal>
                                      </p:to>
                                    </p:set>
                                    <p:set>
                                      <p:cBhvr>
                                        <p:cTn id="326" dur="250" autoRev="1" fill="hold"/>
                                        <p:tgtEl>
                                          <p:spTgt spid="37">
                                            <p:txEl>
                                              <p:pRg st="0" end="0"/>
                                            </p:txEl>
                                          </p:spTgt>
                                        </p:tgtEl>
                                        <p:attrNameLst>
                                          <p:attrName>fillcolor</p:attrName>
                                        </p:attrNameLst>
                                      </p:cBhvr>
                                      <p:to>
                                        <p:clrVal>
                                          <a:srgbClr val="33CC33"/>
                                        </p:clrVal>
                                      </p:to>
                                    </p:set>
                                    <p:set>
                                      <p:cBhvr>
                                        <p:cTn id="327" dur="250" autoRev="1" fill="hold"/>
                                        <p:tgtEl>
                                          <p:spTgt spid="37">
                                            <p:txEl>
                                              <p:pRg st="0" end="0"/>
                                            </p:txEl>
                                          </p:spTgt>
                                        </p:tgtEl>
                                        <p:attrNameLst>
                                          <p:attrName>fill.type</p:attrName>
                                        </p:attrNameLst>
                                      </p:cBhvr>
                                      <p:to>
                                        <p:strVal val="solid"/>
                                      </p:to>
                                    </p:set>
                                  </p:childTnLst>
                                </p:cTn>
                              </p:par>
                            </p:childTnLst>
                          </p:cTn>
                        </p:par>
                      </p:childTnLst>
                    </p:cTn>
                  </p:par>
                  <p:par>
                    <p:cTn id="328" fill="hold">
                      <p:stCondLst>
                        <p:cond delay="indefinite"/>
                      </p:stCondLst>
                      <p:childTnLst>
                        <p:par>
                          <p:cTn id="329" fill="hold">
                            <p:stCondLst>
                              <p:cond delay="0"/>
                            </p:stCondLst>
                            <p:childTnLst>
                              <p:par>
                                <p:cTn id="330" presetID="3" presetClass="emph" presetSubtype="2" fill="hold" grpId="7" nodeType="clickEffect">
                                  <p:stCondLst>
                                    <p:cond delay="0"/>
                                  </p:stCondLst>
                                  <p:iterate type="lt">
                                    <p:tmPct val="0"/>
                                  </p:iterate>
                                  <p:childTnLst>
                                    <p:animClr clrSpc="rgb" dir="cw">
                                      <p:cBhvr override="childStyle">
                                        <p:cTn id="331" dur="500" fill="hold"/>
                                        <p:tgtEl>
                                          <p:spTgt spid="35">
                                            <p:txEl>
                                              <p:pRg st="0" end="0"/>
                                            </p:txEl>
                                          </p:spTgt>
                                        </p:tgtEl>
                                        <p:attrNameLst>
                                          <p:attrName>style.color</p:attrName>
                                        </p:attrNameLst>
                                      </p:cBhvr>
                                      <p:to>
                                        <a:srgbClr val="FF3300"/>
                                      </p:to>
                                    </p:animClr>
                                  </p:childTnLst>
                                </p:cTn>
                              </p:par>
                              <p:par>
                                <p:cTn id="332" presetID="3" presetClass="emph" presetSubtype="2" fill="hold" grpId="3" nodeType="withEffect">
                                  <p:stCondLst>
                                    <p:cond delay="0"/>
                                  </p:stCondLst>
                                  <p:iterate type="lt">
                                    <p:tmPct val="0"/>
                                  </p:iterate>
                                  <p:childTnLst>
                                    <p:animClr clrSpc="rgb" dir="cw">
                                      <p:cBhvr override="childStyle">
                                        <p:cTn id="333" dur="500" fill="hold"/>
                                        <p:tgtEl>
                                          <p:spTgt spid="37">
                                            <p:txEl>
                                              <p:pRg st="0" end="0"/>
                                            </p:txEl>
                                          </p:spTgt>
                                        </p:tgtEl>
                                        <p:attrNameLst>
                                          <p:attrName>style.color</p:attrName>
                                        </p:attrNameLst>
                                      </p:cBhvr>
                                      <p:to>
                                        <a:srgbClr val="FF3300"/>
                                      </p:to>
                                    </p:animClr>
                                  </p:childTnLst>
                                </p:cTn>
                              </p:par>
                            </p:childTnLst>
                          </p:cTn>
                        </p:par>
                        <p:par>
                          <p:cTn id="334" fill="hold">
                            <p:stCondLst>
                              <p:cond delay="500"/>
                            </p:stCondLst>
                            <p:childTnLst>
                              <p:par>
                                <p:cTn id="335" presetID="26" presetClass="emph" presetSubtype="0" fill="hold" grpId="4" nodeType="afterEffect">
                                  <p:stCondLst>
                                    <p:cond delay="0"/>
                                  </p:stCondLst>
                                  <p:iterate type="lt">
                                    <p:tmPct val="0"/>
                                  </p:iterate>
                                  <p:childTnLst>
                                    <p:animEffect transition="out" filter="fade">
                                      <p:cBhvr>
                                        <p:cTn id="336" dur="500" tmFilter="0, 0; .2, .5; .8, .5; 1, 0"/>
                                        <p:tgtEl>
                                          <p:spTgt spid="37">
                                            <p:txEl>
                                              <p:pRg st="0" end="0"/>
                                            </p:txEl>
                                          </p:spTgt>
                                        </p:tgtEl>
                                      </p:cBhvr>
                                    </p:animEffect>
                                    <p:animScale>
                                      <p:cBhvr>
                                        <p:cTn id="337" dur="250" autoRev="1" fill="hold"/>
                                        <p:tgtEl>
                                          <p:spTgt spid="37">
                                            <p:txEl>
                                              <p:pRg st="0" end="0"/>
                                            </p:txEl>
                                          </p:spTgt>
                                        </p:tgtEl>
                                      </p:cBhvr>
                                      <p:by x="105000" y="105000"/>
                                    </p:animScale>
                                  </p:childTnLst>
                                </p:cTn>
                              </p:par>
                            </p:childTnLst>
                          </p:cTn>
                        </p:par>
                        <p:par>
                          <p:cTn id="338" fill="hold">
                            <p:stCondLst>
                              <p:cond delay="1000"/>
                            </p:stCondLst>
                            <p:childTnLst>
                              <p:par>
                                <p:cTn id="339" presetID="20" presetClass="emph" presetSubtype="0" fill="hold" grpId="5" nodeType="afterEffect">
                                  <p:stCondLst>
                                    <p:cond delay="0"/>
                                  </p:stCondLst>
                                  <p:iterate type="lt">
                                    <p:tmPct val="10000"/>
                                  </p:iterate>
                                  <p:childTnLst>
                                    <p:set>
                                      <p:cBhvr override="childStyle">
                                        <p:cTn id="340" dur="250" autoRev="1" fill="hold"/>
                                        <p:tgtEl>
                                          <p:spTgt spid="37">
                                            <p:txEl>
                                              <p:pRg st="0" end="0"/>
                                            </p:txEl>
                                          </p:spTgt>
                                        </p:tgtEl>
                                        <p:attrNameLst>
                                          <p:attrName>style.color</p:attrName>
                                        </p:attrNameLst>
                                      </p:cBhvr>
                                      <p:to>
                                        <p:clrVal>
                                          <a:srgbClr val="33CC33"/>
                                        </p:clrVal>
                                      </p:to>
                                    </p:set>
                                    <p:set>
                                      <p:cBhvr>
                                        <p:cTn id="341" dur="250" autoRev="1" fill="hold"/>
                                        <p:tgtEl>
                                          <p:spTgt spid="37">
                                            <p:txEl>
                                              <p:pRg st="0" end="0"/>
                                            </p:txEl>
                                          </p:spTgt>
                                        </p:tgtEl>
                                        <p:attrNameLst>
                                          <p:attrName>fillcolor</p:attrName>
                                        </p:attrNameLst>
                                      </p:cBhvr>
                                      <p:to>
                                        <p:clrVal>
                                          <a:srgbClr val="33CC33"/>
                                        </p:clrVal>
                                      </p:to>
                                    </p:set>
                                    <p:set>
                                      <p:cBhvr>
                                        <p:cTn id="342" dur="250" autoRev="1" fill="hold"/>
                                        <p:tgtEl>
                                          <p:spTgt spid="37">
                                            <p:txEl>
                                              <p:pRg st="0" end="0"/>
                                            </p:txEl>
                                          </p:spTgt>
                                        </p:tgtEl>
                                        <p:attrNameLst>
                                          <p:attrName>fill.type</p:attrName>
                                        </p:attrNameLst>
                                      </p:cBhvr>
                                      <p:to>
                                        <p:strVal val="solid"/>
                                      </p:to>
                                    </p:set>
                                  </p:childTnLst>
                                </p:cTn>
                              </p:par>
                            </p:childTnLst>
                          </p:cTn>
                        </p:par>
                        <p:par>
                          <p:cTn id="343" fill="hold">
                            <p:stCondLst>
                              <p:cond delay="1550"/>
                            </p:stCondLst>
                            <p:childTnLst>
                              <p:par>
                                <p:cTn id="344" presetID="26" presetClass="emph" presetSubtype="0" fill="hold" nodeType="afterEffect">
                                  <p:stCondLst>
                                    <p:cond delay="0"/>
                                  </p:stCondLst>
                                  <p:iterate type="lt">
                                    <p:tmPct val="0"/>
                                  </p:iterate>
                                  <p:childTnLst>
                                    <p:animEffect transition="out" filter="fade">
                                      <p:cBhvr>
                                        <p:cTn id="345" dur="500" tmFilter="0, 0; .2, .5; .8, .5; 1, 0"/>
                                        <p:tgtEl>
                                          <p:spTgt spid="38">
                                            <p:txEl>
                                              <p:pRg st="0" end="0"/>
                                            </p:txEl>
                                          </p:spTgt>
                                        </p:tgtEl>
                                      </p:cBhvr>
                                    </p:animEffect>
                                    <p:animScale>
                                      <p:cBhvr>
                                        <p:cTn id="346" dur="250" autoRev="1" fill="hold"/>
                                        <p:tgtEl>
                                          <p:spTgt spid="38">
                                            <p:txEl>
                                              <p:pRg st="0" end="0"/>
                                            </p:txEl>
                                          </p:spTgt>
                                        </p:tgtEl>
                                      </p:cBhvr>
                                      <p:by x="105000" y="105000"/>
                                    </p:animScale>
                                  </p:childTnLst>
                                </p:cTn>
                              </p:par>
                            </p:childTnLst>
                          </p:cTn>
                        </p:par>
                        <p:par>
                          <p:cTn id="347" fill="hold">
                            <p:stCondLst>
                              <p:cond delay="2050"/>
                            </p:stCondLst>
                            <p:childTnLst>
                              <p:par>
                                <p:cTn id="348" presetID="20" presetClass="emph" presetSubtype="0" fill="hold" nodeType="afterEffect">
                                  <p:stCondLst>
                                    <p:cond delay="0"/>
                                  </p:stCondLst>
                                  <p:iterate type="lt">
                                    <p:tmPct val="10000"/>
                                  </p:iterate>
                                  <p:childTnLst>
                                    <p:set>
                                      <p:cBhvr override="childStyle">
                                        <p:cTn id="349" dur="250" autoRev="1" fill="hold"/>
                                        <p:tgtEl>
                                          <p:spTgt spid="38">
                                            <p:txEl>
                                              <p:pRg st="0" end="0"/>
                                            </p:txEl>
                                          </p:spTgt>
                                        </p:tgtEl>
                                        <p:attrNameLst>
                                          <p:attrName>style.color</p:attrName>
                                        </p:attrNameLst>
                                      </p:cBhvr>
                                      <p:to>
                                        <p:clrVal>
                                          <a:srgbClr val="33CC33"/>
                                        </p:clrVal>
                                      </p:to>
                                    </p:set>
                                    <p:set>
                                      <p:cBhvr>
                                        <p:cTn id="350" dur="250" autoRev="1" fill="hold"/>
                                        <p:tgtEl>
                                          <p:spTgt spid="38">
                                            <p:txEl>
                                              <p:pRg st="0" end="0"/>
                                            </p:txEl>
                                          </p:spTgt>
                                        </p:tgtEl>
                                        <p:attrNameLst>
                                          <p:attrName>fillcolor</p:attrName>
                                        </p:attrNameLst>
                                      </p:cBhvr>
                                      <p:to>
                                        <p:clrVal>
                                          <a:srgbClr val="33CC33"/>
                                        </p:clrVal>
                                      </p:to>
                                    </p:set>
                                    <p:set>
                                      <p:cBhvr>
                                        <p:cTn id="351" dur="250" autoRev="1" fill="hold"/>
                                        <p:tgtEl>
                                          <p:spTgt spid="38">
                                            <p:txEl>
                                              <p:pRg st="0" end="0"/>
                                            </p:txEl>
                                          </p:spTgt>
                                        </p:tgtEl>
                                        <p:attrNameLst>
                                          <p:attrName>fill.type</p:attrName>
                                        </p:attrNameLst>
                                      </p:cBhvr>
                                      <p:to>
                                        <p:strVal val="solid"/>
                                      </p:to>
                                    </p:set>
                                  </p:childTnLst>
                                </p:cTn>
                              </p:par>
                            </p:childTnLst>
                          </p:cTn>
                        </p:par>
                      </p:childTnLst>
                    </p:cTn>
                  </p:par>
                  <p:par>
                    <p:cTn id="352" fill="hold">
                      <p:stCondLst>
                        <p:cond delay="indefinite"/>
                      </p:stCondLst>
                      <p:childTnLst>
                        <p:par>
                          <p:cTn id="353" fill="hold">
                            <p:stCondLst>
                              <p:cond delay="0"/>
                            </p:stCondLst>
                            <p:childTnLst>
                              <p:par>
                                <p:cTn id="354" presetID="3" presetClass="emph" presetSubtype="2" fill="hold" grpId="6" nodeType="clickEffect">
                                  <p:stCondLst>
                                    <p:cond delay="0"/>
                                  </p:stCondLst>
                                  <p:iterate type="lt">
                                    <p:tmPct val="0"/>
                                  </p:iterate>
                                  <p:childTnLst>
                                    <p:animClr clrSpc="rgb" dir="cw">
                                      <p:cBhvr override="childStyle">
                                        <p:cTn id="355" dur="500" fill="hold"/>
                                        <p:tgtEl>
                                          <p:spTgt spid="37">
                                            <p:txEl>
                                              <p:pRg st="0" end="0"/>
                                            </p:txEl>
                                          </p:spTgt>
                                        </p:tgtEl>
                                        <p:attrNameLst>
                                          <p:attrName>style.color</p:attrName>
                                        </p:attrNameLst>
                                      </p:cBhvr>
                                      <p:to>
                                        <a:srgbClr val="FF3300"/>
                                      </p:to>
                                    </p:animClr>
                                  </p:childTnLst>
                                </p:cTn>
                              </p:par>
                              <p:par>
                                <p:cTn id="356" presetID="3" presetClass="emph" presetSubtype="2" fill="hold" grpId="1" nodeType="withEffect">
                                  <p:stCondLst>
                                    <p:cond delay="0"/>
                                  </p:stCondLst>
                                  <p:iterate type="lt">
                                    <p:tmPct val="0"/>
                                  </p:iterate>
                                  <p:childTnLst>
                                    <p:animClr clrSpc="rgb" dir="cw">
                                      <p:cBhvr override="childStyle">
                                        <p:cTn id="357" dur="500" fill="hold"/>
                                        <p:tgtEl>
                                          <p:spTgt spid="38">
                                            <p:txEl>
                                              <p:pRg st="0" end="0"/>
                                            </p:txEl>
                                          </p:spTgt>
                                        </p:tgtEl>
                                        <p:attrNameLst>
                                          <p:attrName>style.color</p:attrName>
                                        </p:attrNameLst>
                                      </p:cBhvr>
                                      <p:to>
                                        <a:srgbClr val="FF3300"/>
                                      </p:to>
                                    </p:animClr>
                                  </p:childTnLst>
                                </p:cTn>
                              </p:par>
                            </p:childTnLst>
                          </p:cTn>
                        </p:par>
                        <p:par>
                          <p:cTn id="358" fill="hold">
                            <p:stCondLst>
                              <p:cond delay="500"/>
                            </p:stCondLst>
                            <p:childTnLst>
                              <p:par>
                                <p:cTn id="359" presetID="26" presetClass="emph" presetSubtype="0" fill="hold" grpId="2" nodeType="afterEffect">
                                  <p:stCondLst>
                                    <p:cond delay="0"/>
                                  </p:stCondLst>
                                  <p:iterate type="lt">
                                    <p:tmPct val="0"/>
                                  </p:iterate>
                                  <p:childTnLst>
                                    <p:animEffect transition="out" filter="fade">
                                      <p:cBhvr>
                                        <p:cTn id="360" dur="500" tmFilter="0, 0; .2, .5; .8, .5; 1, 0"/>
                                        <p:tgtEl>
                                          <p:spTgt spid="38">
                                            <p:txEl>
                                              <p:pRg st="0" end="0"/>
                                            </p:txEl>
                                          </p:spTgt>
                                        </p:tgtEl>
                                      </p:cBhvr>
                                    </p:animEffect>
                                    <p:animScale>
                                      <p:cBhvr>
                                        <p:cTn id="361" dur="250" autoRev="1" fill="hold"/>
                                        <p:tgtEl>
                                          <p:spTgt spid="38">
                                            <p:txEl>
                                              <p:pRg st="0" end="0"/>
                                            </p:txEl>
                                          </p:spTgt>
                                        </p:tgtEl>
                                      </p:cBhvr>
                                      <p:by x="105000" y="105000"/>
                                    </p:animScale>
                                  </p:childTnLst>
                                </p:cTn>
                              </p:par>
                            </p:childTnLst>
                          </p:cTn>
                        </p:par>
                        <p:par>
                          <p:cTn id="362" fill="hold">
                            <p:stCondLst>
                              <p:cond delay="1000"/>
                            </p:stCondLst>
                            <p:childTnLst>
                              <p:par>
                                <p:cTn id="363" presetID="20" presetClass="emph" presetSubtype="0" fill="hold" grpId="3" nodeType="afterEffect">
                                  <p:stCondLst>
                                    <p:cond delay="0"/>
                                  </p:stCondLst>
                                  <p:iterate type="lt">
                                    <p:tmPct val="10000"/>
                                  </p:iterate>
                                  <p:childTnLst>
                                    <p:set>
                                      <p:cBhvr override="childStyle">
                                        <p:cTn id="364" dur="250" autoRev="1" fill="hold"/>
                                        <p:tgtEl>
                                          <p:spTgt spid="38">
                                            <p:txEl>
                                              <p:pRg st="0" end="0"/>
                                            </p:txEl>
                                          </p:spTgt>
                                        </p:tgtEl>
                                        <p:attrNameLst>
                                          <p:attrName>style.color</p:attrName>
                                        </p:attrNameLst>
                                      </p:cBhvr>
                                      <p:to>
                                        <p:clrVal>
                                          <a:srgbClr val="33CC33"/>
                                        </p:clrVal>
                                      </p:to>
                                    </p:set>
                                    <p:set>
                                      <p:cBhvr>
                                        <p:cTn id="365" dur="250" autoRev="1" fill="hold"/>
                                        <p:tgtEl>
                                          <p:spTgt spid="38">
                                            <p:txEl>
                                              <p:pRg st="0" end="0"/>
                                            </p:txEl>
                                          </p:spTgt>
                                        </p:tgtEl>
                                        <p:attrNameLst>
                                          <p:attrName>fillcolor</p:attrName>
                                        </p:attrNameLst>
                                      </p:cBhvr>
                                      <p:to>
                                        <p:clrVal>
                                          <a:srgbClr val="33CC33"/>
                                        </p:clrVal>
                                      </p:to>
                                    </p:set>
                                    <p:set>
                                      <p:cBhvr>
                                        <p:cTn id="366" dur="250" autoRev="1" fill="hold"/>
                                        <p:tgtEl>
                                          <p:spTgt spid="38">
                                            <p:txEl>
                                              <p:pRg st="0" end="0"/>
                                            </p:txEl>
                                          </p:spTgt>
                                        </p:tgtEl>
                                        <p:attrNameLst>
                                          <p:attrName>fill.type</p:attrName>
                                        </p:attrNameLst>
                                      </p:cBhvr>
                                      <p:to>
                                        <p:strVal val="solid"/>
                                      </p:to>
                                    </p:set>
                                  </p:childTnLst>
                                </p:cTn>
                              </p:par>
                            </p:childTnLst>
                          </p:cTn>
                        </p:par>
                        <p:par>
                          <p:cTn id="367" fill="hold">
                            <p:stCondLst>
                              <p:cond delay="1550"/>
                            </p:stCondLst>
                            <p:childTnLst>
                              <p:par>
                                <p:cTn id="368" presetID="26" presetClass="emph" presetSubtype="0" fill="hold" grpId="1" nodeType="afterEffect">
                                  <p:stCondLst>
                                    <p:cond delay="0"/>
                                  </p:stCondLst>
                                  <p:iterate type="lt">
                                    <p:tmPct val="0"/>
                                  </p:iterate>
                                  <p:childTnLst>
                                    <p:animEffect transition="out" filter="fade">
                                      <p:cBhvr>
                                        <p:cTn id="369" dur="500" tmFilter="0, 0; .2, .5; .8, .5; 1, 0"/>
                                        <p:tgtEl>
                                          <p:spTgt spid="39">
                                            <p:txEl>
                                              <p:pRg st="0" end="0"/>
                                            </p:txEl>
                                          </p:spTgt>
                                        </p:tgtEl>
                                      </p:cBhvr>
                                    </p:animEffect>
                                    <p:animScale>
                                      <p:cBhvr>
                                        <p:cTn id="370" dur="250" autoRev="1" fill="hold"/>
                                        <p:tgtEl>
                                          <p:spTgt spid="39">
                                            <p:txEl>
                                              <p:pRg st="0" end="0"/>
                                            </p:txEl>
                                          </p:spTgt>
                                        </p:tgtEl>
                                      </p:cBhvr>
                                      <p:by x="105000" y="105000"/>
                                    </p:animScale>
                                  </p:childTnLst>
                                </p:cTn>
                              </p:par>
                            </p:childTnLst>
                          </p:cTn>
                        </p:par>
                        <p:par>
                          <p:cTn id="371" fill="hold">
                            <p:stCondLst>
                              <p:cond delay="2050"/>
                            </p:stCondLst>
                            <p:childTnLst>
                              <p:par>
                                <p:cTn id="372" presetID="20" presetClass="emph" presetSubtype="0" fill="hold" grpId="2" nodeType="afterEffect">
                                  <p:stCondLst>
                                    <p:cond delay="0"/>
                                  </p:stCondLst>
                                  <p:iterate type="lt">
                                    <p:tmPct val="10000"/>
                                  </p:iterate>
                                  <p:childTnLst>
                                    <p:set>
                                      <p:cBhvr override="childStyle">
                                        <p:cTn id="373" dur="250" autoRev="1" fill="hold"/>
                                        <p:tgtEl>
                                          <p:spTgt spid="39">
                                            <p:txEl>
                                              <p:pRg st="0" end="0"/>
                                            </p:txEl>
                                          </p:spTgt>
                                        </p:tgtEl>
                                        <p:attrNameLst>
                                          <p:attrName>style.color</p:attrName>
                                        </p:attrNameLst>
                                      </p:cBhvr>
                                      <p:to>
                                        <p:clrVal>
                                          <a:srgbClr val="33CC33"/>
                                        </p:clrVal>
                                      </p:to>
                                    </p:set>
                                    <p:set>
                                      <p:cBhvr>
                                        <p:cTn id="374" dur="250" autoRev="1" fill="hold"/>
                                        <p:tgtEl>
                                          <p:spTgt spid="39">
                                            <p:txEl>
                                              <p:pRg st="0" end="0"/>
                                            </p:txEl>
                                          </p:spTgt>
                                        </p:tgtEl>
                                        <p:attrNameLst>
                                          <p:attrName>fillcolor</p:attrName>
                                        </p:attrNameLst>
                                      </p:cBhvr>
                                      <p:to>
                                        <p:clrVal>
                                          <a:srgbClr val="33CC33"/>
                                        </p:clrVal>
                                      </p:to>
                                    </p:set>
                                    <p:set>
                                      <p:cBhvr>
                                        <p:cTn id="375" dur="250" autoRev="1" fill="hold"/>
                                        <p:tgtEl>
                                          <p:spTgt spid="39">
                                            <p:txEl>
                                              <p:pRg st="0" end="0"/>
                                            </p:txEl>
                                          </p:spTgt>
                                        </p:tgtEl>
                                        <p:attrNameLst>
                                          <p:attrName>fill.type</p:attrName>
                                        </p:attrNameLst>
                                      </p:cBhvr>
                                      <p:to>
                                        <p:strVal val="solid"/>
                                      </p:to>
                                    </p:set>
                                  </p:childTnLst>
                                </p:cTn>
                              </p:par>
                            </p:childTnLst>
                          </p:cTn>
                        </p:par>
                      </p:childTnLst>
                    </p:cTn>
                  </p:par>
                  <p:par>
                    <p:cTn id="376" fill="hold">
                      <p:stCondLst>
                        <p:cond delay="indefinite"/>
                      </p:stCondLst>
                      <p:childTnLst>
                        <p:par>
                          <p:cTn id="377" fill="hold">
                            <p:stCondLst>
                              <p:cond delay="0"/>
                            </p:stCondLst>
                            <p:childTnLst>
                              <p:par>
                                <p:cTn id="378" presetID="42" presetClass="path" presetSubtype="0" accel="50000" decel="50000" fill="hold" grpId="4" nodeType="clickEffect">
                                  <p:stCondLst>
                                    <p:cond delay="0"/>
                                  </p:stCondLst>
                                  <p:iterate type="lt">
                                    <p:tmPct val="0"/>
                                  </p:iterate>
                                  <p:childTnLst>
                                    <p:animMotion origin="layout" path="M -2.5E-6 2.22222E-6 L 0.00065 0.05602 " pathEditMode="relative" rAng="0" ptsTypes="AA">
                                      <p:cBhvr>
                                        <p:cTn id="379" dur="500" fill="hold"/>
                                        <p:tgtEl>
                                          <p:spTgt spid="38">
                                            <p:txEl>
                                              <p:pRg st="0" end="0"/>
                                            </p:txEl>
                                          </p:spTgt>
                                        </p:tgtEl>
                                        <p:attrNameLst>
                                          <p:attrName>ppt_x</p:attrName>
                                          <p:attrName>ppt_y</p:attrName>
                                        </p:attrNameLst>
                                      </p:cBhvr>
                                      <p:rCtr x="26" y="2801"/>
                                    </p:animMotion>
                                  </p:childTnLst>
                                </p:cTn>
                              </p:par>
                              <p:par>
                                <p:cTn id="380" presetID="64" presetClass="path" presetSubtype="0" accel="50000" decel="50000" fill="hold" grpId="3" nodeType="withEffect">
                                  <p:stCondLst>
                                    <p:cond delay="0"/>
                                  </p:stCondLst>
                                  <p:iterate type="lt">
                                    <p:tmPct val="0"/>
                                  </p:iterate>
                                  <p:childTnLst>
                                    <p:animMotion origin="layout" path="M 0.00091 0.00255 L 0.00156 -0.05 " pathEditMode="relative" rAng="0" ptsTypes="AA">
                                      <p:cBhvr>
                                        <p:cTn id="381" dur="500" fill="hold"/>
                                        <p:tgtEl>
                                          <p:spTgt spid="39">
                                            <p:txEl>
                                              <p:pRg st="0" end="0"/>
                                            </p:txEl>
                                          </p:spTgt>
                                        </p:tgtEl>
                                        <p:attrNameLst>
                                          <p:attrName>ppt_x</p:attrName>
                                          <p:attrName>ppt_y</p:attrName>
                                        </p:attrNameLst>
                                      </p:cBhvr>
                                      <p:rCtr x="26" y="-2639"/>
                                    </p:animMotion>
                                  </p:childTnLst>
                                </p:cTn>
                              </p:par>
                            </p:childTnLst>
                          </p:cTn>
                        </p:par>
                      </p:childTnLst>
                    </p:cTn>
                  </p:par>
                  <p:par>
                    <p:cTn id="382" fill="hold">
                      <p:stCondLst>
                        <p:cond delay="indefinite"/>
                      </p:stCondLst>
                      <p:childTnLst>
                        <p:par>
                          <p:cTn id="383" fill="hold">
                            <p:stCondLst>
                              <p:cond delay="0"/>
                            </p:stCondLst>
                            <p:childTnLst>
                              <p:par>
                                <p:cTn id="384" presetID="3" presetClass="emph" presetSubtype="2" fill="hold" grpId="5" nodeType="clickEffect">
                                  <p:stCondLst>
                                    <p:cond delay="0"/>
                                  </p:stCondLst>
                                  <p:iterate type="lt">
                                    <p:tmPct val="0"/>
                                  </p:iterate>
                                  <p:childTnLst>
                                    <p:animClr clrSpc="rgb" dir="cw">
                                      <p:cBhvr override="childStyle">
                                        <p:cTn id="385" dur="500" fill="hold"/>
                                        <p:tgtEl>
                                          <p:spTgt spid="38">
                                            <p:txEl>
                                              <p:pRg st="0" end="0"/>
                                            </p:txEl>
                                          </p:spTgt>
                                        </p:tgtEl>
                                        <p:attrNameLst>
                                          <p:attrName>style.color</p:attrName>
                                        </p:attrNameLst>
                                      </p:cBhvr>
                                      <p:to>
                                        <a:srgbClr val="FF3300"/>
                                      </p:to>
                                    </p:animClr>
                                  </p:childTnLst>
                                </p:cTn>
                              </p:par>
                              <p:par>
                                <p:cTn id="386" presetID="3" presetClass="emph" presetSubtype="2" fill="hold" grpId="4" nodeType="withEffect">
                                  <p:stCondLst>
                                    <p:cond delay="0"/>
                                  </p:stCondLst>
                                  <p:iterate type="lt">
                                    <p:tmPct val="0"/>
                                  </p:iterate>
                                  <p:childTnLst>
                                    <p:animClr clrSpc="rgb" dir="cw">
                                      <p:cBhvr override="childStyle">
                                        <p:cTn id="387" dur="500" fill="hold"/>
                                        <p:tgtEl>
                                          <p:spTgt spid="39">
                                            <p:txEl>
                                              <p:pRg st="0" end="0"/>
                                            </p:txEl>
                                          </p:spTgt>
                                        </p:tgtEl>
                                        <p:attrNameLst>
                                          <p:attrName>style.color</p:attrName>
                                        </p:attrNameLst>
                                      </p:cBhvr>
                                      <p:to>
                                        <a:srgbClr val="FF3300"/>
                                      </p:to>
                                    </p:animClr>
                                  </p:childTnLst>
                                </p:cTn>
                              </p:par>
                            </p:childTnLst>
                          </p:cTn>
                        </p:par>
                        <p:par>
                          <p:cTn id="388" fill="hold">
                            <p:stCondLst>
                              <p:cond delay="500"/>
                            </p:stCondLst>
                            <p:childTnLst>
                              <p:par>
                                <p:cTn id="389" presetID="26" presetClass="emph" presetSubtype="0" fill="hold" grpId="6" nodeType="afterEffect">
                                  <p:stCondLst>
                                    <p:cond delay="0"/>
                                  </p:stCondLst>
                                  <p:iterate type="lt">
                                    <p:tmPct val="0"/>
                                  </p:iterate>
                                  <p:childTnLst>
                                    <p:animEffect transition="out" filter="fade">
                                      <p:cBhvr>
                                        <p:cTn id="390" dur="500" tmFilter="0, 0; .2, .5; .8, .5; 1, 0"/>
                                        <p:tgtEl>
                                          <p:spTgt spid="38">
                                            <p:txEl>
                                              <p:pRg st="0" end="0"/>
                                            </p:txEl>
                                          </p:spTgt>
                                        </p:tgtEl>
                                      </p:cBhvr>
                                    </p:animEffect>
                                    <p:animScale>
                                      <p:cBhvr>
                                        <p:cTn id="391" dur="250" autoRev="1" fill="hold"/>
                                        <p:tgtEl>
                                          <p:spTgt spid="38">
                                            <p:txEl>
                                              <p:pRg st="0" end="0"/>
                                            </p:txEl>
                                          </p:spTgt>
                                        </p:tgtEl>
                                      </p:cBhvr>
                                      <p:by x="105000" y="105000"/>
                                    </p:animScale>
                                  </p:childTnLst>
                                </p:cTn>
                              </p:par>
                            </p:childTnLst>
                          </p:cTn>
                        </p:par>
                        <p:par>
                          <p:cTn id="392" fill="hold">
                            <p:stCondLst>
                              <p:cond delay="1000"/>
                            </p:stCondLst>
                            <p:childTnLst>
                              <p:par>
                                <p:cTn id="393" presetID="20" presetClass="emph" presetSubtype="0" fill="hold" grpId="7" nodeType="afterEffect">
                                  <p:stCondLst>
                                    <p:cond delay="0"/>
                                  </p:stCondLst>
                                  <p:iterate type="lt">
                                    <p:tmPct val="10000"/>
                                  </p:iterate>
                                  <p:childTnLst>
                                    <p:set>
                                      <p:cBhvr override="childStyle">
                                        <p:cTn id="394" dur="250" autoRev="1" fill="hold"/>
                                        <p:tgtEl>
                                          <p:spTgt spid="38">
                                            <p:txEl>
                                              <p:pRg st="0" end="0"/>
                                            </p:txEl>
                                          </p:spTgt>
                                        </p:tgtEl>
                                        <p:attrNameLst>
                                          <p:attrName>style.color</p:attrName>
                                        </p:attrNameLst>
                                      </p:cBhvr>
                                      <p:to>
                                        <p:clrVal>
                                          <a:srgbClr val="33CC33"/>
                                        </p:clrVal>
                                      </p:to>
                                    </p:set>
                                    <p:set>
                                      <p:cBhvr>
                                        <p:cTn id="395" dur="250" autoRev="1" fill="hold"/>
                                        <p:tgtEl>
                                          <p:spTgt spid="38">
                                            <p:txEl>
                                              <p:pRg st="0" end="0"/>
                                            </p:txEl>
                                          </p:spTgt>
                                        </p:tgtEl>
                                        <p:attrNameLst>
                                          <p:attrName>fillcolor</p:attrName>
                                        </p:attrNameLst>
                                      </p:cBhvr>
                                      <p:to>
                                        <p:clrVal>
                                          <a:srgbClr val="33CC33"/>
                                        </p:clrVal>
                                      </p:to>
                                    </p:set>
                                    <p:set>
                                      <p:cBhvr>
                                        <p:cTn id="396" dur="250" autoRev="1" fill="hold"/>
                                        <p:tgtEl>
                                          <p:spTgt spid="38">
                                            <p:txEl>
                                              <p:pRg st="0" end="0"/>
                                            </p:txEl>
                                          </p:spTgt>
                                        </p:tgtEl>
                                        <p:attrNameLst>
                                          <p:attrName>fill.type</p:attrName>
                                        </p:attrNameLst>
                                      </p:cBhvr>
                                      <p:to>
                                        <p:strVal val="solid"/>
                                      </p:to>
                                    </p:set>
                                  </p:childTnLst>
                                </p:cTn>
                              </p:par>
                            </p:childTnLst>
                          </p:cTn>
                        </p:par>
                        <p:par>
                          <p:cTn id="397" fill="hold">
                            <p:stCondLst>
                              <p:cond delay="1550"/>
                            </p:stCondLst>
                            <p:childTnLst>
                              <p:par>
                                <p:cTn id="398" presetID="26" presetClass="emph" presetSubtype="0" fill="hold" grpId="1" nodeType="afterEffect">
                                  <p:stCondLst>
                                    <p:cond delay="0"/>
                                  </p:stCondLst>
                                  <p:iterate type="lt">
                                    <p:tmPct val="0"/>
                                  </p:iterate>
                                  <p:childTnLst>
                                    <p:animEffect transition="out" filter="fade">
                                      <p:cBhvr>
                                        <p:cTn id="399" dur="500" tmFilter="0, 0; .2, .5; .8, .5; 1, 0"/>
                                        <p:tgtEl>
                                          <p:spTgt spid="40">
                                            <p:txEl>
                                              <p:pRg st="0" end="0"/>
                                            </p:txEl>
                                          </p:spTgt>
                                        </p:tgtEl>
                                      </p:cBhvr>
                                    </p:animEffect>
                                    <p:animScale>
                                      <p:cBhvr>
                                        <p:cTn id="400" dur="250" autoRev="1" fill="hold"/>
                                        <p:tgtEl>
                                          <p:spTgt spid="40">
                                            <p:txEl>
                                              <p:pRg st="0" end="0"/>
                                            </p:txEl>
                                          </p:spTgt>
                                        </p:tgtEl>
                                      </p:cBhvr>
                                      <p:by x="105000" y="105000"/>
                                    </p:animScale>
                                  </p:childTnLst>
                                </p:cTn>
                              </p:par>
                            </p:childTnLst>
                          </p:cTn>
                        </p:par>
                        <p:par>
                          <p:cTn id="401" fill="hold">
                            <p:stCondLst>
                              <p:cond delay="2050"/>
                            </p:stCondLst>
                            <p:childTnLst>
                              <p:par>
                                <p:cTn id="402" presetID="20" presetClass="emph" presetSubtype="0" fill="hold" grpId="2" nodeType="afterEffect">
                                  <p:stCondLst>
                                    <p:cond delay="0"/>
                                  </p:stCondLst>
                                  <p:iterate type="lt">
                                    <p:tmPct val="10000"/>
                                  </p:iterate>
                                  <p:childTnLst>
                                    <p:set>
                                      <p:cBhvr override="childStyle">
                                        <p:cTn id="403" dur="250" autoRev="1" fill="hold"/>
                                        <p:tgtEl>
                                          <p:spTgt spid="40">
                                            <p:txEl>
                                              <p:pRg st="0" end="0"/>
                                            </p:txEl>
                                          </p:spTgt>
                                        </p:tgtEl>
                                        <p:attrNameLst>
                                          <p:attrName>style.color</p:attrName>
                                        </p:attrNameLst>
                                      </p:cBhvr>
                                      <p:to>
                                        <p:clrVal>
                                          <a:srgbClr val="33CC33"/>
                                        </p:clrVal>
                                      </p:to>
                                    </p:set>
                                    <p:set>
                                      <p:cBhvr>
                                        <p:cTn id="404" dur="250" autoRev="1" fill="hold"/>
                                        <p:tgtEl>
                                          <p:spTgt spid="40">
                                            <p:txEl>
                                              <p:pRg st="0" end="0"/>
                                            </p:txEl>
                                          </p:spTgt>
                                        </p:tgtEl>
                                        <p:attrNameLst>
                                          <p:attrName>fillcolor</p:attrName>
                                        </p:attrNameLst>
                                      </p:cBhvr>
                                      <p:to>
                                        <p:clrVal>
                                          <a:srgbClr val="33CC33"/>
                                        </p:clrVal>
                                      </p:to>
                                    </p:set>
                                    <p:set>
                                      <p:cBhvr>
                                        <p:cTn id="405" dur="250" autoRev="1" fill="hold"/>
                                        <p:tgtEl>
                                          <p:spTgt spid="40">
                                            <p:txEl>
                                              <p:pRg st="0" end="0"/>
                                            </p:txEl>
                                          </p:spTgt>
                                        </p:tgtEl>
                                        <p:attrNameLst>
                                          <p:attrName>fill.type</p:attrName>
                                        </p:attrNameLst>
                                      </p:cBhvr>
                                      <p:to>
                                        <p:strVal val="solid"/>
                                      </p:to>
                                    </p:set>
                                  </p:childTnLst>
                                </p:cTn>
                              </p:par>
                            </p:childTnLst>
                          </p:cTn>
                        </p:par>
                      </p:childTnLst>
                    </p:cTn>
                  </p:par>
                  <p:par>
                    <p:cTn id="406" fill="hold">
                      <p:stCondLst>
                        <p:cond delay="indefinite"/>
                      </p:stCondLst>
                      <p:childTnLst>
                        <p:par>
                          <p:cTn id="407" fill="hold">
                            <p:stCondLst>
                              <p:cond delay="0"/>
                            </p:stCondLst>
                            <p:childTnLst>
                              <p:par>
                                <p:cTn id="408" presetID="3" presetClass="emph" presetSubtype="2" fill="hold" grpId="8" nodeType="clickEffect">
                                  <p:stCondLst>
                                    <p:cond delay="0"/>
                                  </p:stCondLst>
                                  <p:iterate type="lt">
                                    <p:tmPct val="0"/>
                                  </p:iterate>
                                  <p:childTnLst>
                                    <p:animClr clrSpc="rgb" dir="cw">
                                      <p:cBhvr override="childStyle">
                                        <p:cTn id="409" dur="500" fill="hold"/>
                                        <p:tgtEl>
                                          <p:spTgt spid="38">
                                            <p:txEl>
                                              <p:pRg st="0" end="0"/>
                                            </p:txEl>
                                          </p:spTgt>
                                        </p:tgtEl>
                                        <p:attrNameLst>
                                          <p:attrName>style.color</p:attrName>
                                        </p:attrNameLst>
                                      </p:cBhvr>
                                      <p:to>
                                        <a:srgbClr val="FF3300"/>
                                      </p:to>
                                    </p:animClr>
                                  </p:childTnLst>
                                </p:cTn>
                              </p:par>
                              <p:par>
                                <p:cTn id="410" presetID="3" presetClass="emph" presetSubtype="2" fill="hold" grpId="3" nodeType="withEffect">
                                  <p:stCondLst>
                                    <p:cond delay="0"/>
                                  </p:stCondLst>
                                  <p:iterate type="lt">
                                    <p:tmPct val="0"/>
                                  </p:iterate>
                                  <p:childTnLst>
                                    <p:animClr clrSpc="rgb" dir="cw">
                                      <p:cBhvr override="childStyle">
                                        <p:cTn id="411" dur="500" fill="hold"/>
                                        <p:tgtEl>
                                          <p:spTgt spid="40">
                                            <p:txEl>
                                              <p:pRg st="0" end="0"/>
                                            </p:txEl>
                                          </p:spTgt>
                                        </p:tgtEl>
                                        <p:attrNameLst>
                                          <p:attrName>style.color</p:attrName>
                                        </p:attrNameLst>
                                      </p:cBhvr>
                                      <p:to>
                                        <a:srgbClr val="FF3300"/>
                                      </p:to>
                                    </p:animClr>
                                  </p:childTnLst>
                                </p:cTn>
                              </p:par>
                            </p:childTnLst>
                          </p:cTn>
                        </p:par>
                        <p:par>
                          <p:cTn id="412" fill="hold">
                            <p:stCondLst>
                              <p:cond delay="500"/>
                            </p:stCondLst>
                            <p:childTnLst>
                              <p:par>
                                <p:cTn id="413" presetID="20" presetClass="emph" presetSubtype="0" fill="hold" grpId="4" nodeType="afterEffect">
                                  <p:stCondLst>
                                    <p:cond delay="0"/>
                                  </p:stCondLst>
                                  <p:iterate type="lt">
                                    <p:tmPct val="10000"/>
                                  </p:iterate>
                                  <p:childTnLst>
                                    <p:set>
                                      <p:cBhvr override="childStyle">
                                        <p:cTn id="414" dur="250" autoRev="1" fill="hold"/>
                                        <p:tgtEl>
                                          <p:spTgt spid="40">
                                            <p:txEl>
                                              <p:pRg st="0" end="0"/>
                                            </p:txEl>
                                          </p:spTgt>
                                        </p:tgtEl>
                                        <p:attrNameLst>
                                          <p:attrName>style.color</p:attrName>
                                        </p:attrNameLst>
                                      </p:cBhvr>
                                      <p:to>
                                        <p:clrVal>
                                          <a:schemeClr val="accent2"/>
                                        </p:clrVal>
                                      </p:to>
                                    </p:set>
                                    <p:set>
                                      <p:cBhvr>
                                        <p:cTn id="415" dur="250" autoRev="1" fill="hold"/>
                                        <p:tgtEl>
                                          <p:spTgt spid="40">
                                            <p:txEl>
                                              <p:pRg st="0" end="0"/>
                                            </p:txEl>
                                          </p:spTgt>
                                        </p:tgtEl>
                                        <p:attrNameLst>
                                          <p:attrName>fillcolor</p:attrName>
                                        </p:attrNameLst>
                                      </p:cBhvr>
                                      <p:to>
                                        <p:clrVal>
                                          <a:schemeClr val="accent2"/>
                                        </p:clrVal>
                                      </p:to>
                                    </p:set>
                                    <p:set>
                                      <p:cBhvr>
                                        <p:cTn id="416" dur="250" autoRev="1" fill="hold"/>
                                        <p:tgtEl>
                                          <p:spTgt spid="40">
                                            <p:txEl>
                                              <p:pRg st="0" end="0"/>
                                            </p:txEl>
                                          </p:spTgt>
                                        </p:tgtEl>
                                        <p:attrNameLst>
                                          <p:attrName>fill.type</p:attrName>
                                        </p:attrNameLst>
                                      </p:cBhvr>
                                      <p:to>
                                        <p:strVal val="solid"/>
                                      </p:to>
                                    </p:set>
                                  </p:childTnLst>
                                </p:cTn>
                              </p:par>
                            </p:childTnLst>
                          </p:cTn>
                        </p:par>
                        <p:par>
                          <p:cTn id="417" fill="hold">
                            <p:stCondLst>
                              <p:cond delay="1050"/>
                            </p:stCondLst>
                            <p:childTnLst>
                              <p:par>
                                <p:cTn id="418" presetID="20" presetClass="emph" presetSubtype="0" fill="hold" grpId="5" nodeType="afterEffect">
                                  <p:stCondLst>
                                    <p:cond delay="0"/>
                                  </p:stCondLst>
                                  <p:iterate type="lt">
                                    <p:tmPct val="10000"/>
                                  </p:iterate>
                                  <p:childTnLst>
                                    <p:set>
                                      <p:cBhvr override="childStyle">
                                        <p:cTn id="419" dur="250" autoRev="1" fill="hold"/>
                                        <p:tgtEl>
                                          <p:spTgt spid="40">
                                            <p:txEl>
                                              <p:pRg st="0" end="0"/>
                                            </p:txEl>
                                          </p:spTgt>
                                        </p:tgtEl>
                                        <p:attrNameLst>
                                          <p:attrName>style.color</p:attrName>
                                        </p:attrNameLst>
                                      </p:cBhvr>
                                      <p:to>
                                        <p:clrVal>
                                          <a:srgbClr val="33CC33"/>
                                        </p:clrVal>
                                      </p:to>
                                    </p:set>
                                    <p:set>
                                      <p:cBhvr>
                                        <p:cTn id="420" dur="250" autoRev="1" fill="hold"/>
                                        <p:tgtEl>
                                          <p:spTgt spid="40">
                                            <p:txEl>
                                              <p:pRg st="0" end="0"/>
                                            </p:txEl>
                                          </p:spTgt>
                                        </p:tgtEl>
                                        <p:attrNameLst>
                                          <p:attrName>fillcolor</p:attrName>
                                        </p:attrNameLst>
                                      </p:cBhvr>
                                      <p:to>
                                        <p:clrVal>
                                          <a:srgbClr val="33CC33"/>
                                        </p:clrVal>
                                      </p:to>
                                    </p:set>
                                    <p:set>
                                      <p:cBhvr>
                                        <p:cTn id="421" dur="250" autoRev="1" fill="hold"/>
                                        <p:tgtEl>
                                          <p:spTgt spid="40">
                                            <p:txEl>
                                              <p:pRg st="0" end="0"/>
                                            </p:txEl>
                                          </p:spTgt>
                                        </p:tgtEl>
                                        <p:attrNameLst>
                                          <p:attrName>fill.type</p:attrName>
                                        </p:attrNameLst>
                                      </p:cBhvr>
                                      <p:to>
                                        <p:strVal val="solid"/>
                                      </p:to>
                                    </p:set>
                                  </p:childTnLst>
                                </p:cTn>
                              </p:par>
                            </p:childTnLst>
                          </p:cTn>
                        </p:par>
                        <p:par>
                          <p:cTn id="422" fill="hold">
                            <p:stCondLst>
                              <p:cond delay="1600"/>
                            </p:stCondLst>
                            <p:childTnLst>
                              <p:par>
                                <p:cTn id="423" presetID="26" presetClass="emph" presetSubtype="0" fill="hold" grpId="1" nodeType="afterEffect">
                                  <p:stCondLst>
                                    <p:cond delay="0"/>
                                  </p:stCondLst>
                                  <p:iterate type="lt">
                                    <p:tmPct val="0"/>
                                  </p:iterate>
                                  <p:childTnLst>
                                    <p:animEffect transition="out" filter="fade">
                                      <p:cBhvr>
                                        <p:cTn id="424" dur="500" tmFilter="0, 0; .2, .5; .8, .5; 1, 0"/>
                                        <p:tgtEl>
                                          <p:spTgt spid="41"/>
                                        </p:tgtEl>
                                      </p:cBhvr>
                                    </p:animEffect>
                                    <p:animScale>
                                      <p:cBhvr>
                                        <p:cTn id="425" dur="250" autoRev="1" fill="hold"/>
                                        <p:tgtEl>
                                          <p:spTgt spid="41"/>
                                        </p:tgtEl>
                                      </p:cBhvr>
                                      <p:by x="105000" y="105000"/>
                                    </p:animScale>
                                  </p:childTnLst>
                                </p:cTn>
                              </p:par>
                            </p:childTnLst>
                          </p:cTn>
                        </p:par>
                        <p:par>
                          <p:cTn id="426" fill="hold">
                            <p:stCondLst>
                              <p:cond delay="2100"/>
                            </p:stCondLst>
                            <p:childTnLst>
                              <p:par>
                                <p:cTn id="427" presetID="20" presetClass="emph" presetSubtype="0" fill="hold" grpId="2" nodeType="afterEffect">
                                  <p:stCondLst>
                                    <p:cond delay="0"/>
                                  </p:stCondLst>
                                  <p:iterate type="lt">
                                    <p:tmPct val="10000"/>
                                  </p:iterate>
                                  <p:childTnLst>
                                    <p:set>
                                      <p:cBhvr override="childStyle">
                                        <p:cTn id="428" dur="250" autoRev="1" fill="hold"/>
                                        <p:tgtEl>
                                          <p:spTgt spid="41"/>
                                        </p:tgtEl>
                                        <p:attrNameLst>
                                          <p:attrName>style.color</p:attrName>
                                        </p:attrNameLst>
                                      </p:cBhvr>
                                      <p:to>
                                        <p:clrVal>
                                          <a:srgbClr val="33CC33"/>
                                        </p:clrVal>
                                      </p:to>
                                    </p:set>
                                    <p:set>
                                      <p:cBhvr>
                                        <p:cTn id="429" dur="250" autoRev="1" fill="hold"/>
                                        <p:tgtEl>
                                          <p:spTgt spid="41"/>
                                        </p:tgtEl>
                                        <p:attrNameLst>
                                          <p:attrName>fillcolor</p:attrName>
                                        </p:attrNameLst>
                                      </p:cBhvr>
                                      <p:to>
                                        <p:clrVal>
                                          <a:srgbClr val="33CC33"/>
                                        </p:clrVal>
                                      </p:to>
                                    </p:set>
                                    <p:set>
                                      <p:cBhvr>
                                        <p:cTn id="430" dur="250" autoRev="1" fill="hold"/>
                                        <p:tgtEl>
                                          <p:spTgt spid="41"/>
                                        </p:tgtEl>
                                        <p:attrNameLst>
                                          <p:attrName>fill.type</p:attrName>
                                        </p:attrNameLst>
                                      </p:cBhvr>
                                      <p:to>
                                        <p:strVal val="solid"/>
                                      </p:to>
                                    </p:set>
                                  </p:childTnLst>
                                </p:cTn>
                              </p:par>
                            </p:childTnLst>
                          </p:cTn>
                        </p:par>
                      </p:childTnLst>
                    </p:cTn>
                  </p:par>
                  <p:par>
                    <p:cTn id="431" fill="hold">
                      <p:stCondLst>
                        <p:cond delay="indefinite"/>
                      </p:stCondLst>
                      <p:childTnLst>
                        <p:par>
                          <p:cTn id="432" fill="hold">
                            <p:stCondLst>
                              <p:cond delay="0"/>
                            </p:stCondLst>
                            <p:childTnLst>
                              <p:par>
                                <p:cTn id="433" presetID="42" presetClass="path" presetSubtype="0" accel="50000" decel="50000" fill="hold" grpId="6" nodeType="clickEffect">
                                  <p:stCondLst>
                                    <p:cond delay="0"/>
                                  </p:stCondLst>
                                  <p:iterate type="lt">
                                    <p:tmPct val="0"/>
                                  </p:iterate>
                                  <p:childTnLst>
                                    <p:animMotion origin="layout" path="M 3.75E-6 -3.7037E-7 L -0.00222 0.06134 " pathEditMode="relative" rAng="0" ptsTypes="AA">
                                      <p:cBhvr>
                                        <p:cTn id="434" dur="500" fill="hold"/>
                                        <p:tgtEl>
                                          <p:spTgt spid="40">
                                            <p:txEl>
                                              <p:pRg st="0" end="0"/>
                                            </p:txEl>
                                          </p:spTgt>
                                        </p:tgtEl>
                                        <p:attrNameLst>
                                          <p:attrName>ppt_x</p:attrName>
                                          <p:attrName>ppt_y</p:attrName>
                                        </p:attrNameLst>
                                      </p:cBhvr>
                                      <p:rCtr x="-117" y="3056"/>
                                    </p:animMotion>
                                  </p:childTnLst>
                                </p:cTn>
                              </p:par>
                              <p:par>
                                <p:cTn id="435" presetID="64" presetClass="path" presetSubtype="0" accel="50000" decel="50000" fill="hold" grpId="3" nodeType="withEffect">
                                  <p:stCondLst>
                                    <p:cond delay="0"/>
                                  </p:stCondLst>
                                  <p:iterate type="lt">
                                    <p:tmPct val="0"/>
                                  </p:iterate>
                                  <p:childTnLst>
                                    <p:animMotion origin="layout" path="M -0.00573 0.00115 L -0.00521 -0.05371 " pathEditMode="relative" rAng="0" ptsTypes="AA">
                                      <p:cBhvr>
                                        <p:cTn id="436" dur="500" fill="hold"/>
                                        <p:tgtEl>
                                          <p:spTgt spid="41"/>
                                        </p:tgtEl>
                                        <p:attrNameLst>
                                          <p:attrName>ppt_x</p:attrName>
                                          <p:attrName>ppt_y</p:attrName>
                                        </p:attrNameLst>
                                      </p:cBhvr>
                                      <p:rCtr x="26" y="-2755"/>
                                    </p:animMotion>
                                  </p:childTnLst>
                                </p:cTn>
                              </p:par>
                            </p:childTnLst>
                          </p:cTn>
                        </p:par>
                      </p:childTnLst>
                    </p:cTn>
                  </p:par>
                  <p:par>
                    <p:cTn id="437" fill="hold">
                      <p:stCondLst>
                        <p:cond delay="indefinite"/>
                      </p:stCondLst>
                      <p:childTnLst>
                        <p:par>
                          <p:cTn id="438" fill="hold">
                            <p:stCondLst>
                              <p:cond delay="0"/>
                            </p:stCondLst>
                            <p:childTnLst>
                              <p:par>
                                <p:cTn id="439" presetID="3" presetClass="emph" presetSubtype="2" fill="hold" grpId="7" nodeType="clickEffect">
                                  <p:stCondLst>
                                    <p:cond delay="0"/>
                                  </p:stCondLst>
                                  <p:iterate type="lt">
                                    <p:tmPct val="0"/>
                                  </p:iterate>
                                  <p:childTnLst>
                                    <p:animClr clrSpc="rgb" dir="cw">
                                      <p:cBhvr override="childStyle">
                                        <p:cTn id="440" dur="500" fill="hold"/>
                                        <p:tgtEl>
                                          <p:spTgt spid="40">
                                            <p:txEl>
                                              <p:pRg st="0" end="0"/>
                                            </p:txEl>
                                          </p:spTgt>
                                        </p:tgtEl>
                                        <p:attrNameLst>
                                          <p:attrName>style.color</p:attrName>
                                        </p:attrNameLst>
                                      </p:cBhvr>
                                      <p:to>
                                        <a:srgbClr val="FF3300"/>
                                      </p:to>
                                    </p:animClr>
                                  </p:childTnLst>
                                </p:cTn>
                              </p:par>
                              <p:par>
                                <p:cTn id="441" presetID="3" presetClass="emph" presetSubtype="2" fill="hold" grpId="4" nodeType="withEffect">
                                  <p:stCondLst>
                                    <p:cond delay="0"/>
                                  </p:stCondLst>
                                  <p:iterate type="lt">
                                    <p:tmPct val="0"/>
                                  </p:iterate>
                                  <p:childTnLst>
                                    <p:animClr clrSpc="rgb" dir="cw">
                                      <p:cBhvr override="childStyle">
                                        <p:cTn id="442" dur="500" fill="hold"/>
                                        <p:tgtEl>
                                          <p:spTgt spid="41"/>
                                        </p:tgtEl>
                                        <p:attrNameLst>
                                          <p:attrName>style.color</p:attrName>
                                        </p:attrNameLst>
                                      </p:cBhvr>
                                      <p:to>
                                        <a:srgbClr val="FF3300"/>
                                      </p:to>
                                    </p:animClr>
                                  </p:childTnLst>
                                </p:cTn>
                              </p:par>
                            </p:childTnLst>
                          </p:cTn>
                        </p:par>
                        <p:par>
                          <p:cTn id="443" fill="hold">
                            <p:stCondLst>
                              <p:cond delay="500"/>
                            </p:stCondLst>
                            <p:childTnLst>
                              <p:par>
                                <p:cTn id="444" presetID="2" presetClass="entr" presetSubtype="8" fill="hold" grpId="0" nodeType="afterEffect">
                                  <p:stCondLst>
                                    <p:cond delay="0"/>
                                  </p:stCondLst>
                                  <p:childTnLst>
                                    <p:set>
                                      <p:cBhvr>
                                        <p:cTn id="445" dur="1" fill="hold">
                                          <p:stCondLst>
                                            <p:cond delay="0"/>
                                          </p:stCondLst>
                                        </p:cTn>
                                        <p:tgtEl>
                                          <p:spTgt spid="61"/>
                                        </p:tgtEl>
                                        <p:attrNameLst>
                                          <p:attrName>style.visibility</p:attrName>
                                        </p:attrNameLst>
                                      </p:cBhvr>
                                      <p:to>
                                        <p:strVal val="visible"/>
                                      </p:to>
                                    </p:set>
                                    <p:anim calcmode="lin" valueType="num">
                                      <p:cBhvr additive="base">
                                        <p:cTn id="446" dur="500" fill="hold"/>
                                        <p:tgtEl>
                                          <p:spTgt spid="61"/>
                                        </p:tgtEl>
                                        <p:attrNameLst>
                                          <p:attrName>ppt_x</p:attrName>
                                        </p:attrNameLst>
                                      </p:cBhvr>
                                      <p:tavLst>
                                        <p:tav tm="0">
                                          <p:val>
                                            <p:strVal val="0-#ppt_w/2"/>
                                          </p:val>
                                        </p:tav>
                                        <p:tav tm="100000">
                                          <p:val>
                                            <p:strVal val="#ppt_x"/>
                                          </p:val>
                                        </p:tav>
                                      </p:tavLst>
                                    </p:anim>
                                    <p:anim calcmode="lin" valueType="num">
                                      <p:cBhvr additive="base">
                                        <p:cTn id="447" dur="500" fill="hold"/>
                                        <p:tgtEl>
                                          <p:spTgt spid="61"/>
                                        </p:tgtEl>
                                        <p:attrNameLst>
                                          <p:attrName>ppt_y</p:attrName>
                                        </p:attrNameLst>
                                      </p:cBhvr>
                                      <p:tavLst>
                                        <p:tav tm="0">
                                          <p:val>
                                            <p:strVal val="#ppt_y"/>
                                          </p:val>
                                        </p:tav>
                                        <p:tav tm="100000">
                                          <p:val>
                                            <p:strVal val="#ppt_y"/>
                                          </p:val>
                                        </p:tav>
                                      </p:tavLst>
                                    </p:anim>
                                  </p:childTnLst>
                                </p:cTn>
                              </p:par>
                              <p:par>
                                <p:cTn id="448" presetID="2" presetClass="entr" presetSubtype="8" fill="hold" nodeType="withEffect">
                                  <p:stCondLst>
                                    <p:cond delay="0"/>
                                  </p:stCondLst>
                                  <p:childTnLst>
                                    <p:set>
                                      <p:cBhvr>
                                        <p:cTn id="449" dur="1" fill="hold">
                                          <p:stCondLst>
                                            <p:cond delay="0"/>
                                          </p:stCondLst>
                                        </p:cTn>
                                        <p:tgtEl>
                                          <p:spTgt spid="44"/>
                                        </p:tgtEl>
                                        <p:attrNameLst>
                                          <p:attrName>style.visibility</p:attrName>
                                        </p:attrNameLst>
                                      </p:cBhvr>
                                      <p:to>
                                        <p:strVal val="visible"/>
                                      </p:to>
                                    </p:set>
                                    <p:anim calcmode="lin" valueType="num">
                                      <p:cBhvr additive="base">
                                        <p:cTn id="450" dur="500" fill="hold"/>
                                        <p:tgtEl>
                                          <p:spTgt spid="44"/>
                                        </p:tgtEl>
                                        <p:attrNameLst>
                                          <p:attrName>ppt_x</p:attrName>
                                        </p:attrNameLst>
                                      </p:cBhvr>
                                      <p:tavLst>
                                        <p:tav tm="0">
                                          <p:val>
                                            <p:strVal val="0-#ppt_w/2"/>
                                          </p:val>
                                        </p:tav>
                                        <p:tav tm="100000">
                                          <p:val>
                                            <p:strVal val="#ppt_x"/>
                                          </p:val>
                                        </p:tav>
                                      </p:tavLst>
                                    </p:anim>
                                    <p:anim calcmode="lin" valueType="num">
                                      <p:cBhvr additive="base">
                                        <p:cTn id="451" dur="500" fill="hold"/>
                                        <p:tgtEl>
                                          <p:spTgt spid="44"/>
                                        </p:tgtEl>
                                        <p:attrNameLst>
                                          <p:attrName>ppt_y</p:attrName>
                                        </p:attrNameLst>
                                      </p:cBhvr>
                                      <p:tavLst>
                                        <p:tav tm="0">
                                          <p:val>
                                            <p:strVal val="#ppt_y"/>
                                          </p:val>
                                        </p:tav>
                                        <p:tav tm="100000">
                                          <p:val>
                                            <p:strVal val="#ppt_y"/>
                                          </p:val>
                                        </p:tav>
                                      </p:tavLst>
                                    </p:anim>
                                  </p:childTnLst>
                                </p:cTn>
                              </p:par>
                              <p:par>
                                <p:cTn id="452" presetID="2" presetClass="entr" presetSubtype="8" fill="hold" grpId="0" nodeType="withEffect">
                                  <p:stCondLst>
                                    <p:cond delay="0"/>
                                  </p:stCondLst>
                                  <p:iterate type="lt">
                                    <p:tmPct val="0"/>
                                  </p:iterate>
                                  <p:childTnLst>
                                    <p:set>
                                      <p:cBhvr>
                                        <p:cTn id="453" dur="1" fill="hold">
                                          <p:stCondLst>
                                            <p:cond delay="0"/>
                                          </p:stCondLst>
                                        </p:cTn>
                                        <p:tgtEl>
                                          <p:spTgt spid="53">
                                            <p:txEl>
                                              <p:pRg st="0" end="0"/>
                                            </p:txEl>
                                          </p:spTgt>
                                        </p:tgtEl>
                                        <p:attrNameLst>
                                          <p:attrName>style.visibility</p:attrName>
                                        </p:attrNameLst>
                                      </p:cBhvr>
                                      <p:to>
                                        <p:strVal val="visible"/>
                                      </p:to>
                                    </p:set>
                                    <p:anim calcmode="lin" valueType="num">
                                      <p:cBhvr additive="base">
                                        <p:cTn id="454"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55" dur="500" fill="hold"/>
                                        <p:tgtEl>
                                          <p:spTgt spid="53">
                                            <p:txEl>
                                              <p:pRg st="0" end="0"/>
                                            </p:txEl>
                                          </p:spTgt>
                                        </p:tgtEl>
                                        <p:attrNameLst>
                                          <p:attrName>ppt_y</p:attrName>
                                        </p:attrNameLst>
                                      </p:cBhvr>
                                      <p:tavLst>
                                        <p:tav tm="0">
                                          <p:val>
                                            <p:strVal val="#ppt_y"/>
                                          </p:val>
                                        </p:tav>
                                        <p:tav tm="100000">
                                          <p:val>
                                            <p:strVal val="#ppt_y"/>
                                          </p:val>
                                        </p:tav>
                                      </p:tavLst>
                                    </p:anim>
                                  </p:childTnLst>
                                </p:cTn>
                              </p:par>
                              <p:par>
                                <p:cTn id="456" presetID="2" presetClass="entr" presetSubtype="8" fill="hold" grpId="0" nodeType="withEffect">
                                  <p:stCondLst>
                                    <p:cond delay="0"/>
                                  </p:stCondLst>
                                  <p:iterate type="lt">
                                    <p:tmPct val="0"/>
                                  </p:iterate>
                                  <p:childTnLst>
                                    <p:set>
                                      <p:cBhvr>
                                        <p:cTn id="457" dur="1" fill="hold">
                                          <p:stCondLst>
                                            <p:cond delay="0"/>
                                          </p:stCondLst>
                                        </p:cTn>
                                        <p:tgtEl>
                                          <p:spTgt spid="54">
                                            <p:txEl>
                                              <p:pRg st="0" end="0"/>
                                            </p:txEl>
                                          </p:spTgt>
                                        </p:tgtEl>
                                        <p:attrNameLst>
                                          <p:attrName>style.visibility</p:attrName>
                                        </p:attrNameLst>
                                      </p:cBhvr>
                                      <p:to>
                                        <p:strVal val="visible"/>
                                      </p:to>
                                    </p:set>
                                    <p:anim calcmode="lin" valueType="num">
                                      <p:cBhvr additive="base">
                                        <p:cTn id="458"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459" dur="500" fill="hold"/>
                                        <p:tgtEl>
                                          <p:spTgt spid="54">
                                            <p:txEl>
                                              <p:pRg st="0" end="0"/>
                                            </p:txEl>
                                          </p:spTgt>
                                        </p:tgtEl>
                                        <p:attrNameLst>
                                          <p:attrName>ppt_y</p:attrName>
                                        </p:attrNameLst>
                                      </p:cBhvr>
                                      <p:tavLst>
                                        <p:tav tm="0">
                                          <p:val>
                                            <p:strVal val="#ppt_y"/>
                                          </p:val>
                                        </p:tav>
                                        <p:tav tm="100000">
                                          <p:val>
                                            <p:strVal val="#ppt_y"/>
                                          </p:val>
                                        </p:tav>
                                      </p:tavLst>
                                    </p:anim>
                                  </p:childTnLst>
                                </p:cTn>
                              </p:par>
                              <p:par>
                                <p:cTn id="460" presetID="2" presetClass="entr" presetSubtype="8" fill="hold" grpId="0" nodeType="withEffect">
                                  <p:stCondLst>
                                    <p:cond delay="0"/>
                                  </p:stCondLst>
                                  <p:iterate type="lt">
                                    <p:tmPct val="0"/>
                                  </p:iterate>
                                  <p:childTnLst>
                                    <p:set>
                                      <p:cBhvr>
                                        <p:cTn id="461" dur="1" fill="hold">
                                          <p:stCondLst>
                                            <p:cond delay="0"/>
                                          </p:stCondLst>
                                        </p:cTn>
                                        <p:tgtEl>
                                          <p:spTgt spid="55">
                                            <p:txEl>
                                              <p:pRg st="0" end="0"/>
                                            </p:txEl>
                                          </p:spTgt>
                                        </p:tgtEl>
                                        <p:attrNameLst>
                                          <p:attrName>style.visibility</p:attrName>
                                        </p:attrNameLst>
                                      </p:cBhvr>
                                      <p:to>
                                        <p:strVal val="visible"/>
                                      </p:to>
                                    </p:set>
                                    <p:anim calcmode="lin" valueType="num">
                                      <p:cBhvr additive="base">
                                        <p:cTn id="462"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63" dur="500" fill="hold"/>
                                        <p:tgtEl>
                                          <p:spTgt spid="55">
                                            <p:txEl>
                                              <p:pRg st="0" end="0"/>
                                            </p:txEl>
                                          </p:spTgt>
                                        </p:tgtEl>
                                        <p:attrNameLst>
                                          <p:attrName>ppt_y</p:attrName>
                                        </p:attrNameLst>
                                      </p:cBhvr>
                                      <p:tavLst>
                                        <p:tav tm="0">
                                          <p:val>
                                            <p:strVal val="#ppt_y"/>
                                          </p:val>
                                        </p:tav>
                                        <p:tav tm="100000">
                                          <p:val>
                                            <p:strVal val="#ppt_y"/>
                                          </p:val>
                                        </p:tav>
                                      </p:tavLst>
                                    </p:anim>
                                  </p:childTnLst>
                                </p:cTn>
                              </p:par>
                              <p:par>
                                <p:cTn id="464" presetID="2" presetClass="entr" presetSubtype="8" fill="hold" grpId="0" nodeType="withEffect">
                                  <p:stCondLst>
                                    <p:cond delay="0"/>
                                  </p:stCondLst>
                                  <p:iterate type="lt">
                                    <p:tmPct val="0"/>
                                  </p:iterate>
                                  <p:childTnLst>
                                    <p:set>
                                      <p:cBhvr>
                                        <p:cTn id="465" dur="1" fill="hold">
                                          <p:stCondLst>
                                            <p:cond delay="0"/>
                                          </p:stCondLst>
                                        </p:cTn>
                                        <p:tgtEl>
                                          <p:spTgt spid="56">
                                            <p:txEl>
                                              <p:pRg st="0" end="0"/>
                                            </p:txEl>
                                          </p:spTgt>
                                        </p:tgtEl>
                                        <p:attrNameLst>
                                          <p:attrName>style.visibility</p:attrName>
                                        </p:attrNameLst>
                                      </p:cBhvr>
                                      <p:to>
                                        <p:strVal val="visible"/>
                                      </p:to>
                                    </p:set>
                                    <p:anim calcmode="lin" valueType="num">
                                      <p:cBhvr additive="base">
                                        <p:cTn id="466" dur="500" fill="hold"/>
                                        <p:tgtEl>
                                          <p:spTgt spid="56">
                                            <p:txEl>
                                              <p:pRg st="0" end="0"/>
                                            </p:txEl>
                                          </p:spTgt>
                                        </p:tgtEl>
                                        <p:attrNameLst>
                                          <p:attrName>ppt_x</p:attrName>
                                        </p:attrNameLst>
                                      </p:cBhvr>
                                      <p:tavLst>
                                        <p:tav tm="0">
                                          <p:val>
                                            <p:strVal val="0-#ppt_w/2"/>
                                          </p:val>
                                        </p:tav>
                                        <p:tav tm="100000">
                                          <p:val>
                                            <p:strVal val="#ppt_x"/>
                                          </p:val>
                                        </p:tav>
                                      </p:tavLst>
                                    </p:anim>
                                    <p:anim calcmode="lin" valueType="num">
                                      <p:cBhvr additive="base">
                                        <p:cTn id="467" dur="500" fill="hold"/>
                                        <p:tgtEl>
                                          <p:spTgt spid="56">
                                            <p:txEl>
                                              <p:pRg st="0" end="0"/>
                                            </p:txEl>
                                          </p:spTgt>
                                        </p:tgtEl>
                                        <p:attrNameLst>
                                          <p:attrName>ppt_y</p:attrName>
                                        </p:attrNameLst>
                                      </p:cBhvr>
                                      <p:tavLst>
                                        <p:tav tm="0">
                                          <p:val>
                                            <p:strVal val="#ppt_y"/>
                                          </p:val>
                                        </p:tav>
                                        <p:tav tm="100000">
                                          <p:val>
                                            <p:strVal val="#ppt_y"/>
                                          </p:val>
                                        </p:tav>
                                      </p:tavLst>
                                    </p:anim>
                                  </p:childTnLst>
                                </p:cTn>
                              </p:par>
                              <p:par>
                                <p:cTn id="468" presetID="2" presetClass="entr" presetSubtype="8" fill="hold" grpId="0" nodeType="withEffect">
                                  <p:stCondLst>
                                    <p:cond delay="0"/>
                                  </p:stCondLst>
                                  <p:iterate type="lt">
                                    <p:tmPct val="0"/>
                                  </p:iterate>
                                  <p:childTnLst>
                                    <p:set>
                                      <p:cBhvr>
                                        <p:cTn id="469" dur="1" fill="hold">
                                          <p:stCondLst>
                                            <p:cond delay="0"/>
                                          </p:stCondLst>
                                        </p:cTn>
                                        <p:tgtEl>
                                          <p:spTgt spid="57">
                                            <p:txEl>
                                              <p:pRg st="0" end="0"/>
                                            </p:txEl>
                                          </p:spTgt>
                                        </p:tgtEl>
                                        <p:attrNameLst>
                                          <p:attrName>style.visibility</p:attrName>
                                        </p:attrNameLst>
                                      </p:cBhvr>
                                      <p:to>
                                        <p:strVal val="visible"/>
                                      </p:to>
                                    </p:set>
                                    <p:anim calcmode="lin" valueType="num">
                                      <p:cBhvr additive="base">
                                        <p:cTn id="470"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471" dur="500" fill="hold"/>
                                        <p:tgtEl>
                                          <p:spTgt spid="57">
                                            <p:txEl>
                                              <p:pRg st="0" end="0"/>
                                            </p:txEl>
                                          </p:spTgt>
                                        </p:tgtEl>
                                        <p:attrNameLst>
                                          <p:attrName>ppt_y</p:attrName>
                                        </p:attrNameLst>
                                      </p:cBhvr>
                                      <p:tavLst>
                                        <p:tav tm="0">
                                          <p:val>
                                            <p:strVal val="#ppt_y"/>
                                          </p:val>
                                        </p:tav>
                                        <p:tav tm="100000">
                                          <p:val>
                                            <p:strVal val="#ppt_y"/>
                                          </p:val>
                                        </p:tav>
                                      </p:tavLst>
                                    </p:anim>
                                  </p:childTnLst>
                                </p:cTn>
                              </p:par>
                              <p:par>
                                <p:cTn id="472" presetID="2" presetClass="entr" presetSubtype="8" fill="hold" grpId="0" nodeType="withEffect">
                                  <p:stCondLst>
                                    <p:cond delay="0"/>
                                  </p:stCondLst>
                                  <p:iterate type="lt">
                                    <p:tmPct val="0"/>
                                  </p:iterate>
                                  <p:childTnLst>
                                    <p:set>
                                      <p:cBhvr>
                                        <p:cTn id="473" dur="1" fill="hold">
                                          <p:stCondLst>
                                            <p:cond delay="0"/>
                                          </p:stCondLst>
                                        </p:cTn>
                                        <p:tgtEl>
                                          <p:spTgt spid="58">
                                            <p:txEl>
                                              <p:pRg st="0" end="0"/>
                                            </p:txEl>
                                          </p:spTgt>
                                        </p:tgtEl>
                                        <p:attrNameLst>
                                          <p:attrName>style.visibility</p:attrName>
                                        </p:attrNameLst>
                                      </p:cBhvr>
                                      <p:to>
                                        <p:strVal val="visible"/>
                                      </p:to>
                                    </p:set>
                                    <p:anim calcmode="lin" valueType="num">
                                      <p:cBhvr additive="base">
                                        <p:cTn id="474" dur="500" fill="hold"/>
                                        <p:tgtEl>
                                          <p:spTgt spid="58">
                                            <p:txEl>
                                              <p:pRg st="0" end="0"/>
                                            </p:txEl>
                                          </p:spTgt>
                                        </p:tgtEl>
                                        <p:attrNameLst>
                                          <p:attrName>ppt_x</p:attrName>
                                        </p:attrNameLst>
                                      </p:cBhvr>
                                      <p:tavLst>
                                        <p:tav tm="0">
                                          <p:val>
                                            <p:strVal val="0-#ppt_w/2"/>
                                          </p:val>
                                        </p:tav>
                                        <p:tav tm="100000">
                                          <p:val>
                                            <p:strVal val="#ppt_x"/>
                                          </p:val>
                                        </p:tav>
                                      </p:tavLst>
                                    </p:anim>
                                    <p:anim calcmode="lin" valueType="num">
                                      <p:cBhvr additive="base">
                                        <p:cTn id="475" dur="500" fill="hold"/>
                                        <p:tgtEl>
                                          <p:spTgt spid="58">
                                            <p:txEl>
                                              <p:pRg st="0" end="0"/>
                                            </p:txEl>
                                          </p:spTgt>
                                        </p:tgtEl>
                                        <p:attrNameLst>
                                          <p:attrName>ppt_y</p:attrName>
                                        </p:attrNameLst>
                                      </p:cBhvr>
                                      <p:tavLst>
                                        <p:tav tm="0">
                                          <p:val>
                                            <p:strVal val="#ppt_y"/>
                                          </p:val>
                                        </p:tav>
                                        <p:tav tm="100000">
                                          <p:val>
                                            <p:strVal val="#ppt_y"/>
                                          </p:val>
                                        </p:tav>
                                      </p:tavLst>
                                    </p:anim>
                                  </p:childTnLst>
                                </p:cTn>
                              </p:par>
                              <p:par>
                                <p:cTn id="476" presetID="2" presetClass="entr" presetSubtype="8" fill="hold" grpId="0" nodeType="withEffect">
                                  <p:stCondLst>
                                    <p:cond delay="0"/>
                                  </p:stCondLst>
                                  <p:iterate type="lt">
                                    <p:tmPct val="0"/>
                                  </p:iterate>
                                  <p:childTnLst>
                                    <p:set>
                                      <p:cBhvr>
                                        <p:cTn id="477" dur="1" fill="hold">
                                          <p:stCondLst>
                                            <p:cond delay="0"/>
                                          </p:stCondLst>
                                        </p:cTn>
                                        <p:tgtEl>
                                          <p:spTgt spid="59"/>
                                        </p:tgtEl>
                                        <p:attrNameLst>
                                          <p:attrName>style.visibility</p:attrName>
                                        </p:attrNameLst>
                                      </p:cBhvr>
                                      <p:to>
                                        <p:strVal val="visible"/>
                                      </p:to>
                                    </p:set>
                                    <p:anim calcmode="lin" valueType="num">
                                      <p:cBhvr additive="base">
                                        <p:cTn id="478" dur="500" fill="hold"/>
                                        <p:tgtEl>
                                          <p:spTgt spid="59"/>
                                        </p:tgtEl>
                                        <p:attrNameLst>
                                          <p:attrName>ppt_x</p:attrName>
                                        </p:attrNameLst>
                                      </p:cBhvr>
                                      <p:tavLst>
                                        <p:tav tm="0">
                                          <p:val>
                                            <p:strVal val="0-#ppt_w/2"/>
                                          </p:val>
                                        </p:tav>
                                        <p:tav tm="100000">
                                          <p:val>
                                            <p:strVal val="#ppt_x"/>
                                          </p:val>
                                        </p:tav>
                                      </p:tavLst>
                                    </p:anim>
                                    <p:anim calcmode="lin" valueType="num">
                                      <p:cBhvr additive="base">
                                        <p:cTn id="479" dur="500" fill="hold"/>
                                        <p:tgtEl>
                                          <p:spTgt spid="59"/>
                                        </p:tgtEl>
                                        <p:attrNameLst>
                                          <p:attrName>ppt_y</p:attrName>
                                        </p:attrNameLst>
                                      </p:cBhvr>
                                      <p:tavLst>
                                        <p:tav tm="0">
                                          <p:val>
                                            <p:strVal val="#ppt_y"/>
                                          </p:val>
                                        </p:tav>
                                        <p:tav tm="100000">
                                          <p:val>
                                            <p:strVal val="#ppt_y"/>
                                          </p:val>
                                        </p:tav>
                                      </p:tavLst>
                                    </p:anim>
                                  </p:childTnLst>
                                </p:cTn>
                              </p:par>
                              <p:par>
                                <p:cTn id="480" presetID="2" presetClass="entr" presetSubtype="8" fill="hold" grpId="0" nodeType="withEffect">
                                  <p:stCondLst>
                                    <p:cond delay="0"/>
                                  </p:stCondLst>
                                  <p:iterate type="lt">
                                    <p:tmPct val="0"/>
                                  </p:iterate>
                                  <p:childTnLst>
                                    <p:set>
                                      <p:cBhvr>
                                        <p:cTn id="481" dur="1" fill="hold">
                                          <p:stCondLst>
                                            <p:cond delay="0"/>
                                          </p:stCondLst>
                                        </p:cTn>
                                        <p:tgtEl>
                                          <p:spTgt spid="60"/>
                                        </p:tgtEl>
                                        <p:attrNameLst>
                                          <p:attrName>style.visibility</p:attrName>
                                        </p:attrNameLst>
                                      </p:cBhvr>
                                      <p:to>
                                        <p:strVal val="visible"/>
                                      </p:to>
                                    </p:set>
                                    <p:anim calcmode="lin" valueType="num">
                                      <p:cBhvr additive="base">
                                        <p:cTn id="482" dur="500" fill="hold"/>
                                        <p:tgtEl>
                                          <p:spTgt spid="60"/>
                                        </p:tgtEl>
                                        <p:attrNameLst>
                                          <p:attrName>ppt_x</p:attrName>
                                        </p:attrNameLst>
                                      </p:cBhvr>
                                      <p:tavLst>
                                        <p:tav tm="0">
                                          <p:val>
                                            <p:strVal val="0-#ppt_w/2"/>
                                          </p:val>
                                        </p:tav>
                                        <p:tav tm="100000">
                                          <p:val>
                                            <p:strVal val="#ppt_x"/>
                                          </p:val>
                                        </p:tav>
                                      </p:tavLst>
                                    </p:anim>
                                    <p:anim calcmode="lin" valueType="num">
                                      <p:cBhvr additive="base">
                                        <p:cTn id="483"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484" fill="hold">
                      <p:stCondLst>
                        <p:cond delay="indefinite"/>
                      </p:stCondLst>
                      <p:childTnLst>
                        <p:par>
                          <p:cTn id="485" fill="hold">
                            <p:stCondLst>
                              <p:cond delay="0"/>
                            </p:stCondLst>
                            <p:childTnLst>
                              <p:par>
                                <p:cTn id="486" presetID="26" presetClass="emph" presetSubtype="0" fill="hold" grpId="1" nodeType="clickEffect">
                                  <p:stCondLst>
                                    <p:cond delay="0"/>
                                  </p:stCondLst>
                                  <p:iterate type="lt">
                                    <p:tmPct val="0"/>
                                  </p:iterate>
                                  <p:childTnLst>
                                    <p:animEffect transition="out" filter="fade">
                                      <p:cBhvr>
                                        <p:cTn id="487" dur="500" tmFilter="0, 0; .2, .5; .8, .5; 1, 0"/>
                                        <p:tgtEl>
                                          <p:spTgt spid="53">
                                            <p:txEl>
                                              <p:pRg st="0" end="0"/>
                                            </p:txEl>
                                          </p:spTgt>
                                        </p:tgtEl>
                                      </p:cBhvr>
                                    </p:animEffect>
                                    <p:animScale>
                                      <p:cBhvr>
                                        <p:cTn id="488" dur="250" autoRev="1" fill="hold"/>
                                        <p:tgtEl>
                                          <p:spTgt spid="53">
                                            <p:txEl>
                                              <p:pRg st="0" end="0"/>
                                            </p:txEl>
                                          </p:spTgt>
                                        </p:tgtEl>
                                      </p:cBhvr>
                                      <p:by x="105000" y="105000"/>
                                    </p:animScale>
                                  </p:childTnLst>
                                </p:cTn>
                              </p:par>
                            </p:childTnLst>
                          </p:cTn>
                        </p:par>
                        <p:par>
                          <p:cTn id="489" fill="hold">
                            <p:stCondLst>
                              <p:cond delay="500"/>
                            </p:stCondLst>
                            <p:childTnLst>
                              <p:par>
                                <p:cTn id="490" presetID="20" presetClass="emph" presetSubtype="0" fill="hold" grpId="2" nodeType="afterEffect">
                                  <p:stCondLst>
                                    <p:cond delay="0"/>
                                  </p:stCondLst>
                                  <p:iterate type="lt">
                                    <p:tmPct val="10000"/>
                                  </p:iterate>
                                  <p:childTnLst>
                                    <p:set>
                                      <p:cBhvr override="childStyle">
                                        <p:cTn id="491" dur="250" autoRev="1" fill="hold"/>
                                        <p:tgtEl>
                                          <p:spTgt spid="53">
                                            <p:txEl>
                                              <p:pRg st="0" end="0"/>
                                            </p:txEl>
                                          </p:spTgt>
                                        </p:tgtEl>
                                        <p:attrNameLst>
                                          <p:attrName>style.color</p:attrName>
                                        </p:attrNameLst>
                                      </p:cBhvr>
                                      <p:to>
                                        <p:clrVal>
                                          <a:srgbClr val="33CC33"/>
                                        </p:clrVal>
                                      </p:to>
                                    </p:set>
                                    <p:set>
                                      <p:cBhvr>
                                        <p:cTn id="492" dur="250" autoRev="1" fill="hold"/>
                                        <p:tgtEl>
                                          <p:spTgt spid="53">
                                            <p:txEl>
                                              <p:pRg st="0" end="0"/>
                                            </p:txEl>
                                          </p:spTgt>
                                        </p:tgtEl>
                                        <p:attrNameLst>
                                          <p:attrName>fillcolor</p:attrName>
                                        </p:attrNameLst>
                                      </p:cBhvr>
                                      <p:to>
                                        <p:clrVal>
                                          <a:srgbClr val="33CC33"/>
                                        </p:clrVal>
                                      </p:to>
                                    </p:set>
                                    <p:set>
                                      <p:cBhvr>
                                        <p:cTn id="493" dur="250" autoRev="1" fill="hold"/>
                                        <p:tgtEl>
                                          <p:spTgt spid="53">
                                            <p:txEl>
                                              <p:pRg st="0" end="0"/>
                                            </p:txEl>
                                          </p:spTgt>
                                        </p:tgtEl>
                                        <p:attrNameLst>
                                          <p:attrName>fill.type</p:attrName>
                                        </p:attrNameLst>
                                      </p:cBhvr>
                                      <p:to>
                                        <p:strVal val="solid"/>
                                      </p:to>
                                    </p:set>
                                  </p:childTnLst>
                                </p:cTn>
                              </p:par>
                            </p:childTnLst>
                          </p:cTn>
                        </p:par>
                        <p:par>
                          <p:cTn id="494" fill="hold">
                            <p:stCondLst>
                              <p:cond delay="1050"/>
                            </p:stCondLst>
                            <p:childTnLst>
                              <p:par>
                                <p:cTn id="495" presetID="26" presetClass="emph" presetSubtype="0" fill="hold" grpId="1" nodeType="afterEffect">
                                  <p:stCondLst>
                                    <p:cond delay="0"/>
                                  </p:stCondLst>
                                  <p:iterate type="lt">
                                    <p:tmPct val="0"/>
                                  </p:iterate>
                                  <p:childTnLst>
                                    <p:animEffect transition="out" filter="fade">
                                      <p:cBhvr>
                                        <p:cTn id="496" dur="500" tmFilter="0, 0; .2, .5; .8, .5; 1, 0"/>
                                        <p:tgtEl>
                                          <p:spTgt spid="54">
                                            <p:txEl>
                                              <p:pRg st="0" end="0"/>
                                            </p:txEl>
                                          </p:spTgt>
                                        </p:tgtEl>
                                      </p:cBhvr>
                                    </p:animEffect>
                                    <p:animScale>
                                      <p:cBhvr>
                                        <p:cTn id="497" dur="250" autoRev="1" fill="hold"/>
                                        <p:tgtEl>
                                          <p:spTgt spid="54">
                                            <p:txEl>
                                              <p:pRg st="0" end="0"/>
                                            </p:txEl>
                                          </p:spTgt>
                                        </p:tgtEl>
                                      </p:cBhvr>
                                      <p:by x="105000" y="105000"/>
                                    </p:animScale>
                                  </p:childTnLst>
                                </p:cTn>
                              </p:par>
                            </p:childTnLst>
                          </p:cTn>
                        </p:par>
                        <p:par>
                          <p:cTn id="498" fill="hold">
                            <p:stCondLst>
                              <p:cond delay="1550"/>
                            </p:stCondLst>
                            <p:childTnLst>
                              <p:par>
                                <p:cTn id="499" presetID="20" presetClass="emph" presetSubtype="0" fill="hold" grpId="2" nodeType="afterEffect">
                                  <p:stCondLst>
                                    <p:cond delay="0"/>
                                  </p:stCondLst>
                                  <p:iterate type="lt">
                                    <p:tmPct val="10000"/>
                                  </p:iterate>
                                  <p:childTnLst>
                                    <p:set>
                                      <p:cBhvr override="childStyle">
                                        <p:cTn id="500" dur="250" autoRev="1" fill="hold"/>
                                        <p:tgtEl>
                                          <p:spTgt spid="54">
                                            <p:txEl>
                                              <p:pRg st="0" end="0"/>
                                            </p:txEl>
                                          </p:spTgt>
                                        </p:tgtEl>
                                        <p:attrNameLst>
                                          <p:attrName>style.color</p:attrName>
                                        </p:attrNameLst>
                                      </p:cBhvr>
                                      <p:to>
                                        <p:clrVal>
                                          <a:srgbClr val="33CC33"/>
                                        </p:clrVal>
                                      </p:to>
                                    </p:set>
                                    <p:set>
                                      <p:cBhvr>
                                        <p:cTn id="501" dur="250" autoRev="1" fill="hold"/>
                                        <p:tgtEl>
                                          <p:spTgt spid="54">
                                            <p:txEl>
                                              <p:pRg st="0" end="0"/>
                                            </p:txEl>
                                          </p:spTgt>
                                        </p:tgtEl>
                                        <p:attrNameLst>
                                          <p:attrName>fillcolor</p:attrName>
                                        </p:attrNameLst>
                                      </p:cBhvr>
                                      <p:to>
                                        <p:clrVal>
                                          <a:srgbClr val="33CC33"/>
                                        </p:clrVal>
                                      </p:to>
                                    </p:set>
                                    <p:set>
                                      <p:cBhvr>
                                        <p:cTn id="502" dur="250" autoRev="1" fill="hold"/>
                                        <p:tgtEl>
                                          <p:spTgt spid="54">
                                            <p:txEl>
                                              <p:pRg st="0" end="0"/>
                                            </p:txEl>
                                          </p:spTgt>
                                        </p:tgtEl>
                                        <p:attrNameLst>
                                          <p:attrName>fill.type</p:attrName>
                                        </p:attrNameLst>
                                      </p:cBhvr>
                                      <p:to>
                                        <p:strVal val="solid"/>
                                      </p:to>
                                    </p:set>
                                  </p:childTnLst>
                                </p:cTn>
                              </p:par>
                            </p:childTnLst>
                          </p:cTn>
                        </p:par>
                      </p:childTnLst>
                    </p:cTn>
                  </p:par>
                  <p:par>
                    <p:cTn id="503" fill="hold">
                      <p:stCondLst>
                        <p:cond delay="indefinite"/>
                      </p:stCondLst>
                      <p:childTnLst>
                        <p:par>
                          <p:cTn id="504" fill="hold">
                            <p:stCondLst>
                              <p:cond delay="0"/>
                            </p:stCondLst>
                            <p:childTnLst>
                              <p:par>
                                <p:cTn id="505" presetID="3" presetClass="emph" presetSubtype="2" fill="hold" grpId="3" nodeType="clickEffect">
                                  <p:stCondLst>
                                    <p:cond delay="0"/>
                                  </p:stCondLst>
                                  <p:iterate type="lt">
                                    <p:tmPct val="0"/>
                                  </p:iterate>
                                  <p:childTnLst>
                                    <p:animClr clrSpc="rgb" dir="cw">
                                      <p:cBhvr override="childStyle">
                                        <p:cTn id="506" dur="500" fill="hold"/>
                                        <p:tgtEl>
                                          <p:spTgt spid="54">
                                            <p:txEl>
                                              <p:pRg st="0" end="0"/>
                                            </p:txEl>
                                          </p:spTgt>
                                        </p:tgtEl>
                                        <p:attrNameLst>
                                          <p:attrName>style.color</p:attrName>
                                        </p:attrNameLst>
                                      </p:cBhvr>
                                      <p:to>
                                        <a:srgbClr val="FF3300"/>
                                      </p:to>
                                    </p:animClr>
                                  </p:childTnLst>
                                </p:cTn>
                              </p:par>
                              <p:par>
                                <p:cTn id="507" presetID="3" presetClass="emph" presetSubtype="2" fill="hold" grpId="3" nodeType="withEffect">
                                  <p:stCondLst>
                                    <p:cond delay="0"/>
                                  </p:stCondLst>
                                  <p:iterate type="lt">
                                    <p:tmPct val="0"/>
                                  </p:iterate>
                                  <p:childTnLst>
                                    <p:animClr clrSpc="rgb" dir="cw">
                                      <p:cBhvr override="childStyle">
                                        <p:cTn id="508" dur="500" fill="hold"/>
                                        <p:tgtEl>
                                          <p:spTgt spid="53">
                                            <p:txEl>
                                              <p:pRg st="0" end="0"/>
                                            </p:txEl>
                                          </p:spTgt>
                                        </p:tgtEl>
                                        <p:attrNameLst>
                                          <p:attrName>style.color</p:attrName>
                                        </p:attrNameLst>
                                      </p:cBhvr>
                                      <p:to>
                                        <a:srgbClr val="FF3300"/>
                                      </p:to>
                                    </p:animClr>
                                  </p:childTnLst>
                                </p:cTn>
                              </p:par>
                            </p:childTnLst>
                          </p:cTn>
                        </p:par>
                        <p:par>
                          <p:cTn id="509" fill="hold">
                            <p:stCondLst>
                              <p:cond delay="500"/>
                            </p:stCondLst>
                            <p:childTnLst>
                              <p:par>
                                <p:cTn id="510" presetID="26" presetClass="emph" presetSubtype="0" fill="hold" grpId="4" nodeType="afterEffect">
                                  <p:stCondLst>
                                    <p:cond delay="0"/>
                                  </p:stCondLst>
                                  <p:iterate type="lt">
                                    <p:tmPct val="0"/>
                                  </p:iterate>
                                  <p:childTnLst>
                                    <p:animEffect transition="out" filter="fade">
                                      <p:cBhvr>
                                        <p:cTn id="511" dur="500" tmFilter="0, 0; .2, .5; .8, .5; 1, 0"/>
                                        <p:tgtEl>
                                          <p:spTgt spid="54">
                                            <p:txEl>
                                              <p:pRg st="0" end="0"/>
                                            </p:txEl>
                                          </p:spTgt>
                                        </p:tgtEl>
                                      </p:cBhvr>
                                    </p:animEffect>
                                    <p:animScale>
                                      <p:cBhvr>
                                        <p:cTn id="512" dur="250" autoRev="1" fill="hold"/>
                                        <p:tgtEl>
                                          <p:spTgt spid="54">
                                            <p:txEl>
                                              <p:pRg st="0" end="0"/>
                                            </p:txEl>
                                          </p:spTgt>
                                        </p:tgtEl>
                                      </p:cBhvr>
                                      <p:by x="105000" y="105000"/>
                                    </p:animScale>
                                  </p:childTnLst>
                                </p:cTn>
                              </p:par>
                            </p:childTnLst>
                          </p:cTn>
                        </p:par>
                        <p:par>
                          <p:cTn id="513" fill="hold">
                            <p:stCondLst>
                              <p:cond delay="1000"/>
                            </p:stCondLst>
                            <p:childTnLst>
                              <p:par>
                                <p:cTn id="514" presetID="20" presetClass="emph" presetSubtype="0" fill="hold" grpId="5" nodeType="afterEffect">
                                  <p:stCondLst>
                                    <p:cond delay="0"/>
                                  </p:stCondLst>
                                  <p:iterate type="lt">
                                    <p:tmPct val="10000"/>
                                  </p:iterate>
                                  <p:childTnLst>
                                    <p:set>
                                      <p:cBhvr override="childStyle">
                                        <p:cTn id="515" dur="250" autoRev="1" fill="hold"/>
                                        <p:tgtEl>
                                          <p:spTgt spid="54">
                                            <p:txEl>
                                              <p:pRg st="0" end="0"/>
                                            </p:txEl>
                                          </p:spTgt>
                                        </p:tgtEl>
                                        <p:attrNameLst>
                                          <p:attrName>style.color</p:attrName>
                                        </p:attrNameLst>
                                      </p:cBhvr>
                                      <p:to>
                                        <p:clrVal>
                                          <a:srgbClr val="33CC33"/>
                                        </p:clrVal>
                                      </p:to>
                                    </p:set>
                                    <p:set>
                                      <p:cBhvr>
                                        <p:cTn id="516" dur="250" autoRev="1" fill="hold"/>
                                        <p:tgtEl>
                                          <p:spTgt spid="54">
                                            <p:txEl>
                                              <p:pRg st="0" end="0"/>
                                            </p:txEl>
                                          </p:spTgt>
                                        </p:tgtEl>
                                        <p:attrNameLst>
                                          <p:attrName>fillcolor</p:attrName>
                                        </p:attrNameLst>
                                      </p:cBhvr>
                                      <p:to>
                                        <p:clrVal>
                                          <a:srgbClr val="33CC33"/>
                                        </p:clrVal>
                                      </p:to>
                                    </p:set>
                                    <p:set>
                                      <p:cBhvr>
                                        <p:cTn id="517" dur="250" autoRev="1" fill="hold"/>
                                        <p:tgtEl>
                                          <p:spTgt spid="54">
                                            <p:txEl>
                                              <p:pRg st="0" end="0"/>
                                            </p:txEl>
                                          </p:spTgt>
                                        </p:tgtEl>
                                        <p:attrNameLst>
                                          <p:attrName>fill.type</p:attrName>
                                        </p:attrNameLst>
                                      </p:cBhvr>
                                      <p:to>
                                        <p:strVal val="solid"/>
                                      </p:to>
                                    </p:set>
                                  </p:childTnLst>
                                </p:cTn>
                              </p:par>
                            </p:childTnLst>
                          </p:cTn>
                        </p:par>
                        <p:par>
                          <p:cTn id="518" fill="hold">
                            <p:stCondLst>
                              <p:cond delay="1550"/>
                            </p:stCondLst>
                            <p:childTnLst>
                              <p:par>
                                <p:cTn id="519" presetID="26" presetClass="emph" presetSubtype="0" fill="hold" grpId="5" nodeType="afterEffect">
                                  <p:stCondLst>
                                    <p:cond delay="0"/>
                                  </p:stCondLst>
                                  <p:iterate type="lt">
                                    <p:tmPct val="0"/>
                                  </p:iterate>
                                  <p:childTnLst>
                                    <p:animEffect transition="out" filter="fade">
                                      <p:cBhvr>
                                        <p:cTn id="520" dur="500" tmFilter="0, 0; .2, .5; .8, .5; 1, 0"/>
                                        <p:tgtEl>
                                          <p:spTgt spid="56">
                                            <p:txEl>
                                              <p:pRg st="0" end="0"/>
                                            </p:txEl>
                                          </p:spTgt>
                                        </p:tgtEl>
                                      </p:cBhvr>
                                    </p:animEffect>
                                    <p:animScale>
                                      <p:cBhvr>
                                        <p:cTn id="521" dur="250" autoRev="1" fill="hold"/>
                                        <p:tgtEl>
                                          <p:spTgt spid="56">
                                            <p:txEl>
                                              <p:pRg st="0" end="0"/>
                                            </p:txEl>
                                          </p:spTgt>
                                        </p:tgtEl>
                                      </p:cBhvr>
                                      <p:by x="105000" y="105000"/>
                                    </p:animScale>
                                  </p:childTnLst>
                                </p:cTn>
                              </p:par>
                            </p:childTnLst>
                          </p:cTn>
                        </p:par>
                        <p:par>
                          <p:cTn id="522" fill="hold">
                            <p:stCondLst>
                              <p:cond delay="2050"/>
                            </p:stCondLst>
                            <p:childTnLst>
                              <p:par>
                                <p:cTn id="523" presetID="20" presetClass="emph" presetSubtype="0" fill="hold" grpId="6" nodeType="afterEffect">
                                  <p:stCondLst>
                                    <p:cond delay="0"/>
                                  </p:stCondLst>
                                  <p:iterate type="lt">
                                    <p:tmPct val="10000"/>
                                  </p:iterate>
                                  <p:childTnLst>
                                    <p:set>
                                      <p:cBhvr override="childStyle">
                                        <p:cTn id="524" dur="250" autoRev="1" fill="hold"/>
                                        <p:tgtEl>
                                          <p:spTgt spid="56">
                                            <p:txEl>
                                              <p:pRg st="0" end="0"/>
                                            </p:txEl>
                                          </p:spTgt>
                                        </p:tgtEl>
                                        <p:attrNameLst>
                                          <p:attrName>style.color</p:attrName>
                                        </p:attrNameLst>
                                      </p:cBhvr>
                                      <p:to>
                                        <p:clrVal>
                                          <a:srgbClr val="33CC33"/>
                                        </p:clrVal>
                                      </p:to>
                                    </p:set>
                                    <p:set>
                                      <p:cBhvr>
                                        <p:cTn id="525" dur="250" autoRev="1" fill="hold"/>
                                        <p:tgtEl>
                                          <p:spTgt spid="56">
                                            <p:txEl>
                                              <p:pRg st="0" end="0"/>
                                            </p:txEl>
                                          </p:spTgt>
                                        </p:tgtEl>
                                        <p:attrNameLst>
                                          <p:attrName>fillcolor</p:attrName>
                                        </p:attrNameLst>
                                      </p:cBhvr>
                                      <p:to>
                                        <p:clrVal>
                                          <a:srgbClr val="33CC33"/>
                                        </p:clrVal>
                                      </p:to>
                                    </p:set>
                                    <p:set>
                                      <p:cBhvr>
                                        <p:cTn id="526" dur="250" autoRev="1" fill="hold"/>
                                        <p:tgtEl>
                                          <p:spTgt spid="56">
                                            <p:txEl>
                                              <p:pRg st="0" end="0"/>
                                            </p:txEl>
                                          </p:spTgt>
                                        </p:tgtEl>
                                        <p:attrNameLst>
                                          <p:attrName>fill.type</p:attrName>
                                        </p:attrNameLst>
                                      </p:cBhvr>
                                      <p:to>
                                        <p:strVal val="solid"/>
                                      </p:to>
                                    </p:set>
                                  </p:childTnLst>
                                </p:cTn>
                              </p:par>
                            </p:childTnLst>
                          </p:cTn>
                        </p:par>
                      </p:childTnLst>
                    </p:cTn>
                  </p:par>
                  <p:par>
                    <p:cTn id="527" fill="hold">
                      <p:stCondLst>
                        <p:cond delay="indefinite"/>
                      </p:stCondLst>
                      <p:childTnLst>
                        <p:par>
                          <p:cTn id="528" fill="hold">
                            <p:stCondLst>
                              <p:cond delay="0"/>
                            </p:stCondLst>
                            <p:childTnLst>
                              <p:par>
                                <p:cTn id="529" presetID="3" presetClass="emph" presetSubtype="2" fill="hold" grpId="6" nodeType="clickEffect">
                                  <p:stCondLst>
                                    <p:cond delay="0"/>
                                  </p:stCondLst>
                                  <p:iterate type="lt">
                                    <p:tmPct val="0"/>
                                  </p:iterate>
                                  <p:childTnLst>
                                    <p:animClr clrSpc="rgb" dir="cw">
                                      <p:cBhvr override="childStyle">
                                        <p:cTn id="530" dur="500" fill="hold"/>
                                        <p:tgtEl>
                                          <p:spTgt spid="54">
                                            <p:txEl>
                                              <p:pRg st="0" end="0"/>
                                            </p:txEl>
                                          </p:spTgt>
                                        </p:tgtEl>
                                        <p:attrNameLst>
                                          <p:attrName>style.color</p:attrName>
                                        </p:attrNameLst>
                                      </p:cBhvr>
                                      <p:to>
                                        <a:srgbClr val="FF3300"/>
                                      </p:to>
                                    </p:animClr>
                                  </p:childTnLst>
                                </p:cTn>
                              </p:par>
                              <p:par>
                                <p:cTn id="531" presetID="3" presetClass="emph" presetSubtype="2" fill="hold" grpId="7" nodeType="withEffect">
                                  <p:stCondLst>
                                    <p:cond delay="0"/>
                                  </p:stCondLst>
                                  <p:iterate type="lt">
                                    <p:tmPct val="0"/>
                                  </p:iterate>
                                  <p:childTnLst>
                                    <p:animClr clrSpc="rgb" dir="cw">
                                      <p:cBhvr override="childStyle">
                                        <p:cTn id="532" dur="500" fill="hold"/>
                                        <p:tgtEl>
                                          <p:spTgt spid="56">
                                            <p:txEl>
                                              <p:pRg st="0" end="0"/>
                                            </p:txEl>
                                          </p:spTgt>
                                        </p:tgtEl>
                                        <p:attrNameLst>
                                          <p:attrName>style.color</p:attrName>
                                        </p:attrNameLst>
                                      </p:cBhvr>
                                      <p:to>
                                        <a:srgbClr val="FF3300"/>
                                      </p:to>
                                    </p:animClr>
                                  </p:childTnLst>
                                </p:cTn>
                              </p:par>
                            </p:childTnLst>
                          </p:cTn>
                        </p:par>
                        <p:par>
                          <p:cTn id="533" fill="hold">
                            <p:stCondLst>
                              <p:cond delay="500"/>
                            </p:stCondLst>
                            <p:childTnLst>
                              <p:par>
                                <p:cTn id="534" presetID="26" presetClass="emph" presetSubtype="0" fill="hold" grpId="1" nodeType="afterEffect">
                                  <p:stCondLst>
                                    <p:cond delay="0"/>
                                  </p:stCondLst>
                                  <p:iterate type="lt">
                                    <p:tmPct val="0"/>
                                  </p:iterate>
                                  <p:childTnLst>
                                    <p:animEffect transition="out" filter="fade">
                                      <p:cBhvr>
                                        <p:cTn id="535" dur="500" tmFilter="0, 0; .2, .5; .8, .5; 1, 0"/>
                                        <p:tgtEl>
                                          <p:spTgt spid="56">
                                            <p:txEl>
                                              <p:pRg st="0" end="0"/>
                                            </p:txEl>
                                          </p:spTgt>
                                        </p:tgtEl>
                                      </p:cBhvr>
                                    </p:animEffect>
                                    <p:animScale>
                                      <p:cBhvr>
                                        <p:cTn id="536" dur="250" autoRev="1" fill="hold"/>
                                        <p:tgtEl>
                                          <p:spTgt spid="56">
                                            <p:txEl>
                                              <p:pRg st="0" end="0"/>
                                            </p:txEl>
                                          </p:spTgt>
                                        </p:tgtEl>
                                      </p:cBhvr>
                                      <p:by x="105000" y="105000"/>
                                    </p:animScale>
                                  </p:childTnLst>
                                </p:cTn>
                              </p:par>
                            </p:childTnLst>
                          </p:cTn>
                        </p:par>
                        <p:par>
                          <p:cTn id="537" fill="hold">
                            <p:stCondLst>
                              <p:cond delay="1000"/>
                            </p:stCondLst>
                            <p:childTnLst>
                              <p:par>
                                <p:cTn id="538" presetID="20" presetClass="emph" presetSubtype="0" fill="hold" grpId="2" nodeType="afterEffect">
                                  <p:stCondLst>
                                    <p:cond delay="0"/>
                                  </p:stCondLst>
                                  <p:iterate type="lt">
                                    <p:tmPct val="10000"/>
                                  </p:iterate>
                                  <p:childTnLst>
                                    <p:set>
                                      <p:cBhvr override="childStyle">
                                        <p:cTn id="539" dur="250" autoRev="1" fill="hold"/>
                                        <p:tgtEl>
                                          <p:spTgt spid="56">
                                            <p:txEl>
                                              <p:pRg st="0" end="0"/>
                                            </p:txEl>
                                          </p:spTgt>
                                        </p:tgtEl>
                                        <p:attrNameLst>
                                          <p:attrName>style.color</p:attrName>
                                        </p:attrNameLst>
                                      </p:cBhvr>
                                      <p:to>
                                        <p:clrVal>
                                          <a:srgbClr val="33CC33"/>
                                        </p:clrVal>
                                      </p:to>
                                    </p:set>
                                    <p:set>
                                      <p:cBhvr>
                                        <p:cTn id="540" dur="250" autoRev="1" fill="hold"/>
                                        <p:tgtEl>
                                          <p:spTgt spid="56">
                                            <p:txEl>
                                              <p:pRg st="0" end="0"/>
                                            </p:txEl>
                                          </p:spTgt>
                                        </p:tgtEl>
                                        <p:attrNameLst>
                                          <p:attrName>fillcolor</p:attrName>
                                        </p:attrNameLst>
                                      </p:cBhvr>
                                      <p:to>
                                        <p:clrVal>
                                          <a:srgbClr val="33CC33"/>
                                        </p:clrVal>
                                      </p:to>
                                    </p:set>
                                    <p:set>
                                      <p:cBhvr>
                                        <p:cTn id="541" dur="250" autoRev="1" fill="hold"/>
                                        <p:tgtEl>
                                          <p:spTgt spid="56">
                                            <p:txEl>
                                              <p:pRg st="0" end="0"/>
                                            </p:txEl>
                                          </p:spTgt>
                                        </p:tgtEl>
                                        <p:attrNameLst>
                                          <p:attrName>fill.type</p:attrName>
                                        </p:attrNameLst>
                                      </p:cBhvr>
                                      <p:to>
                                        <p:strVal val="solid"/>
                                      </p:to>
                                    </p:set>
                                  </p:childTnLst>
                                </p:cTn>
                              </p:par>
                            </p:childTnLst>
                          </p:cTn>
                        </p:par>
                        <p:par>
                          <p:cTn id="542" fill="hold">
                            <p:stCondLst>
                              <p:cond delay="1550"/>
                            </p:stCondLst>
                            <p:childTnLst>
                              <p:par>
                                <p:cTn id="543" presetID="26" presetClass="emph" presetSubtype="0" fill="hold" grpId="1" nodeType="afterEffect">
                                  <p:stCondLst>
                                    <p:cond delay="0"/>
                                  </p:stCondLst>
                                  <p:iterate type="lt">
                                    <p:tmPct val="0"/>
                                  </p:iterate>
                                  <p:childTnLst>
                                    <p:animEffect transition="out" filter="fade">
                                      <p:cBhvr>
                                        <p:cTn id="544" dur="500" tmFilter="0, 0; .2, .5; .8, .5; 1, 0"/>
                                        <p:tgtEl>
                                          <p:spTgt spid="57">
                                            <p:txEl>
                                              <p:pRg st="0" end="0"/>
                                            </p:txEl>
                                          </p:spTgt>
                                        </p:tgtEl>
                                      </p:cBhvr>
                                    </p:animEffect>
                                    <p:animScale>
                                      <p:cBhvr>
                                        <p:cTn id="545" dur="250" autoRev="1" fill="hold"/>
                                        <p:tgtEl>
                                          <p:spTgt spid="57">
                                            <p:txEl>
                                              <p:pRg st="0" end="0"/>
                                            </p:txEl>
                                          </p:spTgt>
                                        </p:tgtEl>
                                      </p:cBhvr>
                                      <p:by x="105000" y="105000"/>
                                    </p:animScale>
                                  </p:childTnLst>
                                </p:cTn>
                              </p:par>
                            </p:childTnLst>
                          </p:cTn>
                        </p:par>
                        <p:par>
                          <p:cTn id="546" fill="hold">
                            <p:stCondLst>
                              <p:cond delay="2050"/>
                            </p:stCondLst>
                            <p:childTnLst>
                              <p:par>
                                <p:cTn id="547" presetID="20" presetClass="emph" presetSubtype="0" fill="hold" grpId="2" nodeType="afterEffect">
                                  <p:stCondLst>
                                    <p:cond delay="0"/>
                                  </p:stCondLst>
                                  <p:iterate type="lt">
                                    <p:tmPct val="10000"/>
                                  </p:iterate>
                                  <p:childTnLst>
                                    <p:set>
                                      <p:cBhvr override="childStyle">
                                        <p:cTn id="548" dur="250" autoRev="1" fill="hold"/>
                                        <p:tgtEl>
                                          <p:spTgt spid="57">
                                            <p:txEl>
                                              <p:pRg st="0" end="0"/>
                                            </p:txEl>
                                          </p:spTgt>
                                        </p:tgtEl>
                                        <p:attrNameLst>
                                          <p:attrName>style.color</p:attrName>
                                        </p:attrNameLst>
                                      </p:cBhvr>
                                      <p:to>
                                        <p:clrVal>
                                          <a:srgbClr val="33CC33"/>
                                        </p:clrVal>
                                      </p:to>
                                    </p:set>
                                    <p:set>
                                      <p:cBhvr>
                                        <p:cTn id="549" dur="250" autoRev="1" fill="hold"/>
                                        <p:tgtEl>
                                          <p:spTgt spid="57">
                                            <p:txEl>
                                              <p:pRg st="0" end="0"/>
                                            </p:txEl>
                                          </p:spTgt>
                                        </p:tgtEl>
                                        <p:attrNameLst>
                                          <p:attrName>fillcolor</p:attrName>
                                        </p:attrNameLst>
                                      </p:cBhvr>
                                      <p:to>
                                        <p:clrVal>
                                          <a:srgbClr val="33CC33"/>
                                        </p:clrVal>
                                      </p:to>
                                    </p:set>
                                    <p:set>
                                      <p:cBhvr>
                                        <p:cTn id="550" dur="250" autoRev="1" fill="hold"/>
                                        <p:tgtEl>
                                          <p:spTgt spid="57">
                                            <p:txEl>
                                              <p:pRg st="0" end="0"/>
                                            </p:txEl>
                                          </p:spTgt>
                                        </p:tgtEl>
                                        <p:attrNameLst>
                                          <p:attrName>fill.type</p:attrName>
                                        </p:attrNameLst>
                                      </p:cBhvr>
                                      <p:to>
                                        <p:strVal val="solid"/>
                                      </p:to>
                                    </p:set>
                                  </p:childTnLst>
                                </p:cTn>
                              </p:par>
                            </p:childTnLst>
                          </p:cTn>
                        </p:par>
                      </p:childTnLst>
                    </p:cTn>
                  </p:par>
                  <p:par>
                    <p:cTn id="551" fill="hold">
                      <p:stCondLst>
                        <p:cond delay="indefinite"/>
                      </p:stCondLst>
                      <p:childTnLst>
                        <p:par>
                          <p:cTn id="552" fill="hold">
                            <p:stCondLst>
                              <p:cond delay="0"/>
                            </p:stCondLst>
                            <p:childTnLst>
                              <p:par>
                                <p:cTn id="553" presetID="42" presetClass="path" presetSubtype="0" accel="50000" decel="50000" fill="hold" grpId="3" nodeType="clickEffect">
                                  <p:stCondLst>
                                    <p:cond delay="0"/>
                                  </p:stCondLst>
                                  <p:iterate type="lt">
                                    <p:tmPct val="0"/>
                                  </p:iterate>
                                  <p:childTnLst>
                                    <p:animMotion origin="layout" path="M 1.04167E-6 -4.81481E-6 L 0.00065 0.05602 " pathEditMode="relative" rAng="0" ptsTypes="AA">
                                      <p:cBhvr>
                                        <p:cTn id="554" dur="500" fill="hold"/>
                                        <p:tgtEl>
                                          <p:spTgt spid="56">
                                            <p:txEl>
                                              <p:pRg st="0" end="0"/>
                                            </p:txEl>
                                          </p:spTgt>
                                        </p:tgtEl>
                                        <p:attrNameLst>
                                          <p:attrName>ppt_x</p:attrName>
                                          <p:attrName>ppt_y</p:attrName>
                                        </p:attrNameLst>
                                      </p:cBhvr>
                                      <p:rCtr x="26" y="2801"/>
                                    </p:animMotion>
                                  </p:childTnLst>
                                </p:cTn>
                              </p:par>
                              <p:par>
                                <p:cTn id="555" presetID="64" presetClass="path" presetSubtype="0" accel="50000" decel="50000" fill="hold" grpId="3" nodeType="withEffect">
                                  <p:stCondLst>
                                    <p:cond delay="0"/>
                                  </p:stCondLst>
                                  <p:iterate type="lt">
                                    <p:tmPct val="0"/>
                                  </p:iterate>
                                  <p:childTnLst>
                                    <p:animMotion origin="layout" path="M -4.58333E-6 -3.7037E-7 L 0.00066 -0.05903 " pathEditMode="relative" rAng="0" ptsTypes="AA">
                                      <p:cBhvr>
                                        <p:cTn id="556" dur="500" fill="hold"/>
                                        <p:tgtEl>
                                          <p:spTgt spid="57">
                                            <p:txEl>
                                              <p:pRg st="0" end="0"/>
                                            </p:txEl>
                                          </p:spTgt>
                                        </p:tgtEl>
                                        <p:attrNameLst>
                                          <p:attrName>ppt_x</p:attrName>
                                          <p:attrName>ppt_y</p:attrName>
                                        </p:attrNameLst>
                                      </p:cBhvr>
                                      <p:rCtr x="26" y="-2963"/>
                                    </p:animMotion>
                                  </p:childTnLst>
                                </p:cTn>
                              </p:par>
                            </p:childTnLst>
                          </p:cTn>
                        </p:par>
                      </p:childTnLst>
                    </p:cTn>
                  </p:par>
                  <p:par>
                    <p:cTn id="557" fill="hold">
                      <p:stCondLst>
                        <p:cond delay="indefinite"/>
                      </p:stCondLst>
                      <p:childTnLst>
                        <p:par>
                          <p:cTn id="558" fill="hold">
                            <p:stCondLst>
                              <p:cond delay="0"/>
                            </p:stCondLst>
                            <p:childTnLst>
                              <p:par>
                                <p:cTn id="559" presetID="3" presetClass="emph" presetSubtype="2" fill="hold" grpId="4" nodeType="clickEffect">
                                  <p:stCondLst>
                                    <p:cond delay="0"/>
                                  </p:stCondLst>
                                  <p:iterate type="lt">
                                    <p:tmPct val="0"/>
                                  </p:iterate>
                                  <p:childTnLst>
                                    <p:animClr clrSpc="rgb" dir="cw">
                                      <p:cBhvr override="childStyle">
                                        <p:cTn id="560" dur="500" fill="hold"/>
                                        <p:tgtEl>
                                          <p:spTgt spid="56">
                                            <p:txEl>
                                              <p:pRg st="0" end="0"/>
                                            </p:txEl>
                                          </p:spTgt>
                                        </p:tgtEl>
                                        <p:attrNameLst>
                                          <p:attrName>style.color</p:attrName>
                                        </p:attrNameLst>
                                      </p:cBhvr>
                                      <p:to>
                                        <a:srgbClr val="FF3300"/>
                                      </p:to>
                                    </p:animClr>
                                  </p:childTnLst>
                                </p:cTn>
                              </p:par>
                              <p:par>
                                <p:cTn id="561" presetID="3" presetClass="emph" presetSubtype="2" fill="hold" grpId="4" nodeType="withEffect">
                                  <p:stCondLst>
                                    <p:cond delay="0"/>
                                  </p:stCondLst>
                                  <p:iterate type="lt">
                                    <p:tmPct val="0"/>
                                  </p:iterate>
                                  <p:childTnLst>
                                    <p:animClr clrSpc="rgb" dir="cw">
                                      <p:cBhvr override="childStyle">
                                        <p:cTn id="562" dur="500" fill="hold"/>
                                        <p:tgtEl>
                                          <p:spTgt spid="57">
                                            <p:txEl>
                                              <p:pRg st="0" end="0"/>
                                            </p:txEl>
                                          </p:spTgt>
                                        </p:tgtEl>
                                        <p:attrNameLst>
                                          <p:attrName>style.color</p:attrName>
                                        </p:attrNameLst>
                                      </p:cBhvr>
                                      <p:to>
                                        <a:srgbClr val="FF3300"/>
                                      </p:to>
                                    </p:animClr>
                                  </p:childTnLst>
                                </p:cTn>
                              </p:par>
                            </p:childTnLst>
                          </p:cTn>
                        </p:par>
                        <p:par>
                          <p:cTn id="563" fill="hold">
                            <p:stCondLst>
                              <p:cond delay="500"/>
                            </p:stCondLst>
                            <p:childTnLst>
                              <p:par>
                                <p:cTn id="564" presetID="26" presetClass="emph" presetSubtype="0" fill="hold" grpId="8" nodeType="afterEffect">
                                  <p:stCondLst>
                                    <p:cond delay="0"/>
                                  </p:stCondLst>
                                  <p:iterate type="lt">
                                    <p:tmPct val="0"/>
                                  </p:iterate>
                                  <p:childTnLst>
                                    <p:animEffect transition="out" filter="fade">
                                      <p:cBhvr>
                                        <p:cTn id="565" dur="500" tmFilter="0, 0; .2, .5; .8, .5; 1, 0"/>
                                        <p:tgtEl>
                                          <p:spTgt spid="56">
                                            <p:txEl>
                                              <p:pRg st="0" end="0"/>
                                            </p:txEl>
                                          </p:spTgt>
                                        </p:tgtEl>
                                      </p:cBhvr>
                                    </p:animEffect>
                                    <p:animScale>
                                      <p:cBhvr>
                                        <p:cTn id="566" dur="250" autoRev="1" fill="hold"/>
                                        <p:tgtEl>
                                          <p:spTgt spid="56">
                                            <p:txEl>
                                              <p:pRg st="0" end="0"/>
                                            </p:txEl>
                                          </p:spTgt>
                                        </p:tgtEl>
                                      </p:cBhvr>
                                      <p:by x="105000" y="105000"/>
                                    </p:animScale>
                                  </p:childTnLst>
                                </p:cTn>
                              </p:par>
                            </p:childTnLst>
                          </p:cTn>
                        </p:par>
                        <p:par>
                          <p:cTn id="567" fill="hold">
                            <p:stCondLst>
                              <p:cond delay="1000"/>
                            </p:stCondLst>
                            <p:childTnLst>
                              <p:par>
                                <p:cTn id="568" presetID="20" presetClass="emph" presetSubtype="0" fill="hold" grpId="9" nodeType="afterEffect">
                                  <p:stCondLst>
                                    <p:cond delay="0"/>
                                  </p:stCondLst>
                                  <p:iterate type="lt">
                                    <p:tmPct val="10000"/>
                                  </p:iterate>
                                  <p:childTnLst>
                                    <p:set>
                                      <p:cBhvr override="childStyle">
                                        <p:cTn id="569" dur="250" autoRev="1" fill="hold"/>
                                        <p:tgtEl>
                                          <p:spTgt spid="56">
                                            <p:txEl>
                                              <p:pRg st="0" end="0"/>
                                            </p:txEl>
                                          </p:spTgt>
                                        </p:tgtEl>
                                        <p:attrNameLst>
                                          <p:attrName>style.color</p:attrName>
                                        </p:attrNameLst>
                                      </p:cBhvr>
                                      <p:to>
                                        <p:clrVal>
                                          <a:srgbClr val="33CC33"/>
                                        </p:clrVal>
                                      </p:to>
                                    </p:set>
                                    <p:set>
                                      <p:cBhvr>
                                        <p:cTn id="570" dur="250" autoRev="1" fill="hold"/>
                                        <p:tgtEl>
                                          <p:spTgt spid="56">
                                            <p:txEl>
                                              <p:pRg st="0" end="0"/>
                                            </p:txEl>
                                          </p:spTgt>
                                        </p:tgtEl>
                                        <p:attrNameLst>
                                          <p:attrName>fillcolor</p:attrName>
                                        </p:attrNameLst>
                                      </p:cBhvr>
                                      <p:to>
                                        <p:clrVal>
                                          <a:srgbClr val="33CC33"/>
                                        </p:clrVal>
                                      </p:to>
                                    </p:set>
                                    <p:set>
                                      <p:cBhvr>
                                        <p:cTn id="571" dur="250" autoRev="1" fill="hold"/>
                                        <p:tgtEl>
                                          <p:spTgt spid="56">
                                            <p:txEl>
                                              <p:pRg st="0" end="0"/>
                                            </p:txEl>
                                          </p:spTgt>
                                        </p:tgtEl>
                                        <p:attrNameLst>
                                          <p:attrName>fill.type</p:attrName>
                                        </p:attrNameLst>
                                      </p:cBhvr>
                                      <p:to>
                                        <p:strVal val="solid"/>
                                      </p:to>
                                    </p:set>
                                  </p:childTnLst>
                                </p:cTn>
                              </p:par>
                            </p:childTnLst>
                          </p:cTn>
                        </p:par>
                        <p:par>
                          <p:cTn id="572" fill="hold">
                            <p:stCondLst>
                              <p:cond delay="1550"/>
                            </p:stCondLst>
                            <p:childTnLst>
                              <p:par>
                                <p:cTn id="573" presetID="26" presetClass="emph" presetSubtype="0" fill="hold" grpId="1" nodeType="afterEffect">
                                  <p:stCondLst>
                                    <p:cond delay="0"/>
                                  </p:stCondLst>
                                  <p:iterate type="lt">
                                    <p:tmPct val="0"/>
                                  </p:iterate>
                                  <p:childTnLst>
                                    <p:animEffect transition="out" filter="fade">
                                      <p:cBhvr>
                                        <p:cTn id="574" dur="500" tmFilter="0, 0; .2, .5; .8, .5; 1, 0"/>
                                        <p:tgtEl>
                                          <p:spTgt spid="55">
                                            <p:txEl>
                                              <p:pRg st="0" end="0"/>
                                            </p:txEl>
                                          </p:spTgt>
                                        </p:tgtEl>
                                      </p:cBhvr>
                                    </p:animEffect>
                                    <p:animScale>
                                      <p:cBhvr>
                                        <p:cTn id="575" dur="250" autoRev="1" fill="hold"/>
                                        <p:tgtEl>
                                          <p:spTgt spid="55">
                                            <p:txEl>
                                              <p:pRg st="0" end="0"/>
                                            </p:txEl>
                                          </p:spTgt>
                                        </p:tgtEl>
                                      </p:cBhvr>
                                      <p:by x="105000" y="105000"/>
                                    </p:animScale>
                                  </p:childTnLst>
                                </p:cTn>
                              </p:par>
                            </p:childTnLst>
                          </p:cTn>
                        </p:par>
                        <p:par>
                          <p:cTn id="576" fill="hold">
                            <p:stCondLst>
                              <p:cond delay="2050"/>
                            </p:stCondLst>
                            <p:childTnLst>
                              <p:par>
                                <p:cTn id="577" presetID="20" presetClass="emph" presetSubtype="0" fill="hold" grpId="2" nodeType="afterEffect">
                                  <p:stCondLst>
                                    <p:cond delay="0"/>
                                  </p:stCondLst>
                                  <p:iterate type="lt">
                                    <p:tmPct val="10000"/>
                                  </p:iterate>
                                  <p:childTnLst>
                                    <p:set>
                                      <p:cBhvr override="childStyle">
                                        <p:cTn id="578" dur="250" autoRev="1" fill="hold"/>
                                        <p:tgtEl>
                                          <p:spTgt spid="55">
                                            <p:txEl>
                                              <p:pRg st="0" end="0"/>
                                            </p:txEl>
                                          </p:spTgt>
                                        </p:tgtEl>
                                        <p:attrNameLst>
                                          <p:attrName>style.color</p:attrName>
                                        </p:attrNameLst>
                                      </p:cBhvr>
                                      <p:to>
                                        <p:clrVal>
                                          <a:srgbClr val="33CC33"/>
                                        </p:clrVal>
                                      </p:to>
                                    </p:set>
                                    <p:set>
                                      <p:cBhvr>
                                        <p:cTn id="579" dur="250" autoRev="1" fill="hold"/>
                                        <p:tgtEl>
                                          <p:spTgt spid="55">
                                            <p:txEl>
                                              <p:pRg st="0" end="0"/>
                                            </p:txEl>
                                          </p:spTgt>
                                        </p:tgtEl>
                                        <p:attrNameLst>
                                          <p:attrName>fillcolor</p:attrName>
                                        </p:attrNameLst>
                                      </p:cBhvr>
                                      <p:to>
                                        <p:clrVal>
                                          <a:srgbClr val="33CC33"/>
                                        </p:clrVal>
                                      </p:to>
                                    </p:set>
                                    <p:set>
                                      <p:cBhvr>
                                        <p:cTn id="580" dur="250" autoRev="1" fill="hold"/>
                                        <p:tgtEl>
                                          <p:spTgt spid="55">
                                            <p:txEl>
                                              <p:pRg st="0" end="0"/>
                                            </p:txEl>
                                          </p:spTgt>
                                        </p:tgtEl>
                                        <p:attrNameLst>
                                          <p:attrName>fill.type</p:attrName>
                                        </p:attrNameLst>
                                      </p:cBhvr>
                                      <p:to>
                                        <p:strVal val="solid"/>
                                      </p:to>
                                    </p:set>
                                  </p:childTnLst>
                                </p:cTn>
                              </p:par>
                            </p:childTnLst>
                          </p:cTn>
                        </p:par>
                      </p:childTnLst>
                    </p:cTn>
                  </p:par>
                  <p:par>
                    <p:cTn id="581" fill="hold">
                      <p:stCondLst>
                        <p:cond delay="indefinite"/>
                      </p:stCondLst>
                      <p:childTnLst>
                        <p:par>
                          <p:cTn id="582" fill="hold">
                            <p:stCondLst>
                              <p:cond delay="0"/>
                            </p:stCondLst>
                            <p:childTnLst>
                              <p:par>
                                <p:cTn id="583" presetID="3" presetClass="emph" presetSubtype="2" fill="hold" grpId="10" nodeType="clickEffect">
                                  <p:stCondLst>
                                    <p:cond delay="0"/>
                                  </p:stCondLst>
                                  <p:iterate type="lt">
                                    <p:tmPct val="0"/>
                                  </p:iterate>
                                  <p:childTnLst>
                                    <p:animClr clrSpc="rgb" dir="cw">
                                      <p:cBhvr override="childStyle">
                                        <p:cTn id="584" dur="500" fill="hold"/>
                                        <p:tgtEl>
                                          <p:spTgt spid="56">
                                            <p:txEl>
                                              <p:pRg st="0" end="0"/>
                                            </p:txEl>
                                          </p:spTgt>
                                        </p:tgtEl>
                                        <p:attrNameLst>
                                          <p:attrName>style.color</p:attrName>
                                        </p:attrNameLst>
                                      </p:cBhvr>
                                      <p:to>
                                        <a:srgbClr val="FF3300"/>
                                      </p:to>
                                    </p:animClr>
                                  </p:childTnLst>
                                </p:cTn>
                              </p:par>
                              <p:par>
                                <p:cTn id="585" presetID="3" presetClass="emph" presetSubtype="2" fill="hold" grpId="3" nodeType="withEffect">
                                  <p:stCondLst>
                                    <p:cond delay="0"/>
                                  </p:stCondLst>
                                  <p:iterate type="lt">
                                    <p:tmPct val="0"/>
                                  </p:iterate>
                                  <p:childTnLst>
                                    <p:animClr clrSpc="rgb" dir="cw">
                                      <p:cBhvr override="childStyle">
                                        <p:cTn id="586" dur="500" fill="hold"/>
                                        <p:tgtEl>
                                          <p:spTgt spid="55">
                                            <p:txEl>
                                              <p:pRg st="0" end="0"/>
                                            </p:txEl>
                                          </p:spTgt>
                                        </p:tgtEl>
                                        <p:attrNameLst>
                                          <p:attrName>style.color</p:attrName>
                                        </p:attrNameLst>
                                      </p:cBhvr>
                                      <p:to>
                                        <a:srgbClr val="FF3300"/>
                                      </p:to>
                                    </p:animClr>
                                  </p:childTnLst>
                                </p:cTn>
                              </p:par>
                            </p:childTnLst>
                          </p:cTn>
                        </p:par>
                        <p:par>
                          <p:cTn id="587" fill="hold">
                            <p:stCondLst>
                              <p:cond delay="500"/>
                            </p:stCondLst>
                            <p:childTnLst>
                              <p:par>
                                <p:cTn id="588" presetID="26" presetClass="emph" presetSubtype="0" fill="hold" grpId="4" nodeType="afterEffect">
                                  <p:stCondLst>
                                    <p:cond delay="0"/>
                                  </p:stCondLst>
                                  <p:iterate type="lt">
                                    <p:tmPct val="0"/>
                                  </p:iterate>
                                  <p:childTnLst>
                                    <p:animEffect transition="out" filter="fade">
                                      <p:cBhvr>
                                        <p:cTn id="589" dur="500" tmFilter="0, 0; .2, .5; .8, .5; 1, 0"/>
                                        <p:tgtEl>
                                          <p:spTgt spid="55">
                                            <p:txEl>
                                              <p:pRg st="0" end="0"/>
                                            </p:txEl>
                                          </p:spTgt>
                                        </p:tgtEl>
                                      </p:cBhvr>
                                    </p:animEffect>
                                    <p:animScale>
                                      <p:cBhvr>
                                        <p:cTn id="590" dur="250" autoRev="1" fill="hold"/>
                                        <p:tgtEl>
                                          <p:spTgt spid="55">
                                            <p:txEl>
                                              <p:pRg st="0" end="0"/>
                                            </p:txEl>
                                          </p:spTgt>
                                        </p:tgtEl>
                                      </p:cBhvr>
                                      <p:by x="105000" y="105000"/>
                                    </p:animScale>
                                  </p:childTnLst>
                                </p:cTn>
                              </p:par>
                            </p:childTnLst>
                          </p:cTn>
                        </p:par>
                        <p:par>
                          <p:cTn id="591" fill="hold">
                            <p:stCondLst>
                              <p:cond delay="1000"/>
                            </p:stCondLst>
                            <p:childTnLst>
                              <p:par>
                                <p:cTn id="592" presetID="20" presetClass="emph" presetSubtype="0" fill="hold" grpId="5" nodeType="afterEffect">
                                  <p:stCondLst>
                                    <p:cond delay="0"/>
                                  </p:stCondLst>
                                  <p:iterate type="lt">
                                    <p:tmPct val="10000"/>
                                  </p:iterate>
                                  <p:childTnLst>
                                    <p:set>
                                      <p:cBhvr override="childStyle">
                                        <p:cTn id="593" dur="250" autoRev="1" fill="hold"/>
                                        <p:tgtEl>
                                          <p:spTgt spid="55">
                                            <p:txEl>
                                              <p:pRg st="0" end="0"/>
                                            </p:txEl>
                                          </p:spTgt>
                                        </p:tgtEl>
                                        <p:attrNameLst>
                                          <p:attrName>style.color</p:attrName>
                                        </p:attrNameLst>
                                      </p:cBhvr>
                                      <p:to>
                                        <p:clrVal>
                                          <a:srgbClr val="33CC33"/>
                                        </p:clrVal>
                                      </p:to>
                                    </p:set>
                                    <p:set>
                                      <p:cBhvr>
                                        <p:cTn id="594" dur="250" autoRev="1" fill="hold"/>
                                        <p:tgtEl>
                                          <p:spTgt spid="55">
                                            <p:txEl>
                                              <p:pRg st="0" end="0"/>
                                            </p:txEl>
                                          </p:spTgt>
                                        </p:tgtEl>
                                        <p:attrNameLst>
                                          <p:attrName>fillcolor</p:attrName>
                                        </p:attrNameLst>
                                      </p:cBhvr>
                                      <p:to>
                                        <p:clrVal>
                                          <a:srgbClr val="33CC33"/>
                                        </p:clrVal>
                                      </p:to>
                                    </p:set>
                                    <p:set>
                                      <p:cBhvr>
                                        <p:cTn id="595" dur="250" autoRev="1" fill="hold"/>
                                        <p:tgtEl>
                                          <p:spTgt spid="55">
                                            <p:txEl>
                                              <p:pRg st="0" end="0"/>
                                            </p:txEl>
                                          </p:spTgt>
                                        </p:tgtEl>
                                        <p:attrNameLst>
                                          <p:attrName>fill.type</p:attrName>
                                        </p:attrNameLst>
                                      </p:cBhvr>
                                      <p:to>
                                        <p:strVal val="solid"/>
                                      </p:to>
                                    </p:set>
                                  </p:childTnLst>
                                </p:cTn>
                              </p:par>
                            </p:childTnLst>
                          </p:cTn>
                        </p:par>
                        <p:par>
                          <p:cTn id="596" fill="hold">
                            <p:stCondLst>
                              <p:cond delay="1550"/>
                            </p:stCondLst>
                            <p:childTnLst>
                              <p:par>
                                <p:cTn id="597" presetID="26" presetClass="emph" presetSubtype="0" fill="hold" grpId="1" nodeType="afterEffect">
                                  <p:stCondLst>
                                    <p:cond delay="0"/>
                                  </p:stCondLst>
                                  <p:iterate type="lt">
                                    <p:tmPct val="0"/>
                                  </p:iterate>
                                  <p:childTnLst>
                                    <p:animEffect transition="out" filter="fade">
                                      <p:cBhvr>
                                        <p:cTn id="598" dur="500" tmFilter="0, 0; .2, .5; .8, .5; 1, 0"/>
                                        <p:tgtEl>
                                          <p:spTgt spid="58">
                                            <p:txEl>
                                              <p:pRg st="0" end="0"/>
                                            </p:txEl>
                                          </p:spTgt>
                                        </p:tgtEl>
                                      </p:cBhvr>
                                    </p:animEffect>
                                    <p:animScale>
                                      <p:cBhvr>
                                        <p:cTn id="599" dur="250" autoRev="1" fill="hold"/>
                                        <p:tgtEl>
                                          <p:spTgt spid="58">
                                            <p:txEl>
                                              <p:pRg st="0" end="0"/>
                                            </p:txEl>
                                          </p:spTgt>
                                        </p:tgtEl>
                                      </p:cBhvr>
                                      <p:by x="105000" y="105000"/>
                                    </p:animScale>
                                  </p:childTnLst>
                                </p:cTn>
                              </p:par>
                            </p:childTnLst>
                          </p:cTn>
                        </p:par>
                        <p:par>
                          <p:cTn id="600" fill="hold">
                            <p:stCondLst>
                              <p:cond delay="2050"/>
                            </p:stCondLst>
                            <p:childTnLst>
                              <p:par>
                                <p:cTn id="601" presetID="20" presetClass="emph" presetSubtype="0" fill="hold" grpId="2" nodeType="afterEffect">
                                  <p:stCondLst>
                                    <p:cond delay="0"/>
                                  </p:stCondLst>
                                  <p:iterate type="lt">
                                    <p:tmPct val="10000"/>
                                  </p:iterate>
                                  <p:childTnLst>
                                    <p:set>
                                      <p:cBhvr override="childStyle">
                                        <p:cTn id="602" dur="250" autoRev="1" fill="hold"/>
                                        <p:tgtEl>
                                          <p:spTgt spid="58">
                                            <p:txEl>
                                              <p:pRg st="0" end="0"/>
                                            </p:txEl>
                                          </p:spTgt>
                                        </p:tgtEl>
                                        <p:attrNameLst>
                                          <p:attrName>style.color</p:attrName>
                                        </p:attrNameLst>
                                      </p:cBhvr>
                                      <p:to>
                                        <p:clrVal>
                                          <a:srgbClr val="33CC33"/>
                                        </p:clrVal>
                                      </p:to>
                                    </p:set>
                                    <p:set>
                                      <p:cBhvr>
                                        <p:cTn id="603" dur="250" autoRev="1" fill="hold"/>
                                        <p:tgtEl>
                                          <p:spTgt spid="58">
                                            <p:txEl>
                                              <p:pRg st="0" end="0"/>
                                            </p:txEl>
                                          </p:spTgt>
                                        </p:tgtEl>
                                        <p:attrNameLst>
                                          <p:attrName>fillcolor</p:attrName>
                                        </p:attrNameLst>
                                      </p:cBhvr>
                                      <p:to>
                                        <p:clrVal>
                                          <a:srgbClr val="33CC33"/>
                                        </p:clrVal>
                                      </p:to>
                                    </p:set>
                                    <p:set>
                                      <p:cBhvr>
                                        <p:cTn id="604" dur="250" autoRev="1" fill="hold"/>
                                        <p:tgtEl>
                                          <p:spTgt spid="58">
                                            <p:txEl>
                                              <p:pRg st="0" end="0"/>
                                            </p:txEl>
                                          </p:spTgt>
                                        </p:tgtEl>
                                        <p:attrNameLst>
                                          <p:attrName>fill.type</p:attrName>
                                        </p:attrNameLst>
                                      </p:cBhvr>
                                      <p:to>
                                        <p:strVal val="solid"/>
                                      </p:to>
                                    </p:set>
                                  </p:childTnLst>
                                </p:cTn>
                              </p:par>
                            </p:childTnLst>
                          </p:cTn>
                        </p:par>
                      </p:childTnLst>
                    </p:cTn>
                  </p:par>
                  <p:par>
                    <p:cTn id="605" fill="hold">
                      <p:stCondLst>
                        <p:cond delay="indefinite"/>
                      </p:stCondLst>
                      <p:childTnLst>
                        <p:par>
                          <p:cTn id="606" fill="hold">
                            <p:stCondLst>
                              <p:cond delay="0"/>
                            </p:stCondLst>
                            <p:childTnLst>
                              <p:par>
                                <p:cTn id="607" presetID="42" presetClass="path" presetSubtype="0" accel="50000" decel="50000" fill="hold" grpId="6" nodeType="clickEffect">
                                  <p:stCondLst>
                                    <p:cond delay="0"/>
                                  </p:stCondLst>
                                  <p:iterate type="lt">
                                    <p:tmPct val="0"/>
                                  </p:iterate>
                                  <p:childTnLst>
                                    <p:animMotion origin="layout" path="M 3.95833E-6 3.33333E-6 L 0.00247 0.05648 " pathEditMode="relative" rAng="0" ptsTypes="AA">
                                      <p:cBhvr>
                                        <p:cTn id="608" dur="500" fill="hold"/>
                                        <p:tgtEl>
                                          <p:spTgt spid="55">
                                            <p:txEl>
                                              <p:pRg st="0" end="0"/>
                                            </p:txEl>
                                          </p:spTgt>
                                        </p:tgtEl>
                                        <p:attrNameLst>
                                          <p:attrName>ppt_x</p:attrName>
                                          <p:attrName>ppt_y</p:attrName>
                                        </p:attrNameLst>
                                      </p:cBhvr>
                                      <p:rCtr x="117" y="2824"/>
                                    </p:animMotion>
                                  </p:childTnLst>
                                </p:cTn>
                              </p:par>
                              <p:par>
                                <p:cTn id="609" presetID="64" presetClass="path" presetSubtype="0" accel="50000" decel="50000" fill="hold" grpId="3" nodeType="withEffect">
                                  <p:stCondLst>
                                    <p:cond delay="0"/>
                                  </p:stCondLst>
                                  <p:iterate type="lt">
                                    <p:tmPct val="0"/>
                                  </p:iterate>
                                  <p:childTnLst>
                                    <p:animMotion origin="layout" path="M 1.04167E-6 -0.00023 L -0.00247 -0.05 " pathEditMode="relative" rAng="0" ptsTypes="AA">
                                      <p:cBhvr>
                                        <p:cTn id="610" dur="500" fill="hold"/>
                                        <p:tgtEl>
                                          <p:spTgt spid="58">
                                            <p:txEl>
                                              <p:pRg st="0" end="0"/>
                                            </p:txEl>
                                          </p:spTgt>
                                        </p:tgtEl>
                                        <p:attrNameLst>
                                          <p:attrName>ppt_x</p:attrName>
                                          <p:attrName>ppt_y</p:attrName>
                                        </p:attrNameLst>
                                      </p:cBhvr>
                                      <p:rCtr x="-130" y="-2500"/>
                                    </p:animMotion>
                                  </p:childTnLst>
                                </p:cTn>
                              </p:par>
                            </p:childTnLst>
                          </p:cTn>
                        </p:par>
                      </p:childTnLst>
                    </p:cTn>
                  </p:par>
                  <p:par>
                    <p:cTn id="611" fill="hold">
                      <p:stCondLst>
                        <p:cond delay="indefinite"/>
                      </p:stCondLst>
                      <p:childTnLst>
                        <p:par>
                          <p:cTn id="612" fill="hold">
                            <p:stCondLst>
                              <p:cond delay="0"/>
                            </p:stCondLst>
                            <p:childTnLst>
                              <p:par>
                                <p:cTn id="613" presetID="3" presetClass="emph" presetSubtype="2" fill="hold" grpId="7" nodeType="clickEffect">
                                  <p:stCondLst>
                                    <p:cond delay="0"/>
                                  </p:stCondLst>
                                  <p:iterate type="lt">
                                    <p:tmPct val="0"/>
                                  </p:iterate>
                                  <p:childTnLst>
                                    <p:animClr clrSpc="rgb" dir="cw">
                                      <p:cBhvr override="childStyle">
                                        <p:cTn id="614" dur="500" fill="hold"/>
                                        <p:tgtEl>
                                          <p:spTgt spid="55">
                                            <p:txEl>
                                              <p:pRg st="0" end="0"/>
                                            </p:txEl>
                                          </p:spTgt>
                                        </p:tgtEl>
                                        <p:attrNameLst>
                                          <p:attrName>style.color</p:attrName>
                                        </p:attrNameLst>
                                      </p:cBhvr>
                                      <p:to>
                                        <a:srgbClr val="FF3300"/>
                                      </p:to>
                                    </p:animClr>
                                  </p:childTnLst>
                                </p:cTn>
                              </p:par>
                              <p:par>
                                <p:cTn id="615" presetID="3" presetClass="emph" presetSubtype="2" fill="hold" grpId="4" nodeType="withEffect">
                                  <p:stCondLst>
                                    <p:cond delay="0"/>
                                  </p:stCondLst>
                                  <p:iterate type="lt">
                                    <p:tmPct val="0"/>
                                  </p:iterate>
                                  <p:childTnLst>
                                    <p:animClr clrSpc="rgb" dir="cw">
                                      <p:cBhvr override="childStyle">
                                        <p:cTn id="616" dur="500" fill="hold"/>
                                        <p:tgtEl>
                                          <p:spTgt spid="58">
                                            <p:txEl>
                                              <p:pRg st="0" end="0"/>
                                            </p:txEl>
                                          </p:spTgt>
                                        </p:tgtEl>
                                        <p:attrNameLst>
                                          <p:attrName>style.color</p:attrName>
                                        </p:attrNameLst>
                                      </p:cBhvr>
                                      <p:to>
                                        <a:srgbClr val="FF3300"/>
                                      </p:to>
                                    </p:animClr>
                                  </p:childTnLst>
                                </p:cTn>
                              </p:par>
                            </p:childTnLst>
                          </p:cTn>
                        </p:par>
                        <p:par>
                          <p:cTn id="617" fill="hold">
                            <p:stCondLst>
                              <p:cond delay="500"/>
                            </p:stCondLst>
                            <p:childTnLst>
                              <p:par>
                                <p:cTn id="618" presetID="1" presetClass="entr" presetSubtype="0" fill="hold" grpId="0" nodeType="afterEffect">
                                  <p:stCondLst>
                                    <p:cond delay="0"/>
                                  </p:stCondLst>
                                  <p:iterate type="lt">
                                    <p:tmAbs val="500"/>
                                  </p:iterate>
                                  <p:childTnLst>
                                    <p:set>
                                      <p:cBhvr>
                                        <p:cTn id="619" dur="1" fill="hold">
                                          <p:stCondLst>
                                            <p:cond delay="0"/>
                                          </p:stCondLst>
                                        </p:cTn>
                                        <p:tgtEl>
                                          <p:spTgt spid="62"/>
                                        </p:tgtEl>
                                        <p:attrNameLst>
                                          <p:attrName>style.visibility</p:attrName>
                                        </p:attrNameLst>
                                      </p:cBhvr>
                                      <p:to>
                                        <p:strVal val="visible"/>
                                      </p:to>
                                    </p:set>
                                  </p:childTnLst>
                                </p:cTn>
                              </p:par>
                            </p:childTnLst>
                          </p:cTn>
                        </p:par>
                      </p:childTnLst>
                    </p:cTn>
                  </p:par>
                  <p:par>
                    <p:cTn id="620" fill="hold">
                      <p:stCondLst>
                        <p:cond delay="indefinite"/>
                      </p:stCondLst>
                      <p:childTnLst>
                        <p:par>
                          <p:cTn id="621" fill="hold">
                            <p:stCondLst>
                              <p:cond delay="0"/>
                            </p:stCondLst>
                            <p:childTnLst>
                              <p:par>
                                <p:cTn id="622" presetID="22" presetClass="entr" presetSubtype="4" fill="hold" grpId="0" nodeType="clickEffect">
                                  <p:stCondLst>
                                    <p:cond delay="0"/>
                                  </p:stCondLst>
                                  <p:childTnLst>
                                    <p:set>
                                      <p:cBhvr>
                                        <p:cTn id="623" dur="1" fill="hold">
                                          <p:stCondLst>
                                            <p:cond delay="0"/>
                                          </p:stCondLst>
                                        </p:cTn>
                                        <p:tgtEl>
                                          <p:spTgt spid="5"/>
                                        </p:tgtEl>
                                        <p:attrNameLst>
                                          <p:attrName>style.visibility</p:attrName>
                                        </p:attrNameLst>
                                      </p:cBhvr>
                                      <p:to>
                                        <p:strVal val="visible"/>
                                      </p:to>
                                    </p:set>
                                    <p:animEffect transition="in" filter="wipe(down)">
                                      <p:cBhvr>
                                        <p:cTn id="6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build="allAtOnce"/>
      <p:bldP spid="16" grpId="1" build="allAtOnce"/>
      <p:bldP spid="16" grpId="2" build="allAtOnce"/>
      <p:bldP spid="16" grpId="3" build="allAtOnce"/>
      <p:bldP spid="17" grpId="0" build="allAtOnce"/>
      <p:bldP spid="17" grpId="1" build="allAtOnce"/>
      <p:bldP spid="17" grpId="2" build="allAtOnce"/>
      <p:bldP spid="17" grpId="3" build="allAtOnce"/>
      <p:bldP spid="17" grpId="4" build="allAtOnce"/>
      <p:bldP spid="17" grpId="5" build="allAtOnce"/>
      <p:bldP spid="17" grpId="6" build="allAtOnce"/>
      <p:bldP spid="17" grpId="7" build="allAtOnce"/>
      <p:bldP spid="17" grpId="8" build="allAtOnce"/>
      <p:bldP spid="18" grpId="0" build="allAtOnce"/>
      <p:bldP spid="18" grpId="1" build="allAtOnce"/>
      <p:bldP spid="18" grpId="2" build="allAtOnce"/>
      <p:bldP spid="18" grpId="3" build="allAtOnce"/>
      <p:bldP spid="18" grpId="4" build="allAtOnce"/>
      <p:bldP spid="19" grpId="0" build="allAtOnce"/>
      <p:bldP spid="19" grpId="1" build="allAtOnce"/>
      <p:bldP spid="19" grpId="2" build="allAtOnce"/>
      <p:bldP spid="19" grpId="3" build="allAtOnce"/>
      <p:bldP spid="19" grpId="4" build="allAtOnce"/>
      <p:bldP spid="19" grpId="5" build="allAtOnce"/>
      <p:bldP spid="19" grpId="6" build="allAtOnce"/>
      <p:bldP spid="19" grpId="7" build="allAtOnce"/>
      <p:bldP spid="19" grpId="8" build="allAtOnce"/>
      <p:bldP spid="19" grpId="9" build="allAtOnce"/>
      <p:bldP spid="19" grpId="10" build="allAtOnce"/>
      <p:bldP spid="19" grpId="11" build="allAtOnce"/>
      <p:bldP spid="19" grpId="12" build="allAtOnce"/>
      <p:bldP spid="19" grpId="13" build="allAtOnce"/>
      <p:bldP spid="19" grpId="14" build="allAtOnce"/>
      <p:bldP spid="20" grpId="0" build="allAtOnce"/>
      <p:bldP spid="20" grpId="1" build="allAtOnce"/>
      <p:bldP spid="20" grpId="2" build="allAtOnce"/>
      <p:bldP spid="20" grpId="3" build="allAtOnce"/>
      <p:bldP spid="20" grpId="4" build="allAtOnce"/>
      <p:bldP spid="21" grpId="0" build="allAtOnce"/>
      <p:bldP spid="21" grpId="1" build="allAtOnce"/>
      <p:bldP spid="21" grpId="2" build="allAtOnce"/>
      <p:bldP spid="21" grpId="3" build="allAtOnce"/>
      <p:bldP spid="21" grpId="4" build="allAtOnce"/>
      <p:bldP spid="22" grpId="0"/>
      <p:bldP spid="22" grpId="1"/>
      <p:bldP spid="22" grpId="2"/>
      <p:bldP spid="22" grpId="3"/>
      <p:bldP spid="22" grpId="4"/>
      <p:bldP spid="22" grpId="5"/>
      <p:bldP spid="22" grpId="6"/>
      <p:bldP spid="22" grpId="7"/>
      <p:bldP spid="23" grpId="0"/>
      <p:bldP spid="23" grpId="1"/>
      <p:bldP spid="23" grpId="2"/>
      <p:bldP spid="23" grpId="3"/>
      <p:bldP spid="23" grpId="4"/>
      <p:bldP spid="24" grpId="0"/>
      <p:bldP spid="35" grpId="0" build="allAtOnce"/>
      <p:bldP spid="35" grpId="1" build="allAtOnce"/>
      <p:bldP spid="35" grpId="2" build="allAtOnce"/>
      <p:bldP spid="35" grpId="3" build="allAtOnce"/>
      <p:bldP spid="35" grpId="4" build="allAtOnce"/>
      <p:bldP spid="35" grpId="5" build="allAtOnce"/>
      <p:bldP spid="35" grpId="6" build="allAtOnce"/>
      <p:bldP spid="35" grpId="7" build="allAtOnce"/>
      <p:bldP spid="36" grpId="0" build="allAtOnce"/>
      <p:bldP spid="36" grpId="1" build="allAtOnce"/>
      <p:bldP spid="36" grpId="2" build="allAtOnce"/>
      <p:bldP spid="36" grpId="3" build="allAtOnce"/>
      <p:bldP spid="36" grpId="4" build="allAtOnce"/>
      <p:bldP spid="37" grpId="0" build="allAtOnce"/>
      <p:bldP spid="37" grpId="1" build="allAtOnce"/>
      <p:bldP spid="37" grpId="2" build="allAtOnce"/>
      <p:bldP spid="37" grpId="3" build="allAtOnce"/>
      <p:bldP spid="37" grpId="4" build="allAtOnce"/>
      <p:bldP spid="37" grpId="5" build="allAtOnce"/>
      <p:bldP spid="37" grpId="6" build="allAtOnce"/>
      <p:bldP spid="38" grpId="0" build="allAtOnce"/>
      <p:bldP spid="38" grpId="1" build="allAtOnce"/>
      <p:bldP spid="38" grpId="2" build="allAtOnce"/>
      <p:bldP spid="38" grpId="3" build="allAtOnce"/>
      <p:bldP spid="38" grpId="4" build="allAtOnce"/>
      <p:bldP spid="38" grpId="5" build="allAtOnce"/>
      <p:bldP spid="38" grpId="6" build="allAtOnce"/>
      <p:bldP spid="38" grpId="7" build="allAtOnce"/>
      <p:bldP spid="38" grpId="8" build="allAtOnce"/>
      <p:bldP spid="39" grpId="0" build="allAtOnce"/>
      <p:bldP spid="39" grpId="1" build="allAtOnce"/>
      <p:bldP spid="39" grpId="2" build="allAtOnce"/>
      <p:bldP spid="39" grpId="3" build="allAtOnce"/>
      <p:bldP spid="39" grpId="4" build="allAtOnce"/>
      <p:bldP spid="40" grpId="0" build="allAtOnce"/>
      <p:bldP spid="40" grpId="1" build="allAtOnce"/>
      <p:bldP spid="40" grpId="2" build="allAtOnce"/>
      <p:bldP spid="40" grpId="3" build="allAtOnce"/>
      <p:bldP spid="40" grpId="4" build="allAtOnce"/>
      <p:bldP spid="40" grpId="5" build="allAtOnce"/>
      <p:bldP spid="40" grpId="6" build="allAtOnce"/>
      <p:bldP spid="40" grpId="7" build="allAtOnce"/>
      <p:bldP spid="41" grpId="0"/>
      <p:bldP spid="41" grpId="1"/>
      <p:bldP spid="41" grpId="2"/>
      <p:bldP spid="41" grpId="3"/>
      <p:bldP spid="41" grpId="4"/>
      <p:bldP spid="42" grpId="0"/>
      <p:bldP spid="43" grpId="0"/>
      <p:bldP spid="53" grpId="0" build="allAtOnce"/>
      <p:bldP spid="53" grpId="1" build="allAtOnce"/>
      <p:bldP spid="53" grpId="2" build="allAtOnce"/>
      <p:bldP spid="53" grpId="3" build="allAtOnce"/>
      <p:bldP spid="54" grpId="0" build="allAtOnce"/>
      <p:bldP spid="54" grpId="1" build="allAtOnce"/>
      <p:bldP spid="54" grpId="2" build="allAtOnce"/>
      <p:bldP spid="54" grpId="3" build="allAtOnce"/>
      <p:bldP spid="54" grpId="4" build="allAtOnce"/>
      <p:bldP spid="54" grpId="5" build="allAtOnce"/>
      <p:bldP spid="54" grpId="6" build="allAtOnce"/>
      <p:bldP spid="55" grpId="0" build="allAtOnce"/>
      <p:bldP spid="55" grpId="1" build="allAtOnce"/>
      <p:bldP spid="55" grpId="2" build="allAtOnce"/>
      <p:bldP spid="55" grpId="3" build="allAtOnce"/>
      <p:bldP spid="55" grpId="4" build="allAtOnce"/>
      <p:bldP spid="55" grpId="5" build="allAtOnce"/>
      <p:bldP spid="55" grpId="6" build="allAtOnce"/>
      <p:bldP spid="55" grpId="7" build="allAtOnce"/>
      <p:bldP spid="56" grpId="0" build="allAtOnce"/>
      <p:bldP spid="56" grpId="1" build="allAtOnce"/>
      <p:bldP spid="56" grpId="2" build="allAtOnce"/>
      <p:bldP spid="56" grpId="3" build="allAtOnce"/>
      <p:bldP spid="56" grpId="4" build="allAtOnce"/>
      <p:bldP spid="56" grpId="5" build="allAtOnce"/>
      <p:bldP spid="56" grpId="6" build="allAtOnce"/>
      <p:bldP spid="56" grpId="7" build="allAtOnce"/>
      <p:bldP spid="56" grpId="8" build="allAtOnce"/>
      <p:bldP spid="56" grpId="9" build="allAtOnce"/>
      <p:bldP spid="56" grpId="10" build="allAtOnce"/>
      <p:bldP spid="57" grpId="0" build="allAtOnce"/>
      <p:bldP spid="57" grpId="1" build="allAtOnce"/>
      <p:bldP spid="57" grpId="2" build="allAtOnce"/>
      <p:bldP spid="57" grpId="3" build="allAtOnce"/>
      <p:bldP spid="57" grpId="4" build="allAtOnce"/>
      <p:bldP spid="58" grpId="0" build="allAtOnce"/>
      <p:bldP spid="58" grpId="1" build="allAtOnce"/>
      <p:bldP spid="58" grpId="2" build="allAtOnce"/>
      <p:bldP spid="58" grpId="3" build="allAtOnce"/>
      <p:bldP spid="58" grpId="4" build="allAtOnce"/>
      <p:bldP spid="59" grpId="0"/>
      <p:bldP spid="60" grpId="0"/>
      <p:bldP spid="61" grpId="0"/>
      <p:bldP spid="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fa-IR" altLang="en-US" dirty="0">
                <a:solidFill>
                  <a:schemeClr val="tx1"/>
                </a:solidFill>
              </a:rPr>
              <a:t>آرایه ها</a:t>
            </a:r>
            <a:endParaRPr lang="en-US" dirty="0">
              <a:solidFill>
                <a:schemeClr val="tx1"/>
              </a:solidFill>
            </a:endParaRPr>
          </a:p>
        </p:txBody>
      </p:sp>
      <p:cxnSp>
        <p:nvCxnSpPr>
          <p:cNvPr id="10" name="Straight Arrow Connector 9"/>
          <p:cNvCxnSpPr/>
          <p:nvPr/>
        </p:nvCxnSpPr>
        <p:spPr>
          <a:xfrm>
            <a:off x="323529" y="1011502"/>
            <a:ext cx="11573197" cy="0"/>
          </a:xfrm>
          <a:prstGeom prst="straightConnector1">
            <a:avLst/>
          </a:prstGeom>
          <a:ln>
            <a:solidFill>
              <a:srgbClr val="BE8BE2"/>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6" name="Line 5"/>
          <p:cNvSpPr>
            <a:spLocks noChangeShapeType="1"/>
          </p:cNvSpPr>
          <p:nvPr/>
        </p:nvSpPr>
        <p:spPr bwMode="auto">
          <a:xfrm>
            <a:off x="2743048" y="3719959"/>
            <a:ext cx="0" cy="5146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7" name="Line 6"/>
          <p:cNvSpPr>
            <a:spLocks noChangeShapeType="1"/>
          </p:cNvSpPr>
          <p:nvPr/>
        </p:nvSpPr>
        <p:spPr bwMode="auto">
          <a:xfrm>
            <a:off x="3288371" y="3721851"/>
            <a:ext cx="0" cy="5146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8" name="Line 7"/>
          <p:cNvSpPr>
            <a:spLocks noChangeShapeType="1"/>
          </p:cNvSpPr>
          <p:nvPr/>
        </p:nvSpPr>
        <p:spPr bwMode="auto">
          <a:xfrm>
            <a:off x="3833695" y="3723742"/>
            <a:ext cx="0" cy="5146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9" name="Line 8"/>
          <p:cNvSpPr>
            <a:spLocks noChangeShapeType="1"/>
          </p:cNvSpPr>
          <p:nvPr/>
        </p:nvSpPr>
        <p:spPr bwMode="auto">
          <a:xfrm>
            <a:off x="4374856" y="3721851"/>
            <a:ext cx="0" cy="5146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1" name="Text Box 9"/>
          <p:cNvSpPr txBox="1">
            <a:spLocks noChangeArrowheads="1"/>
          </p:cNvSpPr>
          <p:nvPr/>
        </p:nvSpPr>
        <p:spPr bwMode="auto">
          <a:xfrm>
            <a:off x="4630868" y="3604552"/>
            <a:ext cx="6815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t>
            </a:r>
          </a:p>
        </p:txBody>
      </p:sp>
      <p:sp>
        <p:nvSpPr>
          <p:cNvPr id="12" name="Line 10"/>
          <p:cNvSpPr>
            <a:spLocks noChangeShapeType="1"/>
          </p:cNvSpPr>
          <p:nvPr/>
        </p:nvSpPr>
        <p:spPr bwMode="auto">
          <a:xfrm>
            <a:off x="5952549" y="3719959"/>
            <a:ext cx="0" cy="5146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3" name="Line 11"/>
          <p:cNvSpPr>
            <a:spLocks noChangeShapeType="1"/>
          </p:cNvSpPr>
          <p:nvPr/>
        </p:nvSpPr>
        <p:spPr bwMode="auto">
          <a:xfrm>
            <a:off x="6499955" y="3719959"/>
            <a:ext cx="0" cy="5146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4" name="Text Box 12"/>
          <p:cNvSpPr txBox="1">
            <a:spLocks noChangeArrowheads="1"/>
          </p:cNvSpPr>
          <p:nvPr/>
        </p:nvSpPr>
        <p:spPr bwMode="auto">
          <a:xfrm>
            <a:off x="8179635" y="3617795"/>
            <a:ext cx="6815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t>
            </a:r>
          </a:p>
        </p:txBody>
      </p:sp>
      <p:sp>
        <p:nvSpPr>
          <p:cNvPr id="15" name="Line 13"/>
          <p:cNvSpPr>
            <a:spLocks noChangeShapeType="1"/>
          </p:cNvSpPr>
          <p:nvPr/>
        </p:nvSpPr>
        <p:spPr bwMode="auto">
          <a:xfrm>
            <a:off x="10200665" y="3719959"/>
            <a:ext cx="0" cy="5146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grpSp>
        <p:nvGrpSpPr>
          <p:cNvPr id="16" name="Group 15"/>
          <p:cNvGrpSpPr/>
          <p:nvPr/>
        </p:nvGrpSpPr>
        <p:grpSpPr>
          <a:xfrm>
            <a:off x="2024969" y="4321589"/>
            <a:ext cx="583814" cy="802075"/>
            <a:chOff x="1635863" y="5615368"/>
            <a:chExt cx="583814" cy="802075"/>
          </a:xfrm>
        </p:grpSpPr>
        <p:sp>
          <p:nvSpPr>
            <p:cNvPr id="17" name="Text Box 14"/>
            <p:cNvSpPr txBox="1">
              <a:spLocks noChangeArrowheads="1"/>
            </p:cNvSpPr>
            <p:nvPr/>
          </p:nvSpPr>
          <p:spPr bwMode="auto">
            <a:xfrm>
              <a:off x="1635863" y="6078889"/>
              <a:ext cx="5838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A(1)</a:t>
              </a:r>
            </a:p>
          </p:txBody>
        </p:sp>
        <p:sp>
          <p:nvSpPr>
            <p:cNvPr id="18" name="Line 15"/>
            <p:cNvSpPr>
              <a:spLocks noChangeShapeType="1"/>
            </p:cNvSpPr>
            <p:nvPr/>
          </p:nvSpPr>
          <p:spPr bwMode="auto">
            <a:xfrm>
              <a:off x="1975129" y="5615368"/>
              <a:ext cx="0" cy="4275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grpSp>
      <p:grpSp>
        <p:nvGrpSpPr>
          <p:cNvPr id="19" name="Group 18"/>
          <p:cNvGrpSpPr/>
          <p:nvPr/>
        </p:nvGrpSpPr>
        <p:grpSpPr>
          <a:xfrm>
            <a:off x="2607758" y="4323482"/>
            <a:ext cx="583814" cy="802073"/>
            <a:chOff x="2218652" y="5617261"/>
            <a:chExt cx="583814" cy="802073"/>
          </a:xfrm>
        </p:grpSpPr>
        <p:sp>
          <p:nvSpPr>
            <p:cNvPr id="20" name="Text Box 16"/>
            <p:cNvSpPr txBox="1">
              <a:spLocks noChangeArrowheads="1"/>
            </p:cNvSpPr>
            <p:nvPr/>
          </p:nvSpPr>
          <p:spPr bwMode="auto">
            <a:xfrm>
              <a:off x="2218652" y="6080780"/>
              <a:ext cx="5838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A(2)</a:t>
              </a:r>
            </a:p>
          </p:txBody>
        </p:sp>
        <p:sp>
          <p:nvSpPr>
            <p:cNvPr id="21" name="Line 17"/>
            <p:cNvSpPr>
              <a:spLocks noChangeShapeType="1"/>
            </p:cNvSpPr>
            <p:nvPr/>
          </p:nvSpPr>
          <p:spPr bwMode="auto">
            <a:xfrm>
              <a:off x="2557918" y="5617261"/>
              <a:ext cx="0" cy="4275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grpSp>
      <p:grpSp>
        <p:nvGrpSpPr>
          <p:cNvPr id="22" name="Group 21"/>
          <p:cNvGrpSpPr/>
          <p:nvPr/>
        </p:nvGrpSpPr>
        <p:grpSpPr>
          <a:xfrm>
            <a:off x="3175976" y="4338617"/>
            <a:ext cx="583814" cy="802074"/>
            <a:chOff x="2786870" y="5632396"/>
            <a:chExt cx="583814" cy="802074"/>
          </a:xfrm>
        </p:grpSpPr>
        <p:sp>
          <p:nvSpPr>
            <p:cNvPr id="23" name="Text Box 18"/>
            <p:cNvSpPr txBox="1">
              <a:spLocks noChangeArrowheads="1"/>
            </p:cNvSpPr>
            <p:nvPr/>
          </p:nvSpPr>
          <p:spPr bwMode="auto">
            <a:xfrm>
              <a:off x="2786870" y="6095916"/>
              <a:ext cx="5838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A(3)</a:t>
              </a:r>
            </a:p>
          </p:txBody>
        </p:sp>
        <p:sp>
          <p:nvSpPr>
            <p:cNvPr id="24" name="Line 19"/>
            <p:cNvSpPr>
              <a:spLocks noChangeShapeType="1"/>
            </p:cNvSpPr>
            <p:nvPr/>
          </p:nvSpPr>
          <p:spPr bwMode="auto">
            <a:xfrm>
              <a:off x="3126137" y="5632396"/>
              <a:ext cx="0" cy="4275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grpSp>
      <p:grpSp>
        <p:nvGrpSpPr>
          <p:cNvPr id="25" name="Group 24"/>
          <p:cNvGrpSpPr/>
          <p:nvPr/>
        </p:nvGrpSpPr>
        <p:grpSpPr>
          <a:xfrm>
            <a:off x="3760847" y="4319698"/>
            <a:ext cx="583814" cy="802074"/>
            <a:chOff x="3371741" y="5613477"/>
            <a:chExt cx="583814" cy="802074"/>
          </a:xfrm>
        </p:grpSpPr>
        <p:sp>
          <p:nvSpPr>
            <p:cNvPr id="26" name="Text Box 20"/>
            <p:cNvSpPr txBox="1">
              <a:spLocks noChangeArrowheads="1"/>
            </p:cNvSpPr>
            <p:nvPr/>
          </p:nvSpPr>
          <p:spPr bwMode="auto">
            <a:xfrm>
              <a:off x="3371741" y="6076997"/>
              <a:ext cx="5838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A(4)</a:t>
              </a:r>
            </a:p>
          </p:txBody>
        </p:sp>
        <p:sp>
          <p:nvSpPr>
            <p:cNvPr id="27" name="Line 21"/>
            <p:cNvSpPr>
              <a:spLocks noChangeShapeType="1"/>
            </p:cNvSpPr>
            <p:nvPr/>
          </p:nvSpPr>
          <p:spPr bwMode="auto">
            <a:xfrm>
              <a:off x="3711007" y="5613477"/>
              <a:ext cx="0" cy="4275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grpSp>
      <p:grpSp>
        <p:nvGrpSpPr>
          <p:cNvPr id="28" name="Group 27"/>
          <p:cNvGrpSpPr/>
          <p:nvPr/>
        </p:nvGrpSpPr>
        <p:grpSpPr>
          <a:xfrm>
            <a:off x="5978951" y="4319698"/>
            <a:ext cx="527709" cy="820993"/>
            <a:chOff x="5589845" y="5613477"/>
            <a:chExt cx="527709" cy="820993"/>
          </a:xfrm>
        </p:grpSpPr>
        <p:sp>
          <p:nvSpPr>
            <p:cNvPr id="29" name="Text Box 22"/>
            <p:cNvSpPr txBox="1">
              <a:spLocks noChangeArrowheads="1"/>
            </p:cNvSpPr>
            <p:nvPr/>
          </p:nvSpPr>
          <p:spPr bwMode="auto">
            <a:xfrm>
              <a:off x="5589845" y="6095916"/>
              <a:ext cx="52770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A(</a:t>
              </a:r>
              <a:r>
                <a:rPr kumimoji="0" lang="en-US" altLang="en-US" sz="1600" b="1" i="0" u="none" strike="noStrike" kern="0" cap="none" spc="0" normalizeH="0" baseline="0" noProof="0" dirty="0" err="1" smtClean="0">
                  <a:ln>
                    <a:noFill/>
                  </a:ln>
                  <a:solidFill>
                    <a:srgbClr val="000000"/>
                  </a:solidFill>
                  <a:effectLst/>
                  <a:uLnTx/>
                  <a:uFillTx/>
                  <a:latin typeface="Arial" panose="020B0604020202020204" pitchFamily="34" charset="0"/>
                  <a:cs typeface="Arial" panose="020B0604020202020204" pitchFamily="34" charset="0"/>
                </a:rPr>
                <a:t>i</a:t>
              </a:r>
              <a:r>
                <a:rPr kumimoji="0" lang="en-US" altLang="en-US" sz="16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a:t>
              </a:r>
            </a:p>
          </p:txBody>
        </p:sp>
        <p:sp>
          <p:nvSpPr>
            <p:cNvPr id="30" name="Line 23"/>
            <p:cNvSpPr>
              <a:spLocks noChangeShapeType="1"/>
            </p:cNvSpPr>
            <p:nvPr/>
          </p:nvSpPr>
          <p:spPr bwMode="auto">
            <a:xfrm>
              <a:off x="5806966" y="5613477"/>
              <a:ext cx="0" cy="4275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grpSp>
      <p:grpSp>
        <p:nvGrpSpPr>
          <p:cNvPr id="31" name="Group 30"/>
          <p:cNvGrpSpPr/>
          <p:nvPr/>
        </p:nvGrpSpPr>
        <p:grpSpPr>
          <a:xfrm>
            <a:off x="10032071" y="4285643"/>
            <a:ext cx="811441" cy="802074"/>
            <a:chOff x="9642965" y="5579422"/>
            <a:chExt cx="811441" cy="802074"/>
          </a:xfrm>
        </p:grpSpPr>
        <p:sp>
          <p:nvSpPr>
            <p:cNvPr id="32" name="Text Box 24"/>
            <p:cNvSpPr txBox="1">
              <a:spLocks noChangeArrowheads="1"/>
            </p:cNvSpPr>
            <p:nvPr/>
          </p:nvSpPr>
          <p:spPr bwMode="auto">
            <a:xfrm>
              <a:off x="9642965" y="6042942"/>
              <a:ext cx="8114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A(100)</a:t>
              </a:r>
            </a:p>
          </p:txBody>
        </p:sp>
        <p:sp>
          <p:nvSpPr>
            <p:cNvPr id="33" name="Line 25"/>
            <p:cNvSpPr>
              <a:spLocks noChangeShapeType="1"/>
            </p:cNvSpPr>
            <p:nvPr/>
          </p:nvSpPr>
          <p:spPr bwMode="auto">
            <a:xfrm>
              <a:off x="10094627" y="5579422"/>
              <a:ext cx="0" cy="4275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grpSp>
      <p:grpSp>
        <p:nvGrpSpPr>
          <p:cNvPr id="34" name="Group 33"/>
          <p:cNvGrpSpPr/>
          <p:nvPr/>
        </p:nvGrpSpPr>
        <p:grpSpPr>
          <a:xfrm>
            <a:off x="1623450" y="3719959"/>
            <a:ext cx="9143352" cy="514602"/>
            <a:chOff x="1234344" y="5013738"/>
            <a:chExt cx="9143352" cy="514602"/>
          </a:xfrm>
        </p:grpSpPr>
        <p:sp>
          <p:nvSpPr>
            <p:cNvPr id="35" name="Rectangle 4"/>
            <p:cNvSpPr>
              <a:spLocks noChangeArrowheads="1"/>
            </p:cNvSpPr>
            <p:nvPr/>
          </p:nvSpPr>
          <p:spPr bwMode="auto">
            <a:xfrm>
              <a:off x="1785723" y="5013738"/>
              <a:ext cx="8591973" cy="51460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36" name="Rectangle 35"/>
            <p:cNvSpPr/>
            <p:nvPr/>
          </p:nvSpPr>
          <p:spPr>
            <a:xfrm>
              <a:off x="1234344" y="5086373"/>
              <a:ext cx="351378" cy="369332"/>
            </a:xfrm>
            <a:prstGeom prst="rect">
              <a:avLst/>
            </a:prstGeom>
          </p:spPr>
          <p:txBody>
            <a:bodyPr wrap="none">
              <a:spAutoFit/>
            </a:bodyPr>
            <a:lstStyle/>
            <a:p>
              <a:r>
                <a:rPr lang="en-US" altLang="en-US" b="1" kern="0" dirty="0">
                  <a:solidFill>
                    <a:srgbClr val="000000"/>
                  </a:solidFill>
                  <a:latin typeface="Arial" panose="020B0604020202020204" pitchFamily="34" charset="0"/>
                  <a:cs typeface="Arial" panose="020B0604020202020204" pitchFamily="34" charset="0"/>
                </a:rPr>
                <a:t>A</a:t>
              </a:r>
              <a:endParaRPr lang="en-US" dirty="0"/>
            </a:p>
          </p:txBody>
        </p:sp>
      </p:grpSp>
      <p:sp>
        <p:nvSpPr>
          <p:cNvPr id="3" name="Rectangle 2"/>
          <p:cNvSpPr/>
          <p:nvPr/>
        </p:nvSpPr>
        <p:spPr>
          <a:xfrm>
            <a:off x="466927" y="1673385"/>
            <a:ext cx="11429799" cy="1212640"/>
          </a:xfrm>
          <a:prstGeom prst="rect">
            <a:avLst/>
          </a:prstGeom>
        </p:spPr>
        <p:txBody>
          <a:bodyPr wrap="square">
            <a:spAutoFit/>
          </a:bodyPr>
          <a:lstStyle/>
          <a:p>
            <a:pPr marL="342900" lvl="0" indent="-342900" algn="r" defTabSz="914400" rtl="1" fontAlgn="base">
              <a:lnSpc>
                <a:spcPct val="80000"/>
              </a:lnSpc>
              <a:spcBef>
                <a:spcPct val="20000"/>
              </a:spcBef>
              <a:spcAft>
                <a:spcPct val="0"/>
              </a:spcAft>
              <a:buClr>
                <a:srgbClr val="7C1302"/>
              </a:buClr>
              <a:buSzPct val="70000"/>
              <a:buFont typeface="Wingdings" panose="05000000000000000000" pitchFamily="2" charset="2"/>
              <a:buChar char="l"/>
            </a:pPr>
            <a:r>
              <a:rPr lang="fa-IR" altLang="en-US" sz="2800" kern="0" dirty="0">
                <a:solidFill>
                  <a:srgbClr val="000000"/>
                </a:solidFill>
                <a:latin typeface="Tahoma"/>
                <a:cs typeface="Tahoma" panose="020B0604030504040204" pitchFamily="34" charset="0"/>
              </a:rPr>
              <a:t>آرايه در </a:t>
            </a:r>
            <a:r>
              <a:rPr lang="en-US" altLang="en-US" sz="2800" kern="0" dirty="0">
                <a:solidFill>
                  <a:srgbClr val="000000"/>
                </a:solidFill>
                <a:latin typeface="Tahoma"/>
                <a:cs typeface="Tahoma" panose="020B0604030504040204" pitchFamily="34" charset="0"/>
              </a:rPr>
              <a:t>C</a:t>
            </a:r>
            <a:r>
              <a:rPr lang="fa-IR" altLang="en-US" sz="2800" kern="0" dirty="0">
                <a:solidFill>
                  <a:srgbClr val="000000"/>
                </a:solidFill>
                <a:latin typeface="Tahoma"/>
                <a:cs typeface="Tahoma" panose="020B0604030504040204" pitchFamily="34" charset="0"/>
              </a:rPr>
              <a:t> عبارتست از مجموعه اي از داده هاي همنوع كه تحت يك نام مشترك و در خانه هاي متوالي حافظه ذخيره مي گردند.</a:t>
            </a:r>
          </a:p>
          <a:p>
            <a:pPr marL="342900" lvl="0" indent="-342900" algn="r" defTabSz="914400" rtl="1" fontAlgn="base">
              <a:lnSpc>
                <a:spcPct val="80000"/>
              </a:lnSpc>
              <a:spcBef>
                <a:spcPct val="20000"/>
              </a:spcBef>
              <a:spcAft>
                <a:spcPct val="0"/>
              </a:spcAft>
              <a:buClr>
                <a:srgbClr val="7C1302"/>
              </a:buClr>
              <a:buSzPct val="70000"/>
              <a:buFont typeface="Wingdings" panose="05000000000000000000" pitchFamily="2" charset="2"/>
              <a:buChar char="l"/>
            </a:pPr>
            <a:r>
              <a:rPr lang="fa-IR" altLang="en-US" sz="2800" kern="0" dirty="0">
                <a:solidFill>
                  <a:srgbClr val="000000"/>
                </a:solidFill>
                <a:latin typeface="Tahoma"/>
                <a:cs typeface="Tahoma" panose="020B0604030504040204" pitchFamily="34" charset="0"/>
              </a:rPr>
              <a:t>براي دسترسي به عناصر آرايه، بايد از نام آرايه بعلاوه انديس استفاده كرد.</a:t>
            </a:r>
          </a:p>
        </p:txBody>
      </p:sp>
    </p:spTree>
    <p:extLst>
      <p:ext uri="{BB962C8B-B14F-4D97-AF65-F5344CB8AC3E}">
        <p14:creationId xmlns:p14="http://schemas.microsoft.com/office/powerpoint/2010/main" val="24961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ppt_x"/>
                                          </p:val>
                                        </p:tav>
                                        <p:tav tm="100000">
                                          <p:val>
                                            <p:strVal val="#ppt_x"/>
                                          </p:val>
                                        </p:tav>
                                      </p:tavLst>
                                    </p:anim>
                                    <p:anim calcmode="lin" valueType="num">
                                      <p:cBhvr additive="base">
                                        <p:cTn id="3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الگوريتم مرتب سازي درجی</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21" name="Rectangle 3"/>
          <p:cNvSpPr txBox="1">
            <a:spLocks noChangeArrowheads="1"/>
          </p:cNvSpPr>
          <p:nvPr/>
        </p:nvSpPr>
        <p:spPr bwMode="auto">
          <a:xfrm>
            <a:off x="5535038" y="1022019"/>
            <a:ext cx="6381141"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80000"/>
              </a:lnSpc>
            </a:pPr>
            <a:r>
              <a:rPr lang="fa-IR" altLang="en-US" sz="2100" kern="0" dirty="0" smtClean="0">
                <a:cs typeface="Tahoma" panose="020B0604030504040204" pitchFamily="34" charset="0"/>
              </a:rPr>
              <a:t>در اين روش مرتب سازي از عمل </a:t>
            </a:r>
            <a:r>
              <a:rPr lang="fa-IR" altLang="en-US" sz="2100" b="1" kern="0" dirty="0" smtClean="0">
                <a:cs typeface="Tahoma" panose="020B0604030504040204" pitchFamily="34" charset="0"/>
              </a:rPr>
              <a:t>درج</a:t>
            </a:r>
            <a:r>
              <a:rPr lang="fa-IR" altLang="en-US" sz="2100" kern="0" dirty="0" smtClean="0">
                <a:cs typeface="Tahoma" panose="020B0604030504040204" pitchFamily="34" charset="0"/>
              </a:rPr>
              <a:t> استفاده مي شود. </a:t>
            </a:r>
          </a:p>
          <a:p>
            <a:pPr defTabSz="914400" eaLnBrk="1" hangingPunct="1">
              <a:lnSpc>
                <a:spcPct val="80000"/>
              </a:lnSpc>
            </a:pPr>
            <a:r>
              <a:rPr lang="fa-IR" altLang="en-US" sz="2100" kern="0" dirty="0" smtClean="0">
                <a:cs typeface="Tahoma" panose="020B0604030504040204" pitchFamily="34" charset="0"/>
              </a:rPr>
              <a:t>اين روش را مي توان بصورت زير مرحله بندي كرد:</a:t>
            </a:r>
          </a:p>
          <a:p>
            <a:pPr lvl="1" defTabSz="914400" eaLnBrk="1" hangingPunct="1">
              <a:lnSpc>
                <a:spcPct val="80000"/>
              </a:lnSpc>
            </a:pPr>
            <a:r>
              <a:rPr lang="fa-IR" altLang="en-US" sz="2000" kern="0" dirty="0" smtClean="0">
                <a:cs typeface="Tahoma" panose="020B0604030504040204" pitchFamily="34" charset="0"/>
              </a:rPr>
              <a:t>مرحله 1- فرض مي كنيم آرايه فقط داراي عنصر اول است و ساير عناصر را درنظر نمي گيريم. در اينصورت يك آرايه يك عنصري مرتب داريم</a:t>
            </a:r>
          </a:p>
          <a:p>
            <a:pPr lvl="1" defTabSz="914400" eaLnBrk="1" hangingPunct="1">
              <a:lnSpc>
                <a:spcPct val="80000"/>
              </a:lnSpc>
            </a:pPr>
            <a:r>
              <a:rPr lang="fa-IR" altLang="en-US" sz="2000" kern="0" dirty="0" smtClean="0">
                <a:cs typeface="Tahoma" panose="020B0604030504040204" pitchFamily="34" charset="0"/>
              </a:rPr>
              <a:t>مرحله 2 – عنصر دوم را در آرايه مرتب مرحله قبل درج مي نماييم. اكنون يك آرايه دو عنصري مرتب داريم.</a:t>
            </a:r>
          </a:p>
          <a:p>
            <a:pPr lvl="1" defTabSz="914400" eaLnBrk="1" hangingPunct="1">
              <a:lnSpc>
                <a:spcPct val="80000"/>
              </a:lnSpc>
            </a:pPr>
            <a:r>
              <a:rPr lang="fa-IR" altLang="en-US" sz="2000" kern="0" dirty="0" smtClean="0">
                <a:cs typeface="Tahoma" panose="020B0604030504040204" pitchFamily="34" charset="0"/>
              </a:rPr>
              <a:t>مرحله 3- عنصر سوم را در آرايه مرتب مرحله قبل درج مي نماييم. اكنون يك آرايه سه عنصري مرتب داريم.</a:t>
            </a:r>
          </a:p>
          <a:p>
            <a:pPr lvl="1" defTabSz="914400" eaLnBrk="1" hangingPunct="1">
              <a:lnSpc>
                <a:spcPct val="80000"/>
              </a:lnSpc>
            </a:pPr>
            <a:r>
              <a:rPr lang="fa-IR" altLang="en-US" sz="2000" kern="0" dirty="0" smtClean="0">
                <a:cs typeface="Tahoma" panose="020B0604030504040204" pitchFamily="34" charset="0"/>
              </a:rPr>
              <a:t>...</a:t>
            </a:r>
          </a:p>
          <a:p>
            <a:pPr lvl="1" defTabSz="914400" eaLnBrk="1" hangingPunct="1">
              <a:lnSpc>
                <a:spcPct val="80000"/>
              </a:lnSpc>
            </a:pPr>
            <a:r>
              <a:rPr lang="fa-IR" altLang="en-US" sz="2000" kern="0" dirty="0" smtClean="0">
                <a:cs typeface="Tahoma" panose="020B0604030504040204" pitchFamily="34" charset="0"/>
              </a:rPr>
              <a:t>مرحله </a:t>
            </a:r>
            <a:r>
              <a:rPr lang="en-US" altLang="en-US" sz="2000" kern="0" dirty="0" smtClean="0">
                <a:cs typeface="Tahoma" panose="020B0604030504040204" pitchFamily="34" charset="0"/>
              </a:rPr>
              <a:t>k </a:t>
            </a:r>
            <a:r>
              <a:rPr lang="fa-IR" altLang="en-US" sz="2000" kern="0" dirty="0" smtClean="0">
                <a:cs typeface="Tahoma" panose="020B0604030504040204" pitchFamily="34" charset="0"/>
              </a:rPr>
              <a:t>– عنصر </a:t>
            </a:r>
            <a:r>
              <a:rPr lang="en-US" altLang="en-US" sz="2000" kern="0" dirty="0" smtClean="0">
                <a:cs typeface="Tahoma" panose="020B0604030504040204" pitchFamily="34" charset="0"/>
              </a:rPr>
              <a:t>k</a:t>
            </a:r>
            <a:r>
              <a:rPr lang="fa-IR" altLang="en-US" sz="2000" kern="0" dirty="0" smtClean="0">
                <a:cs typeface="Tahoma" panose="020B0604030504040204" pitchFamily="34" charset="0"/>
              </a:rPr>
              <a:t>ام را در آرايه مرتب </a:t>
            </a:r>
            <a:r>
              <a:rPr lang="en-US" altLang="en-US" sz="2000" kern="0" dirty="0" smtClean="0">
                <a:cs typeface="Tahoma" panose="020B0604030504040204" pitchFamily="34" charset="0"/>
              </a:rPr>
              <a:t>k-1</a:t>
            </a:r>
            <a:r>
              <a:rPr lang="fa-IR" altLang="en-US" sz="2000" kern="0" dirty="0" smtClean="0">
                <a:cs typeface="Tahoma" panose="020B0604030504040204" pitchFamily="34" charset="0"/>
              </a:rPr>
              <a:t> عنصري مرحله قبل درج مي نماييم تا يك آرايه </a:t>
            </a:r>
            <a:r>
              <a:rPr lang="en-US" altLang="en-US" sz="2000" kern="0" dirty="0" smtClean="0">
                <a:cs typeface="Tahoma" panose="020B0604030504040204" pitchFamily="34" charset="0"/>
              </a:rPr>
              <a:t>k</a:t>
            </a:r>
            <a:r>
              <a:rPr lang="fa-IR" altLang="en-US" sz="2000" kern="0" dirty="0" smtClean="0">
                <a:cs typeface="Tahoma" panose="020B0604030504040204" pitchFamily="34" charset="0"/>
              </a:rPr>
              <a:t> عنصري مرتب بدست آوريم.</a:t>
            </a:r>
          </a:p>
          <a:p>
            <a:pPr lvl="1" defTabSz="914400" eaLnBrk="1" hangingPunct="1">
              <a:lnSpc>
                <a:spcPct val="80000"/>
              </a:lnSpc>
            </a:pPr>
            <a:r>
              <a:rPr lang="fa-IR" altLang="en-US" sz="2000" kern="0" dirty="0" smtClean="0">
                <a:cs typeface="Tahoma" panose="020B0604030504040204" pitchFamily="34" charset="0"/>
              </a:rPr>
              <a:t>...</a:t>
            </a:r>
          </a:p>
          <a:p>
            <a:pPr lvl="1" defTabSz="914400" eaLnBrk="1" hangingPunct="1">
              <a:lnSpc>
                <a:spcPct val="80000"/>
              </a:lnSpc>
            </a:pPr>
            <a:r>
              <a:rPr lang="fa-IR" altLang="en-US" sz="2000" kern="0" dirty="0" smtClean="0">
                <a:cs typeface="Tahoma" panose="020B0604030504040204" pitchFamily="34" charset="0"/>
              </a:rPr>
              <a:t>مرحله </a:t>
            </a:r>
            <a:r>
              <a:rPr lang="en-US" altLang="en-US" sz="2000" kern="0" dirty="0" smtClean="0">
                <a:cs typeface="Tahoma" panose="020B0604030504040204" pitchFamily="34" charset="0"/>
              </a:rPr>
              <a:t>n </a:t>
            </a:r>
            <a:r>
              <a:rPr lang="fa-IR" altLang="en-US" sz="2000" kern="0" dirty="0" smtClean="0">
                <a:cs typeface="Tahoma" panose="020B0604030504040204" pitchFamily="34" charset="0"/>
              </a:rPr>
              <a:t>– عنصر </a:t>
            </a:r>
            <a:r>
              <a:rPr lang="en-US" altLang="en-US" sz="2000" kern="0" dirty="0" smtClean="0">
                <a:cs typeface="Tahoma" panose="020B0604030504040204" pitchFamily="34" charset="0"/>
              </a:rPr>
              <a:t>n</a:t>
            </a:r>
            <a:r>
              <a:rPr lang="fa-IR" altLang="en-US" sz="2000" kern="0" dirty="0" smtClean="0">
                <a:cs typeface="Tahoma" panose="020B0604030504040204" pitchFamily="34" charset="0"/>
              </a:rPr>
              <a:t> را در آرايه مرتب مرحله قبل درج كرده تا آرايه مرتب نهايي حاصل شود.</a:t>
            </a:r>
            <a:endParaRPr lang="en-US" altLang="en-US" sz="2000" kern="0" dirty="0" smtClean="0">
              <a:cs typeface="Tahoma" panose="020B0604030504040204" pitchFamily="34" charset="0"/>
            </a:endParaRPr>
          </a:p>
        </p:txBody>
      </p:sp>
      <p:sp>
        <p:nvSpPr>
          <p:cNvPr id="22" name="Rectangle 3"/>
          <p:cNvSpPr txBox="1">
            <a:spLocks noChangeArrowheads="1"/>
          </p:cNvSpPr>
          <p:nvPr/>
        </p:nvSpPr>
        <p:spPr>
          <a:xfrm>
            <a:off x="342983" y="1631713"/>
            <a:ext cx="5289332" cy="4411662"/>
          </a:xfrm>
          <a:prstGeom prst="rect">
            <a:avLst/>
          </a:prstGeom>
        </p:spPr>
        <p:txBody>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2400" dirty="0" smtClean="0"/>
              <a:t>void  </a:t>
            </a:r>
            <a:r>
              <a:rPr lang="en-US" altLang="en-US" sz="2400" dirty="0" err="1" smtClean="0"/>
              <a:t>insertionSort</a:t>
            </a:r>
            <a:r>
              <a:rPr lang="en-US" altLang="en-US" sz="2400" dirty="0" smtClean="0"/>
              <a:t>(</a:t>
            </a:r>
            <a:r>
              <a:rPr lang="en-US" altLang="en-US" sz="2400" dirty="0" err="1" smtClean="0"/>
              <a:t>int</a:t>
            </a:r>
            <a:r>
              <a:rPr lang="en-US" altLang="en-US" sz="2400" dirty="0" smtClean="0"/>
              <a:t>  A[], </a:t>
            </a:r>
            <a:r>
              <a:rPr lang="en-US" altLang="en-US" sz="2400" dirty="0" err="1" smtClean="0"/>
              <a:t>int</a:t>
            </a:r>
            <a:r>
              <a:rPr lang="en-US" altLang="en-US" sz="2400" dirty="0" smtClean="0"/>
              <a:t> n) {</a:t>
            </a:r>
          </a:p>
          <a:p>
            <a:pPr>
              <a:buFont typeface="Wingdings" panose="05000000000000000000" pitchFamily="2" charset="2"/>
              <a:buNone/>
            </a:pPr>
            <a:r>
              <a:rPr lang="en-US" altLang="en-US" sz="2400" dirty="0" smtClean="0"/>
              <a:t>    </a:t>
            </a:r>
            <a:r>
              <a:rPr lang="en-US" altLang="en-US" sz="2400" dirty="0" err="1" smtClean="0"/>
              <a:t>int</a:t>
            </a:r>
            <a:r>
              <a:rPr lang="en-US" altLang="en-US" sz="2400" dirty="0" smtClean="0"/>
              <a:t>  </a:t>
            </a:r>
            <a:r>
              <a:rPr lang="en-US" altLang="en-US" sz="2400" dirty="0" err="1" smtClean="0"/>
              <a:t>i</a:t>
            </a:r>
            <a:r>
              <a:rPr lang="en-US" altLang="en-US" sz="2400" dirty="0" smtClean="0"/>
              <a:t>, j, cur;</a:t>
            </a:r>
          </a:p>
          <a:p>
            <a:pPr>
              <a:buFont typeface="Wingdings" panose="05000000000000000000" pitchFamily="2" charset="2"/>
              <a:buNone/>
            </a:pPr>
            <a:r>
              <a:rPr lang="en-US" altLang="en-US" sz="2400" dirty="0" smtClean="0"/>
              <a:t>    for  (</a:t>
            </a:r>
            <a:r>
              <a:rPr lang="en-US" altLang="en-US" sz="2400" dirty="0" err="1" smtClean="0"/>
              <a:t>i</a:t>
            </a:r>
            <a:r>
              <a:rPr lang="en-US" altLang="en-US" sz="2400" dirty="0" smtClean="0"/>
              <a:t>=1; </a:t>
            </a:r>
            <a:r>
              <a:rPr lang="en-US" altLang="en-US" sz="2400" dirty="0" err="1" smtClean="0"/>
              <a:t>i</a:t>
            </a:r>
            <a:r>
              <a:rPr lang="en-US" altLang="en-US" sz="2400" dirty="0" smtClean="0"/>
              <a:t>&lt;n; </a:t>
            </a:r>
            <a:r>
              <a:rPr lang="en-US" altLang="en-US" sz="2400" dirty="0" err="1" smtClean="0"/>
              <a:t>i</a:t>
            </a:r>
            <a:r>
              <a:rPr lang="en-US" altLang="en-US" sz="2400" dirty="0" smtClean="0"/>
              <a:t>++) {</a:t>
            </a:r>
          </a:p>
          <a:p>
            <a:pPr>
              <a:buFont typeface="Wingdings" panose="05000000000000000000" pitchFamily="2" charset="2"/>
              <a:buNone/>
            </a:pPr>
            <a:r>
              <a:rPr lang="en-US" altLang="en-US" sz="2400" dirty="0" smtClean="0"/>
              <a:t>        cur = A[</a:t>
            </a:r>
            <a:r>
              <a:rPr lang="en-US" altLang="en-US" sz="2400" dirty="0" err="1" smtClean="0"/>
              <a:t>i</a:t>
            </a:r>
            <a:r>
              <a:rPr lang="en-US" altLang="en-US" sz="2400" dirty="0" smtClean="0"/>
              <a:t>] ;		</a:t>
            </a:r>
          </a:p>
          <a:p>
            <a:pPr>
              <a:buFont typeface="Wingdings" panose="05000000000000000000" pitchFamily="2" charset="2"/>
              <a:buNone/>
            </a:pPr>
            <a:r>
              <a:rPr lang="en-US" altLang="en-US" sz="2400" dirty="0" smtClean="0"/>
              <a:t>        for  (j=i-1; j&gt;=0 &amp;&amp; cur&lt;A[j]; j--)</a:t>
            </a:r>
          </a:p>
          <a:p>
            <a:pPr>
              <a:buFont typeface="Wingdings" panose="05000000000000000000" pitchFamily="2" charset="2"/>
              <a:buNone/>
            </a:pPr>
            <a:r>
              <a:rPr lang="en-US" altLang="en-US" sz="2400" dirty="0" smtClean="0"/>
              <a:t>             A[j+1] = A[j] ;</a:t>
            </a:r>
          </a:p>
          <a:p>
            <a:pPr>
              <a:buFont typeface="Wingdings" panose="05000000000000000000" pitchFamily="2" charset="2"/>
              <a:buNone/>
            </a:pPr>
            <a:r>
              <a:rPr lang="en-US" altLang="en-US" sz="2400" dirty="0" smtClean="0"/>
              <a:t>        A[j+1] = cur ;</a:t>
            </a:r>
          </a:p>
          <a:p>
            <a:pPr>
              <a:buFont typeface="Wingdings" panose="05000000000000000000" pitchFamily="2" charset="2"/>
              <a:buNone/>
            </a:pPr>
            <a:r>
              <a:rPr lang="en-US" altLang="en-US" sz="2400" dirty="0" smtClean="0"/>
              <a:t>    }</a:t>
            </a:r>
          </a:p>
          <a:p>
            <a:pPr>
              <a:buFont typeface="Wingdings" panose="05000000000000000000" pitchFamily="2" charset="2"/>
              <a:buNone/>
            </a:pPr>
            <a:r>
              <a:rPr lang="en-US" altLang="en-US" sz="2400" dirty="0" smtClean="0"/>
              <a:t>}</a:t>
            </a:r>
          </a:p>
        </p:txBody>
      </p:sp>
    </p:spTree>
    <p:extLst>
      <p:ext uri="{BB962C8B-B14F-4D97-AF65-F5344CB8AC3E}">
        <p14:creationId xmlns:p14="http://schemas.microsoft.com/office/powerpoint/2010/main" val="230210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1000" fill="hold"/>
                                        <p:tgtEl>
                                          <p:spTgt spid="22"/>
                                        </p:tgtEl>
                                        <p:attrNameLst>
                                          <p:attrName>ppt_w</p:attrName>
                                        </p:attrNameLst>
                                      </p:cBhvr>
                                      <p:tavLst>
                                        <p:tav tm="0">
                                          <p:val>
                                            <p:fltVal val="0"/>
                                          </p:val>
                                        </p:tav>
                                        <p:tav tm="100000">
                                          <p:val>
                                            <p:strVal val="#ppt_w"/>
                                          </p:val>
                                        </p:tav>
                                      </p:tavLst>
                                    </p:anim>
                                    <p:anim calcmode="lin" valueType="num">
                                      <p:cBhvr>
                                        <p:cTn id="13" dur="1000" fill="hold"/>
                                        <p:tgtEl>
                                          <p:spTgt spid="22"/>
                                        </p:tgtEl>
                                        <p:attrNameLst>
                                          <p:attrName>ppt_h</p:attrName>
                                        </p:attrNameLst>
                                      </p:cBhvr>
                                      <p:tavLst>
                                        <p:tav tm="0">
                                          <p:val>
                                            <p:fltVal val="0"/>
                                          </p:val>
                                        </p:tav>
                                        <p:tav tm="100000">
                                          <p:val>
                                            <p:strVal val="#ppt_h"/>
                                          </p:val>
                                        </p:tav>
                                      </p:tavLst>
                                    </p:anim>
                                    <p:anim calcmode="lin" valueType="num">
                                      <p:cBhvr>
                                        <p:cTn id="14" dur="1000" fill="hold"/>
                                        <p:tgtEl>
                                          <p:spTgt spid="22"/>
                                        </p:tgtEl>
                                        <p:attrNameLst>
                                          <p:attrName>style.rotation</p:attrName>
                                        </p:attrNameLst>
                                      </p:cBhvr>
                                      <p:tavLst>
                                        <p:tav tm="0">
                                          <p:val>
                                            <p:fltVal val="90"/>
                                          </p:val>
                                        </p:tav>
                                        <p:tav tm="100000">
                                          <p:val>
                                            <p:fltVal val="0"/>
                                          </p:val>
                                        </p:tav>
                                      </p:tavLst>
                                    </p:anim>
                                    <p:animEffect transition="in" filter="fade">
                                      <p:cBhvr>
                                        <p:cTn id="15"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الگوريتم مرتب سازي درجی</a:t>
            </a:r>
          </a:p>
        </p:txBody>
      </p:sp>
      <p:cxnSp>
        <p:nvCxnSpPr>
          <p:cNvPr id="34" name="Straight Arrow Connector 33"/>
          <p:cNvCxnSpPr/>
          <p:nvPr/>
        </p:nvCxnSpPr>
        <p:spPr>
          <a:xfrm flipV="1">
            <a:off x="911330" y="930616"/>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grpSp>
        <p:nvGrpSpPr>
          <p:cNvPr id="6" name="Group 4"/>
          <p:cNvGrpSpPr>
            <a:grpSpLocks/>
          </p:cNvGrpSpPr>
          <p:nvPr/>
        </p:nvGrpSpPr>
        <p:grpSpPr bwMode="auto">
          <a:xfrm>
            <a:off x="3751668" y="2197472"/>
            <a:ext cx="519112" cy="3243262"/>
            <a:chOff x="2531" y="9113"/>
            <a:chExt cx="555" cy="3240"/>
          </a:xfrm>
        </p:grpSpPr>
        <p:sp>
          <p:nvSpPr>
            <p:cNvPr id="7" name="Rectangle 5"/>
            <p:cNvSpPr>
              <a:spLocks noChangeArrowheads="1"/>
            </p:cNvSpPr>
            <p:nvPr/>
          </p:nvSpPr>
          <p:spPr bwMode="auto">
            <a:xfrm>
              <a:off x="2546" y="9113"/>
              <a:ext cx="540" cy="3240"/>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8" name="Line 6"/>
            <p:cNvSpPr>
              <a:spLocks noChangeShapeType="1"/>
            </p:cNvSpPr>
            <p:nvPr/>
          </p:nvSpPr>
          <p:spPr bwMode="auto">
            <a:xfrm>
              <a:off x="2546" y="1073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9" name="Line 7"/>
            <p:cNvSpPr>
              <a:spLocks noChangeShapeType="1"/>
            </p:cNvSpPr>
            <p:nvPr/>
          </p:nvSpPr>
          <p:spPr bwMode="auto">
            <a:xfrm>
              <a:off x="2546" y="993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0" name="Line 8"/>
            <p:cNvSpPr>
              <a:spLocks noChangeShapeType="1"/>
            </p:cNvSpPr>
            <p:nvPr/>
          </p:nvSpPr>
          <p:spPr bwMode="auto">
            <a:xfrm>
              <a:off x="2546" y="95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1" name="Line 9"/>
            <p:cNvSpPr>
              <a:spLocks noChangeShapeType="1"/>
            </p:cNvSpPr>
            <p:nvPr/>
          </p:nvSpPr>
          <p:spPr bwMode="auto">
            <a:xfrm>
              <a:off x="2531" y="1034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2" name="Line 10"/>
            <p:cNvSpPr>
              <a:spLocks noChangeShapeType="1"/>
            </p:cNvSpPr>
            <p:nvPr/>
          </p:nvSpPr>
          <p:spPr bwMode="auto">
            <a:xfrm>
              <a:off x="2531" y="1112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3" name="Line 11"/>
            <p:cNvSpPr>
              <a:spLocks noChangeShapeType="1"/>
            </p:cNvSpPr>
            <p:nvPr/>
          </p:nvSpPr>
          <p:spPr bwMode="auto">
            <a:xfrm>
              <a:off x="2546" y="1152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4" name="Line 12"/>
            <p:cNvSpPr>
              <a:spLocks noChangeShapeType="1"/>
            </p:cNvSpPr>
            <p:nvPr/>
          </p:nvSpPr>
          <p:spPr bwMode="auto">
            <a:xfrm>
              <a:off x="2546" y="119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sp>
        <p:nvSpPr>
          <p:cNvPr id="15" name="Text Box 13"/>
          <p:cNvSpPr txBox="1">
            <a:spLocks noChangeArrowheads="1"/>
          </p:cNvSpPr>
          <p:nvPr/>
        </p:nvSpPr>
        <p:spPr bwMode="auto">
          <a:xfrm>
            <a:off x="3804055" y="2240334"/>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16</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6" name="Text Box 14"/>
          <p:cNvSpPr txBox="1">
            <a:spLocks noChangeArrowheads="1"/>
          </p:cNvSpPr>
          <p:nvPr/>
        </p:nvSpPr>
        <p:spPr bwMode="auto">
          <a:xfrm>
            <a:off x="3838980" y="2629272"/>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22</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7" name="Text Box 15"/>
          <p:cNvSpPr txBox="1">
            <a:spLocks noChangeArrowheads="1"/>
          </p:cNvSpPr>
          <p:nvPr/>
        </p:nvSpPr>
        <p:spPr bwMode="auto">
          <a:xfrm>
            <a:off x="3789768" y="3061072"/>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12</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8" name="Text Box 16"/>
          <p:cNvSpPr txBox="1">
            <a:spLocks noChangeArrowheads="1"/>
          </p:cNvSpPr>
          <p:nvPr/>
        </p:nvSpPr>
        <p:spPr bwMode="auto">
          <a:xfrm>
            <a:off x="3789768" y="345000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35</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9" name="Text Box 17"/>
          <p:cNvSpPr txBox="1">
            <a:spLocks noChangeArrowheads="1"/>
          </p:cNvSpPr>
          <p:nvPr/>
        </p:nvSpPr>
        <p:spPr bwMode="auto">
          <a:xfrm>
            <a:off x="3789768" y="3810372"/>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27</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20" name="Text Box 18"/>
          <p:cNvSpPr txBox="1">
            <a:spLocks noChangeArrowheads="1"/>
          </p:cNvSpPr>
          <p:nvPr/>
        </p:nvSpPr>
        <p:spPr bwMode="auto">
          <a:xfrm>
            <a:off x="3861205" y="4213597"/>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8</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21" name="Text Box 19"/>
          <p:cNvSpPr txBox="1">
            <a:spLocks noChangeArrowheads="1"/>
          </p:cNvSpPr>
          <p:nvPr/>
        </p:nvSpPr>
        <p:spPr bwMode="auto">
          <a:xfrm>
            <a:off x="3804055" y="463110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41</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22" name="Text Box 20"/>
          <p:cNvSpPr txBox="1">
            <a:spLocks noChangeArrowheads="1"/>
          </p:cNvSpPr>
          <p:nvPr/>
        </p:nvSpPr>
        <p:spPr bwMode="auto">
          <a:xfrm>
            <a:off x="3804055" y="5048622"/>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19</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23" name="Text Box 21"/>
          <p:cNvSpPr txBox="1">
            <a:spLocks noChangeArrowheads="1"/>
          </p:cNvSpPr>
          <p:nvPr/>
        </p:nvSpPr>
        <p:spPr bwMode="auto">
          <a:xfrm>
            <a:off x="3478618" y="5647109"/>
            <a:ext cx="917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fa-IR" altLang="en-US" sz="1400" b="0" smtClean="0">
                <a:solidFill>
                  <a:srgbClr val="000000"/>
                </a:solidFill>
                <a:latin typeface="Tahoma" panose="020B0604030504040204" pitchFamily="34" charset="0"/>
                <a:cs typeface="Tahoma" panose="020B0604030504040204" pitchFamily="34" charset="0"/>
              </a:rPr>
              <a:t>مرحله اول</a:t>
            </a:r>
            <a:endParaRPr lang="en-US" altLang="en-US" sz="1400" b="0" smtClean="0">
              <a:solidFill>
                <a:srgbClr val="000000"/>
              </a:solidFill>
              <a:latin typeface="Tahoma" panose="020B0604030504040204" pitchFamily="34" charset="0"/>
              <a:cs typeface="Tahoma" panose="020B0604030504040204" pitchFamily="34" charset="0"/>
            </a:endParaRPr>
          </a:p>
        </p:txBody>
      </p:sp>
      <p:sp>
        <p:nvSpPr>
          <p:cNvPr id="24" name="Line 22"/>
          <p:cNvSpPr>
            <a:spLocks noChangeShapeType="1"/>
          </p:cNvSpPr>
          <p:nvPr/>
        </p:nvSpPr>
        <p:spPr bwMode="auto">
          <a:xfrm flipV="1">
            <a:off x="3637368" y="2607047"/>
            <a:ext cx="73501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5" name="Line 23"/>
          <p:cNvSpPr>
            <a:spLocks noChangeShapeType="1"/>
          </p:cNvSpPr>
          <p:nvPr/>
        </p:nvSpPr>
        <p:spPr bwMode="auto">
          <a:xfrm flipV="1">
            <a:off x="3637368" y="3024559"/>
            <a:ext cx="73501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nvGrpSpPr>
          <p:cNvPr id="26" name="Group 24"/>
          <p:cNvGrpSpPr>
            <a:grpSpLocks/>
          </p:cNvGrpSpPr>
          <p:nvPr/>
        </p:nvGrpSpPr>
        <p:grpSpPr bwMode="auto">
          <a:xfrm>
            <a:off x="5048655" y="2218109"/>
            <a:ext cx="519113" cy="3243263"/>
            <a:chOff x="2531" y="9113"/>
            <a:chExt cx="555" cy="3240"/>
          </a:xfrm>
        </p:grpSpPr>
        <p:sp>
          <p:nvSpPr>
            <p:cNvPr id="27" name="Rectangle 25"/>
            <p:cNvSpPr>
              <a:spLocks noChangeArrowheads="1"/>
            </p:cNvSpPr>
            <p:nvPr/>
          </p:nvSpPr>
          <p:spPr bwMode="auto">
            <a:xfrm>
              <a:off x="2546" y="9113"/>
              <a:ext cx="540" cy="3240"/>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28" name="Line 26"/>
            <p:cNvSpPr>
              <a:spLocks noChangeShapeType="1"/>
            </p:cNvSpPr>
            <p:nvPr/>
          </p:nvSpPr>
          <p:spPr bwMode="auto">
            <a:xfrm>
              <a:off x="2546" y="1073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9" name="Line 27"/>
            <p:cNvSpPr>
              <a:spLocks noChangeShapeType="1"/>
            </p:cNvSpPr>
            <p:nvPr/>
          </p:nvSpPr>
          <p:spPr bwMode="auto">
            <a:xfrm>
              <a:off x="2546" y="993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0" name="Line 28"/>
            <p:cNvSpPr>
              <a:spLocks noChangeShapeType="1"/>
            </p:cNvSpPr>
            <p:nvPr/>
          </p:nvSpPr>
          <p:spPr bwMode="auto">
            <a:xfrm>
              <a:off x="2546" y="95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1" name="Line 29"/>
            <p:cNvSpPr>
              <a:spLocks noChangeShapeType="1"/>
            </p:cNvSpPr>
            <p:nvPr/>
          </p:nvSpPr>
          <p:spPr bwMode="auto">
            <a:xfrm>
              <a:off x="2531" y="1034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2" name="Line 30"/>
            <p:cNvSpPr>
              <a:spLocks noChangeShapeType="1"/>
            </p:cNvSpPr>
            <p:nvPr/>
          </p:nvSpPr>
          <p:spPr bwMode="auto">
            <a:xfrm>
              <a:off x="2531" y="1112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3" name="Line 31"/>
            <p:cNvSpPr>
              <a:spLocks noChangeShapeType="1"/>
            </p:cNvSpPr>
            <p:nvPr/>
          </p:nvSpPr>
          <p:spPr bwMode="auto">
            <a:xfrm>
              <a:off x="2546" y="1152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5" name="Line 32"/>
            <p:cNvSpPr>
              <a:spLocks noChangeShapeType="1"/>
            </p:cNvSpPr>
            <p:nvPr/>
          </p:nvSpPr>
          <p:spPr bwMode="auto">
            <a:xfrm>
              <a:off x="2546" y="119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sp>
        <p:nvSpPr>
          <p:cNvPr id="36" name="Text Box 33"/>
          <p:cNvSpPr txBox="1">
            <a:spLocks noChangeArrowheads="1"/>
          </p:cNvSpPr>
          <p:nvPr/>
        </p:nvSpPr>
        <p:spPr bwMode="auto">
          <a:xfrm>
            <a:off x="5101043" y="2260972"/>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16</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37" name="Text Box 34"/>
          <p:cNvSpPr txBox="1">
            <a:spLocks noChangeArrowheads="1"/>
          </p:cNvSpPr>
          <p:nvPr/>
        </p:nvSpPr>
        <p:spPr bwMode="auto">
          <a:xfrm>
            <a:off x="5107393" y="3061072"/>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12</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38" name="Text Box 35"/>
          <p:cNvSpPr txBox="1">
            <a:spLocks noChangeArrowheads="1"/>
          </p:cNvSpPr>
          <p:nvPr/>
        </p:nvSpPr>
        <p:spPr bwMode="auto">
          <a:xfrm>
            <a:off x="5085168" y="264990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22</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39" name="Text Box 36"/>
          <p:cNvSpPr txBox="1">
            <a:spLocks noChangeArrowheads="1"/>
          </p:cNvSpPr>
          <p:nvPr/>
        </p:nvSpPr>
        <p:spPr bwMode="auto">
          <a:xfrm>
            <a:off x="5086755" y="3470647"/>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35</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0" name="Text Box 37"/>
          <p:cNvSpPr txBox="1">
            <a:spLocks noChangeArrowheads="1"/>
          </p:cNvSpPr>
          <p:nvPr/>
        </p:nvSpPr>
        <p:spPr bwMode="auto">
          <a:xfrm>
            <a:off x="5086755" y="383100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27</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1" name="Text Box 38"/>
          <p:cNvSpPr txBox="1">
            <a:spLocks noChangeArrowheads="1"/>
          </p:cNvSpPr>
          <p:nvPr/>
        </p:nvSpPr>
        <p:spPr bwMode="auto">
          <a:xfrm>
            <a:off x="5158193" y="4234234"/>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8</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2" name="Text Box 39"/>
          <p:cNvSpPr txBox="1">
            <a:spLocks noChangeArrowheads="1"/>
          </p:cNvSpPr>
          <p:nvPr/>
        </p:nvSpPr>
        <p:spPr bwMode="auto">
          <a:xfrm>
            <a:off x="5101043" y="4651747"/>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41</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3" name="Text Box 40"/>
          <p:cNvSpPr txBox="1">
            <a:spLocks noChangeArrowheads="1"/>
          </p:cNvSpPr>
          <p:nvPr/>
        </p:nvSpPr>
        <p:spPr bwMode="auto">
          <a:xfrm>
            <a:off x="5101043" y="506925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19</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4" name="Text Box 41"/>
          <p:cNvSpPr txBox="1">
            <a:spLocks noChangeArrowheads="1"/>
          </p:cNvSpPr>
          <p:nvPr/>
        </p:nvSpPr>
        <p:spPr bwMode="auto">
          <a:xfrm>
            <a:off x="4775605" y="5667747"/>
            <a:ext cx="947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fa-IR" altLang="en-US" sz="1400" b="0" smtClean="0">
                <a:solidFill>
                  <a:srgbClr val="000000"/>
                </a:solidFill>
                <a:latin typeface="Tahoma" panose="020B0604030504040204" pitchFamily="34" charset="0"/>
                <a:cs typeface="Tahoma" panose="020B0604030504040204" pitchFamily="34" charset="0"/>
              </a:rPr>
              <a:t>مرحله دوم</a:t>
            </a:r>
            <a:endParaRPr lang="en-US" altLang="en-US" sz="1400" b="0" smtClean="0">
              <a:solidFill>
                <a:srgbClr val="000000"/>
              </a:solidFill>
              <a:latin typeface="Tahoma" panose="020B0604030504040204" pitchFamily="34" charset="0"/>
              <a:cs typeface="Tahoma" panose="020B0604030504040204" pitchFamily="34" charset="0"/>
            </a:endParaRPr>
          </a:p>
        </p:txBody>
      </p:sp>
      <p:sp>
        <p:nvSpPr>
          <p:cNvPr id="45" name="Line 43"/>
          <p:cNvSpPr>
            <a:spLocks noChangeShapeType="1"/>
          </p:cNvSpPr>
          <p:nvPr/>
        </p:nvSpPr>
        <p:spPr bwMode="auto">
          <a:xfrm flipV="1">
            <a:off x="4939118" y="3053134"/>
            <a:ext cx="73501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46" name="Line 44"/>
          <p:cNvSpPr>
            <a:spLocks noChangeShapeType="1"/>
          </p:cNvSpPr>
          <p:nvPr/>
        </p:nvSpPr>
        <p:spPr bwMode="auto">
          <a:xfrm flipV="1">
            <a:off x="4939118" y="3442072"/>
            <a:ext cx="73501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nvGrpSpPr>
          <p:cNvPr id="47" name="Group 45"/>
          <p:cNvGrpSpPr>
            <a:grpSpLocks/>
          </p:cNvGrpSpPr>
          <p:nvPr/>
        </p:nvGrpSpPr>
        <p:grpSpPr bwMode="auto">
          <a:xfrm>
            <a:off x="6272618" y="2218109"/>
            <a:ext cx="519112" cy="3243263"/>
            <a:chOff x="2531" y="9113"/>
            <a:chExt cx="555" cy="3240"/>
          </a:xfrm>
        </p:grpSpPr>
        <p:sp>
          <p:nvSpPr>
            <p:cNvPr id="48" name="Rectangle 46"/>
            <p:cNvSpPr>
              <a:spLocks noChangeArrowheads="1"/>
            </p:cNvSpPr>
            <p:nvPr/>
          </p:nvSpPr>
          <p:spPr bwMode="auto">
            <a:xfrm>
              <a:off x="2546" y="9113"/>
              <a:ext cx="540" cy="3240"/>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9" name="Line 47"/>
            <p:cNvSpPr>
              <a:spLocks noChangeShapeType="1"/>
            </p:cNvSpPr>
            <p:nvPr/>
          </p:nvSpPr>
          <p:spPr bwMode="auto">
            <a:xfrm>
              <a:off x="2546" y="1073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50" name="Line 48"/>
            <p:cNvSpPr>
              <a:spLocks noChangeShapeType="1"/>
            </p:cNvSpPr>
            <p:nvPr/>
          </p:nvSpPr>
          <p:spPr bwMode="auto">
            <a:xfrm>
              <a:off x="2546" y="993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51" name="Line 49"/>
            <p:cNvSpPr>
              <a:spLocks noChangeShapeType="1"/>
            </p:cNvSpPr>
            <p:nvPr/>
          </p:nvSpPr>
          <p:spPr bwMode="auto">
            <a:xfrm>
              <a:off x="2546" y="95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52" name="Line 50"/>
            <p:cNvSpPr>
              <a:spLocks noChangeShapeType="1"/>
            </p:cNvSpPr>
            <p:nvPr/>
          </p:nvSpPr>
          <p:spPr bwMode="auto">
            <a:xfrm>
              <a:off x="2531" y="1034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53" name="Line 51"/>
            <p:cNvSpPr>
              <a:spLocks noChangeShapeType="1"/>
            </p:cNvSpPr>
            <p:nvPr/>
          </p:nvSpPr>
          <p:spPr bwMode="auto">
            <a:xfrm>
              <a:off x="2531" y="1112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54" name="Line 52"/>
            <p:cNvSpPr>
              <a:spLocks noChangeShapeType="1"/>
            </p:cNvSpPr>
            <p:nvPr/>
          </p:nvSpPr>
          <p:spPr bwMode="auto">
            <a:xfrm>
              <a:off x="2546" y="1152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55" name="Line 53"/>
            <p:cNvSpPr>
              <a:spLocks noChangeShapeType="1"/>
            </p:cNvSpPr>
            <p:nvPr/>
          </p:nvSpPr>
          <p:spPr bwMode="auto">
            <a:xfrm>
              <a:off x="2546" y="119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sp>
        <p:nvSpPr>
          <p:cNvPr id="56" name="Text Box 54"/>
          <p:cNvSpPr txBox="1">
            <a:spLocks noChangeArrowheads="1"/>
          </p:cNvSpPr>
          <p:nvPr/>
        </p:nvSpPr>
        <p:spPr bwMode="auto">
          <a:xfrm>
            <a:off x="6325005" y="2260972"/>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12</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57" name="Text Box 55"/>
          <p:cNvSpPr txBox="1">
            <a:spLocks noChangeArrowheads="1"/>
          </p:cNvSpPr>
          <p:nvPr/>
        </p:nvSpPr>
        <p:spPr bwMode="auto">
          <a:xfrm>
            <a:off x="6331355" y="3061072"/>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22</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58" name="Text Box 56"/>
          <p:cNvSpPr txBox="1">
            <a:spLocks noChangeArrowheads="1"/>
          </p:cNvSpPr>
          <p:nvPr/>
        </p:nvSpPr>
        <p:spPr bwMode="auto">
          <a:xfrm>
            <a:off x="6309130" y="264990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16</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59" name="Text Box 58"/>
          <p:cNvSpPr txBox="1">
            <a:spLocks noChangeArrowheads="1"/>
          </p:cNvSpPr>
          <p:nvPr/>
        </p:nvSpPr>
        <p:spPr bwMode="auto">
          <a:xfrm>
            <a:off x="6310718" y="383100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27</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60" name="Text Box 59"/>
          <p:cNvSpPr txBox="1">
            <a:spLocks noChangeArrowheads="1"/>
          </p:cNvSpPr>
          <p:nvPr/>
        </p:nvSpPr>
        <p:spPr bwMode="auto">
          <a:xfrm>
            <a:off x="6382155" y="4234234"/>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8</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61" name="Text Box 60"/>
          <p:cNvSpPr txBox="1">
            <a:spLocks noChangeArrowheads="1"/>
          </p:cNvSpPr>
          <p:nvPr/>
        </p:nvSpPr>
        <p:spPr bwMode="auto">
          <a:xfrm>
            <a:off x="6325005" y="4651747"/>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41</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62" name="Text Box 61"/>
          <p:cNvSpPr txBox="1">
            <a:spLocks noChangeArrowheads="1"/>
          </p:cNvSpPr>
          <p:nvPr/>
        </p:nvSpPr>
        <p:spPr bwMode="auto">
          <a:xfrm>
            <a:off x="6325005" y="506925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19</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63" name="Text Box 62"/>
          <p:cNvSpPr txBox="1">
            <a:spLocks noChangeArrowheads="1"/>
          </p:cNvSpPr>
          <p:nvPr/>
        </p:nvSpPr>
        <p:spPr bwMode="auto">
          <a:xfrm>
            <a:off x="5999568" y="5667747"/>
            <a:ext cx="1044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fa-IR" altLang="en-US" sz="1400" b="0" smtClean="0">
                <a:solidFill>
                  <a:srgbClr val="000000"/>
                </a:solidFill>
                <a:latin typeface="Tahoma" panose="020B0604030504040204" pitchFamily="34" charset="0"/>
                <a:cs typeface="Tahoma" panose="020B0604030504040204" pitchFamily="34" charset="0"/>
              </a:rPr>
              <a:t>مرحله سوم</a:t>
            </a:r>
            <a:endParaRPr lang="en-US" altLang="en-US" sz="1400" b="0" smtClean="0">
              <a:solidFill>
                <a:srgbClr val="000000"/>
              </a:solidFill>
              <a:latin typeface="Tahoma" panose="020B0604030504040204" pitchFamily="34" charset="0"/>
              <a:cs typeface="Tahoma" panose="020B0604030504040204" pitchFamily="34" charset="0"/>
            </a:endParaRPr>
          </a:p>
        </p:txBody>
      </p:sp>
      <p:sp>
        <p:nvSpPr>
          <p:cNvPr id="64" name="Line 64"/>
          <p:cNvSpPr>
            <a:spLocks noChangeShapeType="1"/>
          </p:cNvSpPr>
          <p:nvPr/>
        </p:nvSpPr>
        <p:spPr bwMode="auto">
          <a:xfrm flipV="1">
            <a:off x="6163080" y="3442072"/>
            <a:ext cx="7350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65" name="Text Box 65"/>
          <p:cNvSpPr txBox="1">
            <a:spLocks noChangeArrowheads="1"/>
          </p:cNvSpPr>
          <p:nvPr/>
        </p:nvSpPr>
        <p:spPr bwMode="auto">
          <a:xfrm>
            <a:off x="6301193" y="3472234"/>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35</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66" name="Line 66"/>
          <p:cNvSpPr>
            <a:spLocks noChangeShapeType="1"/>
          </p:cNvSpPr>
          <p:nvPr/>
        </p:nvSpPr>
        <p:spPr bwMode="auto">
          <a:xfrm flipV="1">
            <a:off x="6171018" y="3832597"/>
            <a:ext cx="73501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nvGrpSpPr>
          <p:cNvPr id="67" name="Group 67"/>
          <p:cNvGrpSpPr>
            <a:grpSpLocks/>
          </p:cNvGrpSpPr>
          <p:nvPr/>
        </p:nvGrpSpPr>
        <p:grpSpPr bwMode="auto">
          <a:xfrm>
            <a:off x="7582305" y="2218109"/>
            <a:ext cx="519113" cy="3243263"/>
            <a:chOff x="2531" y="9113"/>
            <a:chExt cx="555" cy="3240"/>
          </a:xfrm>
        </p:grpSpPr>
        <p:sp>
          <p:nvSpPr>
            <p:cNvPr id="68" name="Rectangle 68"/>
            <p:cNvSpPr>
              <a:spLocks noChangeArrowheads="1"/>
            </p:cNvSpPr>
            <p:nvPr/>
          </p:nvSpPr>
          <p:spPr bwMode="auto">
            <a:xfrm>
              <a:off x="2546" y="9113"/>
              <a:ext cx="540" cy="3240"/>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69" name="Line 69"/>
            <p:cNvSpPr>
              <a:spLocks noChangeShapeType="1"/>
            </p:cNvSpPr>
            <p:nvPr/>
          </p:nvSpPr>
          <p:spPr bwMode="auto">
            <a:xfrm>
              <a:off x="2546" y="1073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70" name="Line 70"/>
            <p:cNvSpPr>
              <a:spLocks noChangeShapeType="1"/>
            </p:cNvSpPr>
            <p:nvPr/>
          </p:nvSpPr>
          <p:spPr bwMode="auto">
            <a:xfrm>
              <a:off x="2546" y="993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71" name="Line 71"/>
            <p:cNvSpPr>
              <a:spLocks noChangeShapeType="1"/>
            </p:cNvSpPr>
            <p:nvPr/>
          </p:nvSpPr>
          <p:spPr bwMode="auto">
            <a:xfrm>
              <a:off x="2546" y="95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72" name="Line 72"/>
            <p:cNvSpPr>
              <a:spLocks noChangeShapeType="1"/>
            </p:cNvSpPr>
            <p:nvPr/>
          </p:nvSpPr>
          <p:spPr bwMode="auto">
            <a:xfrm>
              <a:off x="2531" y="1034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73" name="Line 73"/>
            <p:cNvSpPr>
              <a:spLocks noChangeShapeType="1"/>
            </p:cNvSpPr>
            <p:nvPr/>
          </p:nvSpPr>
          <p:spPr bwMode="auto">
            <a:xfrm>
              <a:off x="2531" y="1112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74" name="Line 74"/>
            <p:cNvSpPr>
              <a:spLocks noChangeShapeType="1"/>
            </p:cNvSpPr>
            <p:nvPr/>
          </p:nvSpPr>
          <p:spPr bwMode="auto">
            <a:xfrm>
              <a:off x="2546" y="1152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75" name="Line 75"/>
            <p:cNvSpPr>
              <a:spLocks noChangeShapeType="1"/>
            </p:cNvSpPr>
            <p:nvPr/>
          </p:nvSpPr>
          <p:spPr bwMode="auto">
            <a:xfrm>
              <a:off x="2546" y="119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sp>
        <p:nvSpPr>
          <p:cNvPr id="76" name="Text Box 76"/>
          <p:cNvSpPr txBox="1">
            <a:spLocks noChangeArrowheads="1"/>
          </p:cNvSpPr>
          <p:nvPr/>
        </p:nvSpPr>
        <p:spPr bwMode="auto">
          <a:xfrm>
            <a:off x="7634693" y="2260972"/>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12</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77" name="Text Box 77"/>
          <p:cNvSpPr txBox="1">
            <a:spLocks noChangeArrowheads="1"/>
          </p:cNvSpPr>
          <p:nvPr/>
        </p:nvSpPr>
        <p:spPr bwMode="auto">
          <a:xfrm>
            <a:off x="7641043" y="3061072"/>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22</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78" name="Text Box 78"/>
          <p:cNvSpPr txBox="1">
            <a:spLocks noChangeArrowheads="1"/>
          </p:cNvSpPr>
          <p:nvPr/>
        </p:nvSpPr>
        <p:spPr bwMode="auto">
          <a:xfrm>
            <a:off x="7618818" y="264990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16</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79" name="Text Box 79"/>
          <p:cNvSpPr txBox="1">
            <a:spLocks noChangeArrowheads="1"/>
          </p:cNvSpPr>
          <p:nvPr/>
        </p:nvSpPr>
        <p:spPr bwMode="auto">
          <a:xfrm>
            <a:off x="7634693" y="3457947"/>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35</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80" name="Text Box 80"/>
          <p:cNvSpPr txBox="1">
            <a:spLocks noChangeArrowheads="1"/>
          </p:cNvSpPr>
          <p:nvPr/>
        </p:nvSpPr>
        <p:spPr bwMode="auto">
          <a:xfrm>
            <a:off x="7691843" y="4234234"/>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8</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81" name="Text Box 81"/>
          <p:cNvSpPr txBox="1">
            <a:spLocks noChangeArrowheads="1"/>
          </p:cNvSpPr>
          <p:nvPr/>
        </p:nvSpPr>
        <p:spPr bwMode="auto">
          <a:xfrm>
            <a:off x="7634693" y="4651747"/>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41</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82" name="Text Box 82"/>
          <p:cNvSpPr txBox="1">
            <a:spLocks noChangeArrowheads="1"/>
          </p:cNvSpPr>
          <p:nvPr/>
        </p:nvSpPr>
        <p:spPr bwMode="auto">
          <a:xfrm>
            <a:off x="7634693" y="506925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19</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83" name="Text Box 83"/>
          <p:cNvSpPr txBox="1">
            <a:spLocks noChangeArrowheads="1"/>
          </p:cNvSpPr>
          <p:nvPr/>
        </p:nvSpPr>
        <p:spPr bwMode="auto">
          <a:xfrm>
            <a:off x="7223530" y="5667747"/>
            <a:ext cx="1123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fa-IR" altLang="en-US" sz="1400" b="0" smtClean="0">
                <a:solidFill>
                  <a:srgbClr val="000000"/>
                </a:solidFill>
                <a:latin typeface="Tahoma" panose="020B0604030504040204" pitchFamily="34" charset="0"/>
                <a:cs typeface="Tahoma" panose="020B0604030504040204" pitchFamily="34" charset="0"/>
              </a:rPr>
              <a:t>مرحله چهارم</a:t>
            </a:r>
            <a:endParaRPr lang="en-US" altLang="en-US" sz="1400" b="0" smtClean="0">
              <a:solidFill>
                <a:srgbClr val="000000"/>
              </a:solidFill>
              <a:latin typeface="Tahoma" panose="020B0604030504040204" pitchFamily="34" charset="0"/>
              <a:cs typeface="Tahoma" panose="020B0604030504040204" pitchFamily="34" charset="0"/>
            </a:endParaRPr>
          </a:p>
        </p:txBody>
      </p:sp>
      <p:sp>
        <p:nvSpPr>
          <p:cNvPr id="84" name="Text Box 85"/>
          <p:cNvSpPr txBox="1">
            <a:spLocks noChangeArrowheads="1"/>
          </p:cNvSpPr>
          <p:nvPr/>
        </p:nvSpPr>
        <p:spPr bwMode="auto">
          <a:xfrm>
            <a:off x="7634693" y="3846884"/>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27</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85" name="Line 86"/>
          <p:cNvSpPr>
            <a:spLocks noChangeShapeType="1"/>
          </p:cNvSpPr>
          <p:nvPr/>
        </p:nvSpPr>
        <p:spPr bwMode="auto">
          <a:xfrm flipV="1">
            <a:off x="7480705" y="3832597"/>
            <a:ext cx="7350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86" name="Line 87"/>
          <p:cNvSpPr>
            <a:spLocks noChangeShapeType="1"/>
          </p:cNvSpPr>
          <p:nvPr/>
        </p:nvSpPr>
        <p:spPr bwMode="auto">
          <a:xfrm flipV="1">
            <a:off x="7475943" y="4234234"/>
            <a:ext cx="73501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nvGrpSpPr>
          <p:cNvPr id="87" name="Group 88"/>
          <p:cNvGrpSpPr>
            <a:grpSpLocks/>
          </p:cNvGrpSpPr>
          <p:nvPr/>
        </p:nvGrpSpPr>
        <p:grpSpPr bwMode="auto">
          <a:xfrm>
            <a:off x="8877705" y="2218109"/>
            <a:ext cx="519113" cy="3243263"/>
            <a:chOff x="2531" y="9113"/>
            <a:chExt cx="555" cy="3240"/>
          </a:xfrm>
        </p:grpSpPr>
        <p:sp>
          <p:nvSpPr>
            <p:cNvPr id="88" name="Rectangle 89"/>
            <p:cNvSpPr>
              <a:spLocks noChangeArrowheads="1"/>
            </p:cNvSpPr>
            <p:nvPr/>
          </p:nvSpPr>
          <p:spPr bwMode="auto">
            <a:xfrm>
              <a:off x="2546" y="9113"/>
              <a:ext cx="540" cy="3240"/>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89" name="Line 90"/>
            <p:cNvSpPr>
              <a:spLocks noChangeShapeType="1"/>
            </p:cNvSpPr>
            <p:nvPr/>
          </p:nvSpPr>
          <p:spPr bwMode="auto">
            <a:xfrm>
              <a:off x="2546" y="1073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90" name="Line 91"/>
            <p:cNvSpPr>
              <a:spLocks noChangeShapeType="1"/>
            </p:cNvSpPr>
            <p:nvPr/>
          </p:nvSpPr>
          <p:spPr bwMode="auto">
            <a:xfrm>
              <a:off x="2546" y="993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91" name="Line 92"/>
            <p:cNvSpPr>
              <a:spLocks noChangeShapeType="1"/>
            </p:cNvSpPr>
            <p:nvPr/>
          </p:nvSpPr>
          <p:spPr bwMode="auto">
            <a:xfrm>
              <a:off x="2546" y="95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92" name="Line 93"/>
            <p:cNvSpPr>
              <a:spLocks noChangeShapeType="1"/>
            </p:cNvSpPr>
            <p:nvPr/>
          </p:nvSpPr>
          <p:spPr bwMode="auto">
            <a:xfrm>
              <a:off x="2531" y="1034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93" name="Line 94"/>
            <p:cNvSpPr>
              <a:spLocks noChangeShapeType="1"/>
            </p:cNvSpPr>
            <p:nvPr/>
          </p:nvSpPr>
          <p:spPr bwMode="auto">
            <a:xfrm>
              <a:off x="2531" y="1112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94" name="Line 95"/>
            <p:cNvSpPr>
              <a:spLocks noChangeShapeType="1"/>
            </p:cNvSpPr>
            <p:nvPr/>
          </p:nvSpPr>
          <p:spPr bwMode="auto">
            <a:xfrm>
              <a:off x="2546" y="1152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95" name="Line 96"/>
            <p:cNvSpPr>
              <a:spLocks noChangeShapeType="1"/>
            </p:cNvSpPr>
            <p:nvPr/>
          </p:nvSpPr>
          <p:spPr bwMode="auto">
            <a:xfrm>
              <a:off x="2546" y="119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sp>
        <p:nvSpPr>
          <p:cNvPr id="96" name="Text Box 101"/>
          <p:cNvSpPr txBox="1">
            <a:spLocks noChangeArrowheads="1"/>
          </p:cNvSpPr>
          <p:nvPr/>
        </p:nvSpPr>
        <p:spPr bwMode="auto">
          <a:xfrm>
            <a:off x="8931680" y="3846884"/>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35</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97" name="Text Box 102"/>
          <p:cNvSpPr txBox="1">
            <a:spLocks noChangeArrowheads="1"/>
          </p:cNvSpPr>
          <p:nvPr/>
        </p:nvSpPr>
        <p:spPr bwMode="auto">
          <a:xfrm>
            <a:off x="8930093" y="4651747"/>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41</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98" name="Text Box 103"/>
          <p:cNvSpPr txBox="1">
            <a:spLocks noChangeArrowheads="1"/>
          </p:cNvSpPr>
          <p:nvPr/>
        </p:nvSpPr>
        <p:spPr bwMode="auto">
          <a:xfrm>
            <a:off x="8930093" y="506925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19</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99" name="Text Box 104"/>
          <p:cNvSpPr txBox="1">
            <a:spLocks noChangeArrowheads="1"/>
          </p:cNvSpPr>
          <p:nvPr/>
        </p:nvSpPr>
        <p:spPr bwMode="auto">
          <a:xfrm>
            <a:off x="8518930" y="5667747"/>
            <a:ext cx="10398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fa-IR" altLang="en-US" sz="1400" b="0" smtClean="0">
                <a:solidFill>
                  <a:srgbClr val="000000"/>
                </a:solidFill>
                <a:latin typeface="Tahoma" panose="020B0604030504040204" pitchFamily="34" charset="0"/>
                <a:cs typeface="Tahoma" panose="020B0604030504040204" pitchFamily="34" charset="0"/>
              </a:rPr>
              <a:t>مرحله پنجم</a:t>
            </a:r>
            <a:endParaRPr lang="en-US" altLang="en-US" sz="1400" b="0" smtClean="0">
              <a:solidFill>
                <a:srgbClr val="000000"/>
              </a:solidFill>
              <a:latin typeface="Tahoma" panose="020B0604030504040204" pitchFamily="34" charset="0"/>
              <a:cs typeface="Tahoma" panose="020B0604030504040204" pitchFamily="34" charset="0"/>
            </a:endParaRPr>
          </a:p>
        </p:txBody>
      </p:sp>
      <p:sp>
        <p:nvSpPr>
          <p:cNvPr id="100" name="Text Box 105"/>
          <p:cNvSpPr txBox="1">
            <a:spLocks noChangeArrowheads="1"/>
          </p:cNvSpPr>
          <p:nvPr/>
        </p:nvSpPr>
        <p:spPr bwMode="auto">
          <a:xfrm>
            <a:off x="8988830" y="425010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8</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01" name="Line 107"/>
          <p:cNvSpPr>
            <a:spLocks noChangeShapeType="1"/>
          </p:cNvSpPr>
          <p:nvPr/>
        </p:nvSpPr>
        <p:spPr bwMode="auto">
          <a:xfrm flipV="1">
            <a:off x="8771343" y="4234234"/>
            <a:ext cx="73501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02" name="Text Box 108"/>
          <p:cNvSpPr txBox="1">
            <a:spLocks noChangeArrowheads="1"/>
          </p:cNvSpPr>
          <p:nvPr/>
        </p:nvSpPr>
        <p:spPr bwMode="auto">
          <a:xfrm>
            <a:off x="8931680" y="3470647"/>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27</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03" name="Text Box 109"/>
          <p:cNvSpPr txBox="1">
            <a:spLocks noChangeArrowheads="1"/>
          </p:cNvSpPr>
          <p:nvPr/>
        </p:nvSpPr>
        <p:spPr bwMode="auto">
          <a:xfrm>
            <a:off x="8945968" y="3054722"/>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22</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04" name="Text Box 110"/>
          <p:cNvSpPr txBox="1">
            <a:spLocks noChangeArrowheads="1"/>
          </p:cNvSpPr>
          <p:nvPr/>
        </p:nvSpPr>
        <p:spPr bwMode="auto">
          <a:xfrm>
            <a:off x="8960255" y="264990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16</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05" name="Text Box 111"/>
          <p:cNvSpPr txBox="1">
            <a:spLocks noChangeArrowheads="1"/>
          </p:cNvSpPr>
          <p:nvPr/>
        </p:nvSpPr>
        <p:spPr bwMode="auto">
          <a:xfrm>
            <a:off x="8931680" y="226255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12</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06" name="Line 112"/>
          <p:cNvSpPr>
            <a:spLocks noChangeShapeType="1"/>
          </p:cNvSpPr>
          <p:nvPr/>
        </p:nvSpPr>
        <p:spPr bwMode="auto">
          <a:xfrm flipV="1">
            <a:off x="8772930" y="4637459"/>
            <a:ext cx="7350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nvGrpSpPr>
          <p:cNvPr id="107" name="Group 113"/>
          <p:cNvGrpSpPr>
            <a:grpSpLocks/>
          </p:cNvGrpSpPr>
          <p:nvPr/>
        </p:nvGrpSpPr>
        <p:grpSpPr bwMode="auto">
          <a:xfrm>
            <a:off x="10052455" y="2203822"/>
            <a:ext cx="519113" cy="3243262"/>
            <a:chOff x="2531" y="9113"/>
            <a:chExt cx="555" cy="3240"/>
          </a:xfrm>
        </p:grpSpPr>
        <p:sp>
          <p:nvSpPr>
            <p:cNvPr id="108" name="Rectangle 114"/>
            <p:cNvSpPr>
              <a:spLocks noChangeArrowheads="1"/>
            </p:cNvSpPr>
            <p:nvPr/>
          </p:nvSpPr>
          <p:spPr bwMode="auto">
            <a:xfrm>
              <a:off x="2546" y="9113"/>
              <a:ext cx="540" cy="3240"/>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09" name="Line 115"/>
            <p:cNvSpPr>
              <a:spLocks noChangeShapeType="1"/>
            </p:cNvSpPr>
            <p:nvPr/>
          </p:nvSpPr>
          <p:spPr bwMode="auto">
            <a:xfrm>
              <a:off x="2546" y="1073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10" name="Line 116"/>
            <p:cNvSpPr>
              <a:spLocks noChangeShapeType="1"/>
            </p:cNvSpPr>
            <p:nvPr/>
          </p:nvSpPr>
          <p:spPr bwMode="auto">
            <a:xfrm>
              <a:off x="2546" y="993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11" name="Line 117"/>
            <p:cNvSpPr>
              <a:spLocks noChangeShapeType="1"/>
            </p:cNvSpPr>
            <p:nvPr/>
          </p:nvSpPr>
          <p:spPr bwMode="auto">
            <a:xfrm>
              <a:off x="2546" y="95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12" name="Line 118"/>
            <p:cNvSpPr>
              <a:spLocks noChangeShapeType="1"/>
            </p:cNvSpPr>
            <p:nvPr/>
          </p:nvSpPr>
          <p:spPr bwMode="auto">
            <a:xfrm>
              <a:off x="2531" y="1034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13" name="Line 119"/>
            <p:cNvSpPr>
              <a:spLocks noChangeShapeType="1"/>
            </p:cNvSpPr>
            <p:nvPr/>
          </p:nvSpPr>
          <p:spPr bwMode="auto">
            <a:xfrm>
              <a:off x="2531" y="1112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14" name="Line 120"/>
            <p:cNvSpPr>
              <a:spLocks noChangeShapeType="1"/>
            </p:cNvSpPr>
            <p:nvPr/>
          </p:nvSpPr>
          <p:spPr bwMode="auto">
            <a:xfrm>
              <a:off x="2546" y="1152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15" name="Line 121"/>
            <p:cNvSpPr>
              <a:spLocks noChangeShapeType="1"/>
            </p:cNvSpPr>
            <p:nvPr/>
          </p:nvSpPr>
          <p:spPr bwMode="auto">
            <a:xfrm>
              <a:off x="2546" y="119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sp>
        <p:nvSpPr>
          <p:cNvPr id="116" name="Text Box 122"/>
          <p:cNvSpPr txBox="1">
            <a:spLocks noChangeArrowheads="1"/>
          </p:cNvSpPr>
          <p:nvPr/>
        </p:nvSpPr>
        <p:spPr bwMode="auto">
          <a:xfrm>
            <a:off x="10104843" y="2246684"/>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8</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17" name="Text Box 123"/>
          <p:cNvSpPr txBox="1">
            <a:spLocks noChangeArrowheads="1"/>
          </p:cNvSpPr>
          <p:nvPr/>
        </p:nvSpPr>
        <p:spPr bwMode="auto">
          <a:xfrm>
            <a:off x="10093730" y="4235822"/>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35</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18" name="Text Box 124"/>
          <p:cNvSpPr txBox="1">
            <a:spLocks noChangeArrowheads="1"/>
          </p:cNvSpPr>
          <p:nvPr/>
        </p:nvSpPr>
        <p:spPr bwMode="auto">
          <a:xfrm>
            <a:off x="10088968" y="2635622"/>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12</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19" name="Text Box 125"/>
          <p:cNvSpPr txBox="1">
            <a:spLocks noChangeArrowheads="1"/>
          </p:cNvSpPr>
          <p:nvPr/>
        </p:nvSpPr>
        <p:spPr bwMode="auto">
          <a:xfrm>
            <a:off x="10090555" y="3816722"/>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27</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20" name="Text Box 126"/>
          <p:cNvSpPr txBox="1">
            <a:spLocks noChangeArrowheads="1"/>
          </p:cNvSpPr>
          <p:nvPr/>
        </p:nvSpPr>
        <p:spPr bwMode="auto">
          <a:xfrm>
            <a:off x="10095318" y="301185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16</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21" name="Text Box 127"/>
          <p:cNvSpPr txBox="1">
            <a:spLocks noChangeArrowheads="1"/>
          </p:cNvSpPr>
          <p:nvPr/>
        </p:nvSpPr>
        <p:spPr bwMode="auto">
          <a:xfrm>
            <a:off x="10093730" y="344365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22</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22" name="Text Box 128"/>
          <p:cNvSpPr txBox="1">
            <a:spLocks noChangeArrowheads="1"/>
          </p:cNvSpPr>
          <p:nvPr/>
        </p:nvSpPr>
        <p:spPr bwMode="auto">
          <a:xfrm>
            <a:off x="10104843" y="5054972"/>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19</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23" name="Line 129"/>
          <p:cNvSpPr>
            <a:spLocks noChangeShapeType="1"/>
          </p:cNvSpPr>
          <p:nvPr/>
        </p:nvSpPr>
        <p:spPr bwMode="auto">
          <a:xfrm flipV="1">
            <a:off x="9950855" y="4623172"/>
            <a:ext cx="7350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24" name="Text Box 130"/>
          <p:cNvSpPr txBox="1">
            <a:spLocks noChangeArrowheads="1"/>
          </p:cNvSpPr>
          <p:nvPr/>
        </p:nvSpPr>
        <p:spPr bwMode="auto">
          <a:xfrm>
            <a:off x="10095318" y="4651747"/>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41</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25" name="Line 131"/>
          <p:cNvSpPr>
            <a:spLocks noChangeShapeType="1"/>
          </p:cNvSpPr>
          <p:nvPr/>
        </p:nvSpPr>
        <p:spPr bwMode="auto">
          <a:xfrm flipV="1">
            <a:off x="9950855" y="5026397"/>
            <a:ext cx="7350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26" name="Text Box 132"/>
          <p:cNvSpPr txBox="1">
            <a:spLocks noChangeArrowheads="1"/>
          </p:cNvSpPr>
          <p:nvPr/>
        </p:nvSpPr>
        <p:spPr bwMode="auto">
          <a:xfrm>
            <a:off x="9742893" y="5653459"/>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fa-IR" altLang="en-US" sz="1400" b="0" smtClean="0">
                <a:solidFill>
                  <a:srgbClr val="000000"/>
                </a:solidFill>
                <a:latin typeface="Tahoma" panose="020B0604030504040204" pitchFamily="34" charset="0"/>
                <a:cs typeface="Tahoma" panose="020B0604030504040204" pitchFamily="34" charset="0"/>
              </a:rPr>
              <a:t>مرحله ششم</a:t>
            </a:r>
            <a:endParaRPr lang="en-US" altLang="en-US" sz="1400" b="0" smtClean="0">
              <a:solidFill>
                <a:srgbClr val="000000"/>
              </a:solidFill>
              <a:latin typeface="Tahoma" panose="020B0604030504040204" pitchFamily="34" charset="0"/>
              <a:cs typeface="Tahoma" panose="020B0604030504040204" pitchFamily="34" charset="0"/>
            </a:endParaRPr>
          </a:p>
        </p:txBody>
      </p:sp>
      <p:grpSp>
        <p:nvGrpSpPr>
          <p:cNvPr id="127" name="Group 133"/>
          <p:cNvGrpSpPr>
            <a:grpSpLocks/>
          </p:cNvGrpSpPr>
          <p:nvPr/>
        </p:nvGrpSpPr>
        <p:grpSpPr bwMode="auto">
          <a:xfrm>
            <a:off x="11197043" y="2189534"/>
            <a:ext cx="519112" cy="3243263"/>
            <a:chOff x="2531" y="9113"/>
            <a:chExt cx="555" cy="3240"/>
          </a:xfrm>
        </p:grpSpPr>
        <p:sp>
          <p:nvSpPr>
            <p:cNvPr id="128" name="Rectangle 134"/>
            <p:cNvSpPr>
              <a:spLocks noChangeArrowheads="1"/>
            </p:cNvSpPr>
            <p:nvPr/>
          </p:nvSpPr>
          <p:spPr bwMode="auto">
            <a:xfrm>
              <a:off x="2546" y="9113"/>
              <a:ext cx="540" cy="3240"/>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29" name="Line 135"/>
            <p:cNvSpPr>
              <a:spLocks noChangeShapeType="1"/>
            </p:cNvSpPr>
            <p:nvPr/>
          </p:nvSpPr>
          <p:spPr bwMode="auto">
            <a:xfrm>
              <a:off x="2546" y="1073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30" name="Line 136"/>
            <p:cNvSpPr>
              <a:spLocks noChangeShapeType="1"/>
            </p:cNvSpPr>
            <p:nvPr/>
          </p:nvSpPr>
          <p:spPr bwMode="auto">
            <a:xfrm>
              <a:off x="2546" y="993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31" name="Line 137"/>
            <p:cNvSpPr>
              <a:spLocks noChangeShapeType="1"/>
            </p:cNvSpPr>
            <p:nvPr/>
          </p:nvSpPr>
          <p:spPr bwMode="auto">
            <a:xfrm>
              <a:off x="2546" y="95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32" name="Line 138"/>
            <p:cNvSpPr>
              <a:spLocks noChangeShapeType="1"/>
            </p:cNvSpPr>
            <p:nvPr/>
          </p:nvSpPr>
          <p:spPr bwMode="auto">
            <a:xfrm>
              <a:off x="2531" y="1034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33" name="Line 139"/>
            <p:cNvSpPr>
              <a:spLocks noChangeShapeType="1"/>
            </p:cNvSpPr>
            <p:nvPr/>
          </p:nvSpPr>
          <p:spPr bwMode="auto">
            <a:xfrm>
              <a:off x="2531" y="1112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34" name="Line 140"/>
            <p:cNvSpPr>
              <a:spLocks noChangeShapeType="1"/>
            </p:cNvSpPr>
            <p:nvPr/>
          </p:nvSpPr>
          <p:spPr bwMode="auto">
            <a:xfrm>
              <a:off x="2546" y="11527"/>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35" name="Line 141"/>
            <p:cNvSpPr>
              <a:spLocks noChangeShapeType="1"/>
            </p:cNvSpPr>
            <p:nvPr/>
          </p:nvSpPr>
          <p:spPr bwMode="auto">
            <a:xfrm>
              <a:off x="2546" y="11932"/>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sp>
        <p:nvSpPr>
          <p:cNvPr id="136" name="Text Box 142"/>
          <p:cNvSpPr txBox="1">
            <a:spLocks noChangeArrowheads="1"/>
          </p:cNvSpPr>
          <p:nvPr/>
        </p:nvSpPr>
        <p:spPr bwMode="auto">
          <a:xfrm>
            <a:off x="11251018" y="4637459"/>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41</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37" name="Text Box 143"/>
          <p:cNvSpPr txBox="1">
            <a:spLocks noChangeArrowheads="1"/>
          </p:cNvSpPr>
          <p:nvPr/>
        </p:nvSpPr>
        <p:spPr bwMode="auto">
          <a:xfrm>
            <a:off x="11255780" y="2621334"/>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12</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38" name="Text Box 144"/>
          <p:cNvSpPr txBox="1">
            <a:spLocks noChangeArrowheads="1"/>
          </p:cNvSpPr>
          <p:nvPr/>
        </p:nvSpPr>
        <p:spPr bwMode="auto">
          <a:xfrm>
            <a:off x="11241493" y="2233984"/>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8</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39" name="Text Box 145"/>
          <p:cNvSpPr txBox="1">
            <a:spLocks noChangeArrowheads="1"/>
          </p:cNvSpPr>
          <p:nvPr/>
        </p:nvSpPr>
        <p:spPr bwMode="auto">
          <a:xfrm>
            <a:off x="10838268" y="5639172"/>
            <a:ext cx="1077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fa-IR" altLang="en-US" sz="1400" b="0" smtClean="0">
                <a:solidFill>
                  <a:srgbClr val="000000"/>
                </a:solidFill>
                <a:latin typeface="Tahoma" panose="020B0604030504040204" pitchFamily="34" charset="0"/>
                <a:cs typeface="Tahoma" panose="020B0604030504040204" pitchFamily="34" charset="0"/>
              </a:rPr>
              <a:t>مرحله هفتم</a:t>
            </a:r>
            <a:endParaRPr lang="en-US" altLang="en-US" sz="1400" b="0" smtClean="0">
              <a:solidFill>
                <a:srgbClr val="000000"/>
              </a:solidFill>
              <a:latin typeface="Tahoma" panose="020B0604030504040204" pitchFamily="34" charset="0"/>
              <a:cs typeface="Tahoma" panose="020B0604030504040204" pitchFamily="34" charset="0"/>
            </a:endParaRPr>
          </a:p>
        </p:txBody>
      </p:sp>
      <p:sp>
        <p:nvSpPr>
          <p:cNvPr id="140" name="Text Box 146"/>
          <p:cNvSpPr txBox="1">
            <a:spLocks noChangeArrowheads="1"/>
          </p:cNvSpPr>
          <p:nvPr/>
        </p:nvSpPr>
        <p:spPr bwMode="auto">
          <a:xfrm>
            <a:off x="11265305" y="5040684"/>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FF0000"/>
                </a:solidFill>
                <a:effectLst/>
                <a:uLnTx/>
                <a:uFillTx/>
                <a:latin typeface="Times New Roman" panose="02020603050405020304" pitchFamily="18" charset="0"/>
                <a:cs typeface="Arial" panose="020B0604020202020204" pitchFamily="34" charset="0"/>
              </a:rPr>
              <a:t>19</a:t>
            </a:r>
            <a:endParaRPr kumimoji="0" lang="en-US" altLang="en-US" sz="1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41" name="Line 147"/>
          <p:cNvSpPr>
            <a:spLocks noChangeShapeType="1"/>
          </p:cNvSpPr>
          <p:nvPr/>
        </p:nvSpPr>
        <p:spPr bwMode="auto">
          <a:xfrm flipV="1">
            <a:off x="11090680" y="5012109"/>
            <a:ext cx="73501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42" name="Text Box 148"/>
          <p:cNvSpPr txBox="1">
            <a:spLocks noChangeArrowheads="1"/>
          </p:cNvSpPr>
          <p:nvPr/>
        </p:nvSpPr>
        <p:spPr bwMode="auto">
          <a:xfrm>
            <a:off x="11251018" y="4261222"/>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35</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43" name="Text Box 149"/>
          <p:cNvSpPr txBox="1">
            <a:spLocks noChangeArrowheads="1"/>
          </p:cNvSpPr>
          <p:nvPr/>
        </p:nvSpPr>
        <p:spPr bwMode="auto">
          <a:xfrm>
            <a:off x="11265305" y="3845297"/>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27</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44" name="Text Box 150"/>
          <p:cNvSpPr txBox="1">
            <a:spLocks noChangeArrowheads="1"/>
          </p:cNvSpPr>
          <p:nvPr/>
        </p:nvSpPr>
        <p:spPr bwMode="auto">
          <a:xfrm>
            <a:off x="11279593" y="3440484"/>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22</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45" name="Text Box 151"/>
          <p:cNvSpPr txBox="1">
            <a:spLocks noChangeArrowheads="1"/>
          </p:cNvSpPr>
          <p:nvPr/>
        </p:nvSpPr>
        <p:spPr bwMode="auto">
          <a:xfrm>
            <a:off x="11251018" y="3053134"/>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99FF"/>
                </a:solidFill>
                <a:effectLst/>
                <a:uLnTx/>
                <a:uFillTx/>
                <a:latin typeface="Times New Roman" panose="02020603050405020304" pitchFamily="18" charset="0"/>
                <a:cs typeface="Arial" panose="020B0604020202020204" pitchFamily="34" charset="0"/>
              </a:rPr>
              <a:t>16</a:t>
            </a:r>
            <a:endParaRPr kumimoji="0" lang="en-US" altLang="en-US" sz="1800" b="1" i="0" u="none" strike="noStrike" kern="0" cap="none" spc="0" normalizeH="0" baseline="0" noProof="0" smtClean="0">
              <a:ln>
                <a:noFill/>
              </a:ln>
              <a:solidFill>
                <a:srgbClr val="0099FF"/>
              </a:solidFill>
              <a:effectLst/>
              <a:uLnTx/>
              <a:uFillTx/>
              <a:latin typeface="Arial" panose="020B0604020202020204" pitchFamily="34" charset="0"/>
              <a:cs typeface="Arial" panose="020B0604020202020204" pitchFamily="34" charset="0"/>
            </a:endParaRPr>
          </a:p>
        </p:txBody>
      </p:sp>
      <p:sp>
        <p:nvSpPr>
          <p:cNvPr id="146" name="Rectangle 3"/>
          <p:cNvSpPr txBox="1">
            <a:spLocks noChangeArrowheads="1"/>
          </p:cNvSpPr>
          <p:nvPr/>
        </p:nvSpPr>
        <p:spPr>
          <a:xfrm>
            <a:off x="232828" y="2260972"/>
            <a:ext cx="3464607" cy="3050330"/>
          </a:xfrm>
          <a:prstGeom prst="rect">
            <a:avLst/>
          </a:prstGeom>
        </p:spPr>
        <p:txBody>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1600" dirty="0" smtClean="0"/>
              <a:t>void  </a:t>
            </a:r>
            <a:r>
              <a:rPr lang="en-US" altLang="en-US" sz="1600" dirty="0" err="1" smtClean="0"/>
              <a:t>insertionSort</a:t>
            </a:r>
            <a:r>
              <a:rPr lang="en-US" altLang="en-US" sz="1600" dirty="0" smtClean="0"/>
              <a:t>(</a:t>
            </a:r>
            <a:r>
              <a:rPr lang="en-US" altLang="en-US" sz="1600" dirty="0" err="1" smtClean="0"/>
              <a:t>int</a:t>
            </a:r>
            <a:r>
              <a:rPr lang="en-US" altLang="en-US" sz="1600" dirty="0" smtClean="0"/>
              <a:t>  A[], </a:t>
            </a:r>
            <a:r>
              <a:rPr lang="en-US" altLang="en-US" sz="1600" dirty="0" err="1" smtClean="0"/>
              <a:t>int</a:t>
            </a:r>
            <a:r>
              <a:rPr lang="en-US" altLang="en-US" sz="1600" dirty="0" smtClean="0"/>
              <a:t> n) {</a:t>
            </a:r>
          </a:p>
          <a:p>
            <a:pPr>
              <a:buFont typeface="Wingdings" panose="05000000000000000000" pitchFamily="2" charset="2"/>
              <a:buNone/>
            </a:pPr>
            <a:r>
              <a:rPr lang="en-US" altLang="en-US" sz="1600" dirty="0" smtClean="0"/>
              <a:t>    </a:t>
            </a:r>
            <a:r>
              <a:rPr lang="en-US" altLang="en-US" sz="1600" dirty="0" err="1" smtClean="0"/>
              <a:t>int</a:t>
            </a:r>
            <a:r>
              <a:rPr lang="en-US" altLang="en-US" sz="1600" dirty="0" smtClean="0"/>
              <a:t>  </a:t>
            </a:r>
            <a:r>
              <a:rPr lang="en-US" altLang="en-US" sz="1600" dirty="0" err="1" smtClean="0"/>
              <a:t>i</a:t>
            </a:r>
            <a:r>
              <a:rPr lang="en-US" altLang="en-US" sz="1600" dirty="0" smtClean="0"/>
              <a:t>, j, cur;</a:t>
            </a:r>
          </a:p>
          <a:p>
            <a:pPr>
              <a:buFont typeface="Wingdings" panose="05000000000000000000" pitchFamily="2" charset="2"/>
              <a:buNone/>
            </a:pPr>
            <a:r>
              <a:rPr lang="en-US" altLang="en-US" sz="1600" dirty="0" smtClean="0"/>
              <a:t>    for  (</a:t>
            </a:r>
            <a:r>
              <a:rPr lang="en-US" altLang="en-US" sz="1600" dirty="0" err="1" smtClean="0"/>
              <a:t>i</a:t>
            </a:r>
            <a:r>
              <a:rPr lang="en-US" altLang="en-US" sz="1600" dirty="0" smtClean="0"/>
              <a:t>=1; </a:t>
            </a:r>
            <a:r>
              <a:rPr lang="en-US" altLang="en-US" sz="1600" dirty="0" err="1" smtClean="0"/>
              <a:t>i</a:t>
            </a:r>
            <a:r>
              <a:rPr lang="en-US" altLang="en-US" sz="1600" dirty="0" smtClean="0"/>
              <a:t>&lt;n; </a:t>
            </a:r>
            <a:r>
              <a:rPr lang="en-US" altLang="en-US" sz="1600" dirty="0" err="1" smtClean="0"/>
              <a:t>i</a:t>
            </a:r>
            <a:r>
              <a:rPr lang="en-US" altLang="en-US" sz="1600" dirty="0" smtClean="0"/>
              <a:t>++) {</a:t>
            </a:r>
          </a:p>
          <a:p>
            <a:pPr>
              <a:buFont typeface="Wingdings" panose="05000000000000000000" pitchFamily="2" charset="2"/>
              <a:buNone/>
            </a:pPr>
            <a:r>
              <a:rPr lang="en-US" altLang="en-US" sz="1600" dirty="0" smtClean="0"/>
              <a:t>        cur = A[</a:t>
            </a:r>
            <a:r>
              <a:rPr lang="en-US" altLang="en-US" sz="1600" dirty="0" err="1" smtClean="0"/>
              <a:t>i</a:t>
            </a:r>
            <a:r>
              <a:rPr lang="en-US" altLang="en-US" sz="1600" dirty="0" smtClean="0"/>
              <a:t>] ;		</a:t>
            </a:r>
          </a:p>
          <a:p>
            <a:pPr>
              <a:buFont typeface="Wingdings" panose="05000000000000000000" pitchFamily="2" charset="2"/>
              <a:buNone/>
            </a:pPr>
            <a:r>
              <a:rPr lang="en-US" altLang="en-US" sz="1600" dirty="0" smtClean="0"/>
              <a:t>        for  (j=i-1; j&gt;=0 &amp;&amp; cur&lt;A[j]; j--)</a:t>
            </a:r>
          </a:p>
          <a:p>
            <a:pPr>
              <a:buFont typeface="Wingdings" panose="05000000000000000000" pitchFamily="2" charset="2"/>
              <a:buNone/>
            </a:pPr>
            <a:r>
              <a:rPr lang="en-US" altLang="en-US" sz="1600" dirty="0" smtClean="0"/>
              <a:t>             A[j+1] = A[j] ;</a:t>
            </a:r>
          </a:p>
          <a:p>
            <a:pPr>
              <a:buFont typeface="Wingdings" panose="05000000000000000000" pitchFamily="2" charset="2"/>
              <a:buNone/>
            </a:pPr>
            <a:r>
              <a:rPr lang="en-US" altLang="en-US" sz="1600" dirty="0" smtClean="0"/>
              <a:t>        A[j+1] = cur ;</a:t>
            </a:r>
          </a:p>
          <a:p>
            <a:pPr>
              <a:buFont typeface="Wingdings" panose="05000000000000000000" pitchFamily="2" charset="2"/>
              <a:buNone/>
            </a:pPr>
            <a:r>
              <a:rPr lang="en-US" altLang="en-US" sz="1600" dirty="0" smtClean="0"/>
              <a:t>    }</a:t>
            </a:r>
          </a:p>
          <a:p>
            <a:pPr>
              <a:buFont typeface="Wingdings" panose="05000000000000000000" pitchFamily="2" charset="2"/>
              <a:buNone/>
            </a:pPr>
            <a:r>
              <a:rPr lang="en-US" altLang="en-US" sz="1600" dirty="0" smtClean="0"/>
              <a:t>}</a:t>
            </a:r>
          </a:p>
        </p:txBody>
      </p:sp>
    </p:spTree>
    <p:extLst>
      <p:ext uri="{BB962C8B-B14F-4D97-AF65-F5344CB8AC3E}">
        <p14:creationId xmlns:p14="http://schemas.microsoft.com/office/powerpoint/2010/main" val="225328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iterate type="lt">
                                    <p:tmPct val="0"/>
                                  </p:iterate>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iterate type="lt">
                                    <p:tmPct val="0"/>
                                  </p:iterate>
                                  <p:childTnLst>
                                    <p:set>
                                      <p:cBhvr>
                                        <p:cTn id="18" dur="1" fill="hold">
                                          <p:stCondLst>
                                            <p:cond delay="0"/>
                                          </p:stCondLst>
                                        </p:cTn>
                                        <p:tgtEl>
                                          <p:spTgt spid="16">
                                            <p:txEl>
                                              <p:pRg st="0" end="0"/>
                                            </p:txEl>
                                          </p:spTgt>
                                        </p:tgtEl>
                                        <p:attrNameLst>
                                          <p:attrName>style.visibility</p:attrName>
                                        </p:attrNameLst>
                                      </p:cBhvr>
                                      <p:to>
                                        <p:strVal val="visible"/>
                                      </p:to>
                                    </p:set>
                                    <p:anim calcmode="lin" valueType="num">
                                      <p:cBhvr additive="base">
                                        <p:cTn id="1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iterate type="lt">
                                    <p:tmPct val="0"/>
                                  </p:iterate>
                                  <p:childTnLst>
                                    <p:set>
                                      <p:cBhvr>
                                        <p:cTn id="22" dur="1" fill="hold">
                                          <p:stCondLst>
                                            <p:cond delay="0"/>
                                          </p:stCondLst>
                                        </p:cTn>
                                        <p:tgtEl>
                                          <p:spTgt spid="17">
                                            <p:txEl>
                                              <p:pRg st="0" end="0"/>
                                            </p:txEl>
                                          </p:spTgt>
                                        </p:tgtEl>
                                        <p:attrNameLst>
                                          <p:attrName>style.visibility</p:attrName>
                                        </p:attrNameLst>
                                      </p:cBhvr>
                                      <p:to>
                                        <p:strVal val="visible"/>
                                      </p:to>
                                    </p:set>
                                    <p:anim calcmode="lin" valueType="num">
                                      <p:cBhvr additive="base">
                                        <p:cTn id="23"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iterate type="lt">
                                    <p:tmPct val="0"/>
                                  </p:iterate>
                                  <p:childTnLst>
                                    <p:set>
                                      <p:cBhvr>
                                        <p:cTn id="26" dur="1" fill="hold">
                                          <p:stCondLst>
                                            <p:cond delay="0"/>
                                          </p:stCondLst>
                                        </p:cTn>
                                        <p:tgtEl>
                                          <p:spTgt spid="18">
                                            <p:txEl>
                                              <p:pRg st="0" end="0"/>
                                            </p:txEl>
                                          </p:spTgt>
                                        </p:tgtEl>
                                        <p:attrNameLst>
                                          <p:attrName>style.visibility</p:attrName>
                                        </p:attrNameLst>
                                      </p:cBhvr>
                                      <p:to>
                                        <p:strVal val="visible"/>
                                      </p:to>
                                    </p:set>
                                    <p:anim calcmode="lin" valueType="num">
                                      <p:cBhvr additive="base">
                                        <p:cTn id="27"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8">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iterate type="lt">
                                    <p:tmPct val="0"/>
                                  </p:iterate>
                                  <p:childTnLst>
                                    <p:set>
                                      <p:cBhvr>
                                        <p:cTn id="30" dur="1" fill="hold">
                                          <p:stCondLst>
                                            <p:cond delay="0"/>
                                          </p:stCondLst>
                                        </p:cTn>
                                        <p:tgtEl>
                                          <p:spTgt spid="19">
                                            <p:txEl>
                                              <p:pRg st="0" end="0"/>
                                            </p:txEl>
                                          </p:spTgt>
                                        </p:tgtEl>
                                        <p:attrNameLst>
                                          <p:attrName>style.visibility</p:attrName>
                                        </p:attrNameLst>
                                      </p:cBhvr>
                                      <p:to>
                                        <p:strVal val="visible"/>
                                      </p:to>
                                    </p:set>
                                    <p:anim calcmode="lin" valueType="num">
                                      <p:cBhvr additive="base">
                                        <p:cTn id="31"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iterate type="lt">
                                    <p:tmPct val="0"/>
                                  </p:iterate>
                                  <p:childTnLst>
                                    <p:set>
                                      <p:cBhvr>
                                        <p:cTn id="34" dur="1" fill="hold">
                                          <p:stCondLst>
                                            <p:cond delay="0"/>
                                          </p:stCondLst>
                                        </p:cTn>
                                        <p:tgtEl>
                                          <p:spTgt spid="20">
                                            <p:txEl>
                                              <p:pRg st="0" end="0"/>
                                            </p:txEl>
                                          </p:spTgt>
                                        </p:tgtEl>
                                        <p:attrNameLst>
                                          <p:attrName>style.visibility</p:attrName>
                                        </p:attrNameLst>
                                      </p:cBhvr>
                                      <p:to>
                                        <p:strVal val="visible"/>
                                      </p:to>
                                    </p:set>
                                    <p:anim calcmode="lin" valueType="num">
                                      <p:cBhvr additive="base">
                                        <p:cTn id="35"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0">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iterate type="lt">
                                    <p:tmPct val="0"/>
                                  </p:iterate>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0-#ppt_w/2"/>
                                          </p:val>
                                        </p:tav>
                                        <p:tav tm="100000">
                                          <p:val>
                                            <p:strVal val="#ppt_x"/>
                                          </p:val>
                                        </p:tav>
                                      </p:tavLst>
                                    </p:anim>
                                    <p:anim calcmode="lin" valueType="num">
                                      <p:cBhvr additive="base">
                                        <p:cTn id="40" dur="500" fill="hold"/>
                                        <p:tgtEl>
                                          <p:spTgt spid="21"/>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iterate type="lt">
                                    <p:tmPct val="0"/>
                                  </p:iterate>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0-#ppt_w/2"/>
                                          </p:val>
                                        </p:tav>
                                        <p:tav tm="100000">
                                          <p:val>
                                            <p:strVal val="#ppt_x"/>
                                          </p:val>
                                        </p:tav>
                                      </p:tavLst>
                                    </p:anim>
                                    <p:anim calcmode="lin" valueType="num">
                                      <p:cBhvr additive="base">
                                        <p:cTn id="44" dur="500" fill="hold"/>
                                        <p:tgtEl>
                                          <p:spTgt spid="22"/>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0-#ppt_w/2"/>
                                          </p:val>
                                        </p:tav>
                                        <p:tav tm="100000">
                                          <p:val>
                                            <p:strVal val="#ppt_x"/>
                                          </p:val>
                                        </p:tav>
                                      </p:tavLst>
                                    </p:anim>
                                    <p:anim calcmode="lin" valueType="num">
                                      <p:cBhvr additive="base">
                                        <p:cTn id="4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 presetClass="emph" presetSubtype="2" fill="hold" grpId="2" nodeType="clickEffect">
                                  <p:stCondLst>
                                    <p:cond delay="0"/>
                                  </p:stCondLst>
                                  <p:iterate type="lt">
                                    <p:tmPct val="0"/>
                                  </p:iterate>
                                  <p:childTnLst>
                                    <p:anim to="1.3" calcmode="lin" valueType="num">
                                      <p:cBhvr override="childStyle">
                                        <p:cTn id="52" dur="500" fill="hold"/>
                                        <p:tgtEl>
                                          <p:spTgt spid="16">
                                            <p:txEl>
                                              <p:pRg st="0" end="0"/>
                                            </p:txEl>
                                          </p:spTgt>
                                        </p:tgtEl>
                                        <p:attrNameLst>
                                          <p:attrName>style.fontSize</p:attrName>
                                        </p:attrNameLst>
                                      </p:cBhvr>
                                    </p:anim>
                                  </p:childTnLst>
                                </p:cTn>
                              </p:par>
                            </p:childTnLst>
                          </p:cTn>
                        </p:par>
                        <p:par>
                          <p:cTn id="53" fill="hold">
                            <p:stCondLst>
                              <p:cond delay="500"/>
                            </p:stCondLst>
                            <p:childTnLst>
                              <p:par>
                                <p:cTn id="54" presetID="20" presetClass="emph" presetSubtype="0" fill="hold" grpId="3" nodeType="afterEffect">
                                  <p:stCondLst>
                                    <p:cond delay="0"/>
                                  </p:stCondLst>
                                  <p:iterate type="lt">
                                    <p:tmPct val="10000"/>
                                  </p:iterate>
                                  <p:childTnLst>
                                    <p:set>
                                      <p:cBhvr override="childStyle">
                                        <p:cTn id="55" dur="250" autoRev="1" fill="hold"/>
                                        <p:tgtEl>
                                          <p:spTgt spid="16">
                                            <p:txEl>
                                              <p:pRg st="0" end="0"/>
                                            </p:txEl>
                                          </p:spTgt>
                                        </p:tgtEl>
                                        <p:attrNameLst>
                                          <p:attrName>style.color</p:attrName>
                                        </p:attrNameLst>
                                      </p:cBhvr>
                                      <p:to>
                                        <p:clrVal>
                                          <a:srgbClr val="33CC33"/>
                                        </p:clrVal>
                                      </p:to>
                                    </p:set>
                                    <p:set>
                                      <p:cBhvr>
                                        <p:cTn id="56" dur="250" autoRev="1" fill="hold"/>
                                        <p:tgtEl>
                                          <p:spTgt spid="16">
                                            <p:txEl>
                                              <p:pRg st="0" end="0"/>
                                            </p:txEl>
                                          </p:spTgt>
                                        </p:tgtEl>
                                        <p:attrNameLst>
                                          <p:attrName>fillcolor</p:attrName>
                                        </p:attrNameLst>
                                      </p:cBhvr>
                                      <p:to>
                                        <p:clrVal>
                                          <a:srgbClr val="33CC33"/>
                                        </p:clrVal>
                                      </p:to>
                                    </p:set>
                                    <p:set>
                                      <p:cBhvr>
                                        <p:cTn id="57" dur="250" autoRev="1" fill="hold"/>
                                        <p:tgtEl>
                                          <p:spTgt spid="16">
                                            <p:txEl>
                                              <p:pRg st="0" end="0"/>
                                            </p:txEl>
                                          </p:spTgt>
                                        </p:tgtEl>
                                        <p:attrNameLst>
                                          <p:attrName>fill.type</p:attrName>
                                        </p:attrNameLst>
                                      </p:cBhvr>
                                      <p:to>
                                        <p:strVal val="solid"/>
                                      </p:to>
                                    </p:set>
                                  </p:childTnLst>
                                </p:cTn>
                              </p:par>
                            </p:childTnLst>
                          </p:cTn>
                        </p:par>
                        <p:par>
                          <p:cTn id="58" fill="hold">
                            <p:stCondLst>
                              <p:cond delay="1050"/>
                            </p:stCondLst>
                            <p:childTnLst>
                              <p:par>
                                <p:cTn id="59" presetID="35" presetClass="path" presetSubtype="0" accel="50000" decel="50000" fill="hold" grpId="1" nodeType="afterEffect">
                                  <p:stCondLst>
                                    <p:cond delay="0"/>
                                  </p:stCondLst>
                                  <p:iterate type="lt">
                                    <p:tmPct val="0"/>
                                  </p:iterate>
                                  <p:childTnLst>
                                    <p:animMotion origin="layout" path="M 5E-6 -3.7037E-6 L -0.05091 0.00024 " pathEditMode="relative" rAng="0" ptsTypes="AA">
                                      <p:cBhvr>
                                        <p:cTn id="60" dur="500" fill="hold"/>
                                        <p:tgtEl>
                                          <p:spTgt spid="16">
                                            <p:txEl>
                                              <p:pRg st="0" end="0"/>
                                            </p:txEl>
                                          </p:spTgt>
                                        </p:tgtEl>
                                        <p:attrNameLst>
                                          <p:attrName>ppt_x</p:attrName>
                                          <p:attrName>ppt_y</p:attrName>
                                        </p:attrNameLst>
                                      </p:cBhvr>
                                      <p:rCtr x="-2552" y="0"/>
                                    </p:animMotion>
                                  </p:childTnLst>
                                </p:cTn>
                              </p:par>
                            </p:childTnLst>
                          </p:cTn>
                        </p:par>
                      </p:childTnLst>
                    </p:cTn>
                  </p:par>
                  <p:par>
                    <p:cTn id="61" fill="hold">
                      <p:stCondLst>
                        <p:cond delay="indefinite"/>
                      </p:stCondLst>
                      <p:childTnLst>
                        <p:par>
                          <p:cTn id="62" fill="hold">
                            <p:stCondLst>
                              <p:cond delay="0"/>
                            </p:stCondLst>
                            <p:childTnLst>
                              <p:par>
                                <p:cTn id="63" presetID="26" presetClass="emph" presetSubtype="0" fill="hold" grpId="1" nodeType="clickEffect">
                                  <p:stCondLst>
                                    <p:cond delay="0"/>
                                  </p:stCondLst>
                                  <p:iterate type="lt">
                                    <p:tmPct val="0"/>
                                  </p:iterate>
                                  <p:childTnLst>
                                    <p:animEffect transition="out" filter="fade">
                                      <p:cBhvr>
                                        <p:cTn id="64" dur="500" tmFilter="0, 0; .2, .5; .8, .5; 1, 0"/>
                                        <p:tgtEl>
                                          <p:spTgt spid="15">
                                            <p:txEl>
                                              <p:pRg st="0" end="0"/>
                                            </p:txEl>
                                          </p:spTgt>
                                        </p:tgtEl>
                                      </p:cBhvr>
                                    </p:animEffect>
                                    <p:animScale>
                                      <p:cBhvr>
                                        <p:cTn id="65" dur="250" autoRev="1" fill="hold"/>
                                        <p:tgtEl>
                                          <p:spTgt spid="15">
                                            <p:txEl>
                                              <p:pRg st="0" end="0"/>
                                            </p:txEl>
                                          </p:spTgt>
                                        </p:tgtEl>
                                      </p:cBhvr>
                                      <p:by x="105000" y="105000"/>
                                    </p:animScale>
                                  </p:childTnLst>
                                </p:cTn>
                              </p:par>
                              <p:par>
                                <p:cTn id="66" presetID="20" presetClass="emph" presetSubtype="0" fill="hold" grpId="2" nodeType="withEffect">
                                  <p:stCondLst>
                                    <p:cond delay="0"/>
                                  </p:stCondLst>
                                  <p:iterate type="lt">
                                    <p:tmPct val="10000"/>
                                  </p:iterate>
                                  <p:childTnLst>
                                    <p:set>
                                      <p:cBhvr override="childStyle">
                                        <p:cTn id="67" dur="250" autoRev="1" fill="hold"/>
                                        <p:tgtEl>
                                          <p:spTgt spid="15">
                                            <p:txEl>
                                              <p:pRg st="0" end="0"/>
                                            </p:txEl>
                                          </p:spTgt>
                                        </p:tgtEl>
                                        <p:attrNameLst>
                                          <p:attrName>style.color</p:attrName>
                                        </p:attrNameLst>
                                      </p:cBhvr>
                                      <p:to>
                                        <p:clrVal>
                                          <a:srgbClr val="33CC33"/>
                                        </p:clrVal>
                                      </p:to>
                                    </p:set>
                                    <p:set>
                                      <p:cBhvr>
                                        <p:cTn id="68" dur="250" autoRev="1" fill="hold"/>
                                        <p:tgtEl>
                                          <p:spTgt spid="15">
                                            <p:txEl>
                                              <p:pRg st="0" end="0"/>
                                            </p:txEl>
                                          </p:spTgt>
                                        </p:tgtEl>
                                        <p:attrNameLst>
                                          <p:attrName>fillcolor</p:attrName>
                                        </p:attrNameLst>
                                      </p:cBhvr>
                                      <p:to>
                                        <p:clrVal>
                                          <a:srgbClr val="33CC33"/>
                                        </p:clrVal>
                                      </p:to>
                                    </p:set>
                                    <p:set>
                                      <p:cBhvr>
                                        <p:cTn id="69" dur="250" autoRev="1" fill="hold"/>
                                        <p:tgtEl>
                                          <p:spTgt spid="15">
                                            <p:txEl>
                                              <p:pRg st="0" end="0"/>
                                            </p:txEl>
                                          </p:spTgt>
                                        </p:tgtEl>
                                        <p:attrNameLst>
                                          <p:attrName>fill.type</p:attrName>
                                        </p:attrNameLst>
                                      </p:cBhvr>
                                      <p:to>
                                        <p:strVal val="solid"/>
                                      </p:to>
                                    </p:set>
                                  </p:childTnLst>
                                </p:cTn>
                              </p:par>
                            </p:childTnLst>
                          </p:cTn>
                        </p:par>
                      </p:childTnLst>
                    </p:cTn>
                  </p:par>
                  <p:par>
                    <p:cTn id="70" fill="hold">
                      <p:stCondLst>
                        <p:cond delay="indefinite"/>
                      </p:stCondLst>
                      <p:childTnLst>
                        <p:par>
                          <p:cTn id="71" fill="hold">
                            <p:stCondLst>
                              <p:cond delay="0"/>
                            </p:stCondLst>
                            <p:childTnLst>
                              <p:par>
                                <p:cTn id="72" presetID="3" presetClass="emph" presetSubtype="2" fill="hold" grpId="4" nodeType="clickEffect">
                                  <p:stCondLst>
                                    <p:cond delay="0"/>
                                  </p:stCondLst>
                                  <p:iterate type="lt">
                                    <p:tmPct val="0"/>
                                  </p:iterate>
                                  <p:childTnLst>
                                    <p:animClr clrSpc="rgb" dir="cw">
                                      <p:cBhvr override="childStyle">
                                        <p:cTn id="73" dur="500" fill="hold"/>
                                        <p:tgtEl>
                                          <p:spTgt spid="16">
                                            <p:txEl>
                                              <p:pRg st="0" end="0"/>
                                            </p:txEl>
                                          </p:spTgt>
                                        </p:tgtEl>
                                        <p:attrNameLst>
                                          <p:attrName>style.color</p:attrName>
                                        </p:attrNameLst>
                                      </p:cBhvr>
                                      <p:to>
                                        <a:srgbClr val="0099FF"/>
                                      </p:to>
                                    </p:animClr>
                                  </p:childTnLst>
                                </p:cTn>
                              </p:par>
                              <p:par>
                                <p:cTn id="74" presetID="4" presetClass="emph" presetSubtype="2" fill="hold" grpId="5" nodeType="withEffect">
                                  <p:stCondLst>
                                    <p:cond delay="0"/>
                                  </p:stCondLst>
                                  <p:iterate type="lt">
                                    <p:tmPct val="0"/>
                                  </p:iterate>
                                  <p:childTnLst>
                                    <p:anim to="1" calcmode="lin" valueType="num">
                                      <p:cBhvr override="childStyle">
                                        <p:cTn id="75" dur="500" fill="hold"/>
                                        <p:tgtEl>
                                          <p:spTgt spid="16">
                                            <p:txEl>
                                              <p:pRg st="0" end="0"/>
                                            </p:txEl>
                                          </p:spTgt>
                                        </p:tgtEl>
                                        <p:attrNameLst>
                                          <p:attrName>style.fontSize</p:attrName>
                                        </p:attrNameLst>
                                      </p:cBhvr>
                                    </p:anim>
                                  </p:childTnLst>
                                </p:cTn>
                              </p:par>
                              <p:par>
                                <p:cTn id="76" presetID="63" presetClass="path" presetSubtype="0" accel="50000" decel="50000" fill="hold" grpId="6" nodeType="withEffect">
                                  <p:stCondLst>
                                    <p:cond delay="0"/>
                                  </p:stCondLst>
                                  <p:iterate type="lt">
                                    <p:tmPct val="0"/>
                                  </p:iterate>
                                  <p:childTnLst>
                                    <p:animMotion origin="layout" path="M -0.05091 0.00024 L 0.00105 -0.00069 " pathEditMode="relative" rAng="0" ptsTypes="AA">
                                      <p:cBhvr>
                                        <p:cTn id="77" dur="500" fill="hold"/>
                                        <p:tgtEl>
                                          <p:spTgt spid="16">
                                            <p:txEl>
                                              <p:pRg st="0" end="0"/>
                                            </p:txEl>
                                          </p:spTgt>
                                        </p:tgtEl>
                                        <p:attrNameLst>
                                          <p:attrName>ppt_x</p:attrName>
                                          <p:attrName>ppt_y</p:attrName>
                                        </p:attrNameLst>
                                      </p:cBhvr>
                                      <p:rCtr x="2591" y="-46"/>
                                    </p:animMotion>
                                  </p:childTnLst>
                                </p:cTn>
                              </p:par>
                              <p:par>
                                <p:cTn id="78" presetID="3" presetClass="emph" presetSubtype="2" fill="hold" grpId="3" nodeType="withEffect">
                                  <p:stCondLst>
                                    <p:cond delay="0"/>
                                  </p:stCondLst>
                                  <p:iterate type="lt">
                                    <p:tmPct val="0"/>
                                  </p:iterate>
                                  <p:childTnLst>
                                    <p:animClr clrSpc="rgb" dir="cw">
                                      <p:cBhvr override="childStyle">
                                        <p:cTn id="79" dur="500" fill="hold"/>
                                        <p:tgtEl>
                                          <p:spTgt spid="15">
                                            <p:txEl>
                                              <p:pRg st="0" end="0"/>
                                            </p:txEl>
                                          </p:spTgt>
                                        </p:tgtEl>
                                        <p:attrNameLst>
                                          <p:attrName>style.color</p:attrName>
                                        </p:attrNameLst>
                                      </p:cBhvr>
                                      <p:to>
                                        <a:srgbClr val="0099FF"/>
                                      </p:to>
                                    </p:animClr>
                                  </p:childTnLst>
                                </p:cTn>
                              </p:par>
                              <p:par>
                                <p:cTn id="80" presetID="3" presetClass="exit" presetSubtype="10" fill="hold" nodeType="withEffect">
                                  <p:stCondLst>
                                    <p:cond delay="0"/>
                                  </p:stCondLst>
                                  <p:childTnLst>
                                    <p:animEffect transition="out" filter="blinds(horizontal)">
                                      <p:cBhvr>
                                        <p:cTn id="81" dur="500"/>
                                        <p:tgtEl>
                                          <p:spTgt spid="24"/>
                                        </p:tgtEl>
                                      </p:cBhvr>
                                    </p:animEffect>
                                    <p:set>
                                      <p:cBhvr>
                                        <p:cTn id="82" dur="1" fill="hold">
                                          <p:stCondLst>
                                            <p:cond delay="499"/>
                                          </p:stCondLst>
                                        </p:cTn>
                                        <p:tgtEl>
                                          <p:spTgt spid="24"/>
                                        </p:tgtEl>
                                        <p:attrNameLst>
                                          <p:attrName>style.visibility</p:attrName>
                                        </p:attrNameLst>
                                      </p:cBhvr>
                                      <p:to>
                                        <p:strVal val="hidden"/>
                                      </p:to>
                                    </p:set>
                                  </p:childTnLst>
                                </p:cTn>
                              </p:par>
                              <p:par>
                                <p:cTn id="83" presetID="3" presetClass="entr" presetSubtype="10" fill="hold"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blinds(horizontal)">
                                      <p:cBhvr>
                                        <p:cTn id="85" dur="500"/>
                                        <p:tgtEl>
                                          <p:spTgt spid="25"/>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8" fill="hold" grpId="0" nodeType="clickEffect">
                                  <p:stCondLst>
                                    <p:cond delay="0"/>
                                  </p:stCondLst>
                                  <p:childTnLst>
                                    <p:set>
                                      <p:cBhvr>
                                        <p:cTn id="89" dur="1" fill="hold">
                                          <p:stCondLst>
                                            <p:cond delay="0"/>
                                          </p:stCondLst>
                                        </p:cTn>
                                        <p:tgtEl>
                                          <p:spTgt spid="44"/>
                                        </p:tgtEl>
                                        <p:attrNameLst>
                                          <p:attrName>style.visibility</p:attrName>
                                        </p:attrNameLst>
                                      </p:cBhvr>
                                      <p:to>
                                        <p:strVal val="visible"/>
                                      </p:to>
                                    </p:set>
                                    <p:anim calcmode="lin" valueType="num">
                                      <p:cBhvr additive="base">
                                        <p:cTn id="90" dur="500" fill="hold"/>
                                        <p:tgtEl>
                                          <p:spTgt spid="44"/>
                                        </p:tgtEl>
                                        <p:attrNameLst>
                                          <p:attrName>ppt_x</p:attrName>
                                        </p:attrNameLst>
                                      </p:cBhvr>
                                      <p:tavLst>
                                        <p:tav tm="0">
                                          <p:val>
                                            <p:strVal val="0-#ppt_w/2"/>
                                          </p:val>
                                        </p:tav>
                                        <p:tav tm="100000">
                                          <p:val>
                                            <p:strVal val="#ppt_x"/>
                                          </p:val>
                                        </p:tav>
                                      </p:tavLst>
                                    </p:anim>
                                    <p:anim calcmode="lin" valueType="num">
                                      <p:cBhvr additive="base">
                                        <p:cTn id="91" dur="500" fill="hold"/>
                                        <p:tgtEl>
                                          <p:spTgt spid="44"/>
                                        </p:tgtEl>
                                        <p:attrNameLst>
                                          <p:attrName>ppt_y</p:attrName>
                                        </p:attrNameLst>
                                      </p:cBhvr>
                                      <p:tavLst>
                                        <p:tav tm="0">
                                          <p:val>
                                            <p:strVal val="#ppt_y"/>
                                          </p:val>
                                        </p:tav>
                                        <p:tav tm="100000">
                                          <p:val>
                                            <p:strVal val="#ppt_y"/>
                                          </p:val>
                                        </p:tav>
                                      </p:tavLst>
                                    </p:anim>
                                  </p:childTnLst>
                                </p:cTn>
                              </p:par>
                              <p:par>
                                <p:cTn id="92" presetID="2" presetClass="entr" presetSubtype="8" fill="hold" nodeType="withEffect">
                                  <p:stCondLst>
                                    <p:cond delay="0"/>
                                  </p:stCondLst>
                                  <p:childTnLst>
                                    <p:set>
                                      <p:cBhvr>
                                        <p:cTn id="93" dur="1" fill="hold">
                                          <p:stCondLst>
                                            <p:cond delay="0"/>
                                          </p:stCondLst>
                                        </p:cTn>
                                        <p:tgtEl>
                                          <p:spTgt spid="45"/>
                                        </p:tgtEl>
                                        <p:attrNameLst>
                                          <p:attrName>style.visibility</p:attrName>
                                        </p:attrNameLst>
                                      </p:cBhvr>
                                      <p:to>
                                        <p:strVal val="visible"/>
                                      </p:to>
                                    </p:set>
                                    <p:anim calcmode="lin" valueType="num">
                                      <p:cBhvr additive="base">
                                        <p:cTn id="94" dur="500" fill="hold"/>
                                        <p:tgtEl>
                                          <p:spTgt spid="45"/>
                                        </p:tgtEl>
                                        <p:attrNameLst>
                                          <p:attrName>ppt_x</p:attrName>
                                        </p:attrNameLst>
                                      </p:cBhvr>
                                      <p:tavLst>
                                        <p:tav tm="0">
                                          <p:val>
                                            <p:strVal val="0-#ppt_w/2"/>
                                          </p:val>
                                        </p:tav>
                                        <p:tav tm="100000">
                                          <p:val>
                                            <p:strVal val="#ppt_x"/>
                                          </p:val>
                                        </p:tav>
                                      </p:tavLst>
                                    </p:anim>
                                    <p:anim calcmode="lin" valueType="num">
                                      <p:cBhvr additive="base">
                                        <p:cTn id="95" dur="500" fill="hold"/>
                                        <p:tgtEl>
                                          <p:spTgt spid="45"/>
                                        </p:tgtEl>
                                        <p:attrNameLst>
                                          <p:attrName>ppt_y</p:attrName>
                                        </p:attrNameLst>
                                      </p:cBhvr>
                                      <p:tavLst>
                                        <p:tav tm="0">
                                          <p:val>
                                            <p:strVal val="#ppt_y"/>
                                          </p:val>
                                        </p:tav>
                                        <p:tav tm="100000">
                                          <p:val>
                                            <p:strVal val="#ppt_y"/>
                                          </p:val>
                                        </p:tav>
                                      </p:tavLst>
                                    </p:anim>
                                  </p:childTnLst>
                                </p:cTn>
                              </p:par>
                              <p:par>
                                <p:cTn id="96" presetID="2" presetClass="entr" presetSubtype="8" fill="hold" nodeType="withEffect">
                                  <p:stCondLst>
                                    <p:cond delay="0"/>
                                  </p:stCondLst>
                                  <p:childTnLst>
                                    <p:set>
                                      <p:cBhvr>
                                        <p:cTn id="97" dur="1" fill="hold">
                                          <p:stCondLst>
                                            <p:cond delay="0"/>
                                          </p:stCondLst>
                                        </p:cTn>
                                        <p:tgtEl>
                                          <p:spTgt spid="26"/>
                                        </p:tgtEl>
                                        <p:attrNameLst>
                                          <p:attrName>style.visibility</p:attrName>
                                        </p:attrNameLst>
                                      </p:cBhvr>
                                      <p:to>
                                        <p:strVal val="visible"/>
                                      </p:to>
                                    </p:set>
                                    <p:anim calcmode="lin" valueType="num">
                                      <p:cBhvr additive="base">
                                        <p:cTn id="98" dur="500" fill="hold"/>
                                        <p:tgtEl>
                                          <p:spTgt spid="26"/>
                                        </p:tgtEl>
                                        <p:attrNameLst>
                                          <p:attrName>ppt_x</p:attrName>
                                        </p:attrNameLst>
                                      </p:cBhvr>
                                      <p:tavLst>
                                        <p:tav tm="0">
                                          <p:val>
                                            <p:strVal val="0-#ppt_w/2"/>
                                          </p:val>
                                        </p:tav>
                                        <p:tav tm="100000">
                                          <p:val>
                                            <p:strVal val="#ppt_x"/>
                                          </p:val>
                                        </p:tav>
                                      </p:tavLst>
                                    </p:anim>
                                    <p:anim calcmode="lin" valueType="num">
                                      <p:cBhvr additive="base">
                                        <p:cTn id="99" dur="500" fill="hold"/>
                                        <p:tgtEl>
                                          <p:spTgt spid="26"/>
                                        </p:tgtEl>
                                        <p:attrNameLst>
                                          <p:attrName>ppt_y</p:attrName>
                                        </p:attrNameLst>
                                      </p:cBhvr>
                                      <p:tavLst>
                                        <p:tav tm="0">
                                          <p:val>
                                            <p:strVal val="#ppt_y"/>
                                          </p:val>
                                        </p:tav>
                                        <p:tav tm="100000">
                                          <p:val>
                                            <p:strVal val="#ppt_y"/>
                                          </p:val>
                                        </p:tav>
                                      </p:tavLst>
                                    </p:anim>
                                  </p:childTnLst>
                                </p:cTn>
                              </p:par>
                              <p:par>
                                <p:cTn id="100" presetID="2" presetClass="entr" presetSubtype="8" fill="hold" grpId="0" nodeType="withEffect">
                                  <p:stCondLst>
                                    <p:cond delay="0"/>
                                  </p:stCondLst>
                                  <p:iterate type="lt">
                                    <p:tmPct val="0"/>
                                  </p:iterate>
                                  <p:childTnLst>
                                    <p:set>
                                      <p:cBhvr>
                                        <p:cTn id="101" dur="1" fill="hold">
                                          <p:stCondLst>
                                            <p:cond delay="0"/>
                                          </p:stCondLst>
                                        </p:cTn>
                                        <p:tgtEl>
                                          <p:spTgt spid="36">
                                            <p:txEl>
                                              <p:pRg st="0" end="0"/>
                                            </p:txEl>
                                          </p:spTgt>
                                        </p:tgtEl>
                                        <p:attrNameLst>
                                          <p:attrName>style.visibility</p:attrName>
                                        </p:attrNameLst>
                                      </p:cBhvr>
                                      <p:to>
                                        <p:strVal val="visible"/>
                                      </p:to>
                                    </p:set>
                                    <p:anim calcmode="lin" valueType="num">
                                      <p:cBhvr additive="base">
                                        <p:cTn id="102"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03" dur="500" fill="hold"/>
                                        <p:tgtEl>
                                          <p:spTgt spid="36">
                                            <p:txEl>
                                              <p:pRg st="0" end="0"/>
                                            </p:txEl>
                                          </p:spTgt>
                                        </p:tgtEl>
                                        <p:attrNameLst>
                                          <p:attrName>ppt_y</p:attrName>
                                        </p:attrNameLst>
                                      </p:cBhvr>
                                      <p:tavLst>
                                        <p:tav tm="0">
                                          <p:val>
                                            <p:strVal val="#ppt_y"/>
                                          </p:val>
                                        </p:tav>
                                        <p:tav tm="100000">
                                          <p:val>
                                            <p:strVal val="#ppt_y"/>
                                          </p:val>
                                        </p:tav>
                                      </p:tavLst>
                                    </p:anim>
                                  </p:childTnLst>
                                </p:cTn>
                              </p:par>
                              <p:par>
                                <p:cTn id="104" presetID="2" presetClass="entr" presetSubtype="8" fill="hold" grpId="0" nodeType="withEffect">
                                  <p:stCondLst>
                                    <p:cond delay="0"/>
                                  </p:stCondLst>
                                  <p:iterate type="lt">
                                    <p:tmPct val="0"/>
                                  </p:iterate>
                                  <p:childTnLst>
                                    <p:set>
                                      <p:cBhvr>
                                        <p:cTn id="105" dur="1" fill="hold">
                                          <p:stCondLst>
                                            <p:cond delay="0"/>
                                          </p:stCondLst>
                                        </p:cTn>
                                        <p:tgtEl>
                                          <p:spTgt spid="37">
                                            <p:txEl>
                                              <p:pRg st="0" end="0"/>
                                            </p:txEl>
                                          </p:spTgt>
                                        </p:tgtEl>
                                        <p:attrNameLst>
                                          <p:attrName>style.visibility</p:attrName>
                                        </p:attrNameLst>
                                      </p:cBhvr>
                                      <p:to>
                                        <p:strVal val="visible"/>
                                      </p:to>
                                    </p:set>
                                    <p:anim calcmode="lin" valueType="num">
                                      <p:cBhvr additive="base">
                                        <p:cTn id="106"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07" dur="500" fill="hold"/>
                                        <p:tgtEl>
                                          <p:spTgt spid="37">
                                            <p:txEl>
                                              <p:pRg st="0" end="0"/>
                                            </p:txEl>
                                          </p:spTgt>
                                        </p:tgtEl>
                                        <p:attrNameLst>
                                          <p:attrName>ppt_y</p:attrName>
                                        </p:attrNameLst>
                                      </p:cBhvr>
                                      <p:tavLst>
                                        <p:tav tm="0">
                                          <p:val>
                                            <p:strVal val="#ppt_y"/>
                                          </p:val>
                                        </p:tav>
                                        <p:tav tm="100000">
                                          <p:val>
                                            <p:strVal val="#ppt_y"/>
                                          </p:val>
                                        </p:tav>
                                      </p:tavLst>
                                    </p:anim>
                                  </p:childTnLst>
                                </p:cTn>
                              </p:par>
                              <p:par>
                                <p:cTn id="108" presetID="2" presetClass="entr" presetSubtype="8" fill="hold" grpId="0" nodeType="withEffect">
                                  <p:stCondLst>
                                    <p:cond delay="0"/>
                                  </p:stCondLst>
                                  <p:iterate type="lt">
                                    <p:tmPct val="0"/>
                                  </p:iterate>
                                  <p:childTnLst>
                                    <p:set>
                                      <p:cBhvr>
                                        <p:cTn id="109" dur="1" fill="hold">
                                          <p:stCondLst>
                                            <p:cond delay="0"/>
                                          </p:stCondLst>
                                        </p:cTn>
                                        <p:tgtEl>
                                          <p:spTgt spid="38">
                                            <p:txEl>
                                              <p:pRg st="0" end="0"/>
                                            </p:txEl>
                                          </p:spTgt>
                                        </p:tgtEl>
                                        <p:attrNameLst>
                                          <p:attrName>style.visibility</p:attrName>
                                        </p:attrNameLst>
                                      </p:cBhvr>
                                      <p:to>
                                        <p:strVal val="visible"/>
                                      </p:to>
                                    </p:set>
                                    <p:anim calcmode="lin" valueType="num">
                                      <p:cBhvr additive="base">
                                        <p:cTn id="110"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111"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2" presetID="2" presetClass="entr" presetSubtype="8" fill="hold" grpId="0" nodeType="withEffect">
                                  <p:stCondLst>
                                    <p:cond delay="0"/>
                                  </p:stCondLst>
                                  <p:iterate type="lt">
                                    <p:tmPct val="0"/>
                                  </p:iterate>
                                  <p:childTnLst>
                                    <p:set>
                                      <p:cBhvr>
                                        <p:cTn id="113" dur="1" fill="hold">
                                          <p:stCondLst>
                                            <p:cond delay="0"/>
                                          </p:stCondLst>
                                        </p:cTn>
                                        <p:tgtEl>
                                          <p:spTgt spid="39">
                                            <p:txEl>
                                              <p:pRg st="0" end="0"/>
                                            </p:txEl>
                                          </p:spTgt>
                                        </p:tgtEl>
                                        <p:attrNameLst>
                                          <p:attrName>style.visibility</p:attrName>
                                        </p:attrNameLst>
                                      </p:cBhvr>
                                      <p:to>
                                        <p:strVal val="visible"/>
                                      </p:to>
                                    </p:set>
                                    <p:anim calcmode="lin" valueType="num">
                                      <p:cBhvr additive="base">
                                        <p:cTn id="114"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115" dur="500" fill="hold"/>
                                        <p:tgtEl>
                                          <p:spTgt spid="39">
                                            <p:txEl>
                                              <p:pRg st="0" end="0"/>
                                            </p:txEl>
                                          </p:spTgt>
                                        </p:tgtEl>
                                        <p:attrNameLst>
                                          <p:attrName>ppt_y</p:attrName>
                                        </p:attrNameLst>
                                      </p:cBhvr>
                                      <p:tavLst>
                                        <p:tav tm="0">
                                          <p:val>
                                            <p:strVal val="#ppt_y"/>
                                          </p:val>
                                        </p:tav>
                                        <p:tav tm="100000">
                                          <p:val>
                                            <p:strVal val="#ppt_y"/>
                                          </p:val>
                                        </p:tav>
                                      </p:tavLst>
                                    </p:anim>
                                  </p:childTnLst>
                                </p:cTn>
                              </p:par>
                              <p:par>
                                <p:cTn id="116" presetID="2" presetClass="entr" presetSubtype="8" fill="hold" grpId="0" nodeType="withEffect">
                                  <p:stCondLst>
                                    <p:cond delay="0"/>
                                  </p:stCondLst>
                                  <p:iterate type="lt">
                                    <p:tmPct val="0"/>
                                  </p:iterate>
                                  <p:childTnLst>
                                    <p:set>
                                      <p:cBhvr>
                                        <p:cTn id="117" dur="1" fill="hold">
                                          <p:stCondLst>
                                            <p:cond delay="0"/>
                                          </p:stCondLst>
                                        </p:cTn>
                                        <p:tgtEl>
                                          <p:spTgt spid="40">
                                            <p:txEl>
                                              <p:pRg st="0" end="0"/>
                                            </p:txEl>
                                          </p:spTgt>
                                        </p:tgtEl>
                                        <p:attrNameLst>
                                          <p:attrName>style.visibility</p:attrName>
                                        </p:attrNameLst>
                                      </p:cBhvr>
                                      <p:to>
                                        <p:strVal val="visible"/>
                                      </p:to>
                                    </p:set>
                                    <p:anim calcmode="lin" valueType="num">
                                      <p:cBhvr additive="base">
                                        <p:cTn id="118"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119" dur="500" fill="hold"/>
                                        <p:tgtEl>
                                          <p:spTgt spid="40">
                                            <p:txEl>
                                              <p:pRg st="0" end="0"/>
                                            </p:txEl>
                                          </p:spTgt>
                                        </p:tgtEl>
                                        <p:attrNameLst>
                                          <p:attrName>ppt_y</p:attrName>
                                        </p:attrNameLst>
                                      </p:cBhvr>
                                      <p:tavLst>
                                        <p:tav tm="0">
                                          <p:val>
                                            <p:strVal val="#ppt_y"/>
                                          </p:val>
                                        </p:tav>
                                        <p:tav tm="100000">
                                          <p:val>
                                            <p:strVal val="#ppt_y"/>
                                          </p:val>
                                        </p:tav>
                                      </p:tavLst>
                                    </p:anim>
                                  </p:childTnLst>
                                </p:cTn>
                              </p:par>
                              <p:par>
                                <p:cTn id="120" presetID="2" presetClass="entr" presetSubtype="8" fill="hold" grpId="0" nodeType="withEffect">
                                  <p:stCondLst>
                                    <p:cond delay="0"/>
                                  </p:stCondLst>
                                  <p:iterate type="lt">
                                    <p:tmPct val="0"/>
                                  </p:iterate>
                                  <p:childTnLst>
                                    <p:set>
                                      <p:cBhvr>
                                        <p:cTn id="121" dur="1" fill="hold">
                                          <p:stCondLst>
                                            <p:cond delay="0"/>
                                          </p:stCondLst>
                                        </p:cTn>
                                        <p:tgtEl>
                                          <p:spTgt spid="41">
                                            <p:txEl>
                                              <p:pRg st="0" end="0"/>
                                            </p:txEl>
                                          </p:spTgt>
                                        </p:tgtEl>
                                        <p:attrNameLst>
                                          <p:attrName>style.visibility</p:attrName>
                                        </p:attrNameLst>
                                      </p:cBhvr>
                                      <p:to>
                                        <p:strVal val="visible"/>
                                      </p:to>
                                    </p:set>
                                    <p:anim calcmode="lin" valueType="num">
                                      <p:cBhvr additive="base">
                                        <p:cTn id="122"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123" dur="500" fill="hold"/>
                                        <p:tgtEl>
                                          <p:spTgt spid="41">
                                            <p:txEl>
                                              <p:pRg st="0" end="0"/>
                                            </p:txEl>
                                          </p:spTgt>
                                        </p:tgtEl>
                                        <p:attrNameLst>
                                          <p:attrName>ppt_y</p:attrName>
                                        </p:attrNameLst>
                                      </p:cBhvr>
                                      <p:tavLst>
                                        <p:tav tm="0">
                                          <p:val>
                                            <p:strVal val="#ppt_y"/>
                                          </p:val>
                                        </p:tav>
                                        <p:tav tm="100000">
                                          <p:val>
                                            <p:strVal val="#ppt_y"/>
                                          </p:val>
                                        </p:tav>
                                      </p:tavLst>
                                    </p:anim>
                                  </p:childTnLst>
                                </p:cTn>
                              </p:par>
                              <p:par>
                                <p:cTn id="124" presetID="2" presetClass="entr" presetSubtype="8" fill="hold" grpId="0" nodeType="withEffect">
                                  <p:stCondLst>
                                    <p:cond delay="0"/>
                                  </p:stCondLst>
                                  <p:iterate type="lt">
                                    <p:tmPct val="0"/>
                                  </p:iterate>
                                  <p:childTnLst>
                                    <p:set>
                                      <p:cBhvr>
                                        <p:cTn id="125" dur="1" fill="hold">
                                          <p:stCondLst>
                                            <p:cond delay="0"/>
                                          </p:stCondLst>
                                        </p:cTn>
                                        <p:tgtEl>
                                          <p:spTgt spid="42"/>
                                        </p:tgtEl>
                                        <p:attrNameLst>
                                          <p:attrName>style.visibility</p:attrName>
                                        </p:attrNameLst>
                                      </p:cBhvr>
                                      <p:to>
                                        <p:strVal val="visible"/>
                                      </p:to>
                                    </p:set>
                                    <p:anim calcmode="lin" valueType="num">
                                      <p:cBhvr additive="base">
                                        <p:cTn id="126" dur="500" fill="hold"/>
                                        <p:tgtEl>
                                          <p:spTgt spid="42"/>
                                        </p:tgtEl>
                                        <p:attrNameLst>
                                          <p:attrName>ppt_x</p:attrName>
                                        </p:attrNameLst>
                                      </p:cBhvr>
                                      <p:tavLst>
                                        <p:tav tm="0">
                                          <p:val>
                                            <p:strVal val="0-#ppt_w/2"/>
                                          </p:val>
                                        </p:tav>
                                        <p:tav tm="100000">
                                          <p:val>
                                            <p:strVal val="#ppt_x"/>
                                          </p:val>
                                        </p:tav>
                                      </p:tavLst>
                                    </p:anim>
                                    <p:anim calcmode="lin" valueType="num">
                                      <p:cBhvr additive="base">
                                        <p:cTn id="127" dur="500" fill="hold"/>
                                        <p:tgtEl>
                                          <p:spTgt spid="42"/>
                                        </p:tgtEl>
                                        <p:attrNameLst>
                                          <p:attrName>ppt_y</p:attrName>
                                        </p:attrNameLst>
                                      </p:cBhvr>
                                      <p:tavLst>
                                        <p:tav tm="0">
                                          <p:val>
                                            <p:strVal val="#ppt_y"/>
                                          </p:val>
                                        </p:tav>
                                        <p:tav tm="100000">
                                          <p:val>
                                            <p:strVal val="#ppt_y"/>
                                          </p:val>
                                        </p:tav>
                                      </p:tavLst>
                                    </p:anim>
                                  </p:childTnLst>
                                </p:cTn>
                              </p:par>
                              <p:par>
                                <p:cTn id="128" presetID="2" presetClass="entr" presetSubtype="8" fill="hold" grpId="0" nodeType="withEffect">
                                  <p:stCondLst>
                                    <p:cond delay="0"/>
                                  </p:stCondLst>
                                  <p:iterate type="lt">
                                    <p:tmPct val="0"/>
                                  </p:iterate>
                                  <p:childTnLst>
                                    <p:set>
                                      <p:cBhvr>
                                        <p:cTn id="129" dur="1" fill="hold">
                                          <p:stCondLst>
                                            <p:cond delay="0"/>
                                          </p:stCondLst>
                                        </p:cTn>
                                        <p:tgtEl>
                                          <p:spTgt spid="43"/>
                                        </p:tgtEl>
                                        <p:attrNameLst>
                                          <p:attrName>style.visibility</p:attrName>
                                        </p:attrNameLst>
                                      </p:cBhvr>
                                      <p:to>
                                        <p:strVal val="visible"/>
                                      </p:to>
                                    </p:set>
                                    <p:anim calcmode="lin" valueType="num">
                                      <p:cBhvr additive="base">
                                        <p:cTn id="130" dur="500" fill="hold"/>
                                        <p:tgtEl>
                                          <p:spTgt spid="43"/>
                                        </p:tgtEl>
                                        <p:attrNameLst>
                                          <p:attrName>ppt_x</p:attrName>
                                        </p:attrNameLst>
                                      </p:cBhvr>
                                      <p:tavLst>
                                        <p:tav tm="0">
                                          <p:val>
                                            <p:strVal val="0-#ppt_w/2"/>
                                          </p:val>
                                        </p:tav>
                                        <p:tav tm="100000">
                                          <p:val>
                                            <p:strVal val="#ppt_x"/>
                                          </p:val>
                                        </p:tav>
                                      </p:tavLst>
                                    </p:anim>
                                    <p:anim calcmode="lin" valueType="num">
                                      <p:cBhvr additive="base">
                                        <p:cTn id="131"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4" presetClass="emph" presetSubtype="2" fill="hold" grpId="2" nodeType="clickEffect">
                                  <p:stCondLst>
                                    <p:cond delay="0"/>
                                  </p:stCondLst>
                                  <p:iterate type="lt">
                                    <p:tmPct val="0"/>
                                  </p:iterate>
                                  <p:childTnLst>
                                    <p:anim to="1.3" calcmode="lin" valueType="num">
                                      <p:cBhvr override="childStyle">
                                        <p:cTn id="135" dur="500" fill="hold"/>
                                        <p:tgtEl>
                                          <p:spTgt spid="37">
                                            <p:txEl>
                                              <p:pRg st="0" end="0"/>
                                            </p:txEl>
                                          </p:spTgt>
                                        </p:tgtEl>
                                        <p:attrNameLst>
                                          <p:attrName>style.fontSize</p:attrName>
                                        </p:attrNameLst>
                                      </p:cBhvr>
                                    </p:anim>
                                  </p:childTnLst>
                                </p:cTn>
                              </p:par>
                            </p:childTnLst>
                          </p:cTn>
                        </p:par>
                        <p:par>
                          <p:cTn id="136" fill="hold">
                            <p:stCondLst>
                              <p:cond delay="500"/>
                            </p:stCondLst>
                            <p:childTnLst>
                              <p:par>
                                <p:cTn id="137" presetID="20" presetClass="emph" presetSubtype="0" fill="hold" grpId="3" nodeType="afterEffect">
                                  <p:stCondLst>
                                    <p:cond delay="0"/>
                                  </p:stCondLst>
                                  <p:iterate type="lt">
                                    <p:tmPct val="10000"/>
                                  </p:iterate>
                                  <p:childTnLst>
                                    <p:set>
                                      <p:cBhvr override="childStyle">
                                        <p:cTn id="138" dur="250" autoRev="1" fill="hold"/>
                                        <p:tgtEl>
                                          <p:spTgt spid="37">
                                            <p:txEl>
                                              <p:pRg st="0" end="0"/>
                                            </p:txEl>
                                          </p:spTgt>
                                        </p:tgtEl>
                                        <p:attrNameLst>
                                          <p:attrName>style.color</p:attrName>
                                        </p:attrNameLst>
                                      </p:cBhvr>
                                      <p:to>
                                        <p:clrVal>
                                          <a:srgbClr val="33CC33"/>
                                        </p:clrVal>
                                      </p:to>
                                    </p:set>
                                    <p:set>
                                      <p:cBhvr>
                                        <p:cTn id="139" dur="250" autoRev="1" fill="hold"/>
                                        <p:tgtEl>
                                          <p:spTgt spid="37">
                                            <p:txEl>
                                              <p:pRg st="0" end="0"/>
                                            </p:txEl>
                                          </p:spTgt>
                                        </p:tgtEl>
                                        <p:attrNameLst>
                                          <p:attrName>fillcolor</p:attrName>
                                        </p:attrNameLst>
                                      </p:cBhvr>
                                      <p:to>
                                        <p:clrVal>
                                          <a:srgbClr val="33CC33"/>
                                        </p:clrVal>
                                      </p:to>
                                    </p:set>
                                    <p:set>
                                      <p:cBhvr>
                                        <p:cTn id="140" dur="250" autoRev="1" fill="hold"/>
                                        <p:tgtEl>
                                          <p:spTgt spid="37">
                                            <p:txEl>
                                              <p:pRg st="0" end="0"/>
                                            </p:txEl>
                                          </p:spTgt>
                                        </p:tgtEl>
                                        <p:attrNameLst>
                                          <p:attrName>fill.type</p:attrName>
                                        </p:attrNameLst>
                                      </p:cBhvr>
                                      <p:to>
                                        <p:strVal val="solid"/>
                                      </p:to>
                                    </p:set>
                                  </p:childTnLst>
                                </p:cTn>
                              </p:par>
                            </p:childTnLst>
                          </p:cTn>
                        </p:par>
                        <p:par>
                          <p:cTn id="141" fill="hold">
                            <p:stCondLst>
                              <p:cond delay="1050"/>
                            </p:stCondLst>
                            <p:childTnLst>
                              <p:par>
                                <p:cTn id="142" presetID="35" presetClass="path" presetSubtype="0" accel="50000" decel="50000" fill="hold" grpId="1" nodeType="afterEffect">
                                  <p:stCondLst>
                                    <p:cond delay="0"/>
                                  </p:stCondLst>
                                  <p:iterate type="lt">
                                    <p:tmPct val="0"/>
                                  </p:iterate>
                                  <p:childTnLst>
                                    <p:animMotion origin="layout" path="M -1.45833E-6 3.33333E-6 L -0.05091 0.00023 " pathEditMode="relative" rAng="0" ptsTypes="AA">
                                      <p:cBhvr>
                                        <p:cTn id="143" dur="500" fill="hold"/>
                                        <p:tgtEl>
                                          <p:spTgt spid="37">
                                            <p:txEl>
                                              <p:pRg st="0" end="0"/>
                                            </p:txEl>
                                          </p:spTgt>
                                        </p:tgtEl>
                                        <p:attrNameLst>
                                          <p:attrName>ppt_x</p:attrName>
                                          <p:attrName>ppt_y</p:attrName>
                                        </p:attrNameLst>
                                      </p:cBhvr>
                                      <p:rCtr x="-2552" y="0"/>
                                    </p:animMotion>
                                  </p:childTnLst>
                                </p:cTn>
                              </p:par>
                            </p:childTnLst>
                          </p:cTn>
                        </p:par>
                      </p:childTnLst>
                    </p:cTn>
                  </p:par>
                  <p:par>
                    <p:cTn id="144" fill="hold">
                      <p:stCondLst>
                        <p:cond delay="indefinite"/>
                      </p:stCondLst>
                      <p:childTnLst>
                        <p:par>
                          <p:cTn id="145" fill="hold">
                            <p:stCondLst>
                              <p:cond delay="0"/>
                            </p:stCondLst>
                            <p:childTnLst>
                              <p:par>
                                <p:cTn id="146" presetID="26" presetClass="emph" presetSubtype="0" fill="hold" grpId="1" nodeType="clickEffect">
                                  <p:stCondLst>
                                    <p:cond delay="0"/>
                                  </p:stCondLst>
                                  <p:iterate type="lt">
                                    <p:tmPct val="0"/>
                                  </p:iterate>
                                  <p:childTnLst>
                                    <p:animEffect transition="out" filter="fade">
                                      <p:cBhvr>
                                        <p:cTn id="147" dur="500" tmFilter="0, 0; .2, .5; .8, .5; 1, 0"/>
                                        <p:tgtEl>
                                          <p:spTgt spid="38">
                                            <p:txEl>
                                              <p:pRg st="0" end="0"/>
                                            </p:txEl>
                                          </p:spTgt>
                                        </p:tgtEl>
                                      </p:cBhvr>
                                    </p:animEffect>
                                    <p:animScale>
                                      <p:cBhvr>
                                        <p:cTn id="148" dur="250" autoRev="1" fill="hold"/>
                                        <p:tgtEl>
                                          <p:spTgt spid="38">
                                            <p:txEl>
                                              <p:pRg st="0" end="0"/>
                                            </p:txEl>
                                          </p:spTgt>
                                        </p:tgtEl>
                                      </p:cBhvr>
                                      <p:by x="105000" y="105000"/>
                                    </p:animScale>
                                  </p:childTnLst>
                                </p:cTn>
                              </p:par>
                            </p:childTnLst>
                          </p:cTn>
                        </p:par>
                        <p:par>
                          <p:cTn id="149" fill="hold">
                            <p:stCondLst>
                              <p:cond delay="500"/>
                            </p:stCondLst>
                            <p:childTnLst>
                              <p:par>
                                <p:cTn id="150" presetID="20" presetClass="emph" presetSubtype="0" fill="hold" grpId="2" nodeType="afterEffect">
                                  <p:stCondLst>
                                    <p:cond delay="0"/>
                                  </p:stCondLst>
                                  <p:iterate type="lt">
                                    <p:tmPct val="10000"/>
                                  </p:iterate>
                                  <p:childTnLst>
                                    <p:set>
                                      <p:cBhvr override="childStyle">
                                        <p:cTn id="151" dur="250" autoRev="1" fill="hold"/>
                                        <p:tgtEl>
                                          <p:spTgt spid="38">
                                            <p:txEl>
                                              <p:pRg st="0" end="0"/>
                                            </p:txEl>
                                          </p:spTgt>
                                        </p:tgtEl>
                                        <p:attrNameLst>
                                          <p:attrName>style.color</p:attrName>
                                        </p:attrNameLst>
                                      </p:cBhvr>
                                      <p:to>
                                        <p:clrVal>
                                          <a:srgbClr val="33CC33"/>
                                        </p:clrVal>
                                      </p:to>
                                    </p:set>
                                    <p:set>
                                      <p:cBhvr>
                                        <p:cTn id="152" dur="250" autoRev="1" fill="hold"/>
                                        <p:tgtEl>
                                          <p:spTgt spid="38">
                                            <p:txEl>
                                              <p:pRg st="0" end="0"/>
                                            </p:txEl>
                                          </p:spTgt>
                                        </p:tgtEl>
                                        <p:attrNameLst>
                                          <p:attrName>fillcolor</p:attrName>
                                        </p:attrNameLst>
                                      </p:cBhvr>
                                      <p:to>
                                        <p:clrVal>
                                          <a:srgbClr val="33CC33"/>
                                        </p:clrVal>
                                      </p:to>
                                    </p:set>
                                    <p:set>
                                      <p:cBhvr>
                                        <p:cTn id="153" dur="250" autoRev="1" fill="hold"/>
                                        <p:tgtEl>
                                          <p:spTgt spid="38">
                                            <p:txEl>
                                              <p:pRg st="0" end="0"/>
                                            </p:txEl>
                                          </p:spTgt>
                                        </p:tgtEl>
                                        <p:attrNameLst>
                                          <p:attrName>fill.type</p:attrName>
                                        </p:attrNameLst>
                                      </p:cBhvr>
                                      <p:to>
                                        <p:strVal val="solid"/>
                                      </p:to>
                                    </p:set>
                                  </p:childTnLst>
                                </p:cTn>
                              </p:par>
                            </p:childTnLst>
                          </p:cTn>
                        </p:par>
                      </p:childTnLst>
                    </p:cTn>
                  </p:par>
                  <p:par>
                    <p:cTn id="154" fill="hold">
                      <p:stCondLst>
                        <p:cond delay="indefinite"/>
                      </p:stCondLst>
                      <p:childTnLst>
                        <p:par>
                          <p:cTn id="155" fill="hold">
                            <p:stCondLst>
                              <p:cond delay="0"/>
                            </p:stCondLst>
                            <p:childTnLst>
                              <p:par>
                                <p:cTn id="156" presetID="42" presetClass="path" presetSubtype="0" accel="50000" decel="50000" fill="hold" grpId="3" nodeType="clickEffect">
                                  <p:stCondLst>
                                    <p:cond delay="0"/>
                                  </p:stCondLst>
                                  <p:iterate type="lt">
                                    <p:tmPct val="0"/>
                                  </p:iterate>
                                  <p:childTnLst>
                                    <p:animMotion origin="layout" path="M 1.45833E-6 -2.96296E-6 L -0.00156 0.06459 " pathEditMode="relative" rAng="0" ptsTypes="AA">
                                      <p:cBhvr>
                                        <p:cTn id="157" dur="500" fill="hold"/>
                                        <p:tgtEl>
                                          <p:spTgt spid="38">
                                            <p:txEl>
                                              <p:pRg st="0" end="0"/>
                                            </p:txEl>
                                          </p:spTgt>
                                        </p:tgtEl>
                                        <p:attrNameLst>
                                          <p:attrName>ppt_x</p:attrName>
                                          <p:attrName>ppt_y</p:attrName>
                                        </p:attrNameLst>
                                      </p:cBhvr>
                                      <p:rCtr x="-78" y="3218"/>
                                    </p:animMotion>
                                  </p:childTnLst>
                                </p:cTn>
                              </p:par>
                            </p:childTnLst>
                          </p:cTn>
                        </p:par>
                        <p:par>
                          <p:cTn id="158" fill="hold">
                            <p:stCondLst>
                              <p:cond delay="500"/>
                            </p:stCondLst>
                            <p:childTnLst>
                              <p:par>
                                <p:cTn id="159" presetID="3" presetClass="emph" presetSubtype="2" fill="hold" grpId="4" nodeType="afterEffect">
                                  <p:stCondLst>
                                    <p:cond delay="0"/>
                                  </p:stCondLst>
                                  <p:iterate type="lt">
                                    <p:tmPct val="0"/>
                                  </p:iterate>
                                  <p:childTnLst>
                                    <p:animClr clrSpc="rgb" dir="cw">
                                      <p:cBhvr override="childStyle">
                                        <p:cTn id="160" dur="500" fill="hold"/>
                                        <p:tgtEl>
                                          <p:spTgt spid="38">
                                            <p:txEl>
                                              <p:pRg st="0" end="0"/>
                                            </p:txEl>
                                          </p:spTgt>
                                        </p:tgtEl>
                                        <p:attrNameLst>
                                          <p:attrName>style.color</p:attrName>
                                        </p:attrNameLst>
                                      </p:cBhvr>
                                      <p:to>
                                        <a:srgbClr val="0099FF"/>
                                      </p:to>
                                    </p:animClr>
                                  </p:childTnLst>
                                </p:cTn>
                              </p:par>
                            </p:childTnLst>
                          </p:cTn>
                        </p:par>
                      </p:childTnLst>
                    </p:cTn>
                  </p:par>
                  <p:par>
                    <p:cTn id="161" fill="hold">
                      <p:stCondLst>
                        <p:cond delay="indefinite"/>
                      </p:stCondLst>
                      <p:childTnLst>
                        <p:par>
                          <p:cTn id="162" fill="hold">
                            <p:stCondLst>
                              <p:cond delay="0"/>
                            </p:stCondLst>
                            <p:childTnLst>
                              <p:par>
                                <p:cTn id="163" presetID="26" presetClass="emph" presetSubtype="0" fill="hold" grpId="1" nodeType="clickEffect">
                                  <p:stCondLst>
                                    <p:cond delay="0"/>
                                  </p:stCondLst>
                                  <p:iterate type="lt">
                                    <p:tmPct val="0"/>
                                  </p:iterate>
                                  <p:childTnLst>
                                    <p:animEffect transition="out" filter="fade">
                                      <p:cBhvr>
                                        <p:cTn id="164" dur="500" tmFilter="0, 0; .2, .5; .8, .5; 1, 0"/>
                                        <p:tgtEl>
                                          <p:spTgt spid="36">
                                            <p:txEl>
                                              <p:pRg st="0" end="0"/>
                                            </p:txEl>
                                          </p:spTgt>
                                        </p:tgtEl>
                                      </p:cBhvr>
                                    </p:animEffect>
                                    <p:animScale>
                                      <p:cBhvr>
                                        <p:cTn id="165" dur="250" autoRev="1" fill="hold"/>
                                        <p:tgtEl>
                                          <p:spTgt spid="36">
                                            <p:txEl>
                                              <p:pRg st="0" end="0"/>
                                            </p:txEl>
                                          </p:spTgt>
                                        </p:tgtEl>
                                      </p:cBhvr>
                                      <p:by x="105000" y="105000"/>
                                    </p:animScale>
                                  </p:childTnLst>
                                </p:cTn>
                              </p:par>
                            </p:childTnLst>
                          </p:cTn>
                        </p:par>
                        <p:par>
                          <p:cTn id="166" fill="hold">
                            <p:stCondLst>
                              <p:cond delay="500"/>
                            </p:stCondLst>
                            <p:childTnLst>
                              <p:par>
                                <p:cTn id="167" presetID="20" presetClass="emph" presetSubtype="0" fill="hold" grpId="2" nodeType="afterEffect">
                                  <p:stCondLst>
                                    <p:cond delay="0"/>
                                  </p:stCondLst>
                                  <p:iterate type="lt">
                                    <p:tmPct val="10000"/>
                                  </p:iterate>
                                  <p:childTnLst>
                                    <p:set>
                                      <p:cBhvr override="childStyle">
                                        <p:cTn id="168" dur="250" autoRev="1" fill="hold"/>
                                        <p:tgtEl>
                                          <p:spTgt spid="36">
                                            <p:txEl>
                                              <p:pRg st="0" end="0"/>
                                            </p:txEl>
                                          </p:spTgt>
                                        </p:tgtEl>
                                        <p:attrNameLst>
                                          <p:attrName>style.color</p:attrName>
                                        </p:attrNameLst>
                                      </p:cBhvr>
                                      <p:to>
                                        <p:clrVal>
                                          <a:srgbClr val="33CC33"/>
                                        </p:clrVal>
                                      </p:to>
                                    </p:set>
                                    <p:set>
                                      <p:cBhvr>
                                        <p:cTn id="169" dur="250" autoRev="1" fill="hold"/>
                                        <p:tgtEl>
                                          <p:spTgt spid="36">
                                            <p:txEl>
                                              <p:pRg st="0" end="0"/>
                                            </p:txEl>
                                          </p:spTgt>
                                        </p:tgtEl>
                                        <p:attrNameLst>
                                          <p:attrName>fillcolor</p:attrName>
                                        </p:attrNameLst>
                                      </p:cBhvr>
                                      <p:to>
                                        <p:clrVal>
                                          <a:srgbClr val="33CC33"/>
                                        </p:clrVal>
                                      </p:to>
                                    </p:set>
                                    <p:set>
                                      <p:cBhvr>
                                        <p:cTn id="170" dur="250" autoRev="1" fill="hold"/>
                                        <p:tgtEl>
                                          <p:spTgt spid="36">
                                            <p:txEl>
                                              <p:pRg st="0" end="0"/>
                                            </p:txEl>
                                          </p:spTgt>
                                        </p:tgtEl>
                                        <p:attrNameLst>
                                          <p:attrName>fill.type</p:attrName>
                                        </p:attrNameLst>
                                      </p:cBhvr>
                                      <p:to>
                                        <p:strVal val="solid"/>
                                      </p:to>
                                    </p:set>
                                  </p:childTnLst>
                                </p:cTn>
                              </p:par>
                            </p:childTnLst>
                          </p:cTn>
                        </p:par>
                      </p:childTnLst>
                    </p:cTn>
                  </p:par>
                  <p:par>
                    <p:cTn id="171" fill="hold">
                      <p:stCondLst>
                        <p:cond delay="indefinite"/>
                      </p:stCondLst>
                      <p:childTnLst>
                        <p:par>
                          <p:cTn id="172" fill="hold">
                            <p:stCondLst>
                              <p:cond delay="0"/>
                            </p:stCondLst>
                            <p:childTnLst>
                              <p:par>
                                <p:cTn id="173" presetID="42" presetClass="path" presetSubtype="0" accel="50000" decel="50000" fill="hold" grpId="3" nodeType="clickEffect">
                                  <p:stCondLst>
                                    <p:cond delay="0"/>
                                  </p:stCondLst>
                                  <p:iterate type="lt">
                                    <p:tmPct val="0"/>
                                  </p:iterate>
                                  <p:childTnLst>
                                    <p:animMotion origin="layout" path="M -0.00169 -0.00833 L -0.00169 0.05671 " pathEditMode="relative" rAng="0" ptsTypes="AA">
                                      <p:cBhvr>
                                        <p:cTn id="174" dur="500" fill="hold"/>
                                        <p:tgtEl>
                                          <p:spTgt spid="36">
                                            <p:txEl>
                                              <p:pRg st="0" end="0"/>
                                            </p:txEl>
                                          </p:spTgt>
                                        </p:tgtEl>
                                        <p:attrNameLst>
                                          <p:attrName>ppt_x</p:attrName>
                                          <p:attrName>ppt_y</p:attrName>
                                        </p:attrNameLst>
                                      </p:cBhvr>
                                      <p:rCtr x="0" y="3241"/>
                                    </p:animMotion>
                                  </p:childTnLst>
                                </p:cTn>
                              </p:par>
                            </p:childTnLst>
                          </p:cTn>
                        </p:par>
                        <p:par>
                          <p:cTn id="175" fill="hold">
                            <p:stCondLst>
                              <p:cond delay="500"/>
                            </p:stCondLst>
                            <p:childTnLst>
                              <p:par>
                                <p:cTn id="176" presetID="3" presetClass="emph" presetSubtype="2" fill="hold" grpId="4" nodeType="afterEffect">
                                  <p:stCondLst>
                                    <p:cond delay="0"/>
                                  </p:stCondLst>
                                  <p:iterate type="lt">
                                    <p:tmPct val="0"/>
                                  </p:iterate>
                                  <p:childTnLst>
                                    <p:animClr clrSpc="rgb" dir="cw">
                                      <p:cBhvr override="childStyle">
                                        <p:cTn id="177" dur="500" fill="hold"/>
                                        <p:tgtEl>
                                          <p:spTgt spid="36">
                                            <p:txEl>
                                              <p:pRg st="0" end="0"/>
                                            </p:txEl>
                                          </p:spTgt>
                                        </p:tgtEl>
                                        <p:attrNameLst>
                                          <p:attrName>style.color</p:attrName>
                                        </p:attrNameLst>
                                      </p:cBhvr>
                                      <p:to>
                                        <a:srgbClr val="0099FF"/>
                                      </p:to>
                                    </p:animClr>
                                  </p:childTnLst>
                                </p:cTn>
                              </p:par>
                            </p:childTnLst>
                          </p:cTn>
                        </p:par>
                      </p:childTnLst>
                    </p:cTn>
                  </p:par>
                  <p:par>
                    <p:cTn id="178" fill="hold">
                      <p:stCondLst>
                        <p:cond delay="indefinite"/>
                      </p:stCondLst>
                      <p:childTnLst>
                        <p:par>
                          <p:cTn id="179" fill="hold">
                            <p:stCondLst>
                              <p:cond delay="0"/>
                            </p:stCondLst>
                            <p:childTnLst>
                              <p:par>
                                <p:cTn id="180" presetID="56" presetClass="path" presetSubtype="0" accel="50000" decel="50000" fill="hold" grpId="4" nodeType="clickEffect">
                                  <p:stCondLst>
                                    <p:cond delay="0"/>
                                  </p:stCondLst>
                                  <p:iterate type="lt">
                                    <p:tmPct val="0"/>
                                  </p:iterate>
                                  <p:childTnLst>
                                    <p:animMotion origin="layout" path="M -0.05091 0.00023 L -0.00273 -0.11412 " pathEditMode="relative" rAng="0" ptsTypes="AA">
                                      <p:cBhvr>
                                        <p:cTn id="181" dur="500" fill="hold"/>
                                        <p:tgtEl>
                                          <p:spTgt spid="37">
                                            <p:txEl>
                                              <p:pRg st="0" end="0"/>
                                            </p:txEl>
                                          </p:spTgt>
                                        </p:tgtEl>
                                        <p:attrNameLst>
                                          <p:attrName>ppt_x</p:attrName>
                                          <p:attrName>ppt_y</p:attrName>
                                        </p:attrNameLst>
                                      </p:cBhvr>
                                      <p:rCtr x="2409" y="-5718"/>
                                    </p:animMotion>
                                  </p:childTnLst>
                                </p:cTn>
                              </p:par>
                              <p:par>
                                <p:cTn id="182" presetID="3" presetClass="emph" presetSubtype="2" fill="hold" grpId="5" nodeType="withEffect">
                                  <p:stCondLst>
                                    <p:cond delay="0"/>
                                  </p:stCondLst>
                                  <p:iterate type="lt">
                                    <p:tmPct val="0"/>
                                  </p:iterate>
                                  <p:childTnLst>
                                    <p:animClr clrSpc="rgb" dir="cw">
                                      <p:cBhvr override="childStyle">
                                        <p:cTn id="183" dur="500" fill="hold"/>
                                        <p:tgtEl>
                                          <p:spTgt spid="37">
                                            <p:txEl>
                                              <p:pRg st="0" end="0"/>
                                            </p:txEl>
                                          </p:spTgt>
                                        </p:tgtEl>
                                        <p:attrNameLst>
                                          <p:attrName>style.color</p:attrName>
                                        </p:attrNameLst>
                                      </p:cBhvr>
                                      <p:to>
                                        <a:srgbClr val="0099FF"/>
                                      </p:to>
                                    </p:animClr>
                                  </p:childTnLst>
                                </p:cTn>
                              </p:par>
                              <p:par>
                                <p:cTn id="184" presetID="4" presetClass="emph" presetSubtype="2" fill="hold" grpId="6" nodeType="withEffect">
                                  <p:stCondLst>
                                    <p:cond delay="0"/>
                                  </p:stCondLst>
                                  <p:iterate type="lt">
                                    <p:tmPct val="0"/>
                                  </p:iterate>
                                  <p:childTnLst>
                                    <p:anim to="1" calcmode="lin" valueType="num">
                                      <p:cBhvr override="childStyle">
                                        <p:cTn id="185" dur="500" fill="hold"/>
                                        <p:tgtEl>
                                          <p:spTgt spid="37">
                                            <p:txEl>
                                              <p:pRg st="0" end="0"/>
                                            </p:txEl>
                                          </p:spTgt>
                                        </p:tgtEl>
                                        <p:attrNameLst>
                                          <p:attrName>style.fontSize</p:attrName>
                                        </p:attrNameLst>
                                      </p:cBhvr>
                                    </p:anim>
                                  </p:childTnLst>
                                </p:cTn>
                              </p:par>
                            </p:childTnLst>
                          </p:cTn>
                        </p:par>
                        <p:par>
                          <p:cTn id="186" fill="hold">
                            <p:stCondLst>
                              <p:cond delay="500"/>
                            </p:stCondLst>
                            <p:childTnLst>
                              <p:par>
                                <p:cTn id="187" presetID="3" presetClass="exit" presetSubtype="10" fill="hold" nodeType="afterEffect">
                                  <p:stCondLst>
                                    <p:cond delay="0"/>
                                  </p:stCondLst>
                                  <p:childTnLst>
                                    <p:animEffect transition="out" filter="blinds(horizontal)">
                                      <p:cBhvr>
                                        <p:cTn id="188" dur="500"/>
                                        <p:tgtEl>
                                          <p:spTgt spid="45"/>
                                        </p:tgtEl>
                                      </p:cBhvr>
                                    </p:animEffect>
                                    <p:set>
                                      <p:cBhvr>
                                        <p:cTn id="189" dur="1" fill="hold">
                                          <p:stCondLst>
                                            <p:cond delay="499"/>
                                          </p:stCondLst>
                                        </p:cTn>
                                        <p:tgtEl>
                                          <p:spTgt spid="45"/>
                                        </p:tgtEl>
                                        <p:attrNameLst>
                                          <p:attrName>style.visibility</p:attrName>
                                        </p:attrNameLst>
                                      </p:cBhvr>
                                      <p:to>
                                        <p:strVal val="hidden"/>
                                      </p:to>
                                    </p:set>
                                  </p:childTnLst>
                                </p:cTn>
                              </p:par>
                              <p:par>
                                <p:cTn id="190" presetID="3" presetClass="entr" presetSubtype="10" fill="hold" nodeType="withEffect">
                                  <p:stCondLst>
                                    <p:cond delay="0"/>
                                  </p:stCondLst>
                                  <p:childTnLst>
                                    <p:set>
                                      <p:cBhvr>
                                        <p:cTn id="191" dur="1" fill="hold">
                                          <p:stCondLst>
                                            <p:cond delay="0"/>
                                          </p:stCondLst>
                                        </p:cTn>
                                        <p:tgtEl>
                                          <p:spTgt spid="46"/>
                                        </p:tgtEl>
                                        <p:attrNameLst>
                                          <p:attrName>style.visibility</p:attrName>
                                        </p:attrNameLst>
                                      </p:cBhvr>
                                      <p:to>
                                        <p:strVal val="visible"/>
                                      </p:to>
                                    </p:set>
                                    <p:animEffect transition="in" filter="blinds(horizontal)">
                                      <p:cBhvr>
                                        <p:cTn id="192" dur="500"/>
                                        <p:tgtEl>
                                          <p:spTgt spid="46"/>
                                        </p:tgtEl>
                                      </p:cBhvr>
                                    </p:animEffect>
                                  </p:childTnLst>
                                </p:cTn>
                              </p:par>
                            </p:childTnLst>
                          </p:cTn>
                        </p:par>
                      </p:childTnLst>
                    </p:cTn>
                  </p:par>
                  <p:par>
                    <p:cTn id="193" fill="hold">
                      <p:stCondLst>
                        <p:cond delay="indefinite"/>
                      </p:stCondLst>
                      <p:childTnLst>
                        <p:par>
                          <p:cTn id="194" fill="hold">
                            <p:stCondLst>
                              <p:cond delay="0"/>
                            </p:stCondLst>
                            <p:childTnLst>
                              <p:par>
                                <p:cTn id="195" presetID="2" presetClass="entr" presetSubtype="8" fill="hold" grpId="0" nodeType="clickEffect">
                                  <p:stCondLst>
                                    <p:cond delay="0"/>
                                  </p:stCondLst>
                                  <p:childTnLst>
                                    <p:set>
                                      <p:cBhvr>
                                        <p:cTn id="196" dur="1" fill="hold">
                                          <p:stCondLst>
                                            <p:cond delay="0"/>
                                          </p:stCondLst>
                                        </p:cTn>
                                        <p:tgtEl>
                                          <p:spTgt spid="63"/>
                                        </p:tgtEl>
                                        <p:attrNameLst>
                                          <p:attrName>style.visibility</p:attrName>
                                        </p:attrNameLst>
                                      </p:cBhvr>
                                      <p:to>
                                        <p:strVal val="visible"/>
                                      </p:to>
                                    </p:set>
                                    <p:anim calcmode="lin" valueType="num">
                                      <p:cBhvr additive="base">
                                        <p:cTn id="197" dur="500" fill="hold"/>
                                        <p:tgtEl>
                                          <p:spTgt spid="63"/>
                                        </p:tgtEl>
                                        <p:attrNameLst>
                                          <p:attrName>ppt_x</p:attrName>
                                        </p:attrNameLst>
                                      </p:cBhvr>
                                      <p:tavLst>
                                        <p:tav tm="0">
                                          <p:val>
                                            <p:strVal val="0-#ppt_w/2"/>
                                          </p:val>
                                        </p:tav>
                                        <p:tav tm="100000">
                                          <p:val>
                                            <p:strVal val="#ppt_x"/>
                                          </p:val>
                                        </p:tav>
                                      </p:tavLst>
                                    </p:anim>
                                    <p:anim calcmode="lin" valueType="num">
                                      <p:cBhvr additive="base">
                                        <p:cTn id="198" dur="500" fill="hold"/>
                                        <p:tgtEl>
                                          <p:spTgt spid="63"/>
                                        </p:tgtEl>
                                        <p:attrNameLst>
                                          <p:attrName>ppt_y</p:attrName>
                                        </p:attrNameLst>
                                      </p:cBhvr>
                                      <p:tavLst>
                                        <p:tav tm="0">
                                          <p:val>
                                            <p:strVal val="#ppt_y"/>
                                          </p:val>
                                        </p:tav>
                                        <p:tav tm="100000">
                                          <p:val>
                                            <p:strVal val="#ppt_y"/>
                                          </p:val>
                                        </p:tav>
                                      </p:tavLst>
                                    </p:anim>
                                  </p:childTnLst>
                                </p:cTn>
                              </p:par>
                              <p:par>
                                <p:cTn id="199" presetID="2" presetClass="entr" presetSubtype="8" fill="hold" nodeType="withEffect">
                                  <p:stCondLst>
                                    <p:cond delay="0"/>
                                  </p:stCondLst>
                                  <p:childTnLst>
                                    <p:set>
                                      <p:cBhvr>
                                        <p:cTn id="200" dur="1" fill="hold">
                                          <p:stCondLst>
                                            <p:cond delay="0"/>
                                          </p:stCondLst>
                                        </p:cTn>
                                        <p:tgtEl>
                                          <p:spTgt spid="47"/>
                                        </p:tgtEl>
                                        <p:attrNameLst>
                                          <p:attrName>style.visibility</p:attrName>
                                        </p:attrNameLst>
                                      </p:cBhvr>
                                      <p:to>
                                        <p:strVal val="visible"/>
                                      </p:to>
                                    </p:set>
                                    <p:anim calcmode="lin" valueType="num">
                                      <p:cBhvr additive="base">
                                        <p:cTn id="201" dur="500" fill="hold"/>
                                        <p:tgtEl>
                                          <p:spTgt spid="47"/>
                                        </p:tgtEl>
                                        <p:attrNameLst>
                                          <p:attrName>ppt_x</p:attrName>
                                        </p:attrNameLst>
                                      </p:cBhvr>
                                      <p:tavLst>
                                        <p:tav tm="0">
                                          <p:val>
                                            <p:strVal val="0-#ppt_w/2"/>
                                          </p:val>
                                        </p:tav>
                                        <p:tav tm="100000">
                                          <p:val>
                                            <p:strVal val="#ppt_x"/>
                                          </p:val>
                                        </p:tav>
                                      </p:tavLst>
                                    </p:anim>
                                    <p:anim calcmode="lin" valueType="num">
                                      <p:cBhvr additive="base">
                                        <p:cTn id="202" dur="500" fill="hold"/>
                                        <p:tgtEl>
                                          <p:spTgt spid="47"/>
                                        </p:tgtEl>
                                        <p:attrNameLst>
                                          <p:attrName>ppt_y</p:attrName>
                                        </p:attrNameLst>
                                      </p:cBhvr>
                                      <p:tavLst>
                                        <p:tav tm="0">
                                          <p:val>
                                            <p:strVal val="#ppt_y"/>
                                          </p:val>
                                        </p:tav>
                                        <p:tav tm="100000">
                                          <p:val>
                                            <p:strVal val="#ppt_y"/>
                                          </p:val>
                                        </p:tav>
                                      </p:tavLst>
                                    </p:anim>
                                  </p:childTnLst>
                                </p:cTn>
                              </p:par>
                              <p:par>
                                <p:cTn id="203" presetID="2" presetClass="entr" presetSubtype="8" fill="hold" grpId="0" nodeType="withEffect">
                                  <p:stCondLst>
                                    <p:cond delay="0"/>
                                  </p:stCondLst>
                                  <p:iterate type="lt">
                                    <p:tmPct val="0"/>
                                  </p:iterate>
                                  <p:childTnLst>
                                    <p:set>
                                      <p:cBhvr>
                                        <p:cTn id="204" dur="1" fill="hold">
                                          <p:stCondLst>
                                            <p:cond delay="0"/>
                                          </p:stCondLst>
                                        </p:cTn>
                                        <p:tgtEl>
                                          <p:spTgt spid="56">
                                            <p:txEl>
                                              <p:pRg st="0" end="0"/>
                                            </p:txEl>
                                          </p:spTgt>
                                        </p:tgtEl>
                                        <p:attrNameLst>
                                          <p:attrName>style.visibility</p:attrName>
                                        </p:attrNameLst>
                                      </p:cBhvr>
                                      <p:to>
                                        <p:strVal val="visible"/>
                                      </p:to>
                                    </p:set>
                                    <p:anim calcmode="lin" valueType="num">
                                      <p:cBhvr additive="base">
                                        <p:cTn id="205" dur="500" fill="hold"/>
                                        <p:tgtEl>
                                          <p:spTgt spid="56">
                                            <p:txEl>
                                              <p:pRg st="0" end="0"/>
                                            </p:txEl>
                                          </p:spTgt>
                                        </p:tgtEl>
                                        <p:attrNameLst>
                                          <p:attrName>ppt_x</p:attrName>
                                        </p:attrNameLst>
                                      </p:cBhvr>
                                      <p:tavLst>
                                        <p:tav tm="0">
                                          <p:val>
                                            <p:strVal val="0-#ppt_w/2"/>
                                          </p:val>
                                        </p:tav>
                                        <p:tav tm="100000">
                                          <p:val>
                                            <p:strVal val="#ppt_x"/>
                                          </p:val>
                                        </p:tav>
                                      </p:tavLst>
                                    </p:anim>
                                    <p:anim calcmode="lin" valueType="num">
                                      <p:cBhvr additive="base">
                                        <p:cTn id="206" dur="500" fill="hold"/>
                                        <p:tgtEl>
                                          <p:spTgt spid="56">
                                            <p:txEl>
                                              <p:pRg st="0" end="0"/>
                                            </p:txEl>
                                          </p:spTgt>
                                        </p:tgtEl>
                                        <p:attrNameLst>
                                          <p:attrName>ppt_y</p:attrName>
                                        </p:attrNameLst>
                                      </p:cBhvr>
                                      <p:tavLst>
                                        <p:tav tm="0">
                                          <p:val>
                                            <p:strVal val="#ppt_y"/>
                                          </p:val>
                                        </p:tav>
                                        <p:tav tm="100000">
                                          <p:val>
                                            <p:strVal val="#ppt_y"/>
                                          </p:val>
                                        </p:tav>
                                      </p:tavLst>
                                    </p:anim>
                                  </p:childTnLst>
                                </p:cTn>
                              </p:par>
                              <p:par>
                                <p:cTn id="207" presetID="2" presetClass="entr" presetSubtype="8" fill="hold" grpId="0" nodeType="withEffect">
                                  <p:stCondLst>
                                    <p:cond delay="0"/>
                                  </p:stCondLst>
                                  <p:iterate type="lt">
                                    <p:tmPct val="0"/>
                                  </p:iterate>
                                  <p:childTnLst>
                                    <p:set>
                                      <p:cBhvr>
                                        <p:cTn id="208" dur="1" fill="hold">
                                          <p:stCondLst>
                                            <p:cond delay="0"/>
                                          </p:stCondLst>
                                        </p:cTn>
                                        <p:tgtEl>
                                          <p:spTgt spid="57">
                                            <p:txEl>
                                              <p:pRg st="0" end="0"/>
                                            </p:txEl>
                                          </p:spTgt>
                                        </p:tgtEl>
                                        <p:attrNameLst>
                                          <p:attrName>style.visibility</p:attrName>
                                        </p:attrNameLst>
                                      </p:cBhvr>
                                      <p:to>
                                        <p:strVal val="visible"/>
                                      </p:to>
                                    </p:set>
                                    <p:anim calcmode="lin" valueType="num">
                                      <p:cBhvr additive="base">
                                        <p:cTn id="209"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210" dur="500" fill="hold"/>
                                        <p:tgtEl>
                                          <p:spTgt spid="57">
                                            <p:txEl>
                                              <p:pRg st="0" end="0"/>
                                            </p:txEl>
                                          </p:spTgt>
                                        </p:tgtEl>
                                        <p:attrNameLst>
                                          <p:attrName>ppt_y</p:attrName>
                                        </p:attrNameLst>
                                      </p:cBhvr>
                                      <p:tavLst>
                                        <p:tav tm="0">
                                          <p:val>
                                            <p:strVal val="#ppt_y"/>
                                          </p:val>
                                        </p:tav>
                                        <p:tav tm="100000">
                                          <p:val>
                                            <p:strVal val="#ppt_y"/>
                                          </p:val>
                                        </p:tav>
                                      </p:tavLst>
                                    </p:anim>
                                  </p:childTnLst>
                                </p:cTn>
                              </p:par>
                              <p:par>
                                <p:cTn id="211" presetID="2" presetClass="entr" presetSubtype="8" fill="hold" grpId="0" nodeType="withEffect">
                                  <p:stCondLst>
                                    <p:cond delay="0"/>
                                  </p:stCondLst>
                                  <p:iterate type="lt">
                                    <p:tmPct val="0"/>
                                  </p:iterate>
                                  <p:childTnLst>
                                    <p:set>
                                      <p:cBhvr>
                                        <p:cTn id="212" dur="1" fill="hold">
                                          <p:stCondLst>
                                            <p:cond delay="0"/>
                                          </p:stCondLst>
                                        </p:cTn>
                                        <p:tgtEl>
                                          <p:spTgt spid="58">
                                            <p:txEl>
                                              <p:pRg st="0" end="0"/>
                                            </p:txEl>
                                          </p:spTgt>
                                        </p:tgtEl>
                                        <p:attrNameLst>
                                          <p:attrName>style.visibility</p:attrName>
                                        </p:attrNameLst>
                                      </p:cBhvr>
                                      <p:to>
                                        <p:strVal val="visible"/>
                                      </p:to>
                                    </p:set>
                                    <p:anim calcmode="lin" valueType="num">
                                      <p:cBhvr additive="base">
                                        <p:cTn id="213" dur="500" fill="hold"/>
                                        <p:tgtEl>
                                          <p:spTgt spid="58">
                                            <p:txEl>
                                              <p:pRg st="0" end="0"/>
                                            </p:txEl>
                                          </p:spTgt>
                                        </p:tgtEl>
                                        <p:attrNameLst>
                                          <p:attrName>ppt_x</p:attrName>
                                        </p:attrNameLst>
                                      </p:cBhvr>
                                      <p:tavLst>
                                        <p:tav tm="0">
                                          <p:val>
                                            <p:strVal val="0-#ppt_w/2"/>
                                          </p:val>
                                        </p:tav>
                                        <p:tav tm="100000">
                                          <p:val>
                                            <p:strVal val="#ppt_x"/>
                                          </p:val>
                                        </p:tav>
                                      </p:tavLst>
                                    </p:anim>
                                    <p:anim calcmode="lin" valueType="num">
                                      <p:cBhvr additive="base">
                                        <p:cTn id="214" dur="500" fill="hold"/>
                                        <p:tgtEl>
                                          <p:spTgt spid="58">
                                            <p:txEl>
                                              <p:pRg st="0" end="0"/>
                                            </p:txEl>
                                          </p:spTgt>
                                        </p:tgtEl>
                                        <p:attrNameLst>
                                          <p:attrName>ppt_y</p:attrName>
                                        </p:attrNameLst>
                                      </p:cBhvr>
                                      <p:tavLst>
                                        <p:tav tm="0">
                                          <p:val>
                                            <p:strVal val="#ppt_y"/>
                                          </p:val>
                                        </p:tav>
                                        <p:tav tm="100000">
                                          <p:val>
                                            <p:strVal val="#ppt_y"/>
                                          </p:val>
                                        </p:tav>
                                      </p:tavLst>
                                    </p:anim>
                                  </p:childTnLst>
                                </p:cTn>
                              </p:par>
                              <p:par>
                                <p:cTn id="215" presetID="2" presetClass="entr" presetSubtype="8" fill="hold" grpId="0" nodeType="withEffect">
                                  <p:stCondLst>
                                    <p:cond delay="0"/>
                                  </p:stCondLst>
                                  <p:iterate type="lt">
                                    <p:tmPct val="0"/>
                                  </p:iterate>
                                  <p:childTnLst>
                                    <p:set>
                                      <p:cBhvr>
                                        <p:cTn id="216" dur="1" fill="hold">
                                          <p:stCondLst>
                                            <p:cond delay="0"/>
                                          </p:stCondLst>
                                        </p:cTn>
                                        <p:tgtEl>
                                          <p:spTgt spid="59">
                                            <p:txEl>
                                              <p:pRg st="0" end="0"/>
                                            </p:txEl>
                                          </p:spTgt>
                                        </p:tgtEl>
                                        <p:attrNameLst>
                                          <p:attrName>style.visibility</p:attrName>
                                        </p:attrNameLst>
                                      </p:cBhvr>
                                      <p:to>
                                        <p:strVal val="visible"/>
                                      </p:to>
                                    </p:set>
                                    <p:anim calcmode="lin" valueType="num">
                                      <p:cBhvr additive="base">
                                        <p:cTn id="217" dur="500" fill="hold"/>
                                        <p:tgtEl>
                                          <p:spTgt spid="59">
                                            <p:txEl>
                                              <p:pRg st="0" end="0"/>
                                            </p:txEl>
                                          </p:spTgt>
                                        </p:tgtEl>
                                        <p:attrNameLst>
                                          <p:attrName>ppt_x</p:attrName>
                                        </p:attrNameLst>
                                      </p:cBhvr>
                                      <p:tavLst>
                                        <p:tav tm="0">
                                          <p:val>
                                            <p:strVal val="0-#ppt_w/2"/>
                                          </p:val>
                                        </p:tav>
                                        <p:tav tm="100000">
                                          <p:val>
                                            <p:strVal val="#ppt_x"/>
                                          </p:val>
                                        </p:tav>
                                      </p:tavLst>
                                    </p:anim>
                                    <p:anim calcmode="lin" valueType="num">
                                      <p:cBhvr additive="base">
                                        <p:cTn id="218" dur="500" fill="hold"/>
                                        <p:tgtEl>
                                          <p:spTgt spid="59">
                                            <p:txEl>
                                              <p:pRg st="0" end="0"/>
                                            </p:txEl>
                                          </p:spTgt>
                                        </p:tgtEl>
                                        <p:attrNameLst>
                                          <p:attrName>ppt_y</p:attrName>
                                        </p:attrNameLst>
                                      </p:cBhvr>
                                      <p:tavLst>
                                        <p:tav tm="0">
                                          <p:val>
                                            <p:strVal val="#ppt_y"/>
                                          </p:val>
                                        </p:tav>
                                        <p:tav tm="100000">
                                          <p:val>
                                            <p:strVal val="#ppt_y"/>
                                          </p:val>
                                        </p:tav>
                                      </p:tavLst>
                                    </p:anim>
                                  </p:childTnLst>
                                </p:cTn>
                              </p:par>
                              <p:par>
                                <p:cTn id="219" presetID="2" presetClass="entr" presetSubtype="8" fill="hold" grpId="0" nodeType="withEffect">
                                  <p:stCondLst>
                                    <p:cond delay="0"/>
                                  </p:stCondLst>
                                  <p:iterate type="lt">
                                    <p:tmPct val="0"/>
                                  </p:iterate>
                                  <p:childTnLst>
                                    <p:set>
                                      <p:cBhvr>
                                        <p:cTn id="220" dur="1" fill="hold">
                                          <p:stCondLst>
                                            <p:cond delay="0"/>
                                          </p:stCondLst>
                                        </p:cTn>
                                        <p:tgtEl>
                                          <p:spTgt spid="60">
                                            <p:txEl>
                                              <p:pRg st="0" end="0"/>
                                            </p:txEl>
                                          </p:spTgt>
                                        </p:tgtEl>
                                        <p:attrNameLst>
                                          <p:attrName>style.visibility</p:attrName>
                                        </p:attrNameLst>
                                      </p:cBhvr>
                                      <p:to>
                                        <p:strVal val="visible"/>
                                      </p:to>
                                    </p:set>
                                    <p:anim calcmode="lin" valueType="num">
                                      <p:cBhvr additive="base">
                                        <p:cTn id="221" dur="500" fill="hold"/>
                                        <p:tgtEl>
                                          <p:spTgt spid="60">
                                            <p:txEl>
                                              <p:pRg st="0" end="0"/>
                                            </p:txEl>
                                          </p:spTgt>
                                        </p:tgtEl>
                                        <p:attrNameLst>
                                          <p:attrName>ppt_x</p:attrName>
                                        </p:attrNameLst>
                                      </p:cBhvr>
                                      <p:tavLst>
                                        <p:tav tm="0">
                                          <p:val>
                                            <p:strVal val="0-#ppt_w/2"/>
                                          </p:val>
                                        </p:tav>
                                        <p:tav tm="100000">
                                          <p:val>
                                            <p:strVal val="#ppt_x"/>
                                          </p:val>
                                        </p:tav>
                                      </p:tavLst>
                                    </p:anim>
                                    <p:anim calcmode="lin" valueType="num">
                                      <p:cBhvr additive="base">
                                        <p:cTn id="222" dur="500" fill="hold"/>
                                        <p:tgtEl>
                                          <p:spTgt spid="60">
                                            <p:txEl>
                                              <p:pRg st="0" end="0"/>
                                            </p:txEl>
                                          </p:spTgt>
                                        </p:tgtEl>
                                        <p:attrNameLst>
                                          <p:attrName>ppt_y</p:attrName>
                                        </p:attrNameLst>
                                      </p:cBhvr>
                                      <p:tavLst>
                                        <p:tav tm="0">
                                          <p:val>
                                            <p:strVal val="#ppt_y"/>
                                          </p:val>
                                        </p:tav>
                                        <p:tav tm="100000">
                                          <p:val>
                                            <p:strVal val="#ppt_y"/>
                                          </p:val>
                                        </p:tav>
                                      </p:tavLst>
                                    </p:anim>
                                  </p:childTnLst>
                                </p:cTn>
                              </p:par>
                              <p:par>
                                <p:cTn id="223" presetID="2" presetClass="entr" presetSubtype="8" fill="hold" grpId="0" nodeType="withEffect">
                                  <p:stCondLst>
                                    <p:cond delay="0"/>
                                  </p:stCondLst>
                                  <p:iterate type="lt">
                                    <p:tmPct val="0"/>
                                  </p:iterate>
                                  <p:childTnLst>
                                    <p:set>
                                      <p:cBhvr>
                                        <p:cTn id="224" dur="1" fill="hold">
                                          <p:stCondLst>
                                            <p:cond delay="0"/>
                                          </p:stCondLst>
                                        </p:cTn>
                                        <p:tgtEl>
                                          <p:spTgt spid="61"/>
                                        </p:tgtEl>
                                        <p:attrNameLst>
                                          <p:attrName>style.visibility</p:attrName>
                                        </p:attrNameLst>
                                      </p:cBhvr>
                                      <p:to>
                                        <p:strVal val="visible"/>
                                      </p:to>
                                    </p:set>
                                    <p:anim calcmode="lin" valueType="num">
                                      <p:cBhvr additive="base">
                                        <p:cTn id="225" dur="500" fill="hold"/>
                                        <p:tgtEl>
                                          <p:spTgt spid="61"/>
                                        </p:tgtEl>
                                        <p:attrNameLst>
                                          <p:attrName>ppt_x</p:attrName>
                                        </p:attrNameLst>
                                      </p:cBhvr>
                                      <p:tavLst>
                                        <p:tav tm="0">
                                          <p:val>
                                            <p:strVal val="0-#ppt_w/2"/>
                                          </p:val>
                                        </p:tav>
                                        <p:tav tm="100000">
                                          <p:val>
                                            <p:strVal val="#ppt_x"/>
                                          </p:val>
                                        </p:tav>
                                      </p:tavLst>
                                    </p:anim>
                                    <p:anim calcmode="lin" valueType="num">
                                      <p:cBhvr additive="base">
                                        <p:cTn id="226" dur="500" fill="hold"/>
                                        <p:tgtEl>
                                          <p:spTgt spid="61"/>
                                        </p:tgtEl>
                                        <p:attrNameLst>
                                          <p:attrName>ppt_y</p:attrName>
                                        </p:attrNameLst>
                                      </p:cBhvr>
                                      <p:tavLst>
                                        <p:tav tm="0">
                                          <p:val>
                                            <p:strVal val="#ppt_y"/>
                                          </p:val>
                                        </p:tav>
                                        <p:tav tm="100000">
                                          <p:val>
                                            <p:strVal val="#ppt_y"/>
                                          </p:val>
                                        </p:tav>
                                      </p:tavLst>
                                    </p:anim>
                                  </p:childTnLst>
                                </p:cTn>
                              </p:par>
                              <p:par>
                                <p:cTn id="227" presetID="2" presetClass="entr" presetSubtype="8" fill="hold" grpId="0" nodeType="withEffect">
                                  <p:stCondLst>
                                    <p:cond delay="0"/>
                                  </p:stCondLst>
                                  <p:iterate type="lt">
                                    <p:tmPct val="0"/>
                                  </p:iterate>
                                  <p:childTnLst>
                                    <p:set>
                                      <p:cBhvr>
                                        <p:cTn id="228" dur="1" fill="hold">
                                          <p:stCondLst>
                                            <p:cond delay="0"/>
                                          </p:stCondLst>
                                        </p:cTn>
                                        <p:tgtEl>
                                          <p:spTgt spid="62"/>
                                        </p:tgtEl>
                                        <p:attrNameLst>
                                          <p:attrName>style.visibility</p:attrName>
                                        </p:attrNameLst>
                                      </p:cBhvr>
                                      <p:to>
                                        <p:strVal val="visible"/>
                                      </p:to>
                                    </p:set>
                                    <p:anim calcmode="lin" valueType="num">
                                      <p:cBhvr additive="base">
                                        <p:cTn id="229" dur="500" fill="hold"/>
                                        <p:tgtEl>
                                          <p:spTgt spid="62"/>
                                        </p:tgtEl>
                                        <p:attrNameLst>
                                          <p:attrName>ppt_x</p:attrName>
                                        </p:attrNameLst>
                                      </p:cBhvr>
                                      <p:tavLst>
                                        <p:tav tm="0">
                                          <p:val>
                                            <p:strVal val="0-#ppt_w/2"/>
                                          </p:val>
                                        </p:tav>
                                        <p:tav tm="100000">
                                          <p:val>
                                            <p:strVal val="#ppt_x"/>
                                          </p:val>
                                        </p:tav>
                                      </p:tavLst>
                                    </p:anim>
                                    <p:anim calcmode="lin" valueType="num">
                                      <p:cBhvr additive="base">
                                        <p:cTn id="230" dur="500" fill="hold"/>
                                        <p:tgtEl>
                                          <p:spTgt spid="62"/>
                                        </p:tgtEl>
                                        <p:attrNameLst>
                                          <p:attrName>ppt_y</p:attrName>
                                        </p:attrNameLst>
                                      </p:cBhvr>
                                      <p:tavLst>
                                        <p:tav tm="0">
                                          <p:val>
                                            <p:strVal val="#ppt_y"/>
                                          </p:val>
                                        </p:tav>
                                        <p:tav tm="100000">
                                          <p:val>
                                            <p:strVal val="#ppt_y"/>
                                          </p:val>
                                        </p:tav>
                                      </p:tavLst>
                                    </p:anim>
                                  </p:childTnLst>
                                </p:cTn>
                              </p:par>
                              <p:par>
                                <p:cTn id="231" presetID="2" presetClass="entr" presetSubtype="8" fill="hold" nodeType="withEffect">
                                  <p:stCondLst>
                                    <p:cond delay="0"/>
                                  </p:stCondLst>
                                  <p:childTnLst>
                                    <p:set>
                                      <p:cBhvr>
                                        <p:cTn id="232" dur="1" fill="hold">
                                          <p:stCondLst>
                                            <p:cond delay="0"/>
                                          </p:stCondLst>
                                        </p:cTn>
                                        <p:tgtEl>
                                          <p:spTgt spid="64"/>
                                        </p:tgtEl>
                                        <p:attrNameLst>
                                          <p:attrName>style.visibility</p:attrName>
                                        </p:attrNameLst>
                                      </p:cBhvr>
                                      <p:to>
                                        <p:strVal val="visible"/>
                                      </p:to>
                                    </p:set>
                                    <p:anim calcmode="lin" valueType="num">
                                      <p:cBhvr additive="base">
                                        <p:cTn id="233" dur="500" fill="hold"/>
                                        <p:tgtEl>
                                          <p:spTgt spid="64"/>
                                        </p:tgtEl>
                                        <p:attrNameLst>
                                          <p:attrName>ppt_x</p:attrName>
                                        </p:attrNameLst>
                                      </p:cBhvr>
                                      <p:tavLst>
                                        <p:tav tm="0">
                                          <p:val>
                                            <p:strVal val="0-#ppt_w/2"/>
                                          </p:val>
                                        </p:tav>
                                        <p:tav tm="100000">
                                          <p:val>
                                            <p:strVal val="#ppt_x"/>
                                          </p:val>
                                        </p:tav>
                                      </p:tavLst>
                                    </p:anim>
                                    <p:anim calcmode="lin" valueType="num">
                                      <p:cBhvr additive="base">
                                        <p:cTn id="234" dur="500" fill="hold"/>
                                        <p:tgtEl>
                                          <p:spTgt spid="64"/>
                                        </p:tgtEl>
                                        <p:attrNameLst>
                                          <p:attrName>ppt_y</p:attrName>
                                        </p:attrNameLst>
                                      </p:cBhvr>
                                      <p:tavLst>
                                        <p:tav tm="0">
                                          <p:val>
                                            <p:strVal val="#ppt_y"/>
                                          </p:val>
                                        </p:tav>
                                        <p:tav tm="100000">
                                          <p:val>
                                            <p:strVal val="#ppt_y"/>
                                          </p:val>
                                        </p:tav>
                                      </p:tavLst>
                                    </p:anim>
                                  </p:childTnLst>
                                </p:cTn>
                              </p:par>
                              <p:par>
                                <p:cTn id="235" presetID="2" presetClass="entr" presetSubtype="8" fill="hold" grpId="0" nodeType="withEffect">
                                  <p:stCondLst>
                                    <p:cond delay="0"/>
                                  </p:stCondLst>
                                  <p:iterate type="lt">
                                    <p:tmPct val="0"/>
                                  </p:iterate>
                                  <p:childTnLst>
                                    <p:set>
                                      <p:cBhvr>
                                        <p:cTn id="236" dur="1" fill="hold">
                                          <p:stCondLst>
                                            <p:cond delay="0"/>
                                          </p:stCondLst>
                                        </p:cTn>
                                        <p:tgtEl>
                                          <p:spTgt spid="65">
                                            <p:txEl>
                                              <p:pRg st="0" end="0"/>
                                            </p:txEl>
                                          </p:spTgt>
                                        </p:tgtEl>
                                        <p:attrNameLst>
                                          <p:attrName>style.visibility</p:attrName>
                                        </p:attrNameLst>
                                      </p:cBhvr>
                                      <p:to>
                                        <p:strVal val="visible"/>
                                      </p:to>
                                    </p:set>
                                    <p:anim calcmode="lin" valueType="num">
                                      <p:cBhvr additive="base">
                                        <p:cTn id="237" dur="500" fill="hold"/>
                                        <p:tgtEl>
                                          <p:spTgt spid="65">
                                            <p:txEl>
                                              <p:pRg st="0" end="0"/>
                                            </p:txEl>
                                          </p:spTgt>
                                        </p:tgtEl>
                                        <p:attrNameLst>
                                          <p:attrName>ppt_x</p:attrName>
                                        </p:attrNameLst>
                                      </p:cBhvr>
                                      <p:tavLst>
                                        <p:tav tm="0">
                                          <p:val>
                                            <p:strVal val="0-#ppt_w/2"/>
                                          </p:val>
                                        </p:tav>
                                        <p:tav tm="100000">
                                          <p:val>
                                            <p:strVal val="#ppt_x"/>
                                          </p:val>
                                        </p:tav>
                                      </p:tavLst>
                                    </p:anim>
                                    <p:anim calcmode="lin" valueType="num">
                                      <p:cBhvr additive="base">
                                        <p:cTn id="238" dur="500" fill="hold"/>
                                        <p:tgtEl>
                                          <p:spTgt spid="6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39" fill="hold">
                      <p:stCondLst>
                        <p:cond delay="indefinite"/>
                      </p:stCondLst>
                      <p:childTnLst>
                        <p:par>
                          <p:cTn id="240" fill="hold">
                            <p:stCondLst>
                              <p:cond delay="0"/>
                            </p:stCondLst>
                            <p:childTnLst>
                              <p:par>
                                <p:cTn id="241" presetID="4" presetClass="emph" presetSubtype="2" fill="hold" grpId="2" nodeType="clickEffect">
                                  <p:stCondLst>
                                    <p:cond delay="0"/>
                                  </p:stCondLst>
                                  <p:iterate type="lt">
                                    <p:tmPct val="0"/>
                                  </p:iterate>
                                  <p:childTnLst>
                                    <p:anim to="1.3" calcmode="lin" valueType="num">
                                      <p:cBhvr override="childStyle">
                                        <p:cTn id="242" dur="500" fill="hold"/>
                                        <p:tgtEl>
                                          <p:spTgt spid="65">
                                            <p:txEl>
                                              <p:pRg st="0" end="0"/>
                                            </p:txEl>
                                          </p:spTgt>
                                        </p:tgtEl>
                                        <p:attrNameLst>
                                          <p:attrName>style.fontSize</p:attrName>
                                        </p:attrNameLst>
                                      </p:cBhvr>
                                    </p:anim>
                                  </p:childTnLst>
                                </p:cTn>
                              </p:par>
                            </p:childTnLst>
                          </p:cTn>
                        </p:par>
                        <p:par>
                          <p:cTn id="243" fill="hold">
                            <p:stCondLst>
                              <p:cond delay="500"/>
                            </p:stCondLst>
                            <p:childTnLst>
                              <p:par>
                                <p:cTn id="244" presetID="20" presetClass="emph" presetSubtype="0" fill="hold" grpId="3" nodeType="afterEffect">
                                  <p:stCondLst>
                                    <p:cond delay="0"/>
                                  </p:stCondLst>
                                  <p:iterate type="lt">
                                    <p:tmPct val="10000"/>
                                  </p:iterate>
                                  <p:childTnLst>
                                    <p:set>
                                      <p:cBhvr override="childStyle">
                                        <p:cTn id="245" dur="250" autoRev="1" fill="hold"/>
                                        <p:tgtEl>
                                          <p:spTgt spid="65">
                                            <p:txEl>
                                              <p:pRg st="0" end="0"/>
                                            </p:txEl>
                                          </p:spTgt>
                                        </p:tgtEl>
                                        <p:attrNameLst>
                                          <p:attrName>style.color</p:attrName>
                                        </p:attrNameLst>
                                      </p:cBhvr>
                                      <p:to>
                                        <p:clrVal>
                                          <a:srgbClr val="33CC33"/>
                                        </p:clrVal>
                                      </p:to>
                                    </p:set>
                                    <p:set>
                                      <p:cBhvr>
                                        <p:cTn id="246" dur="250" autoRev="1" fill="hold"/>
                                        <p:tgtEl>
                                          <p:spTgt spid="65">
                                            <p:txEl>
                                              <p:pRg st="0" end="0"/>
                                            </p:txEl>
                                          </p:spTgt>
                                        </p:tgtEl>
                                        <p:attrNameLst>
                                          <p:attrName>fillcolor</p:attrName>
                                        </p:attrNameLst>
                                      </p:cBhvr>
                                      <p:to>
                                        <p:clrVal>
                                          <a:srgbClr val="33CC33"/>
                                        </p:clrVal>
                                      </p:to>
                                    </p:set>
                                    <p:set>
                                      <p:cBhvr>
                                        <p:cTn id="247" dur="250" autoRev="1" fill="hold"/>
                                        <p:tgtEl>
                                          <p:spTgt spid="65">
                                            <p:txEl>
                                              <p:pRg st="0" end="0"/>
                                            </p:txEl>
                                          </p:spTgt>
                                        </p:tgtEl>
                                        <p:attrNameLst>
                                          <p:attrName>fill.type</p:attrName>
                                        </p:attrNameLst>
                                      </p:cBhvr>
                                      <p:to>
                                        <p:strVal val="solid"/>
                                      </p:to>
                                    </p:set>
                                  </p:childTnLst>
                                </p:cTn>
                              </p:par>
                            </p:childTnLst>
                          </p:cTn>
                        </p:par>
                        <p:par>
                          <p:cTn id="248" fill="hold">
                            <p:stCondLst>
                              <p:cond delay="1050"/>
                            </p:stCondLst>
                            <p:childTnLst>
                              <p:par>
                                <p:cTn id="249" presetID="35" presetClass="path" presetSubtype="0" accel="50000" decel="50000" fill="hold" grpId="1" nodeType="afterEffect">
                                  <p:stCondLst>
                                    <p:cond delay="0"/>
                                  </p:stCondLst>
                                  <p:iterate type="lt">
                                    <p:tmPct val="0"/>
                                  </p:iterate>
                                  <p:childTnLst>
                                    <p:animMotion origin="layout" path="M 1.875E-6 -3.7037E-7 L -0.05091 0.00023 " pathEditMode="relative" rAng="0" ptsTypes="AA">
                                      <p:cBhvr>
                                        <p:cTn id="250" dur="500" fill="hold"/>
                                        <p:tgtEl>
                                          <p:spTgt spid="65">
                                            <p:txEl>
                                              <p:pRg st="0" end="0"/>
                                            </p:txEl>
                                          </p:spTgt>
                                        </p:tgtEl>
                                        <p:attrNameLst>
                                          <p:attrName>ppt_x</p:attrName>
                                          <p:attrName>ppt_y</p:attrName>
                                        </p:attrNameLst>
                                      </p:cBhvr>
                                      <p:rCtr x="-2552" y="0"/>
                                    </p:animMotion>
                                  </p:childTnLst>
                                </p:cTn>
                              </p:par>
                            </p:childTnLst>
                          </p:cTn>
                        </p:par>
                      </p:childTnLst>
                    </p:cTn>
                  </p:par>
                  <p:par>
                    <p:cTn id="251" fill="hold">
                      <p:stCondLst>
                        <p:cond delay="indefinite"/>
                      </p:stCondLst>
                      <p:childTnLst>
                        <p:par>
                          <p:cTn id="252" fill="hold">
                            <p:stCondLst>
                              <p:cond delay="0"/>
                            </p:stCondLst>
                            <p:childTnLst>
                              <p:par>
                                <p:cTn id="253" presetID="26" presetClass="emph" presetSubtype="0" fill="hold" grpId="1" nodeType="clickEffect">
                                  <p:stCondLst>
                                    <p:cond delay="0"/>
                                  </p:stCondLst>
                                  <p:iterate type="lt">
                                    <p:tmPct val="0"/>
                                  </p:iterate>
                                  <p:childTnLst>
                                    <p:animEffect transition="out" filter="fade">
                                      <p:cBhvr>
                                        <p:cTn id="254" dur="500" tmFilter="0, 0; .2, .5; .8, .5; 1, 0"/>
                                        <p:tgtEl>
                                          <p:spTgt spid="57">
                                            <p:txEl>
                                              <p:pRg st="0" end="0"/>
                                            </p:txEl>
                                          </p:spTgt>
                                        </p:tgtEl>
                                      </p:cBhvr>
                                    </p:animEffect>
                                    <p:animScale>
                                      <p:cBhvr>
                                        <p:cTn id="255" dur="250" autoRev="1" fill="hold"/>
                                        <p:tgtEl>
                                          <p:spTgt spid="57">
                                            <p:txEl>
                                              <p:pRg st="0" end="0"/>
                                            </p:txEl>
                                          </p:spTgt>
                                        </p:tgtEl>
                                      </p:cBhvr>
                                      <p:by x="105000" y="105000"/>
                                    </p:animScale>
                                  </p:childTnLst>
                                </p:cTn>
                              </p:par>
                            </p:childTnLst>
                          </p:cTn>
                        </p:par>
                        <p:par>
                          <p:cTn id="256" fill="hold">
                            <p:stCondLst>
                              <p:cond delay="500"/>
                            </p:stCondLst>
                            <p:childTnLst>
                              <p:par>
                                <p:cTn id="257" presetID="20" presetClass="emph" presetSubtype="0" fill="hold" grpId="2" nodeType="afterEffect">
                                  <p:stCondLst>
                                    <p:cond delay="0"/>
                                  </p:stCondLst>
                                  <p:iterate type="lt">
                                    <p:tmPct val="10000"/>
                                  </p:iterate>
                                  <p:childTnLst>
                                    <p:set>
                                      <p:cBhvr override="childStyle">
                                        <p:cTn id="258" dur="250" autoRev="1" fill="hold"/>
                                        <p:tgtEl>
                                          <p:spTgt spid="57">
                                            <p:txEl>
                                              <p:pRg st="0" end="0"/>
                                            </p:txEl>
                                          </p:spTgt>
                                        </p:tgtEl>
                                        <p:attrNameLst>
                                          <p:attrName>style.color</p:attrName>
                                        </p:attrNameLst>
                                      </p:cBhvr>
                                      <p:to>
                                        <p:clrVal>
                                          <a:srgbClr val="33CC33"/>
                                        </p:clrVal>
                                      </p:to>
                                    </p:set>
                                    <p:set>
                                      <p:cBhvr>
                                        <p:cTn id="259" dur="250" autoRev="1" fill="hold"/>
                                        <p:tgtEl>
                                          <p:spTgt spid="57">
                                            <p:txEl>
                                              <p:pRg st="0" end="0"/>
                                            </p:txEl>
                                          </p:spTgt>
                                        </p:tgtEl>
                                        <p:attrNameLst>
                                          <p:attrName>fillcolor</p:attrName>
                                        </p:attrNameLst>
                                      </p:cBhvr>
                                      <p:to>
                                        <p:clrVal>
                                          <a:srgbClr val="33CC33"/>
                                        </p:clrVal>
                                      </p:to>
                                    </p:set>
                                    <p:set>
                                      <p:cBhvr>
                                        <p:cTn id="260" dur="250" autoRev="1" fill="hold"/>
                                        <p:tgtEl>
                                          <p:spTgt spid="57">
                                            <p:txEl>
                                              <p:pRg st="0" end="0"/>
                                            </p:txEl>
                                          </p:spTgt>
                                        </p:tgtEl>
                                        <p:attrNameLst>
                                          <p:attrName>fill.type</p:attrName>
                                        </p:attrNameLst>
                                      </p:cBhvr>
                                      <p:to>
                                        <p:strVal val="solid"/>
                                      </p:to>
                                    </p:set>
                                  </p:childTnLst>
                                </p:cTn>
                              </p:par>
                            </p:childTnLst>
                          </p:cTn>
                        </p:par>
                      </p:childTnLst>
                    </p:cTn>
                  </p:par>
                  <p:par>
                    <p:cTn id="261" fill="hold">
                      <p:stCondLst>
                        <p:cond delay="indefinite"/>
                      </p:stCondLst>
                      <p:childTnLst>
                        <p:par>
                          <p:cTn id="262" fill="hold">
                            <p:stCondLst>
                              <p:cond delay="0"/>
                            </p:stCondLst>
                            <p:childTnLst>
                              <p:par>
                                <p:cTn id="263" presetID="4" presetClass="emph" presetSubtype="2" fill="hold" grpId="4" nodeType="clickEffect">
                                  <p:stCondLst>
                                    <p:cond delay="0"/>
                                  </p:stCondLst>
                                  <p:iterate type="lt">
                                    <p:tmPct val="0"/>
                                  </p:iterate>
                                  <p:childTnLst>
                                    <p:anim to="1" calcmode="lin" valueType="num">
                                      <p:cBhvr override="childStyle">
                                        <p:cTn id="264" dur="500" fill="hold"/>
                                        <p:tgtEl>
                                          <p:spTgt spid="65">
                                            <p:txEl>
                                              <p:pRg st="0" end="0"/>
                                            </p:txEl>
                                          </p:spTgt>
                                        </p:tgtEl>
                                        <p:attrNameLst>
                                          <p:attrName>style.fontSize</p:attrName>
                                        </p:attrNameLst>
                                      </p:cBhvr>
                                    </p:anim>
                                  </p:childTnLst>
                                </p:cTn>
                              </p:par>
                            </p:childTnLst>
                          </p:cTn>
                        </p:par>
                        <p:par>
                          <p:cTn id="265" fill="hold">
                            <p:stCondLst>
                              <p:cond delay="500"/>
                            </p:stCondLst>
                            <p:childTnLst>
                              <p:par>
                                <p:cTn id="266" presetID="3" presetClass="emph" presetSubtype="2" fill="hold" grpId="5" nodeType="afterEffect">
                                  <p:stCondLst>
                                    <p:cond delay="0"/>
                                  </p:stCondLst>
                                  <p:iterate type="lt">
                                    <p:tmPct val="0"/>
                                  </p:iterate>
                                  <p:childTnLst>
                                    <p:animClr clrSpc="rgb" dir="cw">
                                      <p:cBhvr override="childStyle">
                                        <p:cTn id="267" dur="500" fill="hold"/>
                                        <p:tgtEl>
                                          <p:spTgt spid="65">
                                            <p:txEl>
                                              <p:pRg st="0" end="0"/>
                                            </p:txEl>
                                          </p:spTgt>
                                        </p:tgtEl>
                                        <p:attrNameLst>
                                          <p:attrName>style.color</p:attrName>
                                        </p:attrNameLst>
                                      </p:cBhvr>
                                      <p:to>
                                        <a:srgbClr val="0099FF"/>
                                      </p:to>
                                    </p:animClr>
                                  </p:childTnLst>
                                </p:cTn>
                              </p:par>
                            </p:childTnLst>
                          </p:cTn>
                        </p:par>
                        <p:par>
                          <p:cTn id="268" fill="hold">
                            <p:stCondLst>
                              <p:cond delay="1000"/>
                            </p:stCondLst>
                            <p:childTnLst>
                              <p:par>
                                <p:cTn id="269" presetID="63" presetClass="path" presetSubtype="0" accel="50000" decel="50000" fill="hold" grpId="6" nodeType="afterEffect">
                                  <p:stCondLst>
                                    <p:cond delay="0"/>
                                  </p:stCondLst>
                                  <p:iterate type="lt">
                                    <p:tmPct val="0"/>
                                  </p:iterate>
                                  <p:childTnLst>
                                    <p:animMotion origin="layout" path="M -0.05091 0.00023 L 0.00325 -0.00208 " pathEditMode="relative" rAng="0" ptsTypes="AA">
                                      <p:cBhvr>
                                        <p:cTn id="270" dur="500" fill="hold"/>
                                        <p:tgtEl>
                                          <p:spTgt spid="65">
                                            <p:txEl>
                                              <p:pRg st="0" end="0"/>
                                            </p:txEl>
                                          </p:spTgt>
                                        </p:tgtEl>
                                        <p:attrNameLst>
                                          <p:attrName>ppt_x</p:attrName>
                                          <p:attrName>ppt_y</p:attrName>
                                        </p:attrNameLst>
                                      </p:cBhvr>
                                      <p:rCtr x="2708" y="-116"/>
                                    </p:animMotion>
                                  </p:childTnLst>
                                </p:cTn>
                              </p:par>
                            </p:childTnLst>
                          </p:cTn>
                        </p:par>
                        <p:par>
                          <p:cTn id="271" fill="hold">
                            <p:stCondLst>
                              <p:cond delay="1500"/>
                            </p:stCondLst>
                            <p:childTnLst>
                              <p:par>
                                <p:cTn id="272" presetID="3" presetClass="emph" presetSubtype="2" fill="hold" grpId="3" nodeType="afterEffect">
                                  <p:stCondLst>
                                    <p:cond delay="0"/>
                                  </p:stCondLst>
                                  <p:iterate type="lt">
                                    <p:tmPct val="0"/>
                                  </p:iterate>
                                  <p:childTnLst>
                                    <p:animClr clrSpc="rgb" dir="cw">
                                      <p:cBhvr override="childStyle">
                                        <p:cTn id="273" dur="500" fill="hold"/>
                                        <p:tgtEl>
                                          <p:spTgt spid="57">
                                            <p:txEl>
                                              <p:pRg st="0" end="0"/>
                                            </p:txEl>
                                          </p:spTgt>
                                        </p:tgtEl>
                                        <p:attrNameLst>
                                          <p:attrName>style.color</p:attrName>
                                        </p:attrNameLst>
                                      </p:cBhvr>
                                      <p:to>
                                        <a:srgbClr val="0099FF"/>
                                      </p:to>
                                    </p:animClr>
                                  </p:childTnLst>
                                </p:cTn>
                              </p:par>
                            </p:childTnLst>
                          </p:cTn>
                        </p:par>
                        <p:par>
                          <p:cTn id="274" fill="hold">
                            <p:stCondLst>
                              <p:cond delay="2000"/>
                            </p:stCondLst>
                            <p:childTnLst>
                              <p:par>
                                <p:cTn id="275" presetID="3" presetClass="exit" presetSubtype="10" fill="hold" nodeType="afterEffect">
                                  <p:stCondLst>
                                    <p:cond delay="0"/>
                                  </p:stCondLst>
                                  <p:childTnLst>
                                    <p:animEffect transition="out" filter="blinds(horizontal)">
                                      <p:cBhvr>
                                        <p:cTn id="276" dur="500"/>
                                        <p:tgtEl>
                                          <p:spTgt spid="64"/>
                                        </p:tgtEl>
                                      </p:cBhvr>
                                    </p:animEffect>
                                    <p:set>
                                      <p:cBhvr>
                                        <p:cTn id="277" dur="1" fill="hold">
                                          <p:stCondLst>
                                            <p:cond delay="499"/>
                                          </p:stCondLst>
                                        </p:cTn>
                                        <p:tgtEl>
                                          <p:spTgt spid="64"/>
                                        </p:tgtEl>
                                        <p:attrNameLst>
                                          <p:attrName>style.visibility</p:attrName>
                                        </p:attrNameLst>
                                      </p:cBhvr>
                                      <p:to>
                                        <p:strVal val="hidden"/>
                                      </p:to>
                                    </p:set>
                                  </p:childTnLst>
                                </p:cTn>
                              </p:par>
                            </p:childTnLst>
                          </p:cTn>
                        </p:par>
                        <p:par>
                          <p:cTn id="278" fill="hold">
                            <p:stCondLst>
                              <p:cond delay="2500"/>
                            </p:stCondLst>
                            <p:childTnLst>
                              <p:par>
                                <p:cTn id="279" presetID="3" presetClass="entr" presetSubtype="10" fill="hold" nodeType="afterEffect">
                                  <p:stCondLst>
                                    <p:cond delay="0"/>
                                  </p:stCondLst>
                                  <p:childTnLst>
                                    <p:set>
                                      <p:cBhvr>
                                        <p:cTn id="280" dur="1" fill="hold">
                                          <p:stCondLst>
                                            <p:cond delay="0"/>
                                          </p:stCondLst>
                                        </p:cTn>
                                        <p:tgtEl>
                                          <p:spTgt spid="66"/>
                                        </p:tgtEl>
                                        <p:attrNameLst>
                                          <p:attrName>style.visibility</p:attrName>
                                        </p:attrNameLst>
                                      </p:cBhvr>
                                      <p:to>
                                        <p:strVal val="visible"/>
                                      </p:to>
                                    </p:set>
                                    <p:animEffect transition="in" filter="blinds(horizontal)">
                                      <p:cBhvr>
                                        <p:cTn id="281" dur="500"/>
                                        <p:tgtEl>
                                          <p:spTgt spid="66"/>
                                        </p:tgtEl>
                                      </p:cBhvr>
                                    </p:animEffect>
                                  </p:childTnLst>
                                </p:cTn>
                              </p:par>
                            </p:childTnLst>
                          </p:cTn>
                        </p:par>
                      </p:childTnLst>
                    </p:cTn>
                  </p:par>
                  <p:par>
                    <p:cTn id="282" fill="hold">
                      <p:stCondLst>
                        <p:cond delay="indefinite"/>
                      </p:stCondLst>
                      <p:childTnLst>
                        <p:par>
                          <p:cTn id="283" fill="hold">
                            <p:stCondLst>
                              <p:cond delay="0"/>
                            </p:stCondLst>
                            <p:childTnLst>
                              <p:par>
                                <p:cTn id="284" presetID="2" presetClass="entr" presetSubtype="8" fill="hold" grpId="0" nodeType="clickEffect">
                                  <p:stCondLst>
                                    <p:cond delay="0"/>
                                  </p:stCondLst>
                                  <p:childTnLst>
                                    <p:set>
                                      <p:cBhvr>
                                        <p:cTn id="285" dur="1" fill="hold">
                                          <p:stCondLst>
                                            <p:cond delay="0"/>
                                          </p:stCondLst>
                                        </p:cTn>
                                        <p:tgtEl>
                                          <p:spTgt spid="83"/>
                                        </p:tgtEl>
                                        <p:attrNameLst>
                                          <p:attrName>style.visibility</p:attrName>
                                        </p:attrNameLst>
                                      </p:cBhvr>
                                      <p:to>
                                        <p:strVal val="visible"/>
                                      </p:to>
                                    </p:set>
                                    <p:anim calcmode="lin" valueType="num">
                                      <p:cBhvr additive="base">
                                        <p:cTn id="286" dur="500" fill="hold"/>
                                        <p:tgtEl>
                                          <p:spTgt spid="83"/>
                                        </p:tgtEl>
                                        <p:attrNameLst>
                                          <p:attrName>ppt_x</p:attrName>
                                        </p:attrNameLst>
                                      </p:cBhvr>
                                      <p:tavLst>
                                        <p:tav tm="0">
                                          <p:val>
                                            <p:strVal val="0-#ppt_w/2"/>
                                          </p:val>
                                        </p:tav>
                                        <p:tav tm="100000">
                                          <p:val>
                                            <p:strVal val="#ppt_x"/>
                                          </p:val>
                                        </p:tav>
                                      </p:tavLst>
                                    </p:anim>
                                    <p:anim calcmode="lin" valueType="num">
                                      <p:cBhvr additive="base">
                                        <p:cTn id="287" dur="500" fill="hold"/>
                                        <p:tgtEl>
                                          <p:spTgt spid="83"/>
                                        </p:tgtEl>
                                        <p:attrNameLst>
                                          <p:attrName>ppt_y</p:attrName>
                                        </p:attrNameLst>
                                      </p:cBhvr>
                                      <p:tavLst>
                                        <p:tav tm="0">
                                          <p:val>
                                            <p:strVal val="#ppt_y"/>
                                          </p:val>
                                        </p:tav>
                                        <p:tav tm="100000">
                                          <p:val>
                                            <p:strVal val="#ppt_y"/>
                                          </p:val>
                                        </p:tav>
                                      </p:tavLst>
                                    </p:anim>
                                  </p:childTnLst>
                                </p:cTn>
                              </p:par>
                              <p:par>
                                <p:cTn id="288" presetID="2" presetClass="entr" presetSubtype="8" fill="hold" nodeType="withEffect">
                                  <p:stCondLst>
                                    <p:cond delay="0"/>
                                  </p:stCondLst>
                                  <p:childTnLst>
                                    <p:set>
                                      <p:cBhvr>
                                        <p:cTn id="289" dur="1" fill="hold">
                                          <p:stCondLst>
                                            <p:cond delay="0"/>
                                          </p:stCondLst>
                                        </p:cTn>
                                        <p:tgtEl>
                                          <p:spTgt spid="67"/>
                                        </p:tgtEl>
                                        <p:attrNameLst>
                                          <p:attrName>style.visibility</p:attrName>
                                        </p:attrNameLst>
                                      </p:cBhvr>
                                      <p:to>
                                        <p:strVal val="visible"/>
                                      </p:to>
                                    </p:set>
                                    <p:anim calcmode="lin" valueType="num">
                                      <p:cBhvr additive="base">
                                        <p:cTn id="290" dur="500" fill="hold"/>
                                        <p:tgtEl>
                                          <p:spTgt spid="67"/>
                                        </p:tgtEl>
                                        <p:attrNameLst>
                                          <p:attrName>ppt_x</p:attrName>
                                        </p:attrNameLst>
                                      </p:cBhvr>
                                      <p:tavLst>
                                        <p:tav tm="0">
                                          <p:val>
                                            <p:strVal val="0-#ppt_w/2"/>
                                          </p:val>
                                        </p:tav>
                                        <p:tav tm="100000">
                                          <p:val>
                                            <p:strVal val="#ppt_x"/>
                                          </p:val>
                                        </p:tav>
                                      </p:tavLst>
                                    </p:anim>
                                    <p:anim calcmode="lin" valueType="num">
                                      <p:cBhvr additive="base">
                                        <p:cTn id="291" dur="500" fill="hold"/>
                                        <p:tgtEl>
                                          <p:spTgt spid="67"/>
                                        </p:tgtEl>
                                        <p:attrNameLst>
                                          <p:attrName>ppt_y</p:attrName>
                                        </p:attrNameLst>
                                      </p:cBhvr>
                                      <p:tavLst>
                                        <p:tav tm="0">
                                          <p:val>
                                            <p:strVal val="#ppt_y"/>
                                          </p:val>
                                        </p:tav>
                                        <p:tav tm="100000">
                                          <p:val>
                                            <p:strVal val="#ppt_y"/>
                                          </p:val>
                                        </p:tav>
                                      </p:tavLst>
                                    </p:anim>
                                  </p:childTnLst>
                                </p:cTn>
                              </p:par>
                              <p:par>
                                <p:cTn id="292" presetID="2" presetClass="entr" presetSubtype="8" fill="hold" grpId="0" nodeType="withEffect">
                                  <p:stCondLst>
                                    <p:cond delay="0"/>
                                  </p:stCondLst>
                                  <p:iterate type="lt">
                                    <p:tmPct val="0"/>
                                  </p:iterate>
                                  <p:childTnLst>
                                    <p:set>
                                      <p:cBhvr>
                                        <p:cTn id="293" dur="1" fill="hold">
                                          <p:stCondLst>
                                            <p:cond delay="0"/>
                                          </p:stCondLst>
                                        </p:cTn>
                                        <p:tgtEl>
                                          <p:spTgt spid="76">
                                            <p:txEl>
                                              <p:pRg st="0" end="0"/>
                                            </p:txEl>
                                          </p:spTgt>
                                        </p:tgtEl>
                                        <p:attrNameLst>
                                          <p:attrName>style.visibility</p:attrName>
                                        </p:attrNameLst>
                                      </p:cBhvr>
                                      <p:to>
                                        <p:strVal val="visible"/>
                                      </p:to>
                                    </p:set>
                                    <p:anim calcmode="lin" valueType="num">
                                      <p:cBhvr additive="base">
                                        <p:cTn id="294" dur="500" fill="hold"/>
                                        <p:tgtEl>
                                          <p:spTgt spid="76">
                                            <p:txEl>
                                              <p:pRg st="0" end="0"/>
                                            </p:txEl>
                                          </p:spTgt>
                                        </p:tgtEl>
                                        <p:attrNameLst>
                                          <p:attrName>ppt_x</p:attrName>
                                        </p:attrNameLst>
                                      </p:cBhvr>
                                      <p:tavLst>
                                        <p:tav tm="0">
                                          <p:val>
                                            <p:strVal val="0-#ppt_w/2"/>
                                          </p:val>
                                        </p:tav>
                                        <p:tav tm="100000">
                                          <p:val>
                                            <p:strVal val="#ppt_x"/>
                                          </p:val>
                                        </p:tav>
                                      </p:tavLst>
                                    </p:anim>
                                    <p:anim calcmode="lin" valueType="num">
                                      <p:cBhvr additive="base">
                                        <p:cTn id="295" dur="500" fill="hold"/>
                                        <p:tgtEl>
                                          <p:spTgt spid="76">
                                            <p:txEl>
                                              <p:pRg st="0" end="0"/>
                                            </p:txEl>
                                          </p:spTgt>
                                        </p:tgtEl>
                                        <p:attrNameLst>
                                          <p:attrName>ppt_y</p:attrName>
                                        </p:attrNameLst>
                                      </p:cBhvr>
                                      <p:tavLst>
                                        <p:tav tm="0">
                                          <p:val>
                                            <p:strVal val="#ppt_y"/>
                                          </p:val>
                                        </p:tav>
                                        <p:tav tm="100000">
                                          <p:val>
                                            <p:strVal val="#ppt_y"/>
                                          </p:val>
                                        </p:tav>
                                      </p:tavLst>
                                    </p:anim>
                                  </p:childTnLst>
                                </p:cTn>
                              </p:par>
                              <p:par>
                                <p:cTn id="296" presetID="2" presetClass="entr" presetSubtype="8" fill="hold" grpId="0" nodeType="withEffect">
                                  <p:stCondLst>
                                    <p:cond delay="0"/>
                                  </p:stCondLst>
                                  <p:iterate type="lt">
                                    <p:tmPct val="0"/>
                                  </p:iterate>
                                  <p:childTnLst>
                                    <p:set>
                                      <p:cBhvr>
                                        <p:cTn id="297" dur="1" fill="hold">
                                          <p:stCondLst>
                                            <p:cond delay="0"/>
                                          </p:stCondLst>
                                        </p:cTn>
                                        <p:tgtEl>
                                          <p:spTgt spid="77">
                                            <p:txEl>
                                              <p:pRg st="0" end="0"/>
                                            </p:txEl>
                                          </p:spTgt>
                                        </p:tgtEl>
                                        <p:attrNameLst>
                                          <p:attrName>style.visibility</p:attrName>
                                        </p:attrNameLst>
                                      </p:cBhvr>
                                      <p:to>
                                        <p:strVal val="visible"/>
                                      </p:to>
                                    </p:set>
                                    <p:anim calcmode="lin" valueType="num">
                                      <p:cBhvr additive="base">
                                        <p:cTn id="298" dur="500" fill="hold"/>
                                        <p:tgtEl>
                                          <p:spTgt spid="77">
                                            <p:txEl>
                                              <p:pRg st="0" end="0"/>
                                            </p:txEl>
                                          </p:spTgt>
                                        </p:tgtEl>
                                        <p:attrNameLst>
                                          <p:attrName>ppt_x</p:attrName>
                                        </p:attrNameLst>
                                      </p:cBhvr>
                                      <p:tavLst>
                                        <p:tav tm="0">
                                          <p:val>
                                            <p:strVal val="0-#ppt_w/2"/>
                                          </p:val>
                                        </p:tav>
                                        <p:tav tm="100000">
                                          <p:val>
                                            <p:strVal val="#ppt_x"/>
                                          </p:val>
                                        </p:tav>
                                      </p:tavLst>
                                    </p:anim>
                                    <p:anim calcmode="lin" valueType="num">
                                      <p:cBhvr additive="base">
                                        <p:cTn id="299" dur="500" fill="hold"/>
                                        <p:tgtEl>
                                          <p:spTgt spid="77">
                                            <p:txEl>
                                              <p:pRg st="0" end="0"/>
                                            </p:txEl>
                                          </p:spTgt>
                                        </p:tgtEl>
                                        <p:attrNameLst>
                                          <p:attrName>ppt_y</p:attrName>
                                        </p:attrNameLst>
                                      </p:cBhvr>
                                      <p:tavLst>
                                        <p:tav tm="0">
                                          <p:val>
                                            <p:strVal val="#ppt_y"/>
                                          </p:val>
                                        </p:tav>
                                        <p:tav tm="100000">
                                          <p:val>
                                            <p:strVal val="#ppt_y"/>
                                          </p:val>
                                        </p:tav>
                                      </p:tavLst>
                                    </p:anim>
                                  </p:childTnLst>
                                </p:cTn>
                              </p:par>
                              <p:par>
                                <p:cTn id="300" presetID="2" presetClass="entr" presetSubtype="8" fill="hold" grpId="0" nodeType="withEffect">
                                  <p:stCondLst>
                                    <p:cond delay="0"/>
                                  </p:stCondLst>
                                  <p:iterate type="lt">
                                    <p:tmPct val="0"/>
                                  </p:iterate>
                                  <p:childTnLst>
                                    <p:set>
                                      <p:cBhvr>
                                        <p:cTn id="301" dur="1" fill="hold">
                                          <p:stCondLst>
                                            <p:cond delay="0"/>
                                          </p:stCondLst>
                                        </p:cTn>
                                        <p:tgtEl>
                                          <p:spTgt spid="78">
                                            <p:txEl>
                                              <p:pRg st="0" end="0"/>
                                            </p:txEl>
                                          </p:spTgt>
                                        </p:tgtEl>
                                        <p:attrNameLst>
                                          <p:attrName>style.visibility</p:attrName>
                                        </p:attrNameLst>
                                      </p:cBhvr>
                                      <p:to>
                                        <p:strVal val="visible"/>
                                      </p:to>
                                    </p:set>
                                    <p:anim calcmode="lin" valueType="num">
                                      <p:cBhvr additive="base">
                                        <p:cTn id="302" dur="500" fill="hold"/>
                                        <p:tgtEl>
                                          <p:spTgt spid="78">
                                            <p:txEl>
                                              <p:pRg st="0" end="0"/>
                                            </p:txEl>
                                          </p:spTgt>
                                        </p:tgtEl>
                                        <p:attrNameLst>
                                          <p:attrName>ppt_x</p:attrName>
                                        </p:attrNameLst>
                                      </p:cBhvr>
                                      <p:tavLst>
                                        <p:tav tm="0">
                                          <p:val>
                                            <p:strVal val="0-#ppt_w/2"/>
                                          </p:val>
                                        </p:tav>
                                        <p:tav tm="100000">
                                          <p:val>
                                            <p:strVal val="#ppt_x"/>
                                          </p:val>
                                        </p:tav>
                                      </p:tavLst>
                                    </p:anim>
                                    <p:anim calcmode="lin" valueType="num">
                                      <p:cBhvr additive="base">
                                        <p:cTn id="303" dur="500" fill="hold"/>
                                        <p:tgtEl>
                                          <p:spTgt spid="78">
                                            <p:txEl>
                                              <p:pRg st="0" end="0"/>
                                            </p:txEl>
                                          </p:spTgt>
                                        </p:tgtEl>
                                        <p:attrNameLst>
                                          <p:attrName>ppt_y</p:attrName>
                                        </p:attrNameLst>
                                      </p:cBhvr>
                                      <p:tavLst>
                                        <p:tav tm="0">
                                          <p:val>
                                            <p:strVal val="#ppt_y"/>
                                          </p:val>
                                        </p:tav>
                                        <p:tav tm="100000">
                                          <p:val>
                                            <p:strVal val="#ppt_y"/>
                                          </p:val>
                                        </p:tav>
                                      </p:tavLst>
                                    </p:anim>
                                  </p:childTnLst>
                                </p:cTn>
                              </p:par>
                              <p:par>
                                <p:cTn id="304" presetID="2" presetClass="entr" presetSubtype="8" fill="hold" grpId="0" nodeType="withEffect">
                                  <p:stCondLst>
                                    <p:cond delay="0"/>
                                  </p:stCondLst>
                                  <p:iterate type="lt">
                                    <p:tmPct val="0"/>
                                  </p:iterate>
                                  <p:childTnLst>
                                    <p:set>
                                      <p:cBhvr>
                                        <p:cTn id="305" dur="1" fill="hold">
                                          <p:stCondLst>
                                            <p:cond delay="0"/>
                                          </p:stCondLst>
                                        </p:cTn>
                                        <p:tgtEl>
                                          <p:spTgt spid="79">
                                            <p:txEl>
                                              <p:pRg st="0" end="0"/>
                                            </p:txEl>
                                          </p:spTgt>
                                        </p:tgtEl>
                                        <p:attrNameLst>
                                          <p:attrName>style.visibility</p:attrName>
                                        </p:attrNameLst>
                                      </p:cBhvr>
                                      <p:to>
                                        <p:strVal val="visible"/>
                                      </p:to>
                                    </p:set>
                                    <p:anim calcmode="lin" valueType="num">
                                      <p:cBhvr additive="base">
                                        <p:cTn id="306" dur="500" fill="hold"/>
                                        <p:tgtEl>
                                          <p:spTgt spid="79">
                                            <p:txEl>
                                              <p:pRg st="0" end="0"/>
                                            </p:txEl>
                                          </p:spTgt>
                                        </p:tgtEl>
                                        <p:attrNameLst>
                                          <p:attrName>ppt_x</p:attrName>
                                        </p:attrNameLst>
                                      </p:cBhvr>
                                      <p:tavLst>
                                        <p:tav tm="0">
                                          <p:val>
                                            <p:strVal val="0-#ppt_w/2"/>
                                          </p:val>
                                        </p:tav>
                                        <p:tav tm="100000">
                                          <p:val>
                                            <p:strVal val="#ppt_x"/>
                                          </p:val>
                                        </p:tav>
                                      </p:tavLst>
                                    </p:anim>
                                    <p:anim calcmode="lin" valueType="num">
                                      <p:cBhvr additive="base">
                                        <p:cTn id="307" dur="500" fill="hold"/>
                                        <p:tgtEl>
                                          <p:spTgt spid="79">
                                            <p:txEl>
                                              <p:pRg st="0" end="0"/>
                                            </p:txEl>
                                          </p:spTgt>
                                        </p:tgtEl>
                                        <p:attrNameLst>
                                          <p:attrName>ppt_y</p:attrName>
                                        </p:attrNameLst>
                                      </p:cBhvr>
                                      <p:tavLst>
                                        <p:tav tm="0">
                                          <p:val>
                                            <p:strVal val="#ppt_y"/>
                                          </p:val>
                                        </p:tav>
                                        <p:tav tm="100000">
                                          <p:val>
                                            <p:strVal val="#ppt_y"/>
                                          </p:val>
                                        </p:tav>
                                      </p:tavLst>
                                    </p:anim>
                                  </p:childTnLst>
                                </p:cTn>
                              </p:par>
                              <p:par>
                                <p:cTn id="308" presetID="2" presetClass="entr" presetSubtype="8" fill="hold" grpId="0" nodeType="withEffect">
                                  <p:stCondLst>
                                    <p:cond delay="0"/>
                                  </p:stCondLst>
                                  <p:iterate type="lt">
                                    <p:tmPct val="0"/>
                                  </p:iterate>
                                  <p:childTnLst>
                                    <p:set>
                                      <p:cBhvr>
                                        <p:cTn id="309" dur="1" fill="hold">
                                          <p:stCondLst>
                                            <p:cond delay="0"/>
                                          </p:stCondLst>
                                        </p:cTn>
                                        <p:tgtEl>
                                          <p:spTgt spid="80">
                                            <p:txEl>
                                              <p:pRg st="0" end="0"/>
                                            </p:txEl>
                                          </p:spTgt>
                                        </p:tgtEl>
                                        <p:attrNameLst>
                                          <p:attrName>style.visibility</p:attrName>
                                        </p:attrNameLst>
                                      </p:cBhvr>
                                      <p:to>
                                        <p:strVal val="visible"/>
                                      </p:to>
                                    </p:set>
                                    <p:anim calcmode="lin" valueType="num">
                                      <p:cBhvr additive="base">
                                        <p:cTn id="310" dur="500" fill="hold"/>
                                        <p:tgtEl>
                                          <p:spTgt spid="80">
                                            <p:txEl>
                                              <p:pRg st="0" end="0"/>
                                            </p:txEl>
                                          </p:spTgt>
                                        </p:tgtEl>
                                        <p:attrNameLst>
                                          <p:attrName>ppt_x</p:attrName>
                                        </p:attrNameLst>
                                      </p:cBhvr>
                                      <p:tavLst>
                                        <p:tav tm="0">
                                          <p:val>
                                            <p:strVal val="0-#ppt_w/2"/>
                                          </p:val>
                                        </p:tav>
                                        <p:tav tm="100000">
                                          <p:val>
                                            <p:strVal val="#ppt_x"/>
                                          </p:val>
                                        </p:tav>
                                      </p:tavLst>
                                    </p:anim>
                                    <p:anim calcmode="lin" valueType="num">
                                      <p:cBhvr additive="base">
                                        <p:cTn id="311" dur="500" fill="hold"/>
                                        <p:tgtEl>
                                          <p:spTgt spid="80">
                                            <p:txEl>
                                              <p:pRg st="0" end="0"/>
                                            </p:txEl>
                                          </p:spTgt>
                                        </p:tgtEl>
                                        <p:attrNameLst>
                                          <p:attrName>ppt_y</p:attrName>
                                        </p:attrNameLst>
                                      </p:cBhvr>
                                      <p:tavLst>
                                        <p:tav tm="0">
                                          <p:val>
                                            <p:strVal val="#ppt_y"/>
                                          </p:val>
                                        </p:tav>
                                        <p:tav tm="100000">
                                          <p:val>
                                            <p:strVal val="#ppt_y"/>
                                          </p:val>
                                        </p:tav>
                                      </p:tavLst>
                                    </p:anim>
                                  </p:childTnLst>
                                </p:cTn>
                              </p:par>
                              <p:par>
                                <p:cTn id="312" presetID="2" presetClass="entr" presetSubtype="8" fill="hold" grpId="0" nodeType="withEffect">
                                  <p:stCondLst>
                                    <p:cond delay="0"/>
                                  </p:stCondLst>
                                  <p:iterate type="lt">
                                    <p:tmPct val="0"/>
                                  </p:iterate>
                                  <p:childTnLst>
                                    <p:set>
                                      <p:cBhvr>
                                        <p:cTn id="313" dur="1" fill="hold">
                                          <p:stCondLst>
                                            <p:cond delay="0"/>
                                          </p:stCondLst>
                                        </p:cTn>
                                        <p:tgtEl>
                                          <p:spTgt spid="81"/>
                                        </p:tgtEl>
                                        <p:attrNameLst>
                                          <p:attrName>style.visibility</p:attrName>
                                        </p:attrNameLst>
                                      </p:cBhvr>
                                      <p:to>
                                        <p:strVal val="visible"/>
                                      </p:to>
                                    </p:set>
                                    <p:anim calcmode="lin" valueType="num">
                                      <p:cBhvr additive="base">
                                        <p:cTn id="314" dur="500" fill="hold"/>
                                        <p:tgtEl>
                                          <p:spTgt spid="81"/>
                                        </p:tgtEl>
                                        <p:attrNameLst>
                                          <p:attrName>ppt_x</p:attrName>
                                        </p:attrNameLst>
                                      </p:cBhvr>
                                      <p:tavLst>
                                        <p:tav tm="0">
                                          <p:val>
                                            <p:strVal val="0-#ppt_w/2"/>
                                          </p:val>
                                        </p:tav>
                                        <p:tav tm="100000">
                                          <p:val>
                                            <p:strVal val="#ppt_x"/>
                                          </p:val>
                                        </p:tav>
                                      </p:tavLst>
                                    </p:anim>
                                    <p:anim calcmode="lin" valueType="num">
                                      <p:cBhvr additive="base">
                                        <p:cTn id="315" dur="500" fill="hold"/>
                                        <p:tgtEl>
                                          <p:spTgt spid="81"/>
                                        </p:tgtEl>
                                        <p:attrNameLst>
                                          <p:attrName>ppt_y</p:attrName>
                                        </p:attrNameLst>
                                      </p:cBhvr>
                                      <p:tavLst>
                                        <p:tav tm="0">
                                          <p:val>
                                            <p:strVal val="#ppt_y"/>
                                          </p:val>
                                        </p:tav>
                                        <p:tav tm="100000">
                                          <p:val>
                                            <p:strVal val="#ppt_y"/>
                                          </p:val>
                                        </p:tav>
                                      </p:tavLst>
                                    </p:anim>
                                  </p:childTnLst>
                                </p:cTn>
                              </p:par>
                              <p:par>
                                <p:cTn id="316" presetID="2" presetClass="entr" presetSubtype="8" fill="hold" grpId="0" nodeType="withEffect">
                                  <p:stCondLst>
                                    <p:cond delay="0"/>
                                  </p:stCondLst>
                                  <p:iterate type="lt">
                                    <p:tmPct val="0"/>
                                  </p:iterate>
                                  <p:childTnLst>
                                    <p:set>
                                      <p:cBhvr>
                                        <p:cTn id="317" dur="1" fill="hold">
                                          <p:stCondLst>
                                            <p:cond delay="0"/>
                                          </p:stCondLst>
                                        </p:cTn>
                                        <p:tgtEl>
                                          <p:spTgt spid="82"/>
                                        </p:tgtEl>
                                        <p:attrNameLst>
                                          <p:attrName>style.visibility</p:attrName>
                                        </p:attrNameLst>
                                      </p:cBhvr>
                                      <p:to>
                                        <p:strVal val="visible"/>
                                      </p:to>
                                    </p:set>
                                    <p:anim calcmode="lin" valueType="num">
                                      <p:cBhvr additive="base">
                                        <p:cTn id="318" dur="500" fill="hold"/>
                                        <p:tgtEl>
                                          <p:spTgt spid="82"/>
                                        </p:tgtEl>
                                        <p:attrNameLst>
                                          <p:attrName>ppt_x</p:attrName>
                                        </p:attrNameLst>
                                      </p:cBhvr>
                                      <p:tavLst>
                                        <p:tav tm="0">
                                          <p:val>
                                            <p:strVal val="0-#ppt_w/2"/>
                                          </p:val>
                                        </p:tav>
                                        <p:tav tm="100000">
                                          <p:val>
                                            <p:strVal val="#ppt_x"/>
                                          </p:val>
                                        </p:tav>
                                      </p:tavLst>
                                    </p:anim>
                                    <p:anim calcmode="lin" valueType="num">
                                      <p:cBhvr additive="base">
                                        <p:cTn id="319" dur="500" fill="hold"/>
                                        <p:tgtEl>
                                          <p:spTgt spid="82"/>
                                        </p:tgtEl>
                                        <p:attrNameLst>
                                          <p:attrName>ppt_y</p:attrName>
                                        </p:attrNameLst>
                                      </p:cBhvr>
                                      <p:tavLst>
                                        <p:tav tm="0">
                                          <p:val>
                                            <p:strVal val="#ppt_y"/>
                                          </p:val>
                                        </p:tav>
                                        <p:tav tm="100000">
                                          <p:val>
                                            <p:strVal val="#ppt_y"/>
                                          </p:val>
                                        </p:tav>
                                      </p:tavLst>
                                    </p:anim>
                                  </p:childTnLst>
                                </p:cTn>
                              </p:par>
                              <p:par>
                                <p:cTn id="320" presetID="2" presetClass="entr" presetSubtype="8" fill="hold" grpId="0" nodeType="withEffect">
                                  <p:stCondLst>
                                    <p:cond delay="0"/>
                                  </p:stCondLst>
                                  <p:iterate type="lt">
                                    <p:tmPct val="0"/>
                                  </p:iterate>
                                  <p:childTnLst>
                                    <p:set>
                                      <p:cBhvr>
                                        <p:cTn id="321" dur="1" fill="hold">
                                          <p:stCondLst>
                                            <p:cond delay="0"/>
                                          </p:stCondLst>
                                        </p:cTn>
                                        <p:tgtEl>
                                          <p:spTgt spid="84">
                                            <p:txEl>
                                              <p:pRg st="0" end="0"/>
                                            </p:txEl>
                                          </p:spTgt>
                                        </p:tgtEl>
                                        <p:attrNameLst>
                                          <p:attrName>style.visibility</p:attrName>
                                        </p:attrNameLst>
                                      </p:cBhvr>
                                      <p:to>
                                        <p:strVal val="visible"/>
                                      </p:to>
                                    </p:set>
                                    <p:anim calcmode="lin" valueType="num">
                                      <p:cBhvr additive="base">
                                        <p:cTn id="322" dur="500" fill="hold"/>
                                        <p:tgtEl>
                                          <p:spTgt spid="84">
                                            <p:txEl>
                                              <p:pRg st="0" end="0"/>
                                            </p:txEl>
                                          </p:spTgt>
                                        </p:tgtEl>
                                        <p:attrNameLst>
                                          <p:attrName>ppt_x</p:attrName>
                                        </p:attrNameLst>
                                      </p:cBhvr>
                                      <p:tavLst>
                                        <p:tav tm="0">
                                          <p:val>
                                            <p:strVal val="0-#ppt_w/2"/>
                                          </p:val>
                                        </p:tav>
                                        <p:tav tm="100000">
                                          <p:val>
                                            <p:strVal val="#ppt_x"/>
                                          </p:val>
                                        </p:tav>
                                      </p:tavLst>
                                    </p:anim>
                                    <p:anim calcmode="lin" valueType="num">
                                      <p:cBhvr additive="base">
                                        <p:cTn id="323" dur="500" fill="hold"/>
                                        <p:tgtEl>
                                          <p:spTgt spid="84">
                                            <p:txEl>
                                              <p:pRg st="0" end="0"/>
                                            </p:txEl>
                                          </p:spTgt>
                                        </p:tgtEl>
                                        <p:attrNameLst>
                                          <p:attrName>ppt_y</p:attrName>
                                        </p:attrNameLst>
                                      </p:cBhvr>
                                      <p:tavLst>
                                        <p:tav tm="0">
                                          <p:val>
                                            <p:strVal val="#ppt_y"/>
                                          </p:val>
                                        </p:tav>
                                        <p:tav tm="100000">
                                          <p:val>
                                            <p:strVal val="#ppt_y"/>
                                          </p:val>
                                        </p:tav>
                                      </p:tavLst>
                                    </p:anim>
                                  </p:childTnLst>
                                </p:cTn>
                              </p:par>
                              <p:par>
                                <p:cTn id="324" presetID="2" presetClass="entr" presetSubtype="8" fill="hold" nodeType="withEffect">
                                  <p:stCondLst>
                                    <p:cond delay="0"/>
                                  </p:stCondLst>
                                  <p:childTnLst>
                                    <p:set>
                                      <p:cBhvr>
                                        <p:cTn id="325" dur="1" fill="hold">
                                          <p:stCondLst>
                                            <p:cond delay="0"/>
                                          </p:stCondLst>
                                        </p:cTn>
                                        <p:tgtEl>
                                          <p:spTgt spid="85"/>
                                        </p:tgtEl>
                                        <p:attrNameLst>
                                          <p:attrName>style.visibility</p:attrName>
                                        </p:attrNameLst>
                                      </p:cBhvr>
                                      <p:to>
                                        <p:strVal val="visible"/>
                                      </p:to>
                                    </p:set>
                                    <p:anim calcmode="lin" valueType="num">
                                      <p:cBhvr additive="base">
                                        <p:cTn id="326" dur="500" fill="hold"/>
                                        <p:tgtEl>
                                          <p:spTgt spid="85"/>
                                        </p:tgtEl>
                                        <p:attrNameLst>
                                          <p:attrName>ppt_x</p:attrName>
                                        </p:attrNameLst>
                                      </p:cBhvr>
                                      <p:tavLst>
                                        <p:tav tm="0">
                                          <p:val>
                                            <p:strVal val="0-#ppt_w/2"/>
                                          </p:val>
                                        </p:tav>
                                        <p:tav tm="100000">
                                          <p:val>
                                            <p:strVal val="#ppt_x"/>
                                          </p:val>
                                        </p:tav>
                                      </p:tavLst>
                                    </p:anim>
                                    <p:anim calcmode="lin" valueType="num">
                                      <p:cBhvr additive="base">
                                        <p:cTn id="327" dur="5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328" fill="hold">
                      <p:stCondLst>
                        <p:cond delay="indefinite"/>
                      </p:stCondLst>
                      <p:childTnLst>
                        <p:par>
                          <p:cTn id="329" fill="hold">
                            <p:stCondLst>
                              <p:cond delay="0"/>
                            </p:stCondLst>
                            <p:childTnLst>
                              <p:par>
                                <p:cTn id="330" presetID="4" presetClass="emph" presetSubtype="2" fill="hold" grpId="2" nodeType="clickEffect">
                                  <p:stCondLst>
                                    <p:cond delay="0"/>
                                  </p:stCondLst>
                                  <p:iterate type="lt">
                                    <p:tmPct val="0"/>
                                  </p:iterate>
                                  <p:childTnLst>
                                    <p:anim to="1.3" calcmode="lin" valueType="num">
                                      <p:cBhvr override="childStyle">
                                        <p:cTn id="331" dur="500" fill="hold"/>
                                        <p:tgtEl>
                                          <p:spTgt spid="84">
                                            <p:txEl>
                                              <p:pRg st="0" end="0"/>
                                            </p:txEl>
                                          </p:spTgt>
                                        </p:tgtEl>
                                        <p:attrNameLst>
                                          <p:attrName>style.fontSize</p:attrName>
                                        </p:attrNameLst>
                                      </p:cBhvr>
                                    </p:anim>
                                  </p:childTnLst>
                                </p:cTn>
                              </p:par>
                            </p:childTnLst>
                          </p:cTn>
                        </p:par>
                        <p:par>
                          <p:cTn id="332" fill="hold">
                            <p:stCondLst>
                              <p:cond delay="500"/>
                            </p:stCondLst>
                            <p:childTnLst>
                              <p:par>
                                <p:cTn id="333" presetID="20" presetClass="emph" presetSubtype="0" fill="hold" grpId="3" nodeType="afterEffect">
                                  <p:stCondLst>
                                    <p:cond delay="0"/>
                                  </p:stCondLst>
                                  <p:iterate type="lt">
                                    <p:tmPct val="10000"/>
                                  </p:iterate>
                                  <p:childTnLst>
                                    <p:set>
                                      <p:cBhvr override="childStyle">
                                        <p:cTn id="334" dur="250" autoRev="1" fill="hold"/>
                                        <p:tgtEl>
                                          <p:spTgt spid="84">
                                            <p:txEl>
                                              <p:pRg st="0" end="0"/>
                                            </p:txEl>
                                          </p:spTgt>
                                        </p:tgtEl>
                                        <p:attrNameLst>
                                          <p:attrName>style.color</p:attrName>
                                        </p:attrNameLst>
                                      </p:cBhvr>
                                      <p:to>
                                        <p:clrVal>
                                          <a:srgbClr val="33CC33"/>
                                        </p:clrVal>
                                      </p:to>
                                    </p:set>
                                    <p:set>
                                      <p:cBhvr>
                                        <p:cTn id="335" dur="250" autoRev="1" fill="hold"/>
                                        <p:tgtEl>
                                          <p:spTgt spid="84">
                                            <p:txEl>
                                              <p:pRg st="0" end="0"/>
                                            </p:txEl>
                                          </p:spTgt>
                                        </p:tgtEl>
                                        <p:attrNameLst>
                                          <p:attrName>fillcolor</p:attrName>
                                        </p:attrNameLst>
                                      </p:cBhvr>
                                      <p:to>
                                        <p:clrVal>
                                          <a:srgbClr val="33CC33"/>
                                        </p:clrVal>
                                      </p:to>
                                    </p:set>
                                    <p:set>
                                      <p:cBhvr>
                                        <p:cTn id="336" dur="250" autoRev="1" fill="hold"/>
                                        <p:tgtEl>
                                          <p:spTgt spid="84">
                                            <p:txEl>
                                              <p:pRg st="0" end="0"/>
                                            </p:txEl>
                                          </p:spTgt>
                                        </p:tgtEl>
                                        <p:attrNameLst>
                                          <p:attrName>fill.type</p:attrName>
                                        </p:attrNameLst>
                                      </p:cBhvr>
                                      <p:to>
                                        <p:strVal val="solid"/>
                                      </p:to>
                                    </p:set>
                                  </p:childTnLst>
                                </p:cTn>
                              </p:par>
                            </p:childTnLst>
                          </p:cTn>
                        </p:par>
                        <p:par>
                          <p:cTn id="337" fill="hold">
                            <p:stCondLst>
                              <p:cond delay="1050"/>
                            </p:stCondLst>
                            <p:childTnLst>
                              <p:par>
                                <p:cTn id="338" presetID="35" presetClass="path" presetSubtype="0" accel="50000" decel="50000" fill="hold" grpId="1" nodeType="afterEffect">
                                  <p:stCondLst>
                                    <p:cond delay="0"/>
                                  </p:stCondLst>
                                  <p:iterate type="lt">
                                    <p:tmPct val="0"/>
                                  </p:iterate>
                                  <p:childTnLst>
                                    <p:animMotion origin="layout" path="M -3.125E-6 0 L -0.05091 0.00023 " pathEditMode="relative" rAng="0" ptsTypes="AA">
                                      <p:cBhvr>
                                        <p:cTn id="339" dur="500" fill="hold"/>
                                        <p:tgtEl>
                                          <p:spTgt spid="84">
                                            <p:txEl>
                                              <p:pRg st="0" end="0"/>
                                            </p:txEl>
                                          </p:spTgt>
                                        </p:tgtEl>
                                        <p:attrNameLst>
                                          <p:attrName>ppt_x</p:attrName>
                                          <p:attrName>ppt_y</p:attrName>
                                        </p:attrNameLst>
                                      </p:cBhvr>
                                      <p:rCtr x="-2552" y="0"/>
                                    </p:animMotion>
                                  </p:childTnLst>
                                </p:cTn>
                              </p:par>
                            </p:childTnLst>
                          </p:cTn>
                        </p:par>
                      </p:childTnLst>
                    </p:cTn>
                  </p:par>
                  <p:par>
                    <p:cTn id="340" fill="hold">
                      <p:stCondLst>
                        <p:cond delay="indefinite"/>
                      </p:stCondLst>
                      <p:childTnLst>
                        <p:par>
                          <p:cTn id="341" fill="hold">
                            <p:stCondLst>
                              <p:cond delay="0"/>
                            </p:stCondLst>
                            <p:childTnLst>
                              <p:par>
                                <p:cTn id="342" presetID="26" presetClass="emph" presetSubtype="0" fill="hold" nodeType="clickEffect">
                                  <p:stCondLst>
                                    <p:cond delay="0"/>
                                  </p:stCondLst>
                                  <p:iterate type="lt">
                                    <p:tmPct val="0"/>
                                  </p:iterate>
                                  <p:childTnLst>
                                    <p:animEffect transition="out" filter="fade">
                                      <p:cBhvr>
                                        <p:cTn id="343" dur="500" tmFilter="0, 0; .2, .5; .8, .5; 1, 0"/>
                                        <p:tgtEl>
                                          <p:spTgt spid="79">
                                            <p:txEl>
                                              <p:pRg st="0" end="0"/>
                                            </p:txEl>
                                          </p:spTgt>
                                        </p:tgtEl>
                                      </p:cBhvr>
                                    </p:animEffect>
                                    <p:animScale>
                                      <p:cBhvr>
                                        <p:cTn id="344" dur="250" autoRev="1" fill="hold"/>
                                        <p:tgtEl>
                                          <p:spTgt spid="79">
                                            <p:txEl>
                                              <p:pRg st="0" end="0"/>
                                            </p:txEl>
                                          </p:spTgt>
                                        </p:tgtEl>
                                      </p:cBhvr>
                                      <p:by x="105000" y="105000"/>
                                    </p:animScale>
                                  </p:childTnLst>
                                </p:cTn>
                              </p:par>
                            </p:childTnLst>
                          </p:cTn>
                        </p:par>
                        <p:par>
                          <p:cTn id="345" fill="hold">
                            <p:stCondLst>
                              <p:cond delay="500"/>
                            </p:stCondLst>
                            <p:childTnLst>
                              <p:par>
                                <p:cTn id="346" presetID="20" presetClass="emph" presetSubtype="0" fill="hold" nodeType="afterEffect">
                                  <p:stCondLst>
                                    <p:cond delay="0"/>
                                  </p:stCondLst>
                                  <p:iterate type="lt">
                                    <p:tmPct val="10000"/>
                                  </p:iterate>
                                  <p:childTnLst>
                                    <p:set>
                                      <p:cBhvr override="childStyle">
                                        <p:cTn id="347" dur="250" autoRev="1" fill="hold"/>
                                        <p:tgtEl>
                                          <p:spTgt spid="79">
                                            <p:txEl>
                                              <p:pRg st="0" end="0"/>
                                            </p:txEl>
                                          </p:spTgt>
                                        </p:tgtEl>
                                        <p:attrNameLst>
                                          <p:attrName>style.color</p:attrName>
                                        </p:attrNameLst>
                                      </p:cBhvr>
                                      <p:to>
                                        <p:clrVal>
                                          <a:srgbClr val="33CC33"/>
                                        </p:clrVal>
                                      </p:to>
                                    </p:set>
                                    <p:set>
                                      <p:cBhvr>
                                        <p:cTn id="348" dur="250" autoRev="1" fill="hold"/>
                                        <p:tgtEl>
                                          <p:spTgt spid="79">
                                            <p:txEl>
                                              <p:pRg st="0" end="0"/>
                                            </p:txEl>
                                          </p:spTgt>
                                        </p:tgtEl>
                                        <p:attrNameLst>
                                          <p:attrName>fillcolor</p:attrName>
                                        </p:attrNameLst>
                                      </p:cBhvr>
                                      <p:to>
                                        <p:clrVal>
                                          <a:srgbClr val="33CC33"/>
                                        </p:clrVal>
                                      </p:to>
                                    </p:set>
                                    <p:set>
                                      <p:cBhvr>
                                        <p:cTn id="349" dur="250" autoRev="1" fill="hold"/>
                                        <p:tgtEl>
                                          <p:spTgt spid="79">
                                            <p:txEl>
                                              <p:pRg st="0" end="0"/>
                                            </p:txEl>
                                          </p:spTgt>
                                        </p:tgtEl>
                                        <p:attrNameLst>
                                          <p:attrName>fill.type</p:attrName>
                                        </p:attrNameLst>
                                      </p:cBhvr>
                                      <p:to>
                                        <p:strVal val="solid"/>
                                      </p:to>
                                    </p:set>
                                  </p:childTnLst>
                                </p:cTn>
                              </p:par>
                            </p:childTnLst>
                          </p:cTn>
                        </p:par>
                      </p:childTnLst>
                    </p:cTn>
                  </p:par>
                  <p:par>
                    <p:cTn id="350" fill="hold">
                      <p:stCondLst>
                        <p:cond delay="indefinite"/>
                      </p:stCondLst>
                      <p:childTnLst>
                        <p:par>
                          <p:cTn id="351" fill="hold">
                            <p:stCondLst>
                              <p:cond delay="0"/>
                            </p:stCondLst>
                            <p:childTnLst>
                              <p:par>
                                <p:cTn id="352" presetID="42" presetClass="path" presetSubtype="0" accel="50000" decel="50000" fill="hold" grpId="1" nodeType="clickEffect">
                                  <p:stCondLst>
                                    <p:cond delay="0"/>
                                  </p:stCondLst>
                                  <p:iterate type="lt">
                                    <p:tmPct val="0"/>
                                  </p:iterate>
                                  <p:childTnLst>
                                    <p:animMotion origin="layout" path="M 0.00052 0.0044 L -3.125E-6 0.05671 " pathEditMode="relative" rAng="0" ptsTypes="AA">
                                      <p:cBhvr>
                                        <p:cTn id="353" dur="500" fill="hold"/>
                                        <p:tgtEl>
                                          <p:spTgt spid="79">
                                            <p:txEl>
                                              <p:pRg st="0" end="0"/>
                                            </p:txEl>
                                          </p:spTgt>
                                        </p:tgtEl>
                                        <p:attrNameLst>
                                          <p:attrName>ppt_x</p:attrName>
                                          <p:attrName>ppt_y</p:attrName>
                                        </p:attrNameLst>
                                      </p:cBhvr>
                                      <p:rCtr x="-26" y="2616"/>
                                    </p:animMotion>
                                  </p:childTnLst>
                                </p:cTn>
                              </p:par>
                            </p:childTnLst>
                          </p:cTn>
                        </p:par>
                        <p:par>
                          <p:cTn id="354" fill="hold">
                            <p:stCondLst>
                              <p:cond delay="500"/>
                            </p:stCondLst>
                            <p:childTnLst>
                              <p:par>
                                <p:cTn id="355" presetID="3" presetClass="emph" presetSubtype="2" fill="hold" nodeType="afterEffect">
                                  <p:stCondLst>
                                    <p:cond delay="0"/>
                                  </p:stCondLst>
                                  <p:iterate type="lt">
                                    <p:tmPct val="0"/>
                                  </p:iterate>
                                  <p:childTnLst>
                                    <p:animClr clrSpc="rgb" dir="cw">
                                      <p:cBhvr override="childStyle">
                                        <p:cTn id="356" dur="500" fill="hold"/>
                                        <p:tgtEl>
                                          <p:spTgt spid="79">
                                            <p:txEl>
                                              <p:pRg st="0" end="0"/>
                                            </p:txEl>
                                          </p:spTgt>
                                        </p:tgtEl>
                                        <p:attrNameLst>
                                          <p:attrName>style.color</p:attrName>
                                        </p:attrNameLst>
                                      </p:cBhvr>
                                      <p:to>
                                        <a:srgbClr val="0099FF"/>
                                      </p:to>
                                    </p:animClr>
                                  </p:childTnLst>
                                </p:cTn>
                              </p:par>
                            </p:childTnLst>
                          </p:cTn>
                        </p:par>
                      </p:childTnLst>
                    </p:cTn>
                  </p:par>
                  <p:par>
                    <p:cTn id="357" fill="hold">
                      <p:stCondLst>
                        <p:cond delay="indefinite"/>
                      </p:stCondLst>
                      <p:childTnLst>
                        <p:par>
                          <p:cTn id="358" fill="hold">
                            <p:stCondLst>
                              <p:cond delay="0"/>
                            </p:stCondLst>
                            <p:childTnLst>
                              <p:par>
                                <p:cTn id="359" presetID="26" presetClass="emph" presetSubtype="0" fill="hold" grpId="1" nodeType="clickEffect">
                                  <p:stCondLst>
                                    <p:cond delay="0"/>
                                  </p:stCondLst>
                                  <p:iterate type="lt">
                                    <p:tmPct val="0"/>
                                  </p:iterate>
                                  <p:childTnLst>
                                    <p:animEffect transition="out" filter="fade">
                                      <p:cBhvr>
                                        <p:cTn id="360" dur="500" tmFilter="0, 0; .2, .5; .8, .5; 1, 0"/>
                                        <p:tgtEl>
                                          <p:spTgt spid="77">
                                            <p:txEl>
                                              <p:pRg st="0" end="0"/>
                                            </p:txEl>
                                          </p:spTgt>
                                        </p:tgtEl>
                                      </p:cBhvr>
                                    </p:animEffect>
                                    <p:animScale>
                                      <p:cBhvr>
                                        <p:cTn id="361" dur="250" autoRev="1" fill="hold"/>
                                        <p:tgtEl>
                                          <p:spTgt spid="77">
                                            <p:txEl>
                                              <p:pRg st="0" end="0"/>
                                            </p:txEl>
                                          </p:spTgt>
                                        </p:tgtEl>
                                      </p:cBhvr>
                                      <p:by x="105000" y="105000"/>
                                    </p:animScale>
                                  </p:childTnLst>
                                </p:cTn>
                              </p:par>
                            </p:childTnLst>
                          </p:cTn>
                        </p:par>
                        <p:par>
                          <p:cTn id="362" fill="hold">
                            <p:stCondLst>
                              <p:cond delay="500"/>
                            </p:stCondLst>
                            <p:childTnLst>
                              <p:par>
                                <p:cTn id="363" presetID="20" presetClass="emph" presetSubtype="0" fill="hold" grpId="2" nodeType="afterEffect">
                                  <p:stCondLst>
                                    <p:cond delay="0"/>
                                  </p:stCondLst>
                                  <p:iterate type="lt">
                                    <p:tmPct val="10000"/>
                                  </p:iterate>
                                  <p:childTnLst>
                                    <p:set>
                                      <p:cBhvr override="childStyle">
                                        <p:cTn id="364" dur="250" autoRev="1" fill="hold"/>
                                        <p:tgtEl>
                                          <p:spTgt spid="77">
                                            <p:txEl>
                                              <p:pRg st="0" end="0"/>
                                            </p:txEl>
                                          </p:spTgt>
                                        </p:tgtEl>
                                        <p:attrNameLst>
                                          <p:attrName>style.color</p:attrName>
                                        </p:attrNameLst>
                                      </p:cBhvr>
                                      <p:to>
                                        <p:clrVal>
                                          <a:srgbClr val="33CC33"/>
                                        </p:clrVal>
                                      </p:to>
                                    </p:set>
                                    <p:set>
                                      <p:cBhvr>
                                        <p:cTn id="365" dur="250" autoRev="1" fill="hold"/>
                                        <p:tgtEl>
                                          <p:spTgt spid="77">
                                            <p:txEl>
                                              <p:pRg st="0" end="0"/>
                                            </p:txEl>
                                          </p:spTgt>
                                        </p:tgtEl>
                                        <p:attrNameLst>
                                          <p:attrName>fillcolor</p:attrName>
                                        </p:attrNameLst>
                                      </p:cBhvr>
                                      <p:to>
                                        <p:clrVal>
                                          <a:srgbClr val="33CC33"/>
                                        </p:clrVal>
                                      </p:to>
                                    </p:set>
                                    <p:set>
                                      <p:cBhvr>
                                        <p:cTn id="366" dur="250" autoRev="1" fill="hold"/>
                                        <p:tgtEl>
                                          <p:spTgt spid="77">
                                            <p:txEl>
                                              <p:pRg st="0" end="0"/>
                                            </p:txEl>
                                          </p:spTgt>
                                        </p:tgtEl>
                                        <p:attrNameLst>
                                          <p:attrName>fill.type</p:attrName>
                                        </p:attrNameLst>
                                      </p:cBhvr>
                                      <p:to>
                                        <p:strVal val="solid"/>
                                      </p:to>
                                    </p:set>
                                  </p:childTnLst>
                                </p:cTn>
                              </p:par>
                            </p:childTnLst>
                          </p:cTn>
                        </p:par>
                      </p:childTnLst>
                    </p:cTn>
                  </p:par>
                  <p:par>
                    <p:cTn id="367" fill="hold">
                      <p:stCondLst>
                        <p:cond delay="indefinite"/>
                      </p:stCondLst>
                      <p:childTnLst>
                        <p:par>
                          <p:cTn id="368" fill="hold">
                            <p:stCondLst>
                              <p:cond delay="0"/>
                            </p:stCondLst>
                            <p:childTnLst>
                              <p:par>
                                <p:cTn id="369" presetID="56" presetClass="path" presetSubtype="0" accel="50000" decel="50000" fill="hold" grpId="4" nodeType="clickEffect">
                                  <p:stCondLst>
                                    <p:cond delay="0"/>
                                  </p:stCondLst>
                                  <p:iterate type="lt">
                                    <p:tmPct val="0"/>
                                  </p:iterate>
                                  <p:childTnLst>
                                    <p:animMotion origin="layout" path="M -0.05091 0.00023 L 0.00013 -0.05 " pathEditMode="relative" rAng="0" ptsTypes="AA">
                                      <p:cBhvr>
                                        <p:cTn id="370" dur="500" fill="hold"/>
                                        <p:tgtEl>
                                          <p:spTgt spid="84">
                                            <p:txEl>
                                              <p:pRg st="0" end="0"/>
                                            </p:txEl>
                                          </p:spTgt>
                                        </p:tgtEl>
                                        <p:attrNameLst>
                                          <p:attrName>ppt_x</p:attrName>
                                          <p:attrName>ppt_y</p:attrName>
                                        </p:attrNameLst>
                                      </p:cBhvr>
                                      <p:rCtr x="2552" y="-2523"/>
                                    </p:animMotion>
                                  </p:childTnLst>
                                </p:cTn>
                              </p:par>
                              <p:par>
                                <p:cTn id="371" presetID="4" presetClass="emph" presetSubtype="2" fill="hold" grpId="5" nodeType="withEffect">
                                  <p:stCondLst>
                                    <p:cond delay="0"/>
                                  </p:stCondLst>
                                  <p:iterate type="lt">
                                    <p:tmPct val="0"/>
                                  </p:iterate>
                                  <p:childTnLst>
                                    <p:anim to="1" calcmode="lin" valueType="num">
                                      <p:cBhvr override="childStyle">
                                        <p:cTn id="372" dur="500" fill="hold"/>
                                        <p:tgtEl>
                                          <p:spTgt spid="84">
                                            <p:txEl>
                                              <p:pRg st="0" end="0"/>
                                            </p:txEl>
                                          </p:spTgt>
                                        </p:tgtEl>
                                        <p:attrNameLst>
                                          <p:attrName>style.fontSize</p:attrName>
                                        </p:attrNameLst>
                                      </p:cBhvr>
                                    </p:anim>
                                  </p:childTnLst>
                                </p:cTn>
                              </p:par>
                              <p:par>
                                <p:cTn id="373" presetID="3" presetClass="emph" presetSubtype="2" fill="hold" grpId="6" nodeType="withEffect">
                                  <p:stCondLst>
                                    <p:cond delay="0"/>
                                  </p:stCondLst>
                                  <p:iterate type="lt">
                                    <p:tmPct val="0"/>
                                  </p:iterate>
                                  <p:childTnLst>
                                    <p:animClr clrSpc="rgb" dir="cw">
                                      <p:cBhvr override="childStyle">
                                        <p:cTn id="374" dur="500" fill="hold"/>
                                        <p:tgtEl>
                                          <p:spTgt spid="84">
                                            <p:txEl>
                                              <p:pRg st="0" end="0"/>
                                            </p:txEl>
                                          </p:spTgt>
                                        </p:tgtEl>
                                        <p:attrNameLst>
                                          <p:attrName>style.color</p:attrName>
                                        </p:attrNameLst>
                                      </p:cBhvr>
                                      <p:to>
                                        <a:srgbClr val="0099FF"/>
                                      </p:to>
                                    </p:animClr>
                                  </p:childTnLst>
                                </p:cTn>
                              </p:par>
                              <p:par>
                                <p:cTn id="375" presetID="3" presetClass="emph" presetSubtype="2" fill="hold" grpId="3" nodeType="withEffect">
                                  <p:stCondLst>
                                    <p:cond delay="0"/>
                                  </p:stCondLst>
                                  <p:iterate type="lt">
                                    <p:tmPct val="0"/>
                                  </p:iterate>
                                  <p:childTnLst>
                                    <p:animClr clrSpc="rgb" dir="cw">
                                      <p:cBhvr override="childStyle">
                                        <p:cTn id="376" dur="500" fill="hold"/>
                                        <p:tgtEl>
                                          <p:spTgt spid="77">
                                            <p:txEl>
                                              <p:pRg st="0" end="0"/>
                                            </p:txEl>
                                          </p:spTgt>
                                        </p:tgtEl>
                                        <p:attrNameLst>
                                          <p:attrName>style.color</p:attrName>
                                        </p:attrNameLst>
                                      </p:cBhvr>
                                      <p:to>
                                        <a:srgbClr val="0099FF"/>
                                      </p:to>
                                    </p:animClr>
                                  </p:childTnLst>
                                </p:cTn>
                              </p:par>
                            </p:childTnLst>
                          </p:cTn>
                        </p:par>
                        <p:par>
                          <p:cTn id="377" fill="hold">
                            <p:stCondLst>
                              <p:cond delay="500"/>
                            </p:stCondLst>
                            <p:childTnLst>
                              <p:par>
                                <p:cTn id="378" presetID="3" presetClass="exit" presetSubtype="10" fill="hold" nodeType="afterEffect">
                                  <p:stCondLst>
                                    <p:cond delay="0"/>
                                  </p:stCondLst>
                                  <p:childTnLst>
                                    <p:animEffect transition="out" filter="blinds(horizontal)">
                                      <p:cBhvr>
                                        <p:cTn id="379" dur="500"/>
                                        <p:tgtEl>
                                          <p:spTgt spid="85"/>
                                        </p:tgtEl>
                                      </p:cBhvr>
                                    </p:animEffect>
                                    <p:set>
                                      <p:cBhvr>
                                        <p:cTn id="380" dur="1" fill="hold">
                                          <p:stCondLst>
                                            <p:cond delay="499"/>
                                          </p:stCondLst>
                                        </p:cTn>
                                        <p:tgtEl>
                                          <p:spTgt spid="85"/>
                                        </p:tgtEl>
                                        <p:attrNameLst>
                                          <p:attrName>style.visibility</p:attrName>
                                        </p:attrNameLst>
                                      </p:cBhvr>
                                      <p:to>
                                        <p:strVal val="hidden"/>
                                      </p:to>
                                    </p:set>
                                  </p:childTnLst>
                                </p:cTn>
                              </p:par>
                            </p:childTnLst>
                          </p:cTn>
                        </p:par>
                        <p:par>
                          <p:cTn id="381" fill="hold">
                            <p:stCondLst>
                              <p:cond delay="1000"/>
                            </p:stCondLst>
                            <p:childTnLst>
                              <p:par>
                                <p:cTn id="382" presetID="3" presetClass="entr" presetSubtype="10" fill="hold" nodeType="afterEffect">
                                  <p:stCondLst>
                                    <p:cond delay="0"/>
                                  </p:stCondLst>
                                  <p:childTnLst>
                                    <p:set>
                                      <p:cBhvr>
                                        <p:cTn id="383" dur="1" fill="hold">
                                          <p:stCondLst>
                                            <p:cond delay="0"/>
                                          </p:stCondLst>
                                        </p:cTn>
                                        <p:tgtEl>
                                          <p:spTgt spid="86"/>
                                        </p:tgtEl>
                                        <p:attrNameLst>
                                          <p:attrName>style.visibility</p:attrName>
                                        </p:attrNameLst>
                                      </p:cBhvr>
                                      <p:to>
                                        <p:strVal val="visible"/>
                                      </p:to>
                                    </p:set>
                                    <p:animEffect transition="in" filter="blinds(horizontal)">
                                      <p:cBhvr>
                                        <p:cTn id="384" dur="500"/>
                                        <p:tgtEl>
                                          <p:spTgt spid="86"/>
                                        </p:tgtEl>
                                      </p:cBhvr>
                                    </p:animEffect>
                                  </p:childTnLst>
                                </p:cTn>
                              </p:par>
                            </p:childTnLst>
                          </p:cTn>
                        </p:par>
                      </p:childTnLst>
                    </p:cTn>
                  </p:par>
                  <p:par>
                    <p:cTn id="385" fill="hold">
                      <p:stCondLst>
                        <p:cond delay="indefinite"/>
                      </p:stCondLst>
                      <p:childTnLst>
                        <p:par>
                          <p:cTn id="386" fill="hold">
                            <p:stCondLst>
                              <p:cond delay="0"/>
                            </p:stCondLst>
                            <p:childTnLst>
                              <p:par>
                                <p:cTn id="387" presetID="2" presetClass="entr" presetSubtype="8" fill="hold" grpId="0" nodeType="clickEffect">
                                  <p:stCondLst>
                                    <p:cond delay="0"/>
                                  </p:stCondLst>
                                  <p:childTnLst>
                                    <p:set>
                                      <p:cBhvr>
                                        <p:cTn id="388" dur="1" fill="hold">
                                          <p:stCondLst>
                                            <p:cond delay="0"/>
                                          </p:stCondLst>
                                        </p:cTn>
                                        <p:tgtEl>
                                          <p:spTgt spid="99"/>
                                        </p:tgtEl>
                                        <p:attrNameLst>
                                          <p:attrName>style.visibility</p:attrName>
                                        </p:attrNameLst>
                                      </p:cBhvr>
                                      <p:to>
                                        <p:strVal val="visible"/>
                                      </p:to>
                                    </p:set>
                                    <p:anim calcmode="lin" valueType="num">
                                      <p:cBhvr additive="base">
                                        <p:cTn id="389" dur="500" fill="hold"/>
                                        <p:tgtEl>
                                          <p:spTgt spid="99"/>
                                        </p:tgtEl>
                                        <p:attrNameLst>
                                          <p:attrName>ppt_x</p:attrName>
                                        </p:attrNameLst>
                                      </p:cBhvr>
                                      <p:tavLst>
                                        <p:tav tm="0">
                                          <p:val>
                                            <p:strVal val="0-#ppt_w/2"/>
                                          </p:val>
                                        </p:tav>
                                        <p:tav tm="100000">
                                          <p:val>
                                            <p:strVal val="#ppt_x"/>
                                          </p:val>
                                        </p:tav>
                                      </p:tavLst>
                                    </p:anim>
                                    <p:anim calcmode="lin" valueType="num">
                                      <p:cBhvr additive="base">
                                        <p:cTn id="390" dur="500" fill="hold"/>
                                        <p:tgtEl>
                                          <p:spTgt spid="99"/>
                                        </p:tgtEl>
                                        <p:attrNameLst>
                                          <p:attrName>ppt_y</p:attrName>
                                        </p:attrNameLst>
                                      </p:cBhvr>
                                      <p:tavLst>
                                        <p:tav tm="0">
                                          <p:val>
                                            <p:strVal val="#ppt_y"/>
                                          </p:val>
                                        </p:tav>
                                        <p:tav tm="100000">
                                          <p:val>
                                            <p:strVal val="#ppt_y"/>
                                          </p:val>
                                        </p:tav>
                                      </p:tavLst>
                                    </p:anim>
                                  </p:childTnLst>
                                </p:cTn>
                              </p:par>
                              <p:par>
                                <p:cTn id="391" presetID="2" presetClass="entr" presetSubtype="8" fill="hold" grpId="0" nodeType="withEffect">
                                  <p:stCondLst>
                                    <p:cond delay="0"/>
                                  </p:stCondLst>
                                  <p:iterate type="lt">
                                    <p:tmPct val="0"/>
                                  </p:iterate>
                                  <p:childTnLst>
                                    <p:set>
                                      <p:cBhvr>
                                        <p:cTn id="392" dur="1" fill="hold">
                                          <p:stCondLst>
                                            <p:cond delay="0"/>
                                          </p:stCondLst>
                                        </p:cTn>
                                        <p:tgtEl>
                                          <p:spTgt spid="105">
                                            <p:txEl>
                                              <p:pRg st="0" end="0"/>
                                            </p:txEl>
                                          </p:spTgt>
                                        </p:tgtEl>
                                        <p:attrNameLst>
                                          <p:attrName>style.visibility</p:attrName>
                                        </p:attrNameLst>
                                      </p:cBhvr>
                                      <p:to>
                                        <p:strVal val="visible"/>
                                      </p:to>
                                    </p:set>
                                    <p:anim calcmode="lin" valueType="num">
                                      <p:cBhvr additive="base">
                                        <p:cTn id="393" dur="500" fill="hold"/>
                                        <p:tgtEl>
                                          <p:spTgt spid="105">
                                            <p:txEl>
                                              <p:pRg st="0" end="0"/>
                                            </p:txEl>
                                          </p:spTgt>
                                        </p:tgtEl>
                                        <p:attrNameLst>
                                          <p:attrName>ppt_x</p:attrName>
                                        </p:attrNameLst>
                                      </p:cBhvr>
                                      <p:tavLst>
                                        <p:tav tm="0">
                                          <p:val>
                                            <p:strVal val="0-#ppt_w/2"/>
                                          </p:val>
                                        </p:tav>
                                        <p:tav tm="100000">
                                          <p:val>
                                            <p:strVal val="#ppt_x"/>
                                          </p:val>
                                        </p:tav>
                                      </p:tavLst>
                                    </p:anim>
                                    <p:anim calcmode="lin" valueType="num">
                                      <p:cBhvr additive="base">
                                        <p:cTn id="394" dur="500" fill="hold"/>
                                        <p:tgtEl>
                                          <p:spTgt spid="105">
                                            <p:txEl>
                                              <p:pRg st="0" end="0"/>
                                            </p:txEl>
                                          </p:spTgt>
                                        </p:tgtEl>
                                        <p:attrNameLst>
                                          <p:attrName>ppt_y</p:attrName>
                                        </p:attrNameLst>
                                      </p:cBhvr>
                                      <p:tavLst>
                                        <p:tav tm="0">
                                          <p:val>
                                            <p:strVal val="#ppt_y"/>
                                          </p:val>
                                        </p:tav>
                                        <p:tav tm="100000">
                                          <p:val>
                                            <p:strVal val="#ppt_y"/>
                                          </p:val>
                                        </p:tav>
                                      </p:tavLst>
                                    </p:anim>
                                  </p:childTnLst>
                                </p:cTn>
                              </p:par>
                              <p:par>
                                <p:cTn id="395" presetID="2" presetClass="entr" presetSubtype="8" fill="hold" nodeType="withEffect">
                                  <p:stCondLst>
                                    <p:cond delay="0"/>
                                  </p:stCondLst>
                                  <p:childTnLst>
                                    <p:set>
                                      <p:cBhvr>
                                        <p:cTn id="396" dur="1" fill="hold">
                                          <p:stCondLst>
                                            <p:cond delay="0"/>
                                          </p:stCondLst>
                                        </p:cTn>
                                        <p:tgtEl>
                                          <p:spTgt spid="87"/>
                                        </p:tgtEl>
                                        <p:attrNameLst>
                                          <p:attrName>style.visibility</p:attrName>
                                        </p:attrNameLst>
                                      </p:cBhvr>
                                      <p:to>
                                        <p:strVal val="visible"/>
                                      </p:to>
                                    </p:set>
                                    <p:anim calcmode="lin" valueType="num">
                                      <p:cBhvr additive="base">
                                        <p:cTn id="397" dur="500" fill="hold"/>
                                        <p:tgtEl>
                                          <p:spTgt spid="87"/>
                                        </p:tgtEl>
                                        <p:attrNameLst>
                                          <p:attrName>ppt_x</p:attrName>
                                        </p:attrNameLst>
                                      </p:cBhvr>
                                      <p:tavLst>
                                        <p:tav tm="0">
                                          <p:val>
                                            <p:strVal val="0-#ppt_w/2"/>
                                          </p:val>
                                        </p:tav>
                                        <p:tav tm="100000">
                                          <p:val>
                                            <p:strVal val="#ppt_x"/>
                                          </p:val>
                                        </p:tav>
                                      </p:tavLst>
                                    </p:anim>
                                    <p:anim calcmode="lin" valueType="num">
                                      <p:cBhvr additive="base">
                                        <p:cTn id="398" dur="500" fill="hold"/>
                                        <p:tgtEl>
                                          <p:spTgt spid="87"/>
                                        </p:tgtEl>
                                        <p:attrNameLst>
                                          <p:attrName>ppt_y</p:attrName>
                                        </p:attrNameLst>
                                      </p:cBhvr>
                                      <p:tavLst>
                                        <p:tav tm="0">
                                          <p:val>
                                            <p:strVal val="#ppt_y"/>
                                          </p:val>
                                        </p:tav>
                                        <p:tav tm="100000">
                                          <p:val>
                                            <p:strVal val="#ppt_y"/>
                                          </p:val>
                                        </p:tav>
                                      </p:tavLst>
                                    </p:anim>
                                  </p:childTnLst>
                                </p:cTn>
                              </p:par>
                              <p:par>
                                <p:cTn id="399" presetID="2" presetClass="entr" presetSubtype="8" fill="hold" nodeType="withEffect">
                                  <p:stCondLst>
                                    <p:cond delay="0"/>
                                  </p:stCondLst>
                                  <p:iterate type="lt">
                                    <p:tmPct val="0"/>
                                  </p:iterate>
                                  <p:childTnLst>
                                    <p:set>
                                      <p:cBhvr>
                                        <p:cTn id="400" dur="1" fill="hold">
                                          <p:stCondLst>
                                            <p:cond delay="0"/>
                                          </p:stCondLst>
                                        </p:cTn>
                                        <p:tgtEl>
                                          <p:spTgt spid="96">
                                            <p:txEl>
                                              <p:pRg st="0" end="0"/>
                                            </p:txEl>
                                          </p:spTgt>
                                        </p:tgtEl>
                                        <p:attrNameLst>
                                          <p:attrName>style.visibility</p:attrName>
                                        </p:attrNameLst>
                                      </p:cBhvr>
                                      <p:to>
                                        <p:strVal val="visible"/>
                                      </p:to>
                                    </p:set>
                                    <p:anim calcmode="lin" valueType="num">
                                      <p:cBhvr additive="base">
                                        <p:cTn id="401" dur="500" fill="hold"/>
                                        <p:tgtEl>
                                          <p:spTgt spid="96">
                                            <p:txEl>
                                              <p:pRg st="0" end="0"/>
                                            </p:txEl>
                                          </p:spTgt>
                                        </p:tgtEl>
                                        <p:attrNameLst>
                                          <p:attrName>ppt_x</p:attrName>
                                        </p:attrNameLst>
                                      </p:cBhvr>
                                      <p:tavLst>
                                        <p:tav tm="0">
                                          <p:val>
                                            <p:strVal val="0-#ppt_w/2"/>
                                          </p:val>
                                        </p:tav>
                                        <p:tav tm="100000">
                                          <p:val>
                                            <p:strVal val="#ppt_x"/>
                                          </p:val>
                                        </p:tav>
                                      </p:tavLst>
                                    </p:anim>
                                    <p:anim calcmode="lin" valueType="num">
                                      <p:cBhvr additive="base">
                                        <p:cTn id="402" dur="500" fill="hold"/>
                                        <p:tgtEl>
                                          <p:spTgt spid="96">
                                            <p:txEl>
                                              <p:pRg st="0" end="0"/>
                                            </p:txEl>
                                          </p:spTgt>
                                        </p:tgtEl>
                                        <p:attrNameLst>
                                          <p:attrName>ppt_y</p:attrName>
                                        </p:attrNameLst>
                                      </p:cBhvr>
                                      <p:tavLst>
                                        <p:tav tm="0">
                                          <p:val>
                                            <p:strVal val="#ppt_y"/>
                                          </p:val>
                                        </p:tav>
                                        <p:tav tm="100000">
                                          <p:val>
                                            <p:strVal val="#ppt_y"/>
                                          </p:val>
                                        </p:tav>
                                      </p:tavLst>
                                    </p:anim>
                                  </p:childTnLst>
                                </p:cTn>
                              </p:par>
                              <p:par>
                                <p:cTn id="403" presetID="2" presetClass="entr" presetSubtype="8" fill="hold" nodeType="withEffect">
                                  <p:stCondLst>
                                    <p:cond delay="0"/>
                                  </p:stCondLst>
                                  <p:iterate type="lt">
                                    <p:tmPct val="0"/>
                                  </p:iterate>
                                  <p:childTnLst>
                                    <p:set>
                                      <p:cBhvr>
                                        <p:cTn id="404" dur="1" fill="hold">
                                          <p:stCondLst>
                                            <p:cond delay="0"/>
                                          </p:stCondLst>
                                        </p:cTn>
                                        <p:tgtEl>
                                          <p:spTgt spid="97"/>
                                        </p:tgtEl>
                                        <p:attrNameLst>
                                          <p:attrName>style.visibility</p:attrName>
                                        </p:attrNameLst>
                                      </p:cBhvr>
                                      <p:to>
                                        <p:strVal val="visible"/>
                                      </p:to>
                                    </p:set>
                                    <p:anim calcmode="lin" valueType="num">
                                      <p:cBhvr additive="base">
                                        <p:cTn id="405" dur="500" fill="hold"/>
                                        <p:tgtEl>
                                          <p:spTgt spid="97"/>
                                        </p:tgtEl>
                                        <p:attrNameLst>
                                          <p:attrName>ppt_x</p:attrName>
                                        </p:attrNameLst>
                                      </p:cBhvr>
                                      <p:tavLst>
                                        <p:tav tm="0">
                                          <p:val>
                                            <p:strVal val="0-#ppt_w/2"/>
                                          </p:val>
                                        </p:tav>
                                        <p:tav tm="100000">
                                          <p:val>
                                            <p:strVal val="#ppt_x"/>
                                          </p:val>
                                        </p:tav>
                                      </p:tavLst>
                                    </p:anim>
                                    <p:anim calcmode="lin" valueType="num">
                                      <p:cBhvr additive="base">
                                        <p:cTn id="406" dur="500" fill="hold"/>
                                        <p:tgtEl>
                                          <p:spTgt spid="97"/>
                                        </p:tgtEl>
                                        <p:attrNameLst>
                                          <p:attrName>ppt_y</p:attrName>
                                        </p:attrNameLst>
                                      </p:cBhvr>
                                      <p:tavLst>
                                        <p:tav tm="0">
                                          <p:val>
                                            <p:strVal val="#ppt_y"/>
                                          </p:val>
                                        </p:tav>
                                        <p:tav tm="100000">
                                          <p:val>
                                            <p:strVal val="#ppt_y"/>
                                          </p:val>
                                        </p:tav>
                                      </p:tavLst>
                                    </p:anim>
                                  </p:childTnLst>
                                </p:cTn>
                              </p:par>
                              <p:par>
                                <p:cTn id="407" presetID="2" presetClass="entr" presetSubtype="8" fill="hold" nodeType="withEffect">
                                  <p:stCondLst>
                                    <p:cond delay="0"/>
                                  </p:stCondLst>
                                  <p:iterate type="lt">
                                    <p:tmPct val="0"/>
                                  </p:iterate>
                                  <p:childTnLst>
                                    <p:set>
                                      <p:cBhvr>
                                        <p:cTn id="408" dur="1" fill="hold">
                                          <p:stCondLst>
                                            <p:cond delay="0"/>
                                          </p:stCondLst>
                                        </p:cTn>
                                        <p:tgtEl>
                                          <p:spTgt spid="98"/>
                                        </p:tgtEl>
                                        <p:attrNameLst>
                                          <p:attrName>style.visibility</p:attrName>
                                        </p:attrNameLst>
                                      </p:cBhvr>
                                      <p:to>
                                        <p:strVal val="visible"/>
                                      </p:to>
                                    </p:set>
                                    <p:anim calcmode="lin" valueType="num">
                                      <p:cBhvr additive="base">
                                        <p:cTn id="409" dur="500" fill="hold"/>
                                        <p:tgtEl>
                                          <p:spTgt spid="98"/>
                                        </p:tgtEl>
                                        <p:attrNameLst>
                                          <p:attrName>ppt_x</p:attrName>
                                        </p:attrNameLst>
                                      </p:cBhvr>
                                      <p:tavLst>
                                        <p:tav tm="0">
                                          <p:val>
                                            <p:strVal val="0-#ppt_w/2"/>
                                          </p:val>
                                        </p:tav>
                                        <p:tav tm="100000">
                                          <p:val>
                                            <p:strVal val="#ppt_x"/>
                                          </p:val>
                                        </p:tav>
                                      </p:tavLst>
                                    </p:anim>
                                    <p:anim calcmode="lin" valueType="num">
                                      <p:cBhvr additive="base">
                                        <p:cTn id="410" dur="500" fill="hold"/>
                                        <p:tgtEl>
                                          <p:spTgt spid="98"/>
                                        </p:tgtEl>
                                        <p:attrNameLst>
                                          <p:attrName>ppt_y</p:attrName>
                                        </p:attrNameLst>
                                      </p:cBhvr>
                                      <p:tavLst>
                                        <p:tav tm="0">
                                          <p:val>
                                            <p:strVal val="#ppt_y"/>
                                          </p:val>
                                        </p:tav>
                                        <p:tav tm="100000">
                                          <p:val>
                                            <p:strVal val="#ppt_y"/>
                                          </p:val>
                                        </p:tav>
                                      </p:tavLst>
                                    </p:anim>
                                  </p:childTnLst>
                                </p:cTn>
                              </p:par>
                              <p:par>
                                <p:cTn id="411" presetID="2" presetClass="entr" presetSubtype="8" fill="hold" grpId="0" nodeType="withEffect">
                                  <p:stCondLst>
                                    <p:cond delay="0"/>
                                  </p:stCondLst>
                                  <p:iterate type="lt">
                                    <p:tmPct val="0"/>
                                  </p:iterate>
                                  <p:childTnLst>
                                    <p:set>
                                      <p:cBhvr>
                                        <p:cTn id="412" dur="1" fill="hold">
                                          <p:stCondLst>
                                            <p:cond delay="0"/>
                                          </p:stCondLst>
                                        </p:cTn>
                                        <p:tgtEl>
                                          <p:spTgt spid="104">
                                            <p:txEl>
                                              <p:pRg st="0" end="0"/>
                                            </p:txEl>
                                          </p:spTgt>
                                        </p:tgtEl>
                                        <p:attrNameLst>
                                          <p:attrName>style.visibility</p:attrName>
                                        </p:attrNameLst>
                                      </p:cBhvr>
                                      <p:to>
                                        <p:strVal val="visible"/>
                                      </p:to>
                                    </p:set>
                                    <p:anim calcmode="lin" valueType="num">
                                      <p:cBhvr additive="base">
                                        <p:cTn id="413"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414" dur="500" fill="hold"/>
                                        <p:tgtEl>
                                          <p:spTgt spid="104">
                                            <p:txEl>
                                              <p:pRg st="0" end="0"/>
                                            </p:txEl>
                                          </p:spTgt>
                                        </p:tgtEl>
                                        <p:attrNameLst>
                                          <p:attrName>ppt_y</p:attrName>
                                        </p:attrNameLst>
                                      </p:cBhvr>
                                      <p:tavLst>
                                        <p:tav tm="0">
                                          <p:val>
                                            <p:strVal val="#ppt_y"/>
                                          </p:val>
                                        </p:tav>
                                        <p:tav tm="100000">
                                          <p:val>
                                            <p:strVal val="#ppt_y"/>
                                          </p:val>
                                        </p:tav>
                                      </p:tavLst>
                                    </p:anim>
                                  </p:childTnLst>
                                </p:cTn>
                              </p:par>
                              <p:par>
                                <p:cTn id="415" presetID="2" presetClass="entr" presetSubtype="8" fill="hold" grpId="0" nodeType="withEffect">
                                  <p:stCondLst>
                                    <p:cond delay="0"/>
                                  </p:stCondLst>
                                  <p:iterate type="lt">
                                    <p:tmPct val="0"/>
                                  </p:iterate>
                                  <p:childTnLst>
                                    <p:set>
                                      <p:cBhvr>
                                        <p:cTn id="416" dur="1" fill="hold">
                                          <p:stCondLst>
                                            <p:cond delay="0"/>
                                          </p:stCondLst>
                                        </p:cTn>
                                        <p:tgtEl>
                                          <p:spTgt spid="102">
                                            <p:txEl>
                                              <p:pRg st="0" end="0"/>
                                            </p:txEl>
                                          </p:spTgt>
                                        </p:tgtEl>
                                        <p:attrNameLst>
                                          <p:attrName>style.visibility</p:attrName>
                                        </p:attrNameLst>
                                      </p:cBhvr>
                                      <p:to>
                                        <p:strVal val="visible"/>
                                      </p:to>
                                    </p:set>
                                    <p:anim calcmode="lin" valueType="num">
                                      <p:cBhvr additive="base">
                                        <p:cTn id="417" dur="500" fill="hold"/>
                                        <p:tgtEl>
                                          <p:spTgt spid="102">
                                            <p:txEl>
                                              <p:pRg st="0" end="0"/>
                                            </p:txEl>
                                          </p:spTgt>
                                        </p:tgtEl>
                                        <p:attrNameLst>
                                          <p:attrName>ppt_x</p:attrName>
                                        </p:attrNameLst>
                                      </p:cBhvr>
                                      <p:tavLst>
                                        <p:tav tm="0">
                                          <p:val>
                                            <p:strVal val="0-#ppt_w/2"/>
                                          </p:val>
                                        </p:tav>
                                        <p:tav tm="100000">
                                          <p:val>
                                            <p:strVal val="#ppt_x"/>
                                          </p:val>
                                        </p:tav>
                                      </p:tavLst>
                                    </p:anim>
                                    <p:anim calcmode="lin" valueType="num">
                                      <p:cBhvr additive="base">
                                        <p:cTn id="418" dur="500" fill="hold"/>
                                        <p:tgtEl>
                                          <p:spTgt spid="102">
                                            <p:txEl>
                                              <p:pRg st="0" end="0"/>
                                            </p:txEl>
                                          </p:spTgt>
                                        </p:tgtEl>
                                        <p:attrNameLst>
                                          <p:attrName>ppt_y</p:attrName>
                                        </p:attrNameLst>
                                      </p:cBhvr>
                                      <p:tavLst>
                                        <p:tav tm="0">
                                          <p:val>
                                            <p:strVal val="#ppt_y"/>
                                          </p:val>
                                        </p:tav>
                                        <p:tav tm="100000">
                                          <p:val>
                                            <p:strVal val="#ppt_y"/>
                                          </p:val>
                                        </p:tav>
                                      </p:tavLst>
                                    </p:anim>
                                  </p:childTnLst>
                                </p:cTn>
                              </p:par>
                              <p:par>
                                <p:cTn id="419" presetID="2" presetClass="entr" presetSubtype="8" fill="hold" grpId="0" nodeType="withEffect">
                                  <p:stCondLst>
                                    <p:cond delay="0"/>
                                  </p:stCondLst>
                                  <p:iterate type="lt">
                                    <p:tmPct val="0"/>
                                  </p:iterate>
                                  <p:childTnLst>
                                    <p:set>
                                      <p:cBhvr>
                                        <p:cTn id="420" dur="1" fill="hold">
                                          <p:stCondLst>
                                            <p:cond delay="0"/>
                                          </p:stCondLst>
                                        </p:cTn>
                                        <p:tgtEl>
                                          <p:spTgt spid="103">
                                            <p:txEl>
                                              <p:pRg st="0" end="0"/>
                                            </p:txEl>
                                          </p:spTgt>
                                        </p:tgtEl>
                                        <p:attrNameLst>
                                          <p:attrName>style.visibility</p:attrName>
                                        </p:attrNameLst>
                                      </p:cBhvr>
                                      <p:to>
                                        <p:strVal val="visible"/>
                                      </p:to>
                                    </p:set>
                                    <p:anim calcmode="lin" valueType="num">
                                      <p:cBhvr additive="base">
                                        <p:cTn id="421" dur="500" fill="hold"/>
                                        <p:tgtEl>
                                          <p:spTgt spid="103">
                                            <p:txEl>
                                              <p:pRg st="0" end="0"/>
                                            </p:txEl>
                                          </p:spTgt>
                                        </p:tgtEl>
                                        <p:attrNameLst>
                                          <p:attrName>ppt_x</p:attrName>
                                        </p:attrNameLst>
                                      </p:cBhvr>
                                      <p:tavLst>
                                        <p:tav tm="0">
                                          <p:val>
                                            <p:strVal val="0-#ppt_w/2"/>
                                          </p:val>
                                        </p:tav>
                                        <p:tav tm="100000">
                                          <p:val>
                                            <p:strVal val="#ppt_x"/>
                                          </p:val>
                                        </p:tav>
                                      </p:tavLst>
                                    </p:anim>
                                    <p:anim calcmode="lin" valueType="num">
                                      <p:cBhvr additive="base">
                                        <p:cTn id="422" dur="500" fill="hold"/>
                                        <p:tgtEl>
                                          <p:spTgt spid="103">
                                            <p:txEl>
                                              <p:pRg st="0" end="0"/>
                                            </p:txEl>
                                          </p:spTgt>
                                        </p:tgtEl>
                                        <p:attrNameLst>
                                          <p:attrName>ppt_y</p:attrName>
                                        </p:attrNameLst>
                                      </p:cBhvr>
                                      <p:tavLst>
                                        <p:tav tm="0">
                                          <p:val>
                                            <p:strVal val="#ppt_y"/>
                                          </p:val>
                                        </p:tav>
                                        <p:tav tm="100000">
                                          <p:val>
                                            <p:strVal val="#ppt_y"/>
                                          </p:val>
                                        </p:tav>
                                      </p:tavLst>
                                    </p:anim>
                                  </p:childTnLst>
                                </p:cTn>
                              </p:par>
                              <p:par>
                                <p:cTn id="423" presetID="2" presetClass="entr" presetSubtype="8" fill="hold" nodeType="withEffect">
                                  <p:stCondLst>
                                    <p:cond delay="0"/>
                                  </p:stCondLst>
                                  <p:iterate type="lt">
                                    <p:tmPct val="0"/>
                                  </p:iterate>
                                  <p:childTnLst>
                                    <p:set>
                                      <p:cBhvr>
                                        <p:cTn id="424" dur="1" fill="hold">
                                          <p:stCondLst>
                                            <p:cond delay="0"/>
                                          </p:stCondLst>
                                        </p:cTn>
                                        <p:tgtEl>
                                          <p:spTgt spid="100">
                                            <p:txEl>
                                              <p:pRg st="0" end="0"/>
                                            </p:txEl>
                                          </p:spTgt>
                                        </p:tgtEl>
                                        <p:attrNameLst>
                                          <p:attrName>style.visibility</p:attrName>
                                        </p:attrNameLst>
                                      </p:cBhvr>
                                      <p:to>
                                        <p:strVal val="visible"/>
                                      </p:to>
                                    </p:set>
                                    <p:anim calcmode="lin" valueType="num">
                                      <p:cBhvr additive="base">
                                        <p:cTn id="425" dur="500" fill="hold"/>
                                        <p:tgtEl>
                                          <p:spTgt spid="100">
                                            <p:txEl>
                                              <p:pRg st="0" end="0"/>
                                            </p:txEl>
                                          </p:spTgt>
                                        </p:tgtEl>
                                        <p:attrNameLst>
                                          <p:attrName>ppt_x</p:attrName>
                                        </p:attrNameLst>
                                      </p:cBhvr>
                                      <p:tavLst>
                                        <p:tav tm="0">
                                          <p:val>
                                            <p:strVal val="0-#ppt_w/2"/>
                                          </p:val>
                                        </p:tav>
                                        <p:tav tm="100000">
                                          <p:val>
                                            <p:strVal val="#ppt_x"/>
                                          </p:val>
                                        </p:tav>
                                      </p:tavLst>
                                    </p:anim>
                                    <p:anim calcmode="lin" valueType="num">
                                      <p:cBhvr additive="base">
                                        <p:cTn id="426" dur="500" fill="hold"/>
                                        <p:tgtEl>
                                          <p:spTgt spid="100">
                                            <p:txEl>
                                              <p:pRg st="0" end="0"/>
                                            </p:txEl>
                                          </p:spTgt>
                                        </p:tgtEl>
                                        <p:attrNameLst>
                                          <p:attrName>ppt_y</p:attrName>
                                        </p:attrNameLst>
                                      </p:cBhvr>
                                      <p:tavLst>
                                        <p:tav tm="0">
                                          <p:val>
                                            <p:strVal val="#ppt_y"/>
                                          </p:val>
                                        </p:tav>
                                        <p:tav tm="100000">
                                          <p:val>
                                            <p:strVal val="#ppt_y"/>
                                          </p:val>
                                        </p:tav>
                                      </p:tavLst>
                                    </p:anim>
                                  </p:childTnLst>
                                </p:cTn>
                              </p:par>
                              <p:par>
                                <p:cTn id="427" presetID="2" presetClass="entr" presetSubtype="8" fill="hold" nodeType="withEffect">
                                  <p:stCondLst>
                                    <p:cond delay="0"/>
                                  </p:stCondLst>
                                  <p:childTnLst>
                                    <p:set>
                                      <p:cBhvr>
                                        <p:cTn id="428" dur="1" fill="hold">
                                          <p:stCondLst>
                                            <p:cond delay="0"/>
                                          </p:stCondLst>
                                        </p:cTn>
                                        <p:tgtEl>
                                          <p:spTgt spid="101"/>
                                        </p:tgtEl>
                                        <p:attrNameLst>
                                          <p:attrName>style.visibility</p:attrName>
                                        </p:attrNameLst>
                                      </p:cBhvr>
                                      <p:to>
                                        <p:strVal val="visible"/>
                                      </p:to>
                                    </p:set>
                                    <p:anim calcmode="lin" valueType="num">
                                      <p:cBhvr additive="base">
                                        <p:cTn id="429" dur="500" fill="hold"/>
                                        <p:tgtEl>
                                          <p:spTgt spid="101"/>
                                        </p:tgtEl>
                                        <p:attrNameLst>
                                          <p:attrName>ppt_x</p:attrName>
                                        </p:attrNameLst>
                                      </p:cBhvr>
                                      <p:tavLst>
                                        <p:tav tm="0">
                                          <p:val>
                                            <p:strVal val="0-#ppt_w/2"/>
                                          </p:val>
                                        </p:tav>
                                        <p:tav tm="100000">
                                          <p:val>
                                            <p:strVal val="#ppt_x"/>
                                          </p:val>
                                        </p:tav>
                                      </p:tavLst>
                                    </p:anim>
                                    <p:anim calcmode="lin" valueType="num">
                                      <p:cBhvr additive="base">
                                        <p:cTn id="430" dur="500" fill="hold"/>
                                        <p:tgtEl>
                                          <p:spTgt spid="101"/>
                                        </p:tgtEl>
                                        <p:attrNameLst>
                                          <p:attrName>ppt_y</p:attrName>
                                        </p:attrNameLst>
                                      </p:cBhvr>
                                      <p:tavLst>
                                        <p:tav tm="0">
                                          <p:val>
                                            <p:strVal val="#ppt_y"/>
                                          </p:val>
                                        </p:tav>
                                        <p:tav tm="100000">
                                          <p:val>
                                            <p:strVal val="#ppt_y"/>
                                          </p:val>
                                        </p:tav>
                                      </p:tavLst>
                                    </p:anim>
                                  </p:childTnLst>
                                </p:cTn>
                              </p:par>
                            </p:childTnLst>
                          </p:cTn>
                        </p:par>
                      </p:childTnLst>
                    </p:cTn>
                  </p:par>
                  <p:par>
                    <p:cTn id="431" fill="hold">
                      <p:stCondLst>
                        <p:cond delay="indefinite"/>
                      </p:stCondLst>
                      <p:childTnLst>
                        <p:par>
                          <p:cTn id="432" fill="hold">
                            <p:stCondLst>
                              <p:cond delay="0"/>
                            </p:stCondLst>
                            <p:childTnLst>
                              <p:par>
                                <p:cTn id="433" presetID="4" presetClass="emph" presetSubtype="2" fill="hold" grpId="1" nodeType="clickEffect">
                                  <p:stCondLst>
                                    <p:cond delay="0"/>
                                  </p:stCondLst>
                                  <p:iterate type="lt">
                                    <p:tmPct val="0"/>
                                  </p:iterate>
                                  <p:childTnLst>
                                    <p:anim to="1.3" calcmode="lin" valueType="num">
                                      <p:cBhvr override="childStyle">
                                        <p:cTn id="434" dur="500" fill="hold"/>
                                        <p:tgtEl>
                                          <p:spTgt spid="100">
                                            <p:txEl>
                                              <p:pRg st="0" end="0"/>
                                            </p:txEl>
                                          </p:spTgt>
                                        </p:tgtEl>
                                        <p:attrNameLst>
                                          <p:attrName>style.fontSize</p:attrName>
                                        </p:attrNameLst>
                                      </p:cBhvr>
                                    </p:anim>
                                  </p:childTnLst>
                                </p:cTn>
                              </p:par>
                            </p:childTnLst>
                          </p:cTn>
                        </p:par>
                        <p:par>
                          <p:cTn id="435" fill="hold">
                            <p:stCondLst>
                              <p:cond delay="500"/>
                            </p:stCondLst>
                            <p:childTnLst>
                              <p:par>
                                <p:cTn id="436" presetID="20" presetClass="emph" presetSubtype="0" fill="hold" grpId="2" nodeType="afterEffect">
                                  <p:stCondLst>
                                    <p:cond delay="0"/>
                                  </p:stCondLst>
                                  <p:iterate type="lt">
                                    <p:tmPct val="10000"/>
                                  </p:iterate>
                                  <p:childTnLst>
                                    <p:set>
                                      <p:cBhvr override="childStyle">
                                        <p:cTn id="437" dur="250" autoRev="1" fill="hold"/>
                                        <p:tgtEl>
                                          <p:spTgt spid="100">
                                            <p:txEl>
                                              <p:pRg st="0" end="0"/>
                                            </p:txEl>
                                          </p:spTgt>
                                        </p:tgtEl>
                                        <p:attrNameLst>
                                          <p:attrName>style.color</p:attrName>
                                        </p:attrNameLst>
                                      </p:cBhvr>
                                      <p:to>
                                        <p:clrVal>
                                          <a:srgbClr val="33CC33"/>
                                        </p:clrVal>
                                      </p:to>
                                    </p:set>
                                    <p:set>
                                      <p:cBhvr>
                                        <p:cTn id="438" dur="250" autoRev="1" fill="hold"/>
                                        <p:tgtEl>
                                          <p:spTgt spid="100">
                                            <p:txEl>
                                              <p:pRg st="0" end="0"/>
                                            </p:txEl>
                                          </p:spTgt>
                                        </p:tgtEl>
                                        <p:attrNameLst>
                                          <p:attrName>fillcolor</p:attrName>
                                        </p:attrNameLst>
                                      </p:cBhvr>
                                      <p:to>
                                        <p:clrVal>
                                          <a:srgbClr val="33CC33"/>
                                        </p:clrVal>
                                      </p:to>
                                    </p:set>
                                    <p:set>
                                      <p:cBhvr>
                                        <p:cTn id="439" dur="250" autoRev="1" fill="hold"/>
                                        <p:tgtEl>
                                          <p:spTgt spid="100">
                                            <p:txEl>
                                              <p:pRg st="0" end="0"/>
                                            </p:txEl>
                                          </p:spTgt>
                                        </p:tgtEl>
                                        <p:attrNameLst>
                                          <p:attrName>fill.type</p:attrName>
                                        </p:attrNameLst>
                                      </p:cBhvr>
                                      <p:to>
                                        <p:strVal val="solid"/>
                                      </p:to>
                                    </p:set>
                                  </p:childTnLst>
                                </p:cTn>
                              </p:par>
                            </p:childTnLst>
                          </p:cTn>
                        </p:par>
                        <p:par>
                          <p:cTn id="440" fill="hold">
                            <p:stCondLst>
                              <p:cond delay="1000"/>
                            </p:stCondLst>
                            <p:childTnLst>
                              <p:par>
                                <p:cTn id="441" presetID="35" presetClass="path" presetSubtype="0" accel="50000" decel="50000" fill="hold" grpId="0" nodeType="afterEffect">
                                  <p:stCondLst>
                                    <p:cond delay="0"/>
                                  </p:stCondLst>
                                  <p:iterate type="lt">
                                    <p:tmPct val="0"/>
                                  </p:iterate>
                                  <p:childTnLst>
                                    <p:animMotion origin="layout" path="M -3.33333E-6 3.7037E-6 L -0.05091 0.00023 " pathEditMode="relative" rAng="0" ptsTypes="AA">
                                      <p:cBhvr>
                                        <p:cTn id="442" dur="500" fill="hold"/>
                                        <p:tgtEl>
                                          <p:spTgt spid="100">
                                            <p:txEl>
                                              <p:pRg st="0" end="0"/>
                                            </p:txEl>
                                          </p:spTgt>
                                        </p:tgtEl>
                                        <p:attrNameLst>
                                          <p:attrName>ppt_x</p:attrName>
                                          <p:attrName>ppt_y</p:attrName>
                                        </p:attrNameLst>
                                      </p:cBhvr>
                                      <p:rCtr x="-2552" y="0"/>
                                    </p:animMotion>
                                  </p:childTnLst>
                                </p:cTn>
                              </p:par>
                            </p:childTnLst>
                          </p:cTn>
                        </p:par>
                      </p:childTnLst>
                    </p:cTn>
                  </p:par>
                  <p:par>
                    <p:cTn id="443" fill="hold">
                      <p:stCondLst>
                        <p:cond delay="indefinite"/>
                      </p:stCondLst>
                      <p:childTnLst>
                        <p:par>
                          <p:cTn id="444" fill="hold">
                            <p:stCondLst>
                              <p:cond delay="0"/>
                            </p:stCondLst>
                            <p:childTnLst>
                              <p:par>
                                <p:cTn id="445" presetID="26" presetClass="emph" presetSubtype="0" fill="hold" nodeType="clickEffect">
                                  <p:stCondLst>
                                    <p:cond delay="0"/>
                                  </p:stCondLst>
                                  <p:iterate type="lt">
                                    <p:tmPct val="0"/>
                                  </p:iterate>
                                  <p:childTnLst>
                                    <p:animEffect transition="out" filter="fade">
                                      <p:cBhvr>
                                        <p:cTn id="446" dur="500" tmFilter="0, 0; .2, .5; .8, .5; 1, 0"/>
                                        <p:tgtEl>
                                          <p:spTgt spid="96">
                                            <p:txEl>
                                              <p:pRg st="0" end="0"/>
                                            </p:txEl>
                                          </p:spTgt>
                                        </p:tgtEl>
                                      </p:cBhvr>
                                    </p:animEffect>
                                    <p:animScale>
                                      <p:cBhvr>
                                        <p:cTn id="447" dur="250" autoRev="1" fill="hold"/>
                                        <p:tgtEl>
                                          <p:spTgt spid="96">
                                            <p:txEl>
                                              <p:pRg st="0" end="0"/>
                                            </p:txEl>
                                          </p:spTgt>
                                        </p:tgtEl>
                                      </p:cBhvr>
                                      <p:by x="105000" y="105000"/>
                                    </p:animScale>
                                  </p:childTnLst>
                                </p:cTn>
                              </p:par>
                            </p:childTnLst>
                          </p:cTn>
                        </p:par>
                        <p:par>
                          <p:cTn id="448" fill="hold">
                            <p:stCondLst>
                              <p:cond delay="500"/>
                            </p:stCondLst>
                            <p:childTnLst>
                              <p:par>
                                <p:cTn id="449" presetID="20" presetClass="emph" presetSubtype="0" fill="hold" nodeType="afterEffect">
                                  <p:stCondLst>
                                    <p:cond delay="0"/>
                                  </p:stCondLst>
                                  <p:iterate type="lt">
                                    <p:tmPct val="10000"/>
                                  </p:iterate>
                                  <p:childTnLst>
                                    <p:set>
                                      <p:cBhvr override="childStyle">
                                        <p:cTn id="450" dur="250" autoRev="1" fill="hold"/>
                                        <p:tgtEl>
                                          <p:spTgt spid="96">
                                            <p:txEl>
                                              <p:pRg st="0" end="0"/>
                                            </p:txEl>
                                          </p:spTgt>
                                        </p:tgtEl>
                                        <p:attrNameLst>
                                          <p:attrName>style.color</p:attrName>
                                        </p:attrNameLst>
                                      </p:cBhvr>
                                      <p:to>
                                        <p:clrVal>
                                          <a:srgbClr val="33CC33"/>
                                        </p:clrVal>
                                      </p:to>
                                    </p:set>
                                    <p:set>
                                      <p:cBhvr>
                                        <p:cTn id="451" dur="250" autoRev="1" fill="hold"/>
                                        <p:tgtEl>
                                          <p:spTgt spid="96">
                                            <p:txEl>
                                              <p:pRg st="0" end="0"/>
                                            </p:txEl>
                                          </p:spTgt>
                                        </p:tgtEl>
                                        <p:attrNameLst>
                                          <p:attrName>fillcolor</p:attrName>
                                        </p:attrNameLst>
                                      </p:cBhvr>
                                      <p:to>
                                        <p:clrVal>
                                          <a:srgbClr val="33CC33"/>
                                        </p:clrVal>
                                      </p:to>
                                    </p:set>
                                    <p:set>
                                      <p:cBhvr>
                                        <p:cTn id="452" dur="250" autoRev="1" fill="hold"/>
                                        <p:tgtEl>
                                          <p:spTgt spid="96">
                                            <p:txEl>
                                              <p:pRg st="0" end="0"/>
                                            </p:txEl>
                                          </p:spTgt>
                                        </p:tgtEl>
                                        <p:attrNameLst>
                                          <p:attrName>fill.type</p:attrName>
                                        </p:attrNameLst>
                                      </p:cBhvr>
                                      <p:to>
                                        <p:strVal val="solid"/>
                                      </p:to>
                                    </p:set>
                                  </p:childTnLst>
                                </p:cTn>
                              </p:par>
                            </p:childTnLst>
                          </p:cTn>
                        </p:par>
                      </p:childTnLst>
                    </p:cTn>
                  </p:par>
                  <p:par>
                    <p:cTn id="453" fill="hold">
                      <p:stCondLst>
                        <p:cond delay="indefinite"/>
                      </p:stCondLst>
                      <p:childTnLst>
                        <p:par>
                          <p:cTn id="454" fill="hold">
                            <p:stCondLst>
                              <p:cond delay="0"/>
                            </p:stCondLst>
                            <p:childTnLst>
                              <p:par>
                                <p:cTn id="455" presetID="42" presetClass="path" presetSubtype="0" accel="50000" decel="50000" fill="hold" nodeType="clickEffect">
                                  <p:stCondLst>
                                    <p:cond delay="0"/>
                                  </p:stCondLst>
                                  <p:iterate type="lt">
                                    <p:tmPct val="0"/>
                                  </p:iterate>
                                  <p:childTnLst>
                                    <p:animMotion origin="layout" path="M -0.00039 -0.00278 L -3.33333E-6 0.0588 " pathEditMode="relative" rAng="0" ptsTypes="AA">
                                      <p:cBhvr>
                                        <p:cTn id="456" dur="500" fill="hold"/>
                                        <p:tgtEl>
                                          <p:spTgt spid="96">
                                            <p:txEl>
                                              <p:pRg st="0" end="0"/>
                                            </p:txEl>
                                          </p:spTgt>
                                        </p:tgtEl>
                                        <p:attrNameLst>
                                          <p:attrName>ppt_x</p:attrName>
                                          <p:attrName>ppt_y</p:attrName>
                                        </p:attrNameLst>
                                      </p:cBhvr>
                                      <p:rCtr x="13" y="3079"/>
                                    </p:animMotion>
                                  </p:childTnLst>
                                </p:cTn>
                              </p:par>
                              <p:par>
                                <p:cTn id="457" presetID="3" presetClass="emph" presetSubtype="2" fill="hold" grpId="0" nodeType="withEffect">
                                  <p:stCondLst>
                                    <p:cond delay="0"/>
                                  </p:stCondLst>
                                  <p:iterate type="lt">
                                    <p:tmPct val="0"/>
                                  </p:iterate>
                                  <p:childTnLst>
                                    <p:animClr clrSpc="rgb" dir="cw">
                                      <p:cBhvr override="childStyle">
                                        <p:cTn id="458" dur="500" fill="hold"/>
                                        <p:tgtEl>
                                          <p:spTgt spid="96">
                                            <p:txEl>
                                              <p:pRg st="0" end="0"/>
                                            </p:txEl>
                                          </p:spTgt>
                                        </p:tgtEl>
                                        <p:attrNameLst>
                                          <p:attrName>style.color</p:attrName>
                                        </p:attrNameLst>
                                      </p:cBhvr>
                                      <p:to>
                                        <a:srgbClr val="0099FF"/>
                                      </p:to>
                                    </p:animClr>
                                  </p:childTnLst>
                                </p:cTn>
                              </p:par>
                            </p:childTnLst>
                          </p:cTn>
                        </p:par>
                      </p:childTnLst>
                    </p:cTn>
                  </p:par>
                  <p:par>
                    <p:cTn id="459" fill="hold">
                      <p:stCondLst>
                        <p:cond delay="indefinite"/>
                      </p:stCondLst>
                      <p:childTnLst>
                        <p:par>
                          <p:cTn id="460" fill="hold">
                            <p:stCondLst>
                              <p:cond delay="0"/>
                            </p:stCondLst>
                            <p:childTnLst>
                              <p:par>
                                <p:cTn id="461" presetID="26" presetClass="emph" presetSubtype="0" fill="hold" nodeType="clickEffect">
                                  <p:stCondLst>
                                    <p:cond delay="0"/>
                                  </p:stCondLst>
                                  <p:iterate type="lt">
                                    <p:tmPct val="0"/>
                                  </p:iterate>
                                  <p:childTnLst>
                                    <p:animEffect transition="out" filter="fade">
                                      <p:cBhvr>
                                        <p:cTn id="462" dur="500" tmFilter="0, 0; .2, .5; .8, .5; 1, 0"/>
                                        <p:tgtEl>
                                          <p:spTgt spid="102">
                                            <p:txEl>
                                              <p:pRg st="0" end="0"/>
                                            </p:txEl>
                                          </p:spTgt>
                                        </p:tgtEl>
                                      </p:cBhvr>
                                    </p:animEffect>
                                    <p:animScale>
                                      <p:cBhvr>
                                        <p:cTn id="463" dur="250" autoRev="1" fill="hold"/>
                                        <p:tgtEl>
                                          <p:spTgt spid="102">
                                            <p:txEl>
                                              <p:pRg st="0" end="0"/>
                                            </p:txEl>
                                          </p:spTgt>
                                        </p:tgtEl>
                                      </p:cBhvr>
                                      <p:by x="105000" y="105000"/>
                                    </p:animScale>
                                  </p:childTnLst>
                                </p:cTn>
                              </p:par>
                            </p:childTnLst>
                          </p:cTn>
                        </p:par>
                        <p:par>
                          <p:cTn id="464" fill="hold">
                            <p:stCondLst>
                              <p:cond delay="500"/>
                            </p:stCondLst>
                            <p:childTnLst>
                              <p:par>
                                <p:cTn id="465" presetID="20" presetClass="emph" presetSubtype="0" fill="hold" nodeType="afterEffect">
                                  <p:stCondLst>
                                    <p:cond delay="0"/>
                                  </p:stCondLst>
                                  <p:iterate type="lt">
                                    <p:tmPct val="10000"/>
                                  </p:iterate>
                                  <p:childTnLst>
                                    <p:set>
                                      <p:cBhvr override="childStyle">
                                        <p:cTn id="466" dur="250" autoRev="1" fill="hold"/>
                                        <p:tgtEl>
                                          <p:spTgt spid="102">
                                            <p:txEl>
                                              <p:pRg st="0" end="0"/>
                                            </p:txEl>
                                          </p:spTgt>
                                        </p:tgtEl>
                                        <p:attrNameLst>
                                          <p:attrName>style.color</p:attrName>
                                        </p:attrNameLst>
                                      </p:cBhvr>
                                      <p:to>
                                        <p:clrVal>
                                          <a:srgbClr val="33CC33"/>
                                        </p:clrVal>
                                      </p:to>
                                    </p:set>
                                    <p:set>
                                      <p:cBhvr>
                                        <p:cTn id="467" dur="250" autoRev="1" fill="hold"/>
                                        <p:tgtEl>
                                          <p:spTgt spid="102">
                                            <p:txEl>
                                              <p:pRg st="0" end="0"/>
                                            </p:txEl>
                                          </p:spTgt>
                                        </p:tgtEl>
                                        <p:attrNameLst>
                                          <p:attrName>fillcolor</p:attrName>
                                        </p:attrNameLst>
                                      </p:cBhvr>
                                      <p:to>
                                        <p:clrVal>
                                          <a:srgbClr val="33CC33"/>
                                        </p:clrVal>
                                      </p:to>
                                    </p:set>
                                    <p:set>
                                      <p:cBhvr>
                                        <p:cTn id="468" dur="250" autoRev="1" fill="hold"/>
                                        <p:tgtEl>
                                          <p:spTgt spid="102">
                                            <p:txEl>
                                              <p:pRg st="0" end="0"/>
                                            </p:txEl>
                                          </p:spTgt>
                                        </p:tgtEl>
                                        <p:attrNameLst>
                                          <p:attrName>fill.type</p:attrName>
                                        </p:attrNameLst>
                                      </p:cBhvr>
                                      <p:to>
                                        <p:strVal val="solid"/>
                                      </p:to>
                                    </p:set>
                                  </p:childTnLst>
                                </p:cTn>
                              </p:par>
                            </p:childTnLst>
                          </p:cTn>
                        </p:par>
                      </p:childTnLst>
                    </p:cTn>
                  </p:par>
                  <p:par>
                    <p:cTn id="469" fill="hold">
                      <p:stCondLst>
                        <p:cond delay="indefinite"/>
                      </p:stCondLst>
                      <p:childTnLst>
                        <p:par>
                          <p:cTn id="470" fill="hold">
                            <p:stCondLst>
                              <p:cond delay="0"/>
                            </p:stCondLst>
                            <p:childTnLst>
                              <p:par>
                                <p:cTn id="471" presetID="42" presetClass="path" presetSubtype="0" accel="50000" decel="50000" fill="hold" nodeType="clickEffect">
                                  <p:stCondLst>
                                    <p:cond delay="0"/>
                                  </p:stCondLst>
                                  <p:iterate type="lt">
                                    <p:tmPct val="0"/>
                                  </p:iterate>
                                  <p:childTnLst>
                                    <p:animMotion origin="layout" path="M -0.00039 -0.00278 L -3.33333E-6 0.0588 " pathEditMode="relative" rAng="0" ptsTypes="AA">
                                      <p:cBhvr>
                                        <p:cTn id="472" dur="500" fill="hold"/>
                                        <p:tgtEl>
                                          <p:spTgt spid="102">
                                            <p:txEl>
                                              <p:pRg st="0" end="0"/>
                                            </p:txEl>
                                          </p:spTgt>
                                        </p:tgtEl>
                                        <p:attrNameLst>
                                          <p:attrName>ppt_x</p:attrName>
                                          <p:attrName>ppt_y</p:attrName>
                                        </p:attrNameLst>
                                      </p:cBhvr>
                                      <p:rCtr x="13" y="3079"/>
                                    </p:animMotion>
                                  </p:childTnLst>
                                </p:cTn>
                              </p:par>
                              <p:par>
                                <p:cTn id="473" presetID="3" presetClass="emph" presetSubtype="2" fill="hold" grpId="1" nodeType="withEffect">
                                  <p:stCondLst>
                                    <p:cond delay="0"/>
                                  </p:stCondLst>
                                  <p:iterate type="lt">
                                    <p:tmPct val="0"/>
                                  </p:iterate>
                                  <p:childTnLst>
                                    <p:animClr clrSpc="rgb" dir="cw">
                                      <p:cBhvr override="childStyle">
                                        <p:cTn id="474" dur="500" fill="hold"/>
                                        <p:tgtEl>
                                          <p:spTgt spid="102">
                                            <p:txEl>
                                              <p:pRg st="0" end="0"/>
                                            </p:txEl>
                                          </p:spTgt>
                                        </p:tgtEl>
                                        <p:attrNameLst>
                                          <p:attrName>style.color</p:attrName>
                                        </p:attrNameLst>
                                      </p:cBhvr>
                                      <p:to>
                                        <a:srgbClr val="0099FF"/>
                                      </p:to>
                                    </p:animClr>
                                  </p:childTnLst>
                                </p:cTn>
                              </p:par>
                            </p:childTnLst>
                          </p:cTn>
                        </p:par>
                      </p:childTnLst>
                    </p:cTn>
                  </p:par>
                  <p:par>
                    <p:cTn id="475" fill="hold">
                      <p:stCondLst>
                        <p:cond delay="indefinite"/>
                      </p:stCondLst>
                      <p:childTnLst>
                        <p:par>
                          <p:cTn id="476" fill="hold">
                            <p:stCondLst>
                              <p:cond delay="0"/>
                            </p:stCondLst>
                            <p:childTnLst>
                              <p:par>
                                <p:cTn id="477" presetID="26" presetClass="emph" presetSubtype="0" fill="hold" nodeType="clickEffect">
                                  <p:stCondLst>
                                    <p:cond delay="0"/>
                                  </p:stCondLst>
                                  <p:iterate type="lt">
                                    <p:tmPct val="0"/>
                                  </p:iterate>
                                  <p:childTnLst>
                                    <p:animEffect transition="out" filter="fade">
                                      <p:cBhvr>
                                        <p:cTn id="478" dur="500" tmFilter="0, 0; .2, .5; .8, .5; 1, 0"/>
                                        <p:tgtEl>
                                          <p:spTgt spid="103">
                                            <p:txEl>
                                              <p:pRg st="0" end="0"/>
                                            </p:txEl>
                                          </p:spTgt>
                                        </p:tgtEl>
                                      </p:cBhvr>
                                    </p:animEffect>
                                    <p:animScale>
                                      <p:cBhvr>
                                        <p:cTn id="479" dur="250" autoRev="1" fill="hold"/>
                                        <p:tgtEl>
                                          <p:spTgt spid="103">
                                            <p:txEl>
                                              <p:pRg st="0" end="0"/>
                                            </p:txEl>
                                          </p:spTgt>
                                        </p:tgtEl>
                                      </p:cBhvr>
                                      <p:by x="105000" y="105000"/>
                                    </p:animScale>
                                  </p:childTnLst>
                                </p:cTn>
                              </p:par>
                            </p:childTnLst>
                          </p:cTn>
                        </p:par>
                        <p:par>
                          <p:cTn id="480" fill="hold">
                            <p:stCondLst>
                              <p:cond delay="500"/>
                            </p:stCondLst>
                            <p:childTnLst>
                              <p:par>
                                <p:cTn id="481" presetID="20" presetClass="emph" presetSubtype="0" fill="hold" nodeType="afterEffect">
                                  <p:stCondLst>
                                    <p:cond delay="0"/>
                                  </p:stCondLst>
                                  <p:iterate type="lt">
                                    <p:tmPct val="10000"/>
                                  </p:iterate>
                                  <p:childTnLst>
                                    <p:set>
                                      <p:cBhvr override="childStyle">
                                        <p:cTn id="482" dur="250" autoRev="1" fill="hold"/>
                                        <p:tgtEl>
                                          <p:spTgt spid="103">
                                            <p:txEl>
                                              <p:pRg st="0" end="0"/>
                                            </p:txEl>
                                          </p:spTgt>
                                        </p:tgtEl>
                                        <p:attrNameLst>
                                          <p:attrName>style.color</p:attrName>
                                        </p:attrNameLst>
                                      </p:cBhvr>
                                      <p:to>
                                        <p:clrVal>
                                          <a:srgbClr val="33CC33"/>
                                        </p:clrVal>
                                      </p:to>
                                    </p:set>
                                    <p:set>
                                      <p:cBhvr>
                                        <p:cTn id="483" dur="250" autoRev="1" fill="hold"/>
                                        <p:tgtEl>
                                          <p:spTgt spid="103">
                                            <p:txEl>
                                              <p:pRg st="0" end="0"/>
                                            </p:txEl>
                                          </p:spTgt>
                                        </p:tgtEl>
                                        <p:attrNameLst>
                                          <p:attrName>fillcolor</p:attrName>
                                        </p:attrNameLst>
                                      </p:cBhvr>
                                      <p:to>
                                        <p:clrVal>
                                          <a:srgbClr val="33CC33"/>
                                        </p:clrVal>
                                      </p:to>
                                    </p:set>
                                    <p:set>
                                      <p:cBhvr>
                                        <p:cTn id="484" dur="250" autoRev="1" fill="hold"/>
                                        <p:tgtEl>
                                          <p:spTgt spid="103">
                                            <p:txEl>
                                              <p:pRg st="0" end="0"/>
                                            </p:txEl>
                                          </p:spTgt>
                                        </p:tgtEl>
                                        <p:attrNameLst>
                                          <p:attrName>fill.type</p:attrName>
                                        </p:attrNameLst>
                                      </p:cBhvr>
                                      <p:to>
                                        <p:strVal val="solid"/>
                                      </p:to>
                                    </p:set>
                                  </p:childTnLst>
                                </p:cTn>
                              </p:par>
                            </p:childTnLst>
                          </p:cTn>
                        </p:par>
                      </p:childTnLst>
                    </p:cTn>
                  </p:par>
                  <p:par>
                    <p:cTn id="485" fill="hold">
                      <p:stCondLst>
                        <p:cond delay="indefinite"/>
                      </p:stCondLst>
                      <p:childTnLst>
                        <p:par>
                          <p:cTn id="486" fill="hold">
                            <p:stCondLst>
                              <p:cond delay="0"/>
                            </p:stCondLst>
                            <p:childTnLst>
                              <p:par>
                                <p:cTn id="487" presetID="42" presetClass="path" presetSubtype="0" accel="50000" decel="50000" fill="hold" nodeType="clickEffect">
                                  <p:stCondLst>
                                    <p:cond delay="0"/>
                                  </p:stCondLst>
                                  <p:iterate type="lt">
                                    <p:tmPct val="0"/>
                                  </p:iterate>
                                  <p:childTnLst>
                                    <p:animMotion origin="layout" path="M -0.0004 -0.00278 L 4.79167E-6 0.0588 " pathEditMode="relative" rAng="0" ptsTypes="AA">
                                      <p:cBhvr>
                                        <p:cTn id="488" dur="500" fill="hold"/>
                                        <p:tgtEl>
                                          <p:spTgt spid="103">
                                            <p:txEl>
                                              <p:pRg st="0" end="0"/>
                                            </p:txEl>
                                          </p:spTgt>
                                        </p:tgtEl>
                                        <p:attrNameLst>
                                          <p:attrName>ppt_x</p:attrName>
                                          <p:attrName>ppt_y</p:attrName>
                                        </p:attrNameLst>
                                      </p:cBhvr>
                                      <p:rCtr x="13" y="3079"/>
                                    </p:animMotion>
                                  </p:childTnLst>
                                </p:cTn>
                              </p:par>
                              <p:par>
                                <p:cTn id="489" presetID="3" presetClass="emph" presetSubtype="2" fill="hold" grpId="1" nodeType="withEffect">
                                  <p:stCondLst>
                                    <p:cond delay="0"/>
                                  </p:stCondLst>
                                  <p:iterate type="lt">
                                    <p:tmPct val="0"/>
                                  </p:iterate>
                                  <p:childTnLst>
                                    <p:animClr clrSpc="rgb" dir="cw">
                                      <p:cBhvr override="childStyle">
                                        <p:cTn id="490" dur="500" fill="hold"/>
                                        <p:tgtEl>
                                          <p:spTgt spid="103">
                                            <p:txEl>
                                              <p:pRg st="0" end="0"/>
                                            </p:txEl>
                                          </p:spTgt>
                                        </p:tgtEl>
                                        <p:attrNameLst>
                                          <p:attrName>style.color</p:attrName>
                                        </p:attrNameLst>
                                      </p:cBhvr>
                                      <p:to>
                                        <a:srgbClr val="0099FF"/>
                                      </p:to>
                                    </p:animClr>
                                  </p:childTnLst>
                                </p:cTn>
                              </p:par>
                            </p:childTnLst>
                          </p:cTn>
                        </p:par>
                      </p:childTnLst>
                    </p:cTn>
                  </p:par>
                  <p:par>
                    <p:cTn id="491" fill="hold">
                      <p:stCondLst>
                        <p:cond delay="indefinite"/>
                      </p:stCondLst>
                      <p:childTnLst>
                        <p:par>
                          <p:cTn id="492" fill="hold">
                            <p:stCondLst>
                              <p:cond delay="0"/>
                            </p:stCondLst>
                            <p:childTnLst>
                              <p:par>
                                <p:cTn id="493" presetID="26" presetClass="emph" presetSubtype="0" fill="hold" nodeType="clickEffect">
                                  <p:stCondLst>
                                    <p:cond delay="0"/>
                                  </p:stCondLst>
                                  <p:iterate type="lt">
                                    <p:tmPct val="0"/>
                                  </p:iterate>
                                  <p:childTnLst>
                                    <p:animEffect transition="out" filter="fade">
                                      <p:cBhvr>
                                        <p:cTn id="494" dur="500" tmFilter="0, 0; .2, .5; .8, .5; 1, 0"/>
                                        <p:tgtEl>
                                          <p:spTgt spid="104">
                                            <p:txEl>
                                              <p:pRg st="0" end="0"/>
                                            </p:txEl>
                                          </p:spTgt>
                                        </p:tgtEl>
                                      </p:cBhvr>
                                    </p:animEffect>
                                    <p:animScale>
                                      <p:cBhvr>
                                        <p:cTn id="495" dur="250" autoRev="1" fill="hold"/>
                                        <p:tgtEl>
                                          <p:spTgt spid="104">
                                            <p:txEl>
                                              <p:pRg st="0" end="0"/>
                                            </p:txEl>
                                          </p:spTgt>
                                        </p:tgtEl>
                                      </p:cBhvr>
                                      <p:by x="105000" y="105000"/>
                                    </p:animScale>
                                  </p:childTnLst>
                                </p:cTn>
                              </p:par>
                            </p:childTnLst>
                          </p:cTn>
                        </p:par>
                        <p:par>
                          <p:cTn id="496" fill="hold">
                            <p:stCondLst>
                              <p:cond delay="500"/>
                            </p:stCondLst>
                            <p:childTnLst>
                              <p:par>
                                <p:cTn id="497" presetID="20" presetClass="emph" presetSubtype="0" fill="hold" nodeType="afterEffect">
                                  <p:stCondLst>
                                    <p:cond delay="0"/>
                                  </p:stCondLst>
                                  <p:iterate type="lt">
                                    <p:tmPct val="10000"/>
                                  </p:iterate>
                                  <p:childTnLst>
                                    <p:set>
                                      <p:cBhvr override="childStyle">
                                        <p:cTn id="498" dur="250" autoRev="1" fill="hold"/>
                                        <p:tgtEl>
                                          <p:spTgt spid="104">
                                            <p:txEl>
                                              <p:pRg st="0" end="0"/>
                                            </p:txEl>
                                          </p:spTgt>
                                        </p:tgtEl>
                                        <p:attrNameLst>
                                          <p:attrName>style.color</p:attrName>
                                        </p:attrNameLst>
                                      </p:cBhvr>
                                      <p:to>
                                        <p:clrVal>
                                          <a:srgbClr val="33CC33"/>
                                        </p:clrVal>
                                      </p:to>
                                    </p:set>
                                    <p:set>
                                      <p:cBhvr>
                                        <p:cTn id="499" dur="250" autoRev="1" fill="hold"/>
                                        <p:tgtEl>
                                          <p:spTgt spid="104">
                                            <p:txEl>
                                              <p:pRg st="0" end="0"/>
                                            </p:txEl>
                                          </p:spTgt>
                                        </p:tgtEl>
                                        <p:attrNameLst>
                                          <p:attrName>fillcolor</p:attrName>
                                        </p:attrNameLst>
                                      </p:cBhvr>
                                      <p:to>
                                        <p:clrVal>
                                          <a:srgbClr val="33CC33"/>
                                        </p:clrVal>
                                      </p:to>
                                    </p:set>
                                    <p:set>
                                      <p:cBhvr>
                                        <p:cTn id="500" dur="250" autoRev="1" fill="hold"/>
                                        <p:tgtEl>
                                          <p:spTgt spid="104">
                                            <p:txEl>
                                              <p:pRg st="0" end="0"/>
                                            </p:txEl>
                                          </p:spTgt>
                                        </p:tgtEl>
                                        <p:attrNameLst>
                                          <p:attrName>fill.type</p:attrName>
                                        </p:attrNameLst>
                                      </p:cBhvr>
                                      <p:to>
                                        <p:strVal val="solid"/>
                                      </p:to>
                                    </p:set>
                                  </p:childTnLst>
                                </p:cTn>
                              </p:par>
                            </p:childTnLst>
                          </p:cTn>
                        </p:par>
                      </p:childTnLst>
                    </p:cTn>
                  </p:par>
                  <p:par>
                    <p:cTn id="501" fill="hold">
                      <p:stCondLst>
                        <p:cond delay="indefinite"/>
                      </p:stCondLst>
                      <p:childTnLst>
                        <p:par>
                          <p:cTn id="502" fill="hold">
                            <p:stCondLst>
                              <p:cond delay="0"/>
                            </p:stCondLst>
                            <p:childTnLst>
                              <p:par>
                                <p:cTn id="503" presetID="42" presetClass="path" presetSubtype="0" accel="50000" decel="50000" fill="hold" nodeType="clickEffect">
                                  <p:stCondLst>
                                    <p:cond delay="0"/>
                                  </p:stCondLst>
                                  <p:iterate type="lt">
                                    <p:tmPct val="0"/>
                                  </p:iterate>
                                  <p:childTnLst>
                                    <p:animMotion origin="layout" path="M -0.00039 -0.00277 L 2.91667E-6 0.0588 " pathEditMode="relative" rAng="0" ptsTypes="AA">
                                      <p:cBhvr>
                                        <p:cTn id="504" dur="500" fill="hold"/>
                                        <p:tgtEl>
                                          <p:spTgt spid="104">
                                            <p:txEl>
                                              <p:pRg st="0" end="0"/>
                                            </p:txEl>
                                          </p:spTgt>
                                        </p:tgtEl>
                                        <p:attrNameLst>
                                          <p:attrName>ppt_x</p:attrName>
                                          <p:attrName>ppt_y</p:attrName>
                                        </p:attrNameLst>
                                      </p:cBhvr>
                                      <p:rCtr x="13" y="3079"/>
                                    </p:animMotion>
                                  </p:childTnLst>
                                </p:cTn>
                              </p:par>
                              <p:par>
                                <p:cTn id="505" presetID="3" presetClass="emph" presetSubtype="2" fill="hold" grpId="1" nodeType="withEffect">
                                  <p:stCondLst>
                                    <p:cond delay="0"/>
                                  </p:stCondLst>
                                  <p:iterate type="lt">
                                    <p:tmPct val="0"/>
                                  </p:iterate>
                                  <p:childTnLst>
                                    <p:animClr clrSpc="rgb" dir="cw">
                                      <p:cBhvr override="childStyle">
                                        <p:cTn id="506" dur="500" fill="hold"/>
                                        <p:tgtEl>
                                          <p:spTgt spid="104">
                                            <p:txEl>
                                              <p:pRg st="0" end="0"/>
                                            </p:txEl>
                                          </p:spTgt>
                                        </p:tgtEl>
                                        <p:attrNameLst>
                                          <p:attrName>style.color</p:attrName>
                                        </p:attrNameLst>
                                      </p:cBhvr>
                                      <p:to>
                                        <a:srgbClr val="0099FF"/>
                                      </p:to>
                                    </p:animClr>
                                  </p:childTnLst>
                                </p:cTn>
                              </p:par>
                            </p:childTnLst>
                          </p:cTn>
                        </p:par>
                      </p:childTnLst>
                    </p:cTn>
                  </p:par>
                  <p:par>
                    <p:cTn id="507" fill="hold">
                      <p:stCondLst>
                        <p:cond delay="indefinite"/>
                      </p:stCondLst>
                      <p:childTnLst>
                        <p:par>
                          <p:cTn id="508" fill="hold">
                            <p:stCondLst>
                              <p:cond delay="0"/>
                            </p:stCondLst>
                            <p:childTnLst>
                              <p:par>
                                <p:cTn id="509" presetID="26" presetClass="emph" presetSubtype="0" fill="hold" nodeType="clickEffect">
                                  <p:stCondLst>
                                    <p:cond delay="0"/>
                                  </p:stCondLst>
                                  <p:iterate type="lt">
                                    <p:tmPct val="0"/>
                                  </p:iterate>
                                  <p:childTnLst>
                                    <p:animEffect transition="out" filter="fade">
                                      <p:cBhvr>
                                        <p:cTn id="510" dur="500" tmFilter="0, 0; .2, .5; .8, .5; 1, 0"/>
                                        <p:tgtEl>
                                          <p:spTgt spid="105">
                                            <p:txEl>
                                              <p:pRg st="0" end="0"/>
                                            </p:txEl>
                                          </p:spTgt>
                                        </p:tgtEl>
                                      </p:cBhvr>
                                    </p:animEffect>
                                    <p:animScale>
                                      <p:cBhvr>
                                        <p:cTn id="511" dur="250" autoRev="1" fill="hold"/>
                                        <p:tgtEl>
                                          <p:spTgt spid="105">
                                            <p:txEl>
                                              <p:pRg st="0" end="0"/>
                                            </p:txEl>
                                          </p:spTgt>
                                        </p:tgtEl>
                                      </p:cBhvr>
                                      <p:by x="105000" y="105000"/>
                                    </p:animScale>
                                  </p:childTnLst>
                                </p:cTn>
                              </p:par>
                            </p:childTnLst>
                          </p:cTn>
                        </p:par>
                        <p:par>
                          <p:cTn id="512" fill="hold">
                            <p:stCondLst>
                              <p:cond delay="500"/>
                            </p:stCondLst>
                            <p:childTnLst>
                              <p:par>
                                <p:cTn id="513" presetID="20" presetClass="emph" presetSubtype="0" fill="hold" nodeType="afterEffect">
                                  <p:stCondLst>
                                    <p:cond delay="0"/>
                                  </p:stCondLst>
                                  <p:iterate type="lt">
                                    <p:tmPct val="10000"/>
                                  </p:iterate>
                                  <p:childTnLst>
                                    <p:set>
                                      <p:cBhvr override="childStyle">
                                        <p:cTn id="514" dur="250" autoRev="1" fill="hold"/>
                                        <p:tgtEl>
                                          <p:spTgt spid="105">
                                            <p:txEl>
                                              <p:pRg st="0" end="0"/>
                                            </p:txEl>
                                          </p:spTgt>
                                        </p:tgtEl>
                                        <p:attrNameLst>
                                          <p:attrName>style.color</p:attrName>
                                        </p:attrNameLst>
                                      </p:cBhvr>
                                      <p:to>
                                        <p:clrVal>
                                          <a:srgbClr val="33CC33"/>
                                        </p:clrVal>
                                      </p:to>
                                    </p:set>
                                    <p:set>
                                      <p:cBhvr>
                                        <p:cTn id="515" dur="250" autoRev="1" fill="hold"/>
                                        <p:tgtEl>
                                          <p:spTgt spid="105">
                                            <p:txEl>
                                              <p:pRg st="0" end="0"/>
                                            </p:txEl>
                                          </p:spTgt>
                                        </p:tgtEl>
                                        <p:attrNameLst>
                                          <p:attrName>fillcolor</p:attrName>
                                        </p:attrNameLst>
                                      </p:cBhvr>
                                      <p:to>
                                        <p:clrVal>
                                          <a:srgbClr val="33CC33"/>
                                        </p:clrVal>
                                      </p:to>
                                    </p:set>
                                    <p:set>
                                      <p:cBhvr>
                                        <p:cTn id="516" dur="250" autoRev="1" fill="hold"/>
                                        <p:tgtEl>
                                          <p:spTgt spid="105">
                                            <p:txEl>
                                              <p:pRg st="0" end="0"/>
                                            </p:txEl>
                                          </p:spTgt>
                                        </p:tgtEl>
                                        <p:attrNameLst>
                                          <p:attrName>fill.type</p:attrName>
                                        </p:attrNameLst>
                                      </p:cBhvr>
                                      <p:to>
                                        <p:strVal val="solid"/>
                                      </p:to>
                                    </p:set>
                                  </p:childTnLst>
                                </p:cTn>
                              </p:par>
                            </p:childTnLst>
                          </p:cTn>
                        </p:par>
                      </p:childTnLst>
                    </p:cTn>
                  </p:par>
                  <p:par>
                    <p:cTn id="517" fill="hold">
                      <p:stCondLst>
                        <p:cond delay="indefinite"/>
                      </p:stCondLst>
                      <p:childTnLst>
                        <p:par>
                          <p:cTn id="518" fill="hold">
                            <p:stCondLst>
                              <p:cond delay="0"/>
                            </p:stCondLst>
                            <p:childTnLst>
                              <p:par>
                                <p:cTn id="519" presetID="42" presetClass="path" presetSubtype="0" accel="50000" decel="50000" fill="hold" nodeType="clickEffect">
                                  <p:stCondLst>
                                    <p:cond delay="0"/>
                                  </p:stCondLst>
                                  <p:iterate type="lt">
                                    <p:tmPct val="0"/>
                                  </p:iterate>
                                  <p:childTnLst>
                                    <p:animMotion origin="layout" path="M -0.00039 -0.00278 L -3.33333E-6 0.0588 " pathEditMode="relative" rAng="0" ptsTypes="AA">
                                      <p:cBhvr>
                                        <p:cTn id="520" dur="500" fill="hold"/>
                                        <p:tgtEl>
                                          <p:spTgt spid="105">
                                            <p:txEl>
                                              <p:pRg st="0" end="0"/>
                                            </p:txEl>
                                          </p:spTgt>
                                        </p:tgtEl>
                                        <p:attrNameLst>
                                          <p:attrName>ppt_x</p:attrName>
                                          <p:attrName>ppt_y</p:attrName>
                                        </p:attrNameLst>
                                      </p:cBhvr>
                                      <p:rCtr x="13" y="3079"/>
                                    </p:animMotion>
                                  </p:childTnLst>
                                </p:cTn>
                              </p:par>
                              <p:par>
                                <p:cTn id="521" presetID="3" presetClass="emph" presetSubtype="2" fill="hold" grpId="1" nodeType="withEffect">
                                  <p:stCondLst>
                                    <p:cond delay="0"/>
                                  </p:stCondLst>
                                  <p:iterate type="lt">
                                    <p:tmPct val="0"/>
                                  </p:iterate>
                                  <p:childTnLst>
                                    <p:animClr clrSpc="rgb" dir="cw">
                                      <p:cBhvr override="childStyle">
                                        <p:cTn id="522" dur="500" fill="hold"/>
                                        <p:tgtEl>
                                          <p:spTgt spid="105">
                                            <p:txEl>
                                              <p:pRg st="0" end="0"/>
                                            </p:txEl>
                                          </p:spTgt>
                                        </p:tgtEl>
                                        <p:attrNameLst>
                                          <p:attrName>style.color</p:attrName>
                                        </p:attrNameLst>
                                      </p:cBhvr>
                                      <p:to>
                                        <a:srgbClr val="0099FF"/>
                                      </p:to>
                                    </p:animClr>
                                  </p:childTnLst>
                                </p:cTn>
                              </p:par>
                            </p:childTnLst>
                          </p:cTn>
                        </p:par>
                      </p:childTnLst>
                    </p:cTn>
                  </p:par>
                  <p:par>
                    <p:cTn id="523" fill="hold">
                      <p:stCondLst>
                        <p:cond delay="indefinite"/>
                      </p:stCondLst>
                      <p:childTnLst>
                        <p:par>
                          <p:cTn id="524" fill="hold">
                            <p:stCondLst>
                              <p:cond delay="0"/>
                            </p:stCondLst>
                            <p:childTnLst>
                              <p:par>
                                <p:cTn id="525" presetID="56" presetClass="path" presetSubtype="0" accel="50000" decel="50000" fill="hold" grpId="3" nodeType="clickEffect">
                                  <p:stCondLst>
                                    <p:cond delay="0"/>
                                  </p:stCondLst>
                                  <p:iterate type="lt">
                                    <p:tmPct val="0"/>
                                  </p:iterate>
                                  <p:childTnLst>
                                    <p:animMotion origin="layout" path="M -0.05091 0.00023 L -0.00052 -0.29445 " pathEditMode="relative" rAng="0" ptsTypes="AA">
                                      <p:cBhvr>
                                        <p:cTn id="526" dur="500" fill="hold"/>
                                        <p:tgtEl>
                                          <p:spTgt spid="100">
                                            <p:txEl>
                                              <p:pRg st="0" end="0"/>
                                            </p:txEl>
                                          </p:spTgt>
                                        </p:tgtEl>
                                        <p:attrNameLst>
                                          <p:attrName>ppt_x</p:attrName>
                                          <p:attrName>ppt_y</p:attrName>
                                        </p:attrNameLst>
                                      </p:cBhvr>
                                      <p:rCtr x="2513" y="-14745"/>
                                    </p:animMotion>
                                  </p:childTnLst>
                                </p:cTn>
                              </p:par>
                              <p:par>
                                <p:cTn id="527" presetID="4" presetClass="emph" presetSubtype="2" fill="hold" grpId="4" nodeType="withEffect">
                                  <p:stCondLst>
                                    <p:cond delay="0"/>
                                  </p:stCondLst>
                                  <p:iterate type="lt">
                                    <p:tmPct val="0"/>
                                  </p:iterate>
                                  <p:childTnLst>
                                    <p:anim to="1" calcmode="lin" valueType="num">
                                      <p:cBhvr override="childStyle">
                                        <p:cTn id="528" dur="500" fill="hold"/>
                                        <p:tgtEl>
                                          <p:spTgt spid="100">
                                            <p:txEl>
                                              <p:pRg st="0" end="0"/>
                                            </p:txEl>
                                          </p:spTgt>
                                        </p:tgtEl>
                                        <p:attrNameLst>
                                          <p:attrName>style.fontSize</p:attrName>
                                        </p:attrNameLst>
                                      </p:cBhvr>
                                    </p:anim>
                                  </p:childTnLst>
                                </p:cTn>
                              </p:par>
                              <p:par>
                                <p:cTn id="529" presetID="3" presetClass="emph" presetSubtype="2" fill="hold" grpId="5" nodeType="withEffect">
                                  <p:stCondLst>
                                    <p:cond delay="0"/>
                                  </p:stCondLst>
                                  <p:iterate type="lt">
                                    <p:tmPct val="0"/>
                                  </p:iterate>
                                  <p:childTnLst>
                                    <p:animClr clrSpc="rgb" dir="cw">
                                      <p:cBhvr override="childStyle">
                                        <p:cTn id="530" dur="500" fill="hold"/>
                                        <p:tgtEl>
                                          <p:spTgt spid="100">
                                            <p:txEl>
                                              <p:pRg st="0" end="0"/>
                                            </p:txEl>
                                          </p:spTgt>
                                        </p:tgtEl>
                                        <p:attrNameLst>
                                          <p:attrName>style.color</p:attrName>
                                        </p:attrNameLst>
                                      </p:cBhvr>
                                      <p:to>
                                        <a:srgbClr val="0099FF"/>
                                      </p:to>
                                    </p:animClr>
                                  </p:childTnLst>
                                </p:cTn>
                              </p:par>
                            </p:childTnLst>
                          </p:cTn>
                        </p:par>
                        <p:par>
                          <p:cTn id="531" fill="hold">
                            <p:stCondLst>
                              <p:cond delay="500"/>
                            </p:stCondLst>
                            <p:childTnLst>
                              <p:par>
                                <p:cTn id="532" presetID="8" presetClass="exit" presetSubtype="16" fill="hold" nodeType="afterEffect">
                                  <p:stCondLst>
                                    <p:cond delay="0"/>
                                  </p:stCondLst>
                                  <p:childTnLst>
                                    <p:animEffect transition="out" filter="diamond(in)">
                                      <p:cBhvr>
                                        <p:cTn id="533" dur="500"/>
                                        <p:tgtEl>
                                          <p:spTgt spid="101"/>
                                        </p:tgtEl>
                                      </p:cBhvr>
                                    </p:animEffect>
                                    <p:set>
                                      <p:cBhvr>
                                        <p:cTn id="534" dur="1" fill="hold">
                                          <p:stCondLst>
                                            <p:cond delay="499"/>
                                          </p:stCondLst>
                                        </p:cTn>
                                        <p:tgtEl>
                                          <p:spTgt spid="101"/>
                                        </p:tgtEl>
                                        <p:attrNameLst>
                                          <p:attrName>style.visibility</p:attrName>
                                        </p:attrNameLst>
                                      </p:cBhvr>
                                      <p:to>
                                        <p:strVal val="hidden"/>
                                      </p:to>
                                    </p:set>
                                  </p:childTnLst>
                                </p:cTn>
                              </p:par>
                            </p:childTnLst>
                          </p:cTn>
                        </p:par>
                        <p:par>
                          <p:cTn id="535" fill="hold">
                            <p:stCondLst>
                              <p:cond delay="1000"/>
                            </p:stCondLst>
                            <p:childTnLst>
                              <p:par>
                                <p:cTn id="536" presetID="3" presetClass="entr" presetSubtype="10" fill="hold" nodeType="afterEffect">
                                  <p:stCondLst>
                                    <p:cond delay="0"/>
                                  </p:stCondLst>
                                  <p:childTnLst>
                                    <p:set>
                                      <p:cBhvr>
                                        <p:cTn id="537" dur="1" fill="hold">
                                          <p:stCondLst>
                                            <p:cond delay="0"/>
                                          </p:stCondLst>
                                        </p:cTn>
                                        <p:tgtEl>
                                          <p:spTgt spid="106"/>
                                        </p:tgtEl>
                                        <p:attrNameLst>
                                          <p:attrName>style.visibility</p:attrName>
                                        </p:attrNameLst>
                                      </p:cBhvr>
                                      <p:to>
                                        <p:strVal val="visible"/>
                                      </p:to>
                                    </p:set>
                                    <p:animEffect transition="in" filter="blinds(horizontal)">
                                      <p:cBhvr>
                                        <p:cTn id="538" dur="500"/>
                                        <p:tgtEl>
                                          <p:spTgt spid="106"/>
                                        </p:tgtEl>
                                      </p:cBhvr>
                                    </p:animEffect>
                                  </p:childTnLst>
                                </p:cTn>
                              </p:par>
                              <p:par>
                                <p:cTn id="539" presetID="2" presetClass="entr" presetSubtype="8" fill="hold" nodeType="withEffect">
                                  <p:stCondLst>
                                    <p:cond delay="0"/>
                                  </p:stCondLst>
                                  <p:childTnLst>
                                    <p:set>
                                      <p:cBhvr>
                                        <p:cTn id="540" dur="1" fill="hold">
                                          <p:stCondLst>
                                            <p:cond delay="0"/>
                                          </p:stCondLst>
                                        </p:cTn>
                                        <p:tgtEl>
                                          <p:spTgt spid="107"/>
                                        </p:tgtEl>
                                        <p:attrNameLst>
                                          <p:attrName>style.visibility</p:attrName>
                                        </p:attrNameLst>
                                      </p:cBhvr>
                                      <p:to>
                                        <p:strVal val="visible"/>
                                      </p:to>
                                    </p:set>
                                    <p:anim calcmode="lin" valueType="num">
                                      <p:cBhvr additive="base">
                                        <p:cTn id="541" dur="500" fill="hold"/>
                                        <p:tgtEl>
                                          <p:spTgt spid="107"/>
                                        </p:tgtEl>
                                        <p:attrNameLst>
                                          <p:attrName>ppt_x</p:attrName>
                                        </p:attrNameLst>
                                      </p:cBhvr>
                                      <p:tavLst>
                                        <p:tav tm="0">
                                          <p:val>
                                            <p:strVal val="0-#ppt_w/2"/>
                                          </p:val>
                                        </p:tav>
                                        <p:tav tm="100000">
                                          <p:val>
                                            <p:strVal val="#ppt_x"/>
                                          </p:val>
                                        </p:tav>
                                      </p:tavLst>
                                    </p:anim>
                                    <p:anim calcmode="lin" valueType="num">
                                      <p:cBhvr additive="base">
                                        <p:cTn id="542" dur="500" fill="hold"/>
                                        <p:tgtEl>
                                          <p:spTgt spid="107"/>
                                        </p:tgtEl>
                                        <p:attrNameLst>
                                          <p:attrName>ppt_y</p:attrName>
                                        </p:attrNameLst>
                                      </p:cBhvr>
                                      <p:tavLst>
                                        <p:tav tm="0">
                                          <p:val>
                                            <p:strVal val="#ppt_y"/>
                                          </p:val>
                                        </p:tav>
                                        <p:tav tm="100000">
                                          <p:val>
                                            <p:strVal val="#ppt_y"/>
                                          </p:val>
                                        </p:tav>
                                      </p:tavLst>
                                    </p:anim>
                                  </p:childTnLst>
                                </p:cTn>
                              </p:par>
                              <p:par>
                                <p:cTn id="543" presetID="2" presetClass="entr" presetSubtype="8" fill="hold" grpId="0" nodeType="withEffect">
                                  <p:stCondLst>
                                    <p:cond delay="0"/>
                                  </p:stCondLst>
                                  <p:iterate type="lt">
                                    <p:tmPct val="0"/>
                                  </p:iterate>
                                  <p:childTnLst>
                                    <p:set>
                                      <p:cBhvr>
                                        <p:cTn id="544" dur="1" fill="hold">
                                          <p:stCondLst>
                                            <p:cond delay="0"/>
                                          </p:stCondLst>
                                        </p:cTn>
                                        <p:tgtEl>
                                          <p:spTgt spid="116">
                                            <p:txEl>
                                              <p:pRg st="0" end="0"/>
                                            </p:txEl>
                                          </p:spTgt>
                                        </p:tgtEl>
                                        <p:attrNameLst>
                                          <p:attrName>style.visibility</p:attrName>
                                        </p:attrNameLst>
                                      </p:cBhvr>
                                      <p:to>
                                        <p:strVal val="visible"/>
                                      </p:to>
                                    </p:set>
                                    <p:anim calcmode="lin" valueType="num">
                                      <p:cBhvr additive="base">
                                        <p:cTn id="545" dur="500" fill="hold"/>
                                        <p:tgtEl>
                                          <p:spTgt spid="116">
                                            <p:txEl>
                                              <p:pRg st="0" end="0"/>
                                            </p:txEl>
                                          </p:spTgt>
                                        </p:tgtEl>
                                        <p:attrNameLst>
                                          <p:attrName>ppt_x</p:attrName>
                                        </p:attrNameLst>
                                      </p:cBhvr>
                                      <p:tavLst>
                                        <p:tav tm="0">
                                          <p:val>
                                            <p:strVal val="0-#ppt_w/2"/>
                                          </p:val>
                                        </p:tav>
                                        <p:tav tm="100000">
                                          <p:val>
                                            <p:strVal val="#ppt_x"/>
                                          </p:val>
                                        </p:tav>
                                      </p:tavLst>
                                    </p:anim>
                                    <p:anim calcmode="lin" valueType="num">
                                      <p:cBhvr additive="base">
                                        <p:cTn id="546" dur="500" fill="hold"/>
                                        <p:tgtEl>
                                          <p:spTgt spid="116">
                                            <p:txEl>
                                              <p:pRg st="0" end="0"/>
                                            </p:txEl>
                                          </p:spTgt>
                                        </p:tgtEl>
                                        <p:attrNameLst>
                                          <p:attrName>ppt_y</p:attrName>
                                        </p:attrNameLst>
                                      </p:cBhvr>
                                      <p:tavLst>
                                        <p:tav tm="0">
                                          <p:val>
                                            <p:strVal val="#ppt_y"/>
                                          </p:val>
                                        </p:tav>
                                        <p:tav tm="100000">
                                          <p:val>
                                            <p:strVal val="#ppt_y"/>
                                          </p:val>
                                        </p:tav>
                                      </p:tavLst>
                                    </p:anim>
                                  </p:childTnLst>
                                </p:cTn>
                              </p:par>
                              <p:par>
                                <p:cTn id="547" presetID="2" presetClass="entr" presetSubtype="8" fill="hold" grpId="0" nodeType="withEffect">
                                  <p:stCondLst>
                                    <p:cond delay="0"/>
                                  </p:stCondLst>
                                  <p:iterate type="lt">
                                    <p:tmPct val="0"/>
                                  </p:iterate>
                                  <p:childTnLst>
                                    <p:set>
                                      <p:cBhvr>
                                        <p:cTn id="548" dur="1" fill="hold">
                                          <p:stCondLst>
                                            <p:cond delay="0"/>
                                          </p:stCondLst>
                                        </p:cTn>
                                        <p:tgtEl>
                                          <p:spTgt spid="117">
                                            <p:txEl>
                                              <p:pRg st="0" end="0"/>
                                            </p:txEl>
                                          </p:spTgt>
                                        </p:tgtEl>
                                        <p:attrNameLst>
                                          <p:attrName>style.visibility</p:attrName>
                                        </p:attrNameLst>
                                      </p:cBhvr>
                                      <p:to>
                                        <p:strVal val="visible"/>
                                      </p:to>
                                    </p:set>
                                    <p:anim calcmode="lin" valueType="num">
                                      <p:cBhvr additive="base">
                                        <p:cTn id="549" dur="500" fill="hold"/>
                                        <p:tgtEl>
                                          <p:spTgt spid="117">
                                            <p:txEl>
                                              <p:pRg st="0" end="0"/>
                                            </p:txEl>
                                          </p:spTgt>
                                        </p:tgtEl>
                                        <p:attrNameLst>
                                          <p:attrName>ppt_x</p:attrName>
                                        </p:attrNameLst>
                                      </p:cBhvr>
                                      <p:tavLst>
                                        <p:tav tm="0">
                                          <p:val>
                                            <p:strVal val="0-#ppt_w/2"/>
                                          </p:val>
                                        </p:tav>
                                        <p:tav tm="100000">
                                          <p:val>
                                            <p:strVal val="#ppt_x"/>
                                          </p:val>
                                        </p:tav>
                                      </p:tavLst>
                                    </p:anim>
                                    <p:anim calcmode="lin" valueType="num">
                                      <p:cBhvr additive="base">
                                        <p:cTn id="550" dur="500" fill="hold"/>
                                        <p:tgtEl>
                                          <p:spTgt spid="117">
                                            <p:txEl>
                                              <p:pRg st="0" end="0"/>
                                            </p:txEl>
                                          </p:spTgt>
                                        </p:tgtEl>
                                        <p:attrNameLst>
                                          <p:attrName>ppt_y</p:attrName>
                                        </p:attrNameLst>
                                      </p:cBhvr>
                                      <p:tavLst>
                                        <p:tav tm="0">
                                          <p:val>
                                            <p:strVal val="#ppt_y"/>
                                          </p:val>
                                        </p:tav>
                                        <p:tav tm="100000">
                                          <p:val>
                                            <p:strVal val="#ppt_y"/>
                                          </p:val>
                                        </p:tav>
                                      </p:tavLst>
                                    </p:anim>
                                  </p:childTnLst>
                                </p:cTn>
                              </p:par>
                              <p:par>
                                <p:cTn id="551" presetID="2" presetClass="entr" presetSubtype="8" fill="hold" grpId="0" nodeType="withEffect">
                                  <p:stCondLst>
                                    <p:cond delay="0"/>
                                  </p:stCondLst>
                                  <p:iterate type="lt">
                                    <p:tmPct val="0"/>
                                  </p:iterate>
                                  <p:childTnLst>
                                    <p:set>
                                      <p:cBhvr>
                                        <p:cTn id="552" dur="1" fill="hold">
                                          <p:stCondLst>
                                            <p:cond delay="0"/>
                                          </p:stCondLst>
                                        </p:cTn>
                                        <p:tgtEl>
                                          <p:spTgt spid="118">
                                            <p:txEl>
                                              <p:pRg st="0" end="0"/>
                                            </p:txEl>
                                          </p:spTgt>
                                        </p:tgtEl>
                                        <p:attrNameLst>
                                          <p:attrName>style.visibility</p:attrName>
                                        </p:attrNameLst>
                                      </p:cBhvr>
                                      <p:to>
                                        <p:strVal val="visible"/>
                                      </p:to>
                                    </p:set>
                                    <p:anim calcmode="lin" valueType="num">
                                      <p:cBhvr additive="base">
                                        <p:cTn id="553" dur="500" fill="hold"/>
                                        <p:tgtEl>
                                          <p:spTgt spid="118">
                                            <p:txEl>
                                              <p:pRg st="0" end="0"/>
                                            </p:txEl>
                                          </p:spTgt>
                                        </p:tgtEl>
                                        <p:attrNameLst>
                                          <p:attrName>ppt_x</p:attrName>
                                        </p:attrNameLst>
                                      </p:cBhvr>
                                      <p:tavLst>
                                        <p:tav tm="0">
                                          <p:val>
                                            <p:strVal val="0-#ppt_w/2"/>
                                          </p:val>
                                        </p:tav>
                                        <p:tav tm="100000">
                                          <p:val>
                                            <p:strVal val="#ppt_x"/>
                                          </p:val>
                                        </p:tav>
                                      </p:tavLst>
                                    </p:anim>
                                    <p:anim calcmode="lin" valueType="num">
                                      <p:cBhvr additive="base">
                                        <p:cTn id="554" dur="500" fill="hold"/>
                                        <p:tgtEl>
                                          <p:spTgt spid="118">
                                            <p:txEl>
                                              <p:pRg st="0" end="0"/>
                                            </p:txEl>
                                          </p:spTgt>
                                        </p:tgtEl>
                                        <p:attrNameLst>
                                          <p:attrName>ppt_y</p:attrName>
                                        </p:attrNameLst>
                                      </p:cBhvr>
                                      <p:tavLst>
                                        <p:tav tm="0">
                                          <p:val>
                                            <p:strVal val="#ppt_y"/>
                                          </p:val>
                                        </p:tav>
                                        <p:tav tm="100000">
                                          <p:val>
                                            <p:strVal val="#ppt_y"/>
                                          </p:val>
                                        </p:tav>
                                      </p:tavLst>
                                    </p:anim>
                                  </p:childTnLst>
                                </p:cTn>
                              </p:par>
                              <p:par>
                                <p:cTn id="555" presetID="2" presetClass="entr" presetSubtype="8" fill="hold" grpId="0" nodeType="withEffect">
                                  <p:stCondLst>
                                    <p:cond delay="0"/>
                                  </p:stCondLst>
                                  <p:iterate type="lt">
                                    <p:tmPct val="0"/>
                                  </p:iterate>
                                  <p:childTnLst>
                                    <p:set>
                                      <p:cBhvr>
                                        <p:cTn id="556" dur="1" fill="hold">
                                          <p:stCondLst>
                                            <p:cond delay="0"/>
                                          </p:stCondLst>
                                        </p:cTn>
                                        <p:tgtEl>
                                          <p:spTgt spid="119">
                                            <p:txEl>
                                              <p:pRg st="0" end="0"/>
                                            </p:txEl>
                                          </p:spTgt>
                                        </p:tgtEl>
                                        <p:attrNameLst>
                                          <p:attrName>style.visibility</p:attrName>
                                        </p:attrNameLst>
                                      </p:cBhvr>
                                      <p:to>
                                        <p:strVal val="visible"/>
                                      </p:to>
                                    </p:set>
                                    <p:anim calcmode="lin" valueType="num">
                                      <p:cBhvr additive="base">
                                        <p:cTn id="557" dur="500" fill="hold"/>
                                        <p:tgtEl>
                                          <p:spTgt spid="119">
                                            <p:txEl>
                                              <p:pRg st="0" end="0"/>
                                            </p:txEl>
                                          </p:spTgt>
                                        </p:tgtEl>
                                        <p:attrNameLst>
                                          <p:attrName>ppt_x</p:attrName>
                                        </p:attrNameLst>
                                      </p:cBhvr>
                                      <p:tavLst>
                                        <p:tav tm="0">
                                          <p:val>
                                            <p:strVal val="0-#ppt_w/2"/>
                                          </p:val>
                                        </p:tav>
                                        <p:tav tm="100000">
                                          <p:val>
                                            <p:strVal val="#ppt_x"/>
                                          </p:val>
                                        </p:tav>
                                      </p:tavLst>
                                    </p:anim>
                                    <p:anim calcmode="lin" valueType="num">
                                      <p:cBhvr additive="base">
                                        <p:cTn id="558" dur="500" fill="hold"/>
                                        <p:tgtEl>
                                          <p:spTgt spid="119">
                                            <p:txEl>
                                              <p:pRg st="0" end="0"/>
                                            </p:txEl>
                                          </p:spTgt>
                                        </p:tgtEl>
                                        <p:attrNameLst>
                                          <p:attrName>ppt_y</p:attrName>
                                        </p:attrNameLst>
                                      </p:cBhvr>
                                      <p:tavLst>
                                        <p:tav tm="0">
                                          <p:val>
                                            <p:strVal val="#ppt_y"/>
                                          </p:val>
                                        </p:tav>
                                        <p:tav tm="100000">
                                          <p:val>
                                            <p:strVal val="#ppt_y"/>
                                          </p:val>
                                        </p:tav>
                                      </p:tavLst>
                                    </p:anim>
                                  </p:childTnLst>
                                </p:cTn>
                              </p:par>
                              <p:par>
                                <p:cTn id="559" presetID="2" presetClass="entr" presetSubtype="8" fill="hold" grpId="0" nodeType="withEffect">
                                  <p:stCondLst>
                                    <p:cond delay="0"/>
                                  </p:stCondLst>
                                  <p:iterate type="lt">
                                    <p:tmPct val="0"/>
                                  </p:iterate>
                                  <p:childTnLst>
                                    <p:set>
                                      <p:cBhvr>
                                        <p:cTn id="560" dur="1" fill="hold">
                                          <p:stCondLst>
                                            <p:cond delay="0"/>
                                          </p:stCondLst>
                                        </p:cTn>
                                        <p:tgtEl>
                                          <p:spTgt spid="120">
                                            <p:txEl>
                                              <p:pRg st="0" end="0"/>
                                            </p:txEl>
                                          </p:spTgt>
                                        </p:tgtEl>
                                        <p:attrNameLst>
                                          <p:attrName>style.visibility</p:attrName>
                                        </p:attrNameLst>
                                      </p:cBhvr>
                                      <p:to>
                                        <p:strVal val="visible"/>
                                      </p:to>
                                    </p:set>
                                    <p:anim calcmode="lin" valueType="num">
                                      <p:cBhvr additive="base">
                                        <p:cTn id="561" dur="500" fill="hold"/>
                                        <p:tgtEl>
                                          <p:spTgt spid="120">
                                            <p:txEl>
                                              <p:pRg st="0" end="0"/>
                                            </p:txEl>
                                          </p:spTgt>
                                        </p:tgtEl>
                                        <p:attrNameLst>
                                          <p:attrName>ppt_x</p:attrName>
                                        </p:attrNameLst>
                                      </p:cBhvr>
                                      <p:tavLst>
                                        <p:tav tm="0">
                                          <p:val>
                                            <p:strVal val="0-#ppt_w/2"/>
                                          </p:val>
                                        </p:tav>
                                        <p:tav tm="100000">
                                          <p:val>
                                            <p:strVal val="#ppt_x"/>
                                          </p:val>
                                        </p:tav>
                                      </p:tavLst>
                                    </p:anim>
                                    <p:anim calcmode="lin" valueType="num">
                                      <p:cBhvr additive="base">
                                        <p:cTn id="562" dur="500" fill="hold"/>
                                        <p:tgtEl>
                                          <p:spTgt spid="120">
                                            <p:txEl>
                                              <p:pRg st="0" end="0"/>
                                            </p:txEl>
                                          </p:spTgt>
                                        </p:tgtEl>
                                        <p:attrNameLst>
                                          <p:attrName>ppt_y</p:attrName>
                                        </p:attrNameLst>
                                      </p:cBhvr>
                                      <p:tavLst>
                                        <p:tav tm="0">
                                          <p:val>
                                            <p:strVal val="#ppt_y"/>
                                          </p:val>
                                        </p:tav>
                                        <p:tav tm="100000">
                                          <p:val>
                                            <p:strVal val="#ppt_y"/>
                                          </p:val>
                                        </p:tav>
                                      </p:tavLst>
                                    </p:anim>
                                  </p:childTnLst>
                                </p:cTn>
                              </p:par>
                              <p:par>
                                <p:cTn id="563" presetID="2" presetClass="entr" presetSubtype="8" fill="hold" grpId="0" nodeType="withEffect">
                                  <p:stCondLst>
                                    <p:cond delay="0"/>
                                  </p:stCondLst>
                                  <p:iterate type="lt">
                                    <p:tmPct val="0"/>
                                  </p:iterate>
                                  <p:childTnLst>
                                    <p:set>
                                      <p:cBhvr>
                                        <p:cTn id="564" dur="1" fill="hold">
                                          <p:stCondLst>
                                            <p:cond delay="0"/>
                                          </p:stCondLst>
                                        </p:cTn>
                                        <p:tgtEl>
                                          <p:spTgt spid="121"/>
                                        </p:tgtEl>
                                        <p:attrNameLst>
                                          <p:attrName>style.visibility</p:attrName>
                                        </p:attrNameLst>
                                      </p:cBhvr>
                                      <p:to>
                                        <p:strVal val="visible"/>
                                      </p:to>
                                    </p:set>
                                    <p:anim calcmode="lin" valueType="num">
                                      <p:cBhvr additive="base">
                                        <p:cTn id="565" dur="500" fill="hold"/>
                                        <p:tgtEl>
                                          <p:spTgt spid="121"/>
                                        </p:tgtEl>
                                        <p:attrNameLst>
                                          <p:attrName>ppt_x</p:attrName>
                                        </p:attrNameLst>
                                      </p:cBhvr>
                                      <p:tavLst>
                                        <p:tav tm="0">
                                          <p:val>
                                            <p:strVal val="0-#ppt_w/2"/>
                                          </p:val>
                                        </p:tav>
                                        <p:tav tm="100000">
                                          <p:val>
                                            <p:strVal val="#ppt_x"/>
                                          </p:val>
                                        </p:tav>
                                      </p:tavLst>
                                    </p:anim>
                                    <p:anim calcmode="lin" valueType="num">
                                      <p:cBhvr additive="base">
                                        <p:cTn id="566" dur="500" fill="hold"/>
                                        <p:tgtEl>
                                          <p:spTgt spid="121"/>
                                        </p:tgtEl>
                                        <p:attrNameLst>
                                          <p:attrName>ppt_y</p:attrName>
                                        </p:attrNameLst>
                                      </p:cBhvr>
                                      <p:tavLst>
                                        <p:tav tm="0">
                                          <p:val>
                                            <p:strVal val="#ppt_y"/>
                                          </p:val>
                                        </p:tav>
                                        <p:tav tm="100000">
                                          <p:val>
                                            <p:strVal val="#ppt_y"/>
                                          </p:val>
                                        </p:tav>
                                      </p:tavLst>
                                    </p:anim>
                                  </p:childTnLst>
                                </p:cTn>
                              </p:par>
                              <p:par>
                                <p:cTn id="567" presetID="2" presetClass="entr" presetSubtype="8" fill="hold" grpId="0" nodeType="withEffect">
                                  <p:stCondLst>
                                    <p:cond delay="0"/>
                                  </p:stCondLst>
                                  <p:iterate type="lt">
                                    <p:tmPct val="0"/>
                                  </p:iterate>
                                  <p:childTnLst>
                                    <p:set>
                                      <p:cBhvr>
                                        <p:cTn id="568" dur="1" fill="hold">
                                          <p:stCondLst>
                                            <p:cond delay="0"/>
                                          </p:stCondLst>
                                        </p:cTn>
                                        <p:tgtEl>
                                          <p:spTgt spid="122"/>
                                        </p:tgtEl>
                                        <p:attrNameLst>
                                          <p:attrName>style.visibility</p:attrName>
                                        </p:attrNameLst>
                                      </p:cBhvr>
                                      <p:to>
                                        <p:strVal val="visible"/>
                                      </p:to>
                                    </p:set>
                                    <p:anim calcmode="lin" valueType="num">
                                      <p:cBhvr additive="base">
                                        <p:cTn id="569" dur="500" fill="hold"/>
                                        <p:tgtEl>
                                          <p:spTgt spid="122"/>
                                        </p:tgtEl>
                                        <p:attrNameLst>
                                          <p:attrName>ppt_x</p:attrName>
                                        </p:attrNameLst>
                                      </p:cBhvr>
                                      <p:tavLst>
                                        <p:tav tm="0">
                                          <p:val>
                                            <p:strVal val="0-#ppt_w/2"/>
                                          </p:val>
                                        </p:tav>
                                        <p:tav tm="100000">
                                          <p:val>
                                            <p:strVal val="#ppt_x"/>
                                          </p:val>
                                        </p:tav>
                                      </p:tavLst>
                                    </p:anim>
                                    <p:anim calcmode="lin" valueType="num">
                                      <p:cBhvr additive="base">
                                        <p:cTn id="570" dur="500" fill="hold"/>
                                        <p:tgtEl>
                                          <p:spTgt spid="122"/>
                                        </p:tgtEl>
                                        <p:attrNameLst>
                                          <p:attrName>ppt_y</p:attrName>
                                        </p:attrNameLst>
                                      </p:cBhvr>
                                      <p:tavLst>
                                        <p:tav tm="0">
                                          <p:val>
                                            <p:strVal val="#ppt_y"/>
                                          </p:val>
                                        </p:tav>
                                        <p:tav tm="100000">
                                          <p:val>
                                            <p:strVal val="#ppt_y"/>
                                          </p:val>
                                        </p:tav>
                                      </p:tavLst>
                                    </p:anim>
                                  </p:childTnLst>
                                </p:cTn>
                              </p:par>
                              <p:par>
                                <p:cTn id="571" presetID="2" presetClass="entr" presetSubtype="8" fill="hold" nodeType="withEffect">
                                  <p:stCondLst>
                                    <p:cond delay="0"/>
                                  </p:stCondLst>
                                  <p:childTnLst>
                                    <p:set>
                                      <p:cBhvr>
                                        <p:cTn id="572" dur="1" fill="hold">
                                          <p:stCondLst>
                                            <p:cond delay="0"/>
                                          </p:stCondLst>
                                        </p:cTn>
                                        <p:tgtEl>
                                          <p:spTgt spid="123"/>
                                        </p:tgtEl>
                                        <p:attrNameLst>
                                          <p:attrName>style.visibility</p:attrName>
                                        </p:attrNameLst>
                                      </p:cBhvr>
                                      <p:to>
                                        <p:strVal val="visible"/>
                                      </p:to>
                                    </p:set>
                                    <p:anim calcmode="lin" valueType="num">
                                      <p:cBhvr additive="base">
                                        <p:cTn id="573" dur="500" fill="hold"/>
                                        <p:tgtEl>
                                          <p:spTgt spid="123"/>
                                        </p:tgtEl>
                                        <p:attrNameLst>
                                          <p:attrName>ppt_x</p:attrName>
                                        </p:attrNameLst>
                                      </p:cBhvr>
                                      <p:tavLst>
                                        <p:tav tm="0">
                                          <p:val>
                                            <p:strVal val="0-#ppt_w/2"/>
                                          </p:val>
                                        </p:tav>
                                        <p:tav tm="100000">
                                          <p:val>
                                            <p:strVal val="#ppt_x"/>
                                          </p:val>
                                        </p:tav>
                                      </p:tavLst>
                                    </p:anim>
                                    <p:anim calcmode="lin" valueType="num">
                                      <p:cBhvr additive="base">
                                        <p:cTn id="574" dur="500" fill="hold"/>
                                        <p:tgtEl>
                                          <p:spTgt spid="123"/>
                                        </p:tgtEl>
                                        <p:attrNameLst>
                                          <p:attrName>ppt_y</p:attrName>
                                        </p:attrNameLst>
                                      </p:cBhvr>
                                      <p:tavLst>
                                        <p:tav tm="0">
                                          <p:val>
                                            <p:strVal val="#ppt_y"/>
                                          </p:val>
                                        </p:tav>
                                        <p:tav tm="100000">
                                          <p:val>
                                            <p:strVal val="#ppt_y"/>
                                          </p:val>
                                        </p:tav>
                                      </p:tavLst>
                                    </p:anim>
                                  </p:childTnLst>
                                </p:cTn>
                              </p:par>
                              <p:par>
                                <p:cTn id="575" presetID="2" presetClass="entr" presetSubtype="8" fill="hold" grpId="0" nodeType="withEffect">
                                  <p:stCondLst>
                                    <p:cond delay="0"/>
                                  </p:stCondLst>
                                  <p:iterate type="lt">
                                    <p:tmPct val="0"/>
                                  </p:iterate>
                                  <p:childTnLst>
                                    <p:set>
                                      <p:cBhvr>
                                        <p:cTn id="576" dur="1" fill="hold">
                                          <p:stCondLst>
                                            <p:cond delay="0"/>
                                          </p:stCondLst>
                                        </p:cTn>
                                        <p:tgtEl>
                                          <p:spTgt spid="124">
                                            <p:txEl>
                                              <p:pRg st="0" end="0"/>
                                            </p:txEl>
                                          </p:spTgt>
                                        </p:tgtEl>
                                        <p:attrNameLst>
                                          <p:attrName>style.visibility</p:attrName>
                                        </p:attrNameLst>
                                      </p:cBhvr>
                                      <p:to>
                                        <p:strVal val="visible"/>
                                      </p:to>
                                    </p:set>
                                    <p:anim calcmode="lin" valueType="num">
                                      <p:cBhvr additive="base">
                                        <p:cTn id="577" dur="500" fill="hold"/>
                                        <p:tgtEl>
                                          <p:spTgt spid="124">
                                            <p:txEl>
                                              <p:pRg st="0" end="0"/>
                                            </p:txEl>
                                          </p:spTgt>
                                        </p:tgtEl>
                                        <p:attrNameLst>
                                          <p:attrName>ppt_x</p:attrName>
                                        </p:attrNameLst>
                                      </p:cBhvr>
                                      <p:tavLst>
                                        <p:tav tm="0">
                                          <p:val>
                                            <p:strVal val="0-#ppt_w/2"/>
                                          </p:val>
                                        </p:tav>
                                        <p:tav tm="100000">
                                          <p:val>
                                            <p:strVal val="#ppt_x"/>
                                          </p:val>
                                        </p:tav>
                                      </p:tavLst>
                                    </p:anim>
                                    <p:anim calcmode="lin" valueType="num">
                                      <p:cBhvr additive="base">
                                        <p:cTn id="578" dur="500" fill="hold"/>
                                        <p:tgtEl>
                                          <p:spTgt spid="124">
                                            <p:txEl>
                                              <p:pRg st="0" end="0"/>
                                            </p:txEl>
                                          </p:spTgt>
                                        </p:tgtEl>
                                        <p:attrNameLst>
                                          <p:attrName>ppt_y</p:attrName>
                                        </p:attrNameLst>
                                      </p:cBhvr>
                                      <p:tavLst>
                                        <p:tav tm="0">
                                          <p:val>
                                            <p:strVal val="#ppt_y"/>
                                          </p:val>
                                        </p:tav>
                                        <p:tav tm="100000">
                                          <p:val>
                                            <p:strVal val="#ppt_y"/>
                                          </p:val>
                                        </p:tav>
                                      </p:tavLst>
                                    </p:anim>
                                  </p:childTnLst>
                                </p:cTn>
                              </p:par>
                              <p:par>
                                <p:cTn id="579" presetID="2" presetClass="entr" presetSubtype="8" fill="hold" grpId="0" nodeType="withEffect">
                                  <p:stCondLst>
                                    <p:cond delay="0"/>
                                  </p:stCondLst>
                                  <p:childTnLst>
                                    <p:set>
                                      <p:cBhvr>
                                        <p:cTn id="580" dur="1" fill="hold">
                                          <p:stCondLst>
                                            <p:cond delay="0"/>
                                          </p:stCondLst>
                                        </p:cTn>
                                        <p:tgtEl>
                                          <p:spTgt spid="126"/>
                                        </p:tgtEl>
                                        <p:attrNameLst>
                                          <p:attrName>style.visibility</p:attrName>
                                        </p:attrNameLst>
                                      </p:cBhvr>
                                      <p:to>
                                        <p:strVal val="visible"/>
                                      </p:to>
                                    </p:set>
                                    <p:anim calcmode="lin" valueType="num">
                                      <p:cBhvr additive="base">
                                        <p:cTn id="581" dur="500" fill="hold"/>
                                        <p:tgtEl>
                                          <p:spTgt spid="126"/>
                                        </p:tgtEl>
                                        <p:attrNameLst>
                                          <p:attrName>ppt_x</p:attrName>
                                        </p:attrNameLst>
                                      </p:cBhvr>
                                      <p:tavLst>
                                        <p:tav tm="0">
                                          <p:val>
                                            <p:strVal val="0-#ppt_w/2"/>
                                          </p:val>
                                        </p:tav>
                                        <p:tav tm="100000">
                                          <p:val>
                                            <p:strVal val="#ppt_x"/>
                                          </p:val>
                                        </p:tav>
                                      </p:tavLst>
                                    </p:anim>
                                    <p:anim calcmode="lin" valueType="num">
                                      <p:cBhvr additive="base">
                                        <p:cTn id="582" dur="500" fill="hold"/>
                                        <p:tgtEl>
                                          <p:spTgt spid="126"/>
                                        </p:tgtEl>
                                        <p:attrNameLst>
                                          <p:attrName>ppt_y</p:attrName>
                                        </p:attrNameLst>
                                      </p:cBhvr>
                                      <p:tavLst>
                                        <p:tav tm="0">
                                          <p:val>
                                            <p:strVal val="#ppt_y"/>
                                          </p:val>
                                        </p:tav>
                                        <p:tav tm="100000">
                                          <p:val>
                                            <p:strVal val="#ppt_y"/>
                                          </p:val>
                                        </p:tav>
                                      </p:tavLst>
                                    </p:anim>
                                  </p:childTnLst>
                                </p:cTn>
                              </p:par>
                            </p:childTnLst>
                          </p:cTn>
                        </p:par>
                      </p:childTnLst>
                    </p:cTn>
                  </p:par>
                  <p:par>
                    <p:cTn id="583" fill="hold">
                      <p:stCondLst>
                        <p:cond delay="indefinite"/>
                      </p:stCondLst>
                      <p:childTnLst>
                        <p:par>
                          <p:cTn id="584" fill="hold">
                            <p:stCondLst>
                              <p:cond delay="0"/>
                            </p:stCondLst>
                            <p:childTnLst>
                              <p:par>
                                <p:cTn id="585" presetID="4" presetClass="emph" presetSubtype="2" fill="hold" grpId="2" nodeType="clickEffect">
                                  <p:stCondLst>
                                    <p:cond delay="0"/>
                                  </p:stCondLst>
                                  <p:iterate type="lt">
                                    <p:tmPct val="0"/>
                                  </p:iterate>
                                  <p:childTnLst>
                                    <p:anim to="1.3" calcmode="lin" valueType="num">
                                      <p:cBhvr override="childStyle">
                                        <p:cTn id="586" dur="500" fill="hold"/>
                                        <p:tgtEl>
                                          <p:spTgt spid="124">
                                            <p:txEl>
                                              <p:pRg st="0" end="0"/>
                                            </p:txEl>
                                          </p:spTgt>
                                        </p:tgtEl>
                                        <p:attrNameLst>
                                          <p:attrName>style.fontSize</p:attrName>
                                        </p:attrNameLst>
                                      </p:cBhvr>
                                    </p:anim>
                                  </p:childTnLst>
                                </p:cTn>
                              </p:par>
                            </p:childTnLst>
                          </p:cTn>
                        </p:par>
                        <p:par>
                          <p:cTn id="587" fill="hold">
                            <p:stCondLst>
                              <p:cond delay="500"/>
                            </p:stCondLst>
                            <p:childTnLst>
                              <p:par>
                                <p:cTn id="588" presetID="20" presetClass="emph" presetSubtype="0" fill="hold" grpId="3" nodeType="afterEffect">
                                  <p:stCondLst>
                                    <p:cond delay="0"/>
                                  </p:stCondLst>
                                  <p:iterate type="lt">
                                    <p:tmPct val="10000"/>
                                  </p:iterate>
                                  <p:childTnLst>
                                    <p:set>
                                      <p:cBhvr override="childStyle">
                                        <p:cTn id="589" dur="250" autoRev="1" fill="hold"/>
                                        <p:tgtEl>
                                          <p:spTgt spid="124">
                                            <p:txEl>
                                              <p:pRg st="0" end="0"/>
                                            </p:txEl>
                                          </p:spTgt>
                                        </p:tgtEl>
                                        <p:attrNameLst>
                                          <p:attrName>style.color</p:attrName>
                                        </p:attrNameLst>
                                      </p:cBhvr>
                                      <p:to>
                                        <p:clrVal>
                                          <a:srgbClr val="33CC33"/>
                                        </p:clrVal>
                                      </p:to>
                                    </p:set>
                                    <p:set>
                                      <p:cBhvr>
                                        <p:cTn id="590" dur="250" autoRev="1" fill="hold"/>
                                        <p:tgtEl>
                                          <p:spTgt spid="124">
                                            <p:txEl>
                                              <p:pRg st="0" end="0"/>
                                            </p:txEl>
                                          </p:spTgt>
                                        </p:tgtEl>
                                        <p:attrNameLst>
                                          <p:attrName>fillcolor</p:attrName>
                                        </p:attrNameLst>
                                      </p:cBhvr>
                                      <p:to>
                                        <p:clrVal>
                                          <a:srgbClr val="33CC33"/>
                                        </p:clrVal>
                                      </p:to>
                                    </p:set>
                                    <p:set>
                                      <p:cBhvr>
                                        <p:cTn id="591" dur="250" autoRev="1" fill="hold"/>
                                        <p:tgtEl>
                                          <p:spTgt spid="124">
                                            <p:txEl>
                                              <p:pRg st="0" end="0"/>
                                            </p:txEl>
                                          </p:spTgt>
                                        </p:tgtEl>
                                        <p:attrNameLst>
                                          <p:attrName>fill.type</p:attrName>
                                        </p:attrNameLst>
                                      </p:cBhvr>
                                      <p:to>
                                        <p:strVal val="solid"/>
                                      </p:to>
                                    </p:set>
                                  </p:childTnLst>
                                </p:cTn>
                              </p:par>
                            </p:childTnLst>
                          </p:cTn>
                        </p:par>
                        <p:par>
                          <p:cTn id="592" fill="hold">
                            <p:stCondLst>
                              <p:cond delay="1050"/>
                            </p:stCondLst>
                            <p:childTnLst>
                              <p:par>
                                <p:cTn id="593" presetID="35" presetClass="path" presetSubtype="0" accel="50000" decel="50000" fill="hold" grpId="1" nodeType="afterEffect">
                                  <p:stCondLst>
                                    <p:cond delay="0"/>
                                  </p:stCondLst>
                                  <p:iterate type="lt">
                                    <p:tmPct val="0"/>
                                  </p:iterate>
                                  <p:childTnLst>
                                    <p:animMotion origin="layout" path="M 3.95833E-6 -1.11111E-6 L -0.05092 0.00023 " pathEditMode="relative" rAng="0" ptsTypes="AA">
                                      <p:cBhvr>
                                        <p:cTn id="594" dur="500" fill="hold"/>
                                        <p:tgtEl>
                                          <p:spTgt spid="124">
                                            <p:txEl>
                                              <p:pRg st="0" end="0"/>
                                            </p:txEl>
                                          </p:spTgt>
                                        </p:tgtEl>
                                        <p:attrNameLst>
                                          <p:attrName>ppt_x</p:attrName>
                                          <p:attrName>ppt_y</p:attrName>
                                        </p:attrNameLst>
                                      </p:cBhvr>
                                      <p:rCtr x="-2552" y="0"/>
                                    </p:animMotion>
                                  </p:childTnLst>
                                </p:cTn>
                              </p:par>
                            </p:childTnLst>
                          </p:cTn>
                        </p:par>
                      </p:childTnLst>
                    </p:cTn>
                  </p:par>
                  <p:par>
                    <p:cTn id="595" fill="hold">
                      <p:stCondLst>
                        <p:cond delay="indefinite"/>
                      </p:stCondLst>
                      <p:childTnLst>
                        <p:par>
                          <p:cTn id="596" fill="hold">
                            <p:stCondLst>
                              <p:cond delay="0"/>
                            </p:stCondLst>
                            <p:childTnLst>
                              <p:par>
                                <p:cTn id="597" presetID="26" presetClass="emph" presetSubtype="0" fill="hold" grpId="1" nodeType="clickEffect">
                                  <p:stCondLst>
                                    <p:cond delay="0"/>
                                  </p:stCondLst>
                                  <p:iterate type="lt">
                                    <p:tmPct val="0"/>
                                  </p:iterate>
                                  <p:childTnLst>
                                    <p:animEffect transition="out" filter="fade">
                                      <p:cBhvr>
                                        <p:cTn id="598" dur="500" tmFilter="0, 0; .2, .5; .8, .5; 1, 0"/>
                                        <p:tgtEl>
                                          <p:spTgt spid="117">
                                            <p:txEl>
                                              <p:pRg st="0" end="0"/>
                                            </p:txEl>
                                          </p:spTgt>
                                        </p:tgtEl>
                                      </p:cBhvr>
                                    </p:animEffect>
                                    <p:animScale>
                                      <p:cBhvr>
                                        <p:cTn id="599" dur="250" autoRev="1" fill="hold"/>
                                        <p:tgtEl>
                                          <p:spTgt spid="117">
                                            <p:txEl>
                                              <p:pRg st="0" end="0"/>
                                            </p:txEl>
                                          </p:spTgt>
                                        </p:tgtEl>
                                      </p:cBhvr>
                                      <p:by x="105000" y="105000"/>
                                    </p:animScale>
                                  </p:childTnLst>
                                </p:cTn>
                              </p:par>
                            </p:childTnLst>
                          </p:cTn>
                        </p:par>
                        <p:par>
                          <p:cTn id="600" fill="hold">
                            <p:stCondLst>
                              <p:cond delay="500"/>
                            </p:stCondLst>
                            <p:childTnLst>
                              <p:par>
                                <p:cTn id="601" presetID="20" presetClass="emph" presetSubtype="0" fill="hold" grpId="2" nodeType="afterEffect">
                                  <p:stCondLst>
                                    <p:cond delay="0"/>
                                  </p:stCondLst>
                                  <p:iterate type="lt">
                                    <p:tmPct val="10000"/>
                                  </p:iterate>
                                  <p:childTnLst>
                                    <p:set>
                                      <p:cBhvr override="childStyle">
                                        <p:cTn id="602" dur="250" autoRev="1" fill="hold"/>
                                        <p:tgtEl>
                                          <p:spTgt spid="117">
                                            <p:txEl>
                                              <p:pRg st="0" end="0"/>
                                            </p:txEl>
                                          </p:spTgt>
                                        </p:tgtEl>
                                        <p:attrNameLst>
                                          <p:attrName>style.color</p:attrName>
                                        </p:attrNameLst>
                                      </p:cBhvr>
                                      <p:to>
                                        <p:clrVal>
                                          <a:srgbClr val="33CC33"/>
                                        </p:clrVal>
                                      </p:to>
                                    </p:set>
                                    <p:set>
                                      <p:cBhvr>
                                        <p:cTn id="603" dur="250" autoRev="1" fill="hold"/>
                                        <p:tgtEl>
                                          <p:spTgt spid="117">
                                            <p:txEl>
                                              <p:pRg st="0" end="0"/>
                                            </p:txEl>
                                          </p:spTgt>
                                        </p:tgtEl>
                                        <p:attrNameLst>
                                          <p:attrName>fillcolor</p:attrName>
                                        </p:attrNameLst>
                                      </p:cBhvr>
                                      <p:to>
                                        <p:clrVal>
                                          <a:srgbClr val="33CC33"/>
                                        </p:clrVal>
                                      </p:to>
                                    </p:set>
                                    <p:set>
                                      <p:cBhvr>
                                        <p:cTn id="604" dur="250" autoRev="1" fill="hold"/>
                                        <p:tgtEl>
                                          <p:spTgt spid="117">
                                            <p:txEl>
                                              <p:pRg st="0" end="0"/>
                                            </p:txEl>
                                          </p:spTgt>
                                        </p:tgtEl>
                                        <p:attrNameLst>
                                          <p:attrName>fill.type</p:attrName>
                                        </p:attrNameLst>
                                      </p:cBhvr>
                                      <p:to>
                                        <p:strVal val="solid"/>
                                      </p:to>
                                    </p:set>
                                  </p:childTnLst>
                                </p:cTn>
                              </p:par>
                            </p:childTnLst>
                          </p:cTn>
                        </p:par>
                      </p:childTnLst>
                    </p:cTn>
                  </p:par>
                  <p:par>
                    <p:cTn id="605" fill="hold">
                      <p:stCondLst>
                        <p:cond delay="indefinite"/>
                      </p:stCondLst>
                      <p:childTnLst>
                        <p:par>
                          <p:cTn id="606" fill="hold">
                            <p:stCondLst>
                              <p:cond delay="0"/>
                            </p:stCondLst>
                            <p:childTnLst>
                              <p:par>
                                <p:cTn id="607" presetID="4" presetClass="emph" presetSubtype="2" fill="hold" grpId="4" nodeType="clickEffect">
                                  <p:stCondLst>
                                    <p:cond delay="0"/>
                                  </p:stCondLst>
                                  <p:iterate type="lt">
                                    <p:tmPct val="0"/>
                                  </p:iterate>
                                  <p:childTnLst>
                                    <p:anim to="1" calcmode="lin" valueType="num">
                                      <p:cBhvr override="childStyle">
                                        <p:cTn id="608" dur="500" fill="hold"/>
                                        <p:tgtEl>
                                          <p:spTgt spid="124">
                                            <p:txEl>
                                              <p:pRg st="0" end="0"/>
                                            </p:txEl>
                                          </p:spTgt>
                                        </p:tgtEl>
                                        <p:attrNameLst>
                                          <p:attrName>style.fontSize</p:attrName>
                                        </p:attrNameLst>
                                      </p:cBhvr>
                                    </p:anim>
                                  </p:childTnLst>
                                </p:cTn>
                              </p:par>
                            </p:childTnLst>
                          </p:cTn>
                        </p:par>
                        <p:par>
                          <p:cTn id="609" fill="hold">
                            <p:stCondLst>
                              <p:cond delay="500"/>
                            </p:stCondLst>
                            <p:childTnLst>
                              <p:par>
                                <p:cTn id="610" presetID="3" presetClass="emph" presetSubtype="2" fill="hold" grpId="5" nodeType="afterEffect">
                                  <p:stCondLst>
                                    <p:cond delay="0"/>
                                  </p:stCondLst>
                                  <p:iterate type="lt">
                                    <p:tmPct val="0"/>
                                  </p:iterate>
                                  <p:childTnLst>
                                    <p:animClr clrSpc="rgb" dir="cw">
                                      <p:cBhvr override="childStyle">
                                        <p:cTn id="611" dur="500" fill="hold"/>
                                        <p:tgtEl>
                                          <p:spTgt spid="124">
                                            <p:txEl>
                                              <p:pRg st="0" end="0"/>
                                            </p:txEl>
                                          </p:spTgt>
                                        </p:tgtEl>
                                        <p:attrNameLst>
                                          <p:attrName>style.color</p:attrName>
                                        </p:attrNameLst>
                                      </p:cBhvr>
                                      <p:to>
                                        <a:srgbClr val="0099FF"/>
                                      </p:to>
                                    </p:animClr>
                                  </p:childTnLst>
                                </p:cTn>
                              </p:par>
                            </p:childTnLst>
                          </p:cTn>
                        </p:par>
                        <p:par>
                          <p:cTn id="612" fill="hold">
                            <p:stCondLst>
                              <p:cond delay="1000"/>
                            </p:stCondLst>
                            <p:childTnLst>
                              <p:par>
                                <p:cTn id="613" presetID="63" presetClass="path" presetSubtype="0" accel="50000" decel="50000" fill="hold" grpId="6" nodeType="afterEffect">
                                  <p:stCondLst>
                                    <p:cond delay="0"/>
                                  </p:stCondLst>
                                  <p:iterate type="lt">
                                    <p:tmPct val="0"/>
                                  </p:iterate>
                                  <p:childTnLst>
                                    <p:animMotion origin="layout" path="M -0.05092 0.00023 L 0.00325 -0.00208 " pathEditMode="relative" rAng="0" ptsTypes="AA">
                                      <p:cBhvr>
                                        <p:cTn id="614" dur="500" fill="hold"/>
                                        <p:tgtEl>
                                          <p:spTgt spid="124">
                                            <p:txEl>
                                              <p:pRg st="0" end="0"/>
                                            </p:txEl>
                                          </p:spTgt>
                                        </p:tgtEl>
                                        <p:attrNameLst>
                                          <p:attrName>ppt_x</p:attrName>
                                          <p:attrName>ppt_y</p:attrName>
                                        </p:attrNameLst>
                                      </p:cBhvr>
                                      <p:rCtr x="2708" y="-116"/>
                                    </p:animMotion>
                                  </p:childTnLst>
                                </p:cTn>
                              </p:par>
                            </p:childTnLst>
                          </p:cTn>
                        </p:par>
                        <p:par>
                          <p:cTn id="615" fill="hold">
                            <p:stCondLst>
                              <p:cond delay="1500"/>
                            </p:stCondLst>
                            <p:childTnLst>
                              <p:par>
                                <p:cTn id="616" presetID="3" presetClass="emph" presetSubtype="2" fill="hold" grpId="3" nodeType="afterEffect">
                                  <p:stCondLst>
                                    <p:cond delay="0"/>
                                  </p:stCondLst>
                                  <p:iterate type="lt">
                                    <p:tmPct val="0"/>
                                  </p:iterate>
                                  <p:childTnLst>
                                    <p:animClr clrSpc="rgb" dir="cw">
                                      <p:cBhvr override="childStyle">
                                        <p:cTn id="617" dur="500" fill="hold"/>
                                        <p:tgtEl>
                                          <p:spTgt spid="117">
                                            <p:txEl>
                                              <p:pRg st="0" end="0"/>
                                            </p:txEl>
                                          </p:spTgt>
                                        </p:tgtEl>
                                        <p:attrNameLst>
                                          <p:attrName>style.color</p:attrName>
                                        </p:attrNameLst>
                                      </p:cBhvr>
                                      <p:to>
                                        <a:srgbClr val="0099FF"/>
                                      </p:to>
                                    </p:animClr>
                                  </p:childTnLst>
                                </p:cTn>
                              </p:par>
                            </p:childTnLst>
                          </p:cTn>
                        </p:par>
                        <p:par>
                          <p:cTn id="618" fill="hold">
                            <p:stCondLst>
                              <p:cond delay="2000"/>
                            </p:stCondLst>
                            <p:childTnLst>
                              <p:par>
                                <p:cTn id="619" presetID="3" presetClass="entr" presetSubtype="10" fill="hold" nodeType="afterEffect">
                                  <p:stCondLst>
                                    <p:cond delay="0"/>
                                  </p:stCondLst>
                                  <p:childTnLst>
                                    <p:set>
                                      <p:cBhvr>
                                        <p:cTn id="620" dur="1" fill="hold">
                                          <p:stCondLst>
                                            <p:cond delay="0"/>
                                          </p:stCondLst>
                                        </p:cTn>
                                        <p:tgtEl>
                                          <p:spTgt spid="125"/>
                                        </p:tgtEl>
                                        <p:attrNameLst>
                                          <p:attrName>style.visibility</p:attrName>
                                        </p:attrNameLst>
                                      </p:cBhvr>
                                      <p:to>
                                        <p:strVal val="visible"/>
                                      </p:to>
                                    </p:set>
                                    <p:animEffect transition="in" filter="blinds(horizontal)">
                                      <p:cBhvr>
                                        <p:cTn id="621" dur="500"/>
                                        <p:tgtEl>
                                          <p:spTgt spid="125"/>
                                        </p:tgtEl>
                                      </p:cBhvr>
                                    </p:animEffect>
                                  </p:childTnLst>
                                </p:cTn>
                              </p:par>
                            </p:childTnLst>
                          </p:cTn>
                        </p:par>
                        <p:par>
                          <p:cTn id="622" fill="hold">
                            <p:stCondLst>
                              <p:cond delay="2500"/>
                            </p:stCondLst>
                            <p:childTnLst>
                              <p:par>
                                <p:cTn id="623" presetID="3" presetClass="exit" presetSubtype="10" fill="hold" nodeType="afterEffect">
                                  <p:stCondLst>
                                    <p:cond delay="0"/>
                                  </p:stCondLst>
                                  <p:childTnLst>
                                    <p:animEffect transition="out" filter="blinds(horizontal)">
                                      <p:cBhvr>
                                        <p:cTn id="624" dur="500"/>
                                        <p:tgtEl>
                                          <p:spTgt spid="123"/>
                                        </p:tgtEl>
                                      </p:cBhvr>
                                    </p:animEffect>
                                    <p:set>
                                      <p:cBhvr>
                                        <p:cTn id="625" dur="1" fill="hold">
                                          <p:stCondLst>
                                            <p:cond delay="499"/>
                                          </p:stCondLst>
                                        </p:cTn>
                                        <p:tgtEl>
                                          <p:spTgt spid="123"/>
                                        </p:tgtEl>
                                        <p:attrNameLst>
                                          <p:attrName>style.visibility</p:attrName>
                                        </p:attrNameLst>
                                      </p:cBhvr>
                                      <p:to>
                                        <p:strVal val="hidden"/>
                                      </p:to>
                                    </p:set>
                                  </p:childTnLst>
                                </p:cTn>
                              </p:par>
                            </p:childTnLst>
                          </p:cTn>
                        </p:par>
                      </p:childTnLst>
                    </p:cTn>
                  </p:par>
                  <p:par>
                    <p:cTn id="626" fill="hold">
                      <p:stCondLst>
                        <p:cond delay="indefinite"/>
                      </p:stCondLst>
                      <p:childTnLst>
                        <p:par>
                          <p:cTn id="627" fill="hold">
                            <p:stCondLst>
                              <p:cond delay="0"/>
                            </p:stCondLst>
                            <p:childTnLst>
                              <p:par>
                                <p:cTn id="628" presetID="2" presetClass="entr" presetSubtype="8" fill="hold" grpId="0" nodeType="clickEffect">
                                  <p:stCondLst>
                                    <p:cond delay="0"/>
                                  </p:stCondLst>
                                  <p:childTnLst>
                                    <p:set>
                                      <p:cBhvr>
                                        <p:cTn id="629" dur="1" fill="hold">
                                          <p:stCondLst>
                                            <p:cond delay="0"/>
                                          </p:stCondLst>
                                        </p:cTn>
                                        <p:tgtEl>
                                          <p:spTgt spid="139"/>
                                        </p:tgtEl>
                                        <p:attrNameLst>
                                          <p:attrName>style.visibility</p:attrName>
                                        </p:attrNameLst>
                                      </p:cBhvr>
                                      <p:to>
                                        <p:strVal val="visible"/>
                                      </p:to>
                                    </p:set>
                                    <p:anim calcmode="lin" valueType="num">
                                      <p:cBhvr additive="base">
                                        <p:cTn id="630" dur="500" fill="hold"/>
                                        <p:tgtEl>
                                          <p:spTgt spid="139"/>
                                        </p:tgtEl>
                                        <p:attrNameLst>
                                          <p:attrName>ppt_x</p:attrName>
                                        </p:attrNameLst>
                                      </p:cBhvr>
                                      <p:tavLst>
                                        <p:tav tm="0">
                                          <p:val>
                                            <p:strVal val="0-#ppt_w/2"/>
                                          </p:val>
                                        </p:tav>
                                        <p:tav tm="100000">
                                          <p:val>
                                            <p:strVal val="#ppt_x"/>
                                          </p:val>
                                        </p:tav>
                                      </p:tavLst>
                                    </p:anim>
                                    <p:anim calcmode="lin" valueType="num">
                                      <p:cBhvr additive="base">
                                        <p:cTn id="631" dur="500" fill="hold"/>
                                        <p:tgtEl>
                                          <p:spTgt spid="139"/>
                                        </p:tgtEl>
                                        <p:attrNameLst>
                                          <p:attrName>ppt_y</p:attrName>
                                        </p:attrNameLst>
                                      </p:cBhvr>
                                      <p:tavLst>
                                        <p:tav tm="0">
                                          <p:val>
                                            <p:strVal val="#ppt_y"/>
                                          </p:val>
                                        </p:tav>
                                        <p:tav tm="100000">
                                          <p:val>
                                            <p:strVal val="#ppt_y"/>
                                          </p:val>
                                        </p:tav>
                                      </p:tavLst>
                                    </p:anim>
                                  </p:childTnLst>
                                </p:cTn>
                              </p:par>
                              <p:par>
                                <p:cTn id="632" presetID="2" presetClass="entr" presetSubtype="8" fill="hold" grpId="0" nodeType="withEffect">
                                  <p:stCondLst>
                                    <p:cond delay="0"/>
                                  </p:stCondLst>
                                  <p:iterate type="lt">
                                    <p:tmPct val="0"/>
                                  </p:iterate>
                                  <p:childTnLst>
                                    <p:set>
                                      <p:cBhvr>
                                        <p:cTn id="633" dur="1" fill="hold">
                                          <p:stCondLst>
                                            <p:cond delay="0"/>
                                          </p:stCondLst>
                                        </p:cTn>
                                        <p:tgtEl>
                                          <p:spTgt spid="145">
                                            <p:txEl>
                                              <p:pRg st="0" end="0"/>
                                            </p:txEl>
                                          </p:spTgt>
                                        </p:tgtEl>
                                        <p:attrNameLst>
                                          <p:attrName>style.visibility</p:attrName>
                                        </p:attrNameLst>
                                      </p:cBhvr>
                                      <p:to>
                                        <p:strVal val="visible"/>
                                      </p:to>
                                    </p:set>
                                    <p:anim calcmode="lin" valueType="num">
                                      <p:cBhvr additive="base">
                                        <p:cTn id="634" dur="500" fill="hold"/>
                                        <p:tgtEl>
                                          <p:spTgt spid="145">
                                            <p:txEl>
                                              <p:pRg st="0" end="0"/>
                                            </p:txEl>
                                          </p:spTgt>
                                        </p:tgtEl>
                                        <p:attrNameLst>
                                          <p:attrName>ppt_x</p:attrName>
                                        </p:attrNameLst>
                                      </p:cBhvr>
                                      <p:tavLst>
                                        <p:tav tm="0">
                                          <p:val>
                                            <p:strVal val="0-#ppt_w/2"/>
                                          </p:val>
                                        </p:tav>
                                        <p:tav tm="100000">
                                          <p:val>
                                            <p:strVal val="#ppt_x"/>
                                          </p:val>
                                        </p:tav>
                                      </p:tavLst>
                                    </p:anim>
                                    <p:anim calcmode="lin" valueType="num">
                                      <p:cBhvr additive="base">
                                        <p:cTn id="635" dur="500" fill="hold"/>
                                        <p:tgtEl>
                                          <p:spTgt spid="145">
                                            <p:txEl>
                                              <p:pRg st="0" end="0"/>
                                            </p:txEl>
                                          </p:spTgt>
                                        </p:tgtEl>
                                        <p:attrNameLst>
                                          <p:attrName>ppt_y</p:attrName>
                                        </p:attrNameLst>
                                      </p:cBhvr>
                                      <p:tavLst>
                                        <p:tav tm="0">
                                          <p:val>
                                            <p:strVal val="#ppt_y"/>
                                          </p:val>
                                        </p:tav>
                                        <p:tav tm="100000">
                                          <p:val>
                                            <p:strVal val="#ppt_y"/>
                                          </p:val>
                                        </p:tav>
                                      </p:tavLst>
                                    </p:anim>
                                  </p:childTnLst>
                                </p:cTn>
                              </p:par>
                              <p:par>
                                <p:cTn id="636" presetID="2" presetClass="entr" presetSubtype="8" fill="hold" nodeType="withEffect">
                                  <p:stCondLst>
                                    <p:cond delay="0"/>
                                  </p:stCondLst>
                                  <p:childTnLst>
                                    <p:set>
                                      <p:cBhvr>
                                        <p:cTn id="637" dur="1" fill="hold">
                                          <p:stCondLst>
                                            <p:cond delay="0"/>
                                          </p:stCondLst>
                                        </p:cTn>
                                        <p:tgtEl>
                                          <p:spTgt spid="127"/>
                                        </p:tgtEl>
                                        <p:attrNameLst>
                                          <p:attrName>style.visibility</p:attrName>
                                        </p:attrNameLst>
                                      </p:cBhvr>
                                      <p:to>
                                        <p:strVal val="visible"/>
                                      </p:to>
                                    </p:set>
                                    <p:anim calcmode="lin" valueType="num">
                                      <p:cBhvr additive="base">
                                        <p:cTn id="638" dur="500" fill="hold"/>
                                        <p:tgtEl>
                                          <p:spTgt spid="127"/>
                                        </p:tgtEl>
                                        <p:attrNameLst>
                                          <p:attrName>ppt_x</p:attrName>
                                        </p:attrNameLst>
                                      </p:cBhvr>
                                      <p:tavLst>
                                        <p:tav tm="0">
                                          <p:val>
                                            <p:strVal val="0-#ppt_w/2"/>
                                          </p:val>
                                        </p:tav>
                                        <p:tav tm="100000">
                                          <p:val>
                                            <p:strVal val="#ppt_x"/>
                                          </p:val>
                                        </p:tav>
                                      </p:tavLst>
                                    </p:anim>
                                    <p:anim calcmode="lin" valueType="num">
                                      <p:cBhvr additive="base">
                                        <p:cTn id="639" dur="500" fill="hold"/>
                                        <p:tgtEl>
                                          <p:spTgt spid="127"/>
                                        </p:tgtEl>
                                        <p:attrNameLst>
                                          <p:attrName>ppt_y</p:attrName>
                                        </p:attrNameLst>
                                      </p:cBhvr>
                                      <p:tavLst>
                                        <p:tav tm="0">
                                          <p:val>
                                            <p:strVal val="#ppt_y"/>
                                          </p:val>
                                        </p:tav>
                                        <p:tav tm="100000">
                                          <p:val>
                                            <p:strVal val="#ppt_y"/>
                                          </p:val>
                                        </p:tav>
                                      </p:tavLst>
                                    </p:anim>
                                  </p:childTnLst>
                                </p:cTn>
                              </p:par>
                              <p:par>
                                <p:cTn id="640" presetID="2" presetClass="entr" presetSubtype="8" fill="hold" nodeType="withEffect">
                                  <p:stCondLst>
                                    <p:cond delay="0"/>
                                  </p:stCondLst>
                                  <p:iterate type="lt">
                                    <p:tmPct val="0"/>
                                  </p:iterate>
                                  <p:childTnLst>
                                    <p:set>
                                      <p:cBhvr>
                                        <p:cTn id="641" dur="1" fill="hold">
                                          <p:stCondLst>
                                            <p:cond delay="0"/>
                                          </p:stCondLst>
                                        </p:cTn>
                                        <p:tgtEl>
                                          <p:spTgt spid="136">
                                            <p:txEl>
                                              <p:pRg st="0" end="0"/>
                                            </p:txEl>
                                          </p:spTgt>
                                        </p:tgtEl>
                                        <p:attrNameLst>
                                          <p:attrName>style.visibility</p:attrName>
                                        </p:attrNameLst>
                                      </p:cBhvr>
                                      <p:to>
                                        <p:strVal val="visible"/>
                                      </p:to>
                                    </p:set>
                                    <p:anim calcmode="lin" valueType="num">
                                      <p:cBhvr additive="base">
                                        <p:cTn id="642" dur="500" fill="hold"/>
                                        <p:tgtEl>
                                          <p:spTgt spid="136">
                                            <p:txEl>
                                              <p:pRg st="0" end="0"/>
                                            </p:txEl>
                                          </p:spTgt>
                                        </p:tgtEl>
                                        <p:attrNameLst>
                                          <p:attrName>ppt_x</p:attrName>
                                        </p:attrNameLst>
                                      </p:cBhvr>
                                      <p:tavLst>
                                        <p:tav tm="0">
                                          <p:val>
                                            <p:strVal val="0-#ppt_w/2"/>
                                          </p:val>
                                        </p:tav>
                                        <p:tav tm="100000">
                                          <p:val>
                                            <p:strVal val="#ppt_x"/>
                                          </p:val>
                                        </p:tav>
                                      </p:tavLst>
                                    </p:anim>
                                    <p:anim calcmode="lin" valueType="num">
                                      <p:cBhvr additive="base">
                                        <p:cTn id="643" dur="500" fill="hold"/>
                                        <p:tgtEl>
                                          <p:spTgt spid="136">
                                            <p:txEl>
                                              <p:pRg st="0" end="0"/>
                                            </p:txEl>
                                          </p:spTgt>
                                        </p:tgtEl>
                                        <p:attrNameLst>
                                          <p:attrName>ppt_y</p:attrName>
                                        </p:attrNameLst>
                                      </p:cBhvr>
                                      <p:tavLst>
                                        <p:tav tm="0">
                                          <p:val>
                                            <p:strVal val="#ppt_y"/>
                                          </p:val>
                                        </p:tav>
                                        <p:tav tm="100000">
                                          <p:val>
                                            <p:strVal val="#ppt_y"/>
                                          </p:val>
                                        </p:tav>
                                      </p:tavLst>
                                    </p:anim>
                                  </p:childTnLst>
                                </p:cTn>
                              </p:par>
                              <p:par>
                                <p:cTn id="644" presetID="2" presetClass="entr" presetSubtype="8" fill="hold" nodeType="withEffect">
                                  <p:stCondLst>
                                    <p:cond delay="0"/>
                                  </p:stCondLst>
                                  <p:iterate type="lt">
                                    <p:tmPct val="0"/>
                                  </p:iterate>
                                  <p:childTnLst>
                                    <p:set>
                                      <p:cBhvr>
                                        <p:cTn id="645" dur="1" fill="hold">
                                          <p:stCondLst>
                                            <p:cond delay="0"/>
                                          </p:stCondLst>
                                        </p:cTn>
                                        <p:tgtEl>
                                          <p:spTgt spid="137"/>
                                        </p:tgtEl>
                                        <p:attrNameLst>
                                          <p:attrName>style.visibility</p:attrName>
                                        </p:attrNameLst>
                                      </p:cBhvr>
                                      <p:to>
                                        <p:strVal val="visible"/>
                                      </p:to>
                                    </p:set>
                                    <p:anim calcmode="lin" valueType="num">
                                      <p:cBhvr additive="base">
                                        <p:cTn id="646" dur="500" fill="hold"/>
                                        <p:tgtEl>
                                          <p:spTgt spid="137"/>
                                        </p:tgtEl>
                                        <p:attrNameLst>
                                          <p:attrName>ppt_x</p:attrName>
                                        </p:attrNameLst>
                                      </p:cBhvr>
                                      <p:tavLst>
                                        <p:tav tm="0">
                                          <p:val>
                                            <p:strVal val="0-#ppt_w/2"/>
                                          </p:val>
                                        </p:tav>
                                        <p:tav tm="100000">
                                          <p:val>
                                            <p:strVal val="#ppt_x"/>
                                          </p:val>
                                        </p:tav>
                                      </p:tavLst>
                                    </p:anim>
                                    <p:anim calcmode="lin" valueType="num">
                                      <p:cBhvr additive="base">
                                        <p:cTn id="647" dur="500" fill="hold"/>
                                        <p:tgtEl>
                                          <p:spTgt spid="137"/>
                                        </p:tgtEl>
                                        <p:attrNameLst>
                                          <p:attrName>ppt_y</p:attrName>
                                        </p:attrNameLst>
                                      </p:cBhvr>
                                      <p:tavLst>
                                        <p:tav tm="0">
                                          <p:val>
                                            <p:strVal val="#ppt_y"/>
                                          </p:val>
                                        </p:tav>
                                        <p:tav tm="100000">
                                          <p:val>
                                            <p:strVal val="#ppt_y"/>
                                          </p:val>
                                        </p:tav>
                                      </p:tavLst>
                                    </p:anim>
                                  </p:childTnLst>
                                </p:cTn>
                              </p:par>
                              <p:par>
                                <p:cTn id="648" presetID="2" presetClass="entr" presetSubtype="8" fill="hold" nodeType="withEffect">
                                  <p:stCondLst>
                                    <p:cond delay="0"/>
                                  </p:stCondLst>
                                  <p:iterate type="lt">
                                    <p:tmPct val="0"/>
                                  </p:iterate>
                                  <p:childTnLst>
                                    <p:set>
                                      <p:cBhvr>
                                        <p:cTn id="649" dur="1" fill="hold">
                                          <p:stCondLst>
                                            <p:cond delay="0"/>
                                          </p:stCondLst>
                                        </p:cTn>
                                        <p:tgtEl>
                                          <p:spTgt spid="138"/>
                                        </p:tgtEl>
                                        <p:attrNameLst>
                                          <p:attrName>style.visibility</p:attrName>
                                        </p:attrNameLst>
                                      </p:cBhvr>
                                      <p:to>
                                        <p:strVal val="visible"/>
                                      </p:to>
                                    </p:set>
                                    <p:anim calcmode="lin" valueType="num">
                                      <p:cBhvr additive="base">
                                        <p:cTn id="650" dur="500" fill="hold"/>
                                        <p:tgtEl>
                                          <p:spTgt spid="138"/>
                                        </p:tgtEl>
                                        <p:attrNameLst>
                                          <p:attrName>ppt_x</p:attrName>
                                        </p:attrNameLst>
                                      </p:cBhvr>
                                      <p:tavLst>
                                        <p:tav tm="0">
                                          <p:val>
                                            <p:strVal val="0-#ppt_w/2"/>
                                          </p:val>
                                        </p:tav>
                                        <p:tav tm="100000">
                                          <p:val>
                                            <p:strVal val="#ppt_x"/>
                                          </p:val>
                                        </p:tav>
                                      </p:tavLst>
                                    </p:anim>
                                    <p:anim calcmode="lin" valueType="num">
                                      <p:cBhvr additive="base">
                                        <p:cTn id="651" dur="500" fill="hold"/>
                                        <p:tgtEl>
                                          <p:spTgt spid="138"/>
                                        </p:tgtEl>
                                        <p:attrNameLst>
                                          <p:attrName>ppt_y</p:attrName>
                                        </p:attrNameLst>
                                      </p:cBhvr>
                                      <p:tavLst>
                                        <p:tav tm="0">
                                          <p:val>
                                            <p:strVal val="#ppt_y"/>
                                          </p:val>
                                        </p:tav>
                                        <p:tav tm="100000">
                                          <p:val>
                                            <p:strVal val="#ppt_y"/>
                                          </p:val>
                                        </p:tav>
                                      </p:tavLst>
                                    </p:anim>
                                  </p:childTnLst>
                                </p:cTn>
                              </p:par>
                              <p:par>
                                <p:cTn id="652" presetID="2" presetClass="entr" presetSubtype="8" fill="hold" grpId="0" nodeType="withEffect">
                                  <p:stCondLst>
                                    <p:cond delay="0"/>
                                  </p:stCondLst>
                                  <p:iterate type="lt">
                                    <p:tmPct val="0"/>
                                  </p:iterate>
                                  <p:childTnLst>
                                    <p:set>
                                      <p:cBhvr>
                                        <p:cTn id="653" dur="1" fill="hold">
                                          <p:stCondLst>
                                            <p:cond delay="0"/>
                                          </p:stCondLst>
                                        </p:cTn>
                                        <p:tgtEl>
                                          <p:spTgt spid="144">
                                            <p:txEl>
                                              <p:pRg st="0" end="0"/>
                                            </p:txEl>
                                          </p:spTgt>
                                        </p:tgtEl>
                                        <p:attrNameLst>
                                          <p:attrName>style.visibility</p:attrName>
                                        </p:attrNameLst>
                                      </p:cBhvr>
                                      <p:to>
                                        <p:strVal val="visible"/>
                                      </p:to>
                                    </p:set>
                                    <p:anim calcmode="lin" valueType="num">
                                      <p:cBhvr additive="base">
                                        <p:cTn id="654" dur="500" fill="hold"/>
                                        <p:tgtEl>
                                          <p:spTgt spid="144">
                                            <p:txEl>
                                              <p:pRg st="0" end="0"/>
                                            </p:txEl>
                                          </p:spTgt>
                                        </p:tgtEl>
                                        <p:attrNameLst>
                                          <p:attrName>ppt_x</p:attrName>
                                        </p:attrNameLst>
                                      </p:cBhvr>
                                      <p:tavLst>
                                        <p:tav tm="0">
                                          <p:val>
                                            <p:strVal val="0-#ppt_w/2"/>
                                          </p:val>
                                        </p:tav>
                                        <p:tav tm="100000">
                                          <p:val>
                                            <p:strVal val="#ppt_x"/>
                                          </p:val>
                                        </p:tav>
                                      </p:tavLst>
                                    </p:anim>
                                    <p:anim calcmode="lin" valueType="num">
                                      <p:cBhvr additive="base">
                                        <p:cTn id="655" dur="500" fill="hold"/>
                                        <p:tgtEl>
                                          <p:spTgt spid="144">
                                            <p:txEl>
                                              <p:pRg st="0" end="0"/>
                                            </p:txEl>
                                          </p:spTgt>
                                        </p:tgtEl>
                                        <p:attrNameLst>
                                          <p:attrName>ppt_y</p:attrName>
                                        </p:attrNameLst>
                                      </p:cBhvr>
                                      <p:tavLst>
                                        <p:tav tm="0">
                                          <p:val>
                                            <p:strVal val="#ppt_y"/>
                                          </p:val>
                                        </p:tav>
                                        <p:tav tm="100000">
                                          <p:val>
                                            <p:strVal val="#ppt_y"/>
                                          </p:val>
                                        </p:tav>
                                      </p:tavLst>
                                    </p:anim>
                                  </p:childTnLst>
                                </p:cTn>
                              </p:par>
                              <p:par>
                                <p:cTn id="656" presetID="2" presetClass="entr" presetSubtype="8" fill="hold" grpId="0" nodeType="withEffect">
                                  <p:stCondLst>
                                    <p:cond delay="0"/>
                                  </p:stCondLst>
                                  <p:iterate type="lt">
                                    <p:tmPct val="0"/>
                                  </p:iterate>
                                  <p:childTnLst>
                                    <p:set>
                                      <p:cBhvr>
                                        <p:cTn id="657" dur="1" fill="hold">
                                          <p:stCondLst>
                                            <p:cond delay="0"/>
                                          </p:stCondLst>
                                        </p:cTn>
                                        <p:tgtEl>
                                          <p:spTgt spid="142">
                                            <p:txEl>
                                              <p:pRg st="0" end="0"/>
                                            </p:txEl>
                                          </p:spTgt>
                                        </p:tgtEl>
                                        <p:attrNameLst>
                                          <p:attrName>style.visibility</p:attrName>
                                        </p:attrNameLst>
                                      </p:cBhvr>
                                      <p:to>
                                        <p:strVal val="visible"/>
                                      </p:to>
                                    </p:set>
                                    <p:anim calcmode="lin" valueType="num">
                                      <p:cBhvr additive="base">
                                        <p:cTn id="658" dur="500" fill="hold"/>
                                        <p:tgtEl>
                                          <p:spTgt spid="142">
                                            <p:txEl>
                                              <p:pRg st="0" end="0"/>
                                            </p:txEl>
                                          </p:spTgt>
                                        </p:tgtEl>
                                        <p:attrNameLst>
                                          <p:attrName>ppt_x</p:attrName>
                                        </p:attrNameLst>
                                      </p:cBhvr>
                                      <p:tavLst>
                                        <p:tav tm="0">
                                          <p:val>
                                            <p:strVal val="0-#ppt_w/2"/>
                                          </p:val>
                                        </p:tav>
                                        <p:tav tm="100000">
                                          <p:val>
                                            <p:strVal val="#ppt_x"/>
                                          </p:val>
                                        </p:tav>
                                      </p:tavLst>
                                    </p:anim>
                                    <p:anim calcmode="lin" valueType="num">
                                      <p:cBhvr additive="base">
                                        <p:cTn id="659" dur="500" fill="hold"/>
                                        <p:tgtEl>
                                          <p:spTgt spid="142">
                                            <p:txEl>
                                              <p:pRg st="0" end="0"/>
                                            </p:txEl>
                                          </p:spTgt>
                                        </p:tgtEl>
                                        <p:attrNameLst>
                                          <p:attrName>ppt_y</p:attrName>
                                        </p:attrNameLst>
                                      </p:cBhvr>
                                      <p:tavLst>
                                        <p:tav tm="0">
                                          <p:val>
                                            <p:strVal val="#ppt_y"/>
                                          </p:val>
                                        </p:tav>
                                        <p:tav tm="100000">
                                          <p:val>
                                            <p:strVal val="#ppt_y"/>
                                          </p:val>
                                        </p:tav>
                                      </p:tavLst>
                                    </p:anim>
                                  </p:childTnLst>
                                </p:cTn>
                              </p:par>
                              <p:par>
                                <p:cTn id="660" presetID="2" presetClass="entr" presetSubtype="8" fill="hold" grpId="0" nodeType="withEffect">
                                  <p:stCondLst>
                                    <p:cond delay="0"/>
                                  </p:stCondLst>
                                  <p:iterate type="lt">
                                    <p:tmPct val="0"/>
                                  </p:iterate>
                                  <p:childTnLst>
                                    <p:set>
                                      <p:cBhvr>
                                        <p:cTn id="661" dur="1" fill="hold">
                                          <p:stCondLst>
                                            <p:cond delay="0"/>
                                          </p:stCondLst>
                                        </p:cTn>
                                        <p:tgtEl>
                                          <p:spTgt spid="143">
                                            <p:txEl>
                                              <p:pRg st="0" end="0"/>
                                            </p:txEl>
                                          </p:spTgt>
                                        </p:tgtEl>
                                        <p:attrNameLst>
                                          <p:attrName>style.visibility</p:attrName>
                                        </p:attrNameLst>
                                      </p:cBhvr>
                                      <p:to>
                                        <p:strVal val="visible"/>
                                      </p:to>
                                    </p:set>
                                    <p:anim calcmode="lin" valueType="num">
                                      <p:cBhvr additive="base">
                                        <p:cTn id="662" dur="500" fill="hold"/>
                                        <p:tgtEl>
                                          <p:spTgt spid="143">
                                            <p:txEl>
                                              <p:pRg st="0" end="0"/>
                                            </p:txEl>
                                          </p:spTgt>
                                        </p:tgtEl>
                                        <p:attrNameLst>
                                          <p:attrName>ppt_x</p:attrName>
                                        </p:attrNameLst>
                                      </p:cBhvr>
                                      <p:tavLst>
                                        <p:tav tm="0">
                                          <p:val>
                                            <p:strVal val="0-#ppt_w/2"/>
                                          </p:val>
                                        </p:tav>
                                        <p:tav tm="100000">
                                          <p:val>
                                            <p:strVal val="#ppt_x"/>
                                          </p:val>
                                        </p:tav>
                                      </p:tavLst>
                                    </p:anim>
                                    <p:anim calcmode="lin" valueType="num">
                                      <p:cBhvr additive="base">
                                        <p:cTn id="663" dur="500" fill="hold"/>
                                        <p:tgtEl>
                                          <p:spTgt spid="143">
                                            <p:txEl>
                                              <p:pRg st="0" end="0"/>
                                            </p:txEl>
                                          </p:spTgt>
                                        </p:tgtEl>
                                        <p:attrNameLst>
                                          <p:attrName>ppt_y</p:attrName>
                                        </p:attrNameLst>
                                      </p:cBhvr>
                                      <p:tavLst>
                                        <p:tav tm="0">
                                          <p:val>
                                            <p:strVal val="#ppt_y"/>
                                          </p:val>
                                        </p:tav>
                                        <p:tav tm="100000">
                                          <p:val>
                                            <p:strVal val="#ppt_y"/>
                                          </p:val>
                                        </p:tav>
                                      </p:tavLst>
                                    </p:anim>
                                  </p:childTnLst>
                                </p:cTn>
                              </p:par>
                              <p:par>
                                <p:cTn id="664" presetID="2" presetClass="entr" presetSubtype="8" fill="hold" nodeType="withEffect">
                                  <p:stCondLst>
                                    <p:cond delay="0"/>
                                  </p:stCondLst>
                                  <p:iterate type="lt">
                                    <p:tmPct val="0"/>
                                  </p:iterate>
                                  <p:childTnLst>
                                    <p:set>
                                      <p:cBhvr>
                                        <p:cTn id="665" dur="1" fill="hold">
                                          <p:stCondLst>
                                            <p:cond delay="0"/>
                                          </p:stCondLst>
                                        </p:cTn>
                                        <p:tgtEl>
                                          <p:spTgt spid="140">
                                            <p:txEl>
                                              <p:pRg st="0" end="0"/>
                                            </p:txEl>
                                          </p:spTgt>
                                        </p:tgtEl>
                                        <p:attrNameLst>
                                          <p:attrName>style.visibility</p:attrName>
                                        </p:attrNameLst>
                                      </p:cBhvr>
                                      <p:to>
                                        <p:strVal val="visible"/>
                                      </p:to>
                                    </p:set>
                                    <p:anim calcmode="lin" valueType="num">
                                      <p:cBhvr additive="base">
                                        <p:cTn id="666" dur="500" fill="hold"/>
                                        <p:tgtEl>
                                          <p:spTgt spid="140">
                                            <p:txEl>
                                              <p:pRg st="0" end="0"/>
                                            </p:txEl>
                                          </p:spTgt>
                                        </p:tgtEl>
                                        <p:attrNameLst>
                                          <p:attrName>ppt_x</p:attrName>
                                        </p:attrNameLst>
                                      </p:cBhvr>
                                      <p:tavLst>
                                        <p:tav tm="0">
                                          <p:val>
                                            <p:strVal val="0-#ppt_w/2"/>
                                          </p:val>
                                        </p:tav>
                                        <p:tav tm="100000">
                                          <p:val>
                                            <p:strVal val="#ppt_x"/>
                                          </p:val>
                                        </p:tav>
                                      </p:tavLst>
                                    </p:anim>
                                    <p:anim calcmode="lin" valueType="num">
                                      <p:cBhvr additive="base">
                                        <p:cTn id="667" dur="500" fill="hold"/>
                                        <p:tgtEl>
                                          <p:spTgt spid="140">
                                            <p:txEl>
                                              <p:pRg st="0" end="0"/>
                                            </p:txEl>
                                          </p:spTgt>
                                        </p:tgtEl>
                                        <p:attrNameLst>
                                          <p:attrName>ppt_y</p:attrName>
                                        </p:attrNameLst>
                                      </p:cBhvr>
                                      <p:tavLst>
                                        <p:tav tm="0">
                                          <p:val>
                                            <p:strVal val="#ppt_y"/>
                                          </p:val>
                                        </p:tav>
                                        <p:tav tm="100000">
                                          <p:val>
                                            <p:strVal val="#ppt_y"/>
                                          </p:val>
                                        </p:tav>
                                      </p:tavLst>
                                    </p:anim>
                                  </p:childTnLst>
                                </p:cTn>
                              </p:par>
                              <p:par>
                                <p:cTn id="668" presetID="2" presetClass="entr" presetSubtype="8" fill="hold" nodeType="withEffect">
                                  <p:stCondLst>
                                    <p:cond delay="0"/>
                                  </p:stCondLst>
                                  <p:childTnLst>
                                    <p:set>
                                      <p:cBhvr>
                                        <p:cTn id="669" dur="1" fill="hold">
                                          <p:stCondLst>
                                            <p:cond delay="0"/>
                                          </p:stCondLst>
                                        </p:cTn>
                                        <p:tgtEl>
                                          <p:spTgt spid="141"/>
                                        </p:tgtEl>
                                        <p:attrNameLst>
                                          <p:attrName>style.visibility</p:attrName>
                                        </p:attrNameLst>
                                      </p:cBhvr>
                                      <p:to>
                                        <p:strVal val="visible"/>
                                      </p:to>
                                    </p:set>
                                    <p:anim calcmode="lin" valueType="num">
                                      <p:cBhvr additive="base">
                                        <p:cTn id="670" dur="500" fill="hold"/>
                                        <p:tgtEl>
                                          <p:spTgt spid="141"/>
                                        </p:tgtEl>
                                        <p:attrNameLst>
                                          <p:attrName>ppt_x</p:attrName>
                                        </p:attrNameLst>
                                      </p:cBhvr>
                                      <p:tavLst>
                                        <p:tav tm="0">
                                          <p:val>
                                            <p:strVal val="0-#ppt_w/2"/>
                                          </p:val>
                                        </p:tav>
                                        <p:tav tm="100000">
                                          <p:val>
                                            <p:strVal val="#ppt_x"/>
                                          </p:val>
                                        </p:tav>
                                      </p:tavLst>
                                    </p:anim>
                                    <p:anim calcmode="lin" valueType="num">
                                      <p:cBhvr additive="base">
                                        <p:cTn id="671" dur="500" fill="hold"/>
                                        <p:tgtEl>
                                          <p:spTgt spid="141"/>
                                        </p:tgtEl>
                                        <p:attrNameLst>
                                          <p:attrName>ppt_y</p:attrName>
                                        </p:attrNameLst>
                                      </p:cBhvr>
                                      <p:tavLst>
                                        <p:tav tm="0">
                                          <p:val>
                                            <p:strVal val="#ppt_y"/>
                                          </p:val>
                                        </p:tav>
                                        <p:tav tm="100000">
                                          <p:val>
                                            <p:strVal val="#ppt_y"/>
                                          </p:val>
                                        </p:tav>
                                      </p:tavLst>
                                    </p:anim>
                                  </p:childTnLst>
                                </p:cTn>
                              </p:par>
                            </p:childTnLst>
                          </p:cTn>
                        </p:par>
                      </p:childTnLst>
                    </p:cTn>
                  </p:par>
                  <p:par>
                    <p:cTn id="672" fill="hold">
                      <p:stCondLst>
                        <p:cond delay="indefinite"/>
                      </p:stCondLst>
                      <p:childTnLst>
                        <p:par>
                          <p:cTn id="673" fill="hold">
                            <p:stCondLst>
                              <p:cond delay="0"/>
                            </p:stCondLst>
                            <p:childTnLst>
                              <p:par>
                                <p:cTn id="674" presetID="4" presetClass="emph" presetSubtype="2" fill="hold" grpId="1" nodeType="clickEffect">
                                  <p:stCondLst>
                                    <p:cond delay="0"/>
                                  </p:stCondLst>
                                  <p:iterate type="lt">
                                    <p:tmPct val="0"/>
                                  </p:iterate>
                                  <p:childTnLst>
                                    <p:anim to="1.3" calcmode="lin" valueType="num">
                                      <p:cBhvr override="childStyle">
                                        <p:cTn id="675" dur="500" fill="hold"/>
                                        <p:tgtEl>
                                          <p:spTgt spid="140">
                                            <p:txEl>
                                              <p:pRg st="0" end="0"/>
                                            </p:txEl>
                                          </p:spTgt>
                                        </p:tgtEl>
                                        <p:attrNameLst>
                                          <p:attrName>style.fontSize</p:attrName>
                                        </p:attrNameLst>
                                      </p:cBhvr>
                                    </p:anim>
                                  </p:childTnLst>
                                </p:cTn>
                              </p:par>
                            </p:childTnLst>
                          </p:cTn>
                        </p:par>
                        <p:par>
                          <p:cTn id="676" fill="hold">
                            <p:stCondLst>
                              <p:cond delay="500"/>
                            </p:stCondLst>
                            <p:childTnLst>
                              <p:par>
                                <p:cTn id="677" presetID="20" presetClass="emph" presetSubtype="0" fill="hold" grpId="2" nodeType="afterEffect">
                                  <p:stCondLst>
                                    <p:cond delay="0"/>
                                  </p:stCondLst>
                                  <p:iterate type="lt">
                                    <p:tmPct val="10000"/>
                                  </p:iterate>
                                  <p:childTnLst>
                                    <p:set>
                                      <p:cBhvr override="childStyle">
                                        <p:cTn id="678" dur="250" autoRev="1" fill="hold"/>
                                        <p:tgtEl>
                                          <p:spTgt spid="140">
                                            <p:txEl>
                                              <p:pRg st="0" end="0"/>
                                            </p:txEl>
                                          </p:spTgt>
                                        </p:tgtEl>
                                        <p:attrNameLst>
                                          <p:attrName>style.color</p:attrName>
                                        </p:attrNameLst>
                                      </p:cBhvr>
                                      <p:to>
                                        <p:clrVal>
                                          <a:srgbClr val="33CC33"/>
                                        </p:clrVal>
                                      </p:to>
                                    </p:set>
                                    <p:set>
                                      <p:cBhvr>
                                        <p:cTn id="679" dur="250" autoRev="1" fill="hold"/>
                                        <p:tgtEl>
                                          <p:spTgt spid="140">
                                            <p:txEl>
                                              <p:pRg st="0" end="0"/>
                                            </p:txEl>
                                          </p:spTgt>
                                        </p:tgtEl>
                                        <p:attrNameLst>
                                          <p:attrName>fillcolor</p:attrName>
                                        </p:attrNameLst>
                                      </p:cBhvr>
                                      <p:to>
                                        <p:clrVal>
                                          <a:srgbClr val="33CC33"/>
                                        </p:clrVal>
                                      </p:to>
                                    </p:set>
                                    <p:set>
                                      <p:cBhvr>
                                        <p:cTn id="680" dur="250" autoRev="1" fill="hold"/>
                                        <p:tgtEl>
                                          <p:spTgt spid="140">
                                            <p:txEl>
                                              <p:pRg st="0" end="0"/>
                                            </p:txEl>
                                          </p:spTgt>
                                        </p:tgtEl>
                                        <p:attrNameLst>
                                          <p:attrName>fill.type</p:attrName>
                                        </p:attrNameLst>
                                      </p:cBhvr>
                                      <p:to>
                                        <p:strVal val="solid"/>
                                      </p:to>
                                    </p:set>
                                  </p:childTnLst>
                                </p:cTn>
                              </p:par>
                            </p:childTnLst>
                          </p:cTn>
                        </p:par>
                        <p:par>
                          <p:cTn id="681" fill="hold">
                            <p:stCondLst>
                              <p:cond delay="1050"/>
                            </p:stCondLst>
                            <p:childTnLst>
                              <p:par>
                                <p:cTn id="682" presetID="35" presetClass="path" presetSubtype="0" accel="50000" decel="50000" fill="hold" grpId="0" nodeType="afterEffect">
                                  <p:stCondLst>
                                    <p:cond delay="0"/>
                                  </p:stCondLst>
                                  <p:iterate type="lt">
                                    <p:tmPct val="0"/>
                                  </p:iterate>
                                  <p:childTnLst>
                                    <p:animMotion origin="layout" path="M 4.16667E-7 -4.07407E-6 L -0.05091 0.00024 " pathEditMode="relative" rAng="0" ptsTypes="AA">
                                      <p:cBhvr>
                                        <p:cTn id="683" dur="500" fill="hold"/>
                                        <p:tgtEl>
                                          <p:spTgt spid="140">
                                            <p:txEl>
                                              <p:pRg st="0" end="0"/>
                                            </p:txEl>
                                          </p:spTgt>
                                        </p:tgtEl>
                                        <p:attrNameLst>
                                          <p:attrName>ppt_x</p:attrName>
                                          <p:attrName>ppt_y</p:attrName>
                                        </p:attrNameLst>
                                      </p:cBhvr>
                                      <p:rCtr x="-2552" y="0"/>
                                    </p:animMotion>
                                  </p:childTnLst>
                                </p:cTn>
                              </p:par>
                            </p:childTnLst>
                          </p:cTn>
                        </p:par>
                      </p:childTnLst>
                    </p:cTn>
                  </p:par>
                  <p:par>
                    <p:cTn id="684" fill="hold">
                      <p:stCondLst>
                        <p:cond delay="indefinite"/>
                      </p:stCondLst>
                      <p:childTnLst>
                        <p:par>
                          <p:cTn id="685" fill="hold">
                            <p:stCondLst>
                              <p:cond delay="0"/>
                            </p:stCondLst>
                            <p:childTnLst>
                              <p:par>
                                <p:cTn id="686" presetID="26" presetClass="emph" presetSubtype="0" fill="hold" nodeType="clickEffect">
                                  <p:stCondLst>
                                    <p:cond delay="0"/>
                                  </p:stCondLst>
                                  <p:iterate type="lt">
                                    <p:tmPct val="0"/>
                                  </p:iterate>
                                  <p:childTnLst>
                                    <p:animEffect transition="out" filter="fade">
                                      <p:cBhvr>
                                        <p:cTn id="687" dur="500" tmFilter="0, 0; .2, .5; .8, .5; 1, 0"/>
                                        <p:tgtEl>
                                          <p:spTgt spid="136">
                                            <p:txEl>
                                              <p:pRg st="0" end="0"/>
                                            </p:txEl>
                                          </p:spTgt>
                                        </p:tgtEl>
                                      </p:cBhvr>
                                    </p:animEffect>
                                    <p:animScale>
                                      <p:cBhvr>
                                        <p:cTn id="688" dur="250" autoRev="1" fill="hold"/>
                                        <p:tgtEl>
                                          <p:spTgt spid="136">
                                            <p:txEl>
                                              <p:pRg st="0" end="0"/>
                                            </p:txEl>
                                          </p:spTgt>
                                        </p:tgtEl>
                                      </p:cBhvr>
                                      <p:by x="105000" y="105000"/>
                                    </p:animScale>
                                  </p:childTnLst>
                                </p:cTn>
                              </p:par>
                            </p:childTnLst>
                          </p:cTn>
                        </p:par>
                        <p:par>
                          <p:cTn id="689" fill="hold">
                            <p:stCondLst>
                              <p:cond delay="500"/>
                            </p:stCondLst>
                            <p:childTnLst>
                              <p:par>
                                <p:cTn id="690" presetID="20" presetClass="emph" presetSubtype="0" fill="hold" nodeType="afterEffect">
                                  <p:stCondLst>
                                    <p:cond delay="0"/>
                                  </p:stCondLst>
                                  <p:iterate type="lt">
                                    <p:tmPct val="10000"/>
                                  </p:iterate>
                                  <p:childTnLst>
                                    <p:set>
                                      <p:cBhvr override="childStyle">
                                        <p:cTn id="691" dur="250" autoRev="1" fill="hold"/>
                                        <p:tgtEl>
                                          <p:spTgt spid="136">
                                            <p:txEl>
                                              <p:pRg st="0" end="0"/>
                                            </p:txEl>
                                          </p:spTgt>
                                        </p:tgtEl>
                                        <p:attrNameLst>
                                          <p:attrName>style.color</p:attrName>
                                        </p:attrNameLst>
                                      </p:cBhvr>
                                      <p:to>
                                        <p:clrVal>
                                          <a:srgbClr val="33CC33"/>
                                        </p:clrVal>
                                      </p:to>
                                    </p:set>
                                    <p:set>
                                      <p:cBhvr>
                                        <p:cTn id="692" dur="250" autoRev="1" fill="hold"/>
                                        <p:tgtEl>
                                          <p:spTgt spid="136">
                                            <p:txEl>
                                              <p:pRg st="0" end="0"/>
                                            </p:txEl>
                                          </p:spTgt>
                                        </p:tgtEl>
                                        <p:attrNameLst>
                                          <p:attrName>fillcolor</p:attrName>
                                        </p:attrNameLst>
                                      </p:cBhvr>
                                      <p:to>
                                        <p:clrVal>
                                          <a:srgbClr val="33CC33"/>
                                        </p:clrVal>
                                      </p:to>
                                    </p:set>
                                    <p:set>
                                      <p:cBhvr>
                                        <p:cTn id="693" dur="250" autoRev="1" fill="hold"/>
                                        <p:tgtEl>
                                          <p:spTgt spid="136">
                                            <p:txEl>
                                              <p:pRg st="0" end="0"/>
                                            </p:txEl>
                                          </p:spTgt>
                                        </p:tgtEl>
                                        <p:attrNameLst>
                                          <p:attrName>fill.type</p:attrName>
                                        </p:attrNameLst>
                                      </p:cBhvr>
                                      <p:to>
                                        <p:strVal val="solid"/>
                                      </p:to>
                                    </p:set>
                                  </p:childTnLst>
                                </p:cTn>
                              </p:par>
                            </p:childTnLst>
                          </p:cTn>
                        </p:par>
                      </p:childTnLst>
                    </p:cTn>
                  </p:par>
                  <p:par>
                    <p:cTn id="694" fill="hold">
                      <p:stCondLst>
                        <p:cond delay="indefinite"/>
                      </p:stCondLst>
                      <p:childTnLst>
                        <p:par>
                          <p:cTn id="695" fill="hold">
                            <p:stCondLst>
                              <p:cond delay="0"/>
                            </p:stCondLst>
                            <p:childTnLst>
                              <p:par>
                                <p:cTn id="696" presetID="42" presetClass="path" presetSubtype="0" accel="50000" decel="50000" fill="hold" nodeType="clickEffect">
                                  <p:stCondLst>
                                    <p:cond delay="0"/>
                                  </p:stCondLst>
                                  <p:iterate type="lt">
                                    <p:tmPct val="0"/>
                                  </p:iterate>
                                  <p:childTnLst>
                                    <p:animMotion origin="layout" path="M -0.00039 -0.00278 L 2.29167E-6 0.05879 " pathEditMode="relative" rAng="0" ptsTypes="AA">
                                      <p:cBhvr>
                                        <p:cTn id="697" dur="500" fill="hold"/>
                                        <p:tgtEl>
                                          <p:spTgt spid="136">
                                            <p:txEl>
                                              <p:pRg st="0" end="0"/>
                                            </p:txEl>
                                          </p:spTgt>
                                        </p:tgtEl>
                                        <p:attrNameLst>
                                          <p:attrName>ppt_x</p:attrName>
                                          <p:attrName>ppt_y</p:attrName>
                                        </p:attrNameLst>
                                      </p:cBhvr>
                                      <p:rCtr x="13" y="3079"/>
                                    </p:animMotion>
                                  </p:childTnLst>
                                </p:cTn>
                              </p:par>
                              <p:par>
                                <p:cTn id="698" presetID="3" presetClass="emph" presetSubtype="2" fill="hold" grpId="0" nodeType="withEffect">
                                  <p:stCondLst>
                                    <p:cond delay="0"/>
                                  </p:stCondLst>
                                  <p:iterate type="lt">
                                    <p:tmPct val="0"/>
                                  </p:iterate>
                                  <p:childTnLst>
                                    <p:animClr clrSpc="rgb" dir="cw">
                                      <p:cBhvr override="childStyle">
                                        <p:cTn id="699" dur="500" fill="hold"/>
                                        <p:tgtEl>
                                          <p:spTgt spid="136">
                                            <p:txEl>
                                              <p:pRg st="0" end="0"/>
                                            </p:txEl>
                                          </p:spTgt>
                                        </p:tgtEl>
                                        <p:attrNameLst>
                                          <p:attrName>style.color</p:attrName>
                                        </p:attrNameLst>
                                      </p:cBhvr>
                                      <p:to>
                                        <a:srgbClr val="0099FF"/>
                                      </p:to>
                                    </p:animClr>
                                  </p:childTnLst>
                                </p:cTn>
                              </p:par>
                            </p:childTnLst>
                          </p:cTn>
                        </p:par>
                      </p:childTnLst>
                    </p:cTn>
                  </p:par>
                  <p:par>
                    <p:cTn id="700" fill="hold">
                      <p:stCondLst>
                        <p:cond delay="indefinite"/>
                      </p:stCondLst>
                      <p:childTnLst>
                        <p:par>
                          <p:cTn id="701" fill="hold">
                            <p:stCondLst>
                              <p:cond delay="0"/>
                            </p:stCondLst>
                            <p:childTnLst>
                              <p:par>
                                <p:cTn id="702" presetID="26" presetClass="emph" presetSubtype="0" fill="hold" nodeType="clickEffect">
                                  <p:stCondLst>
                                    <p:cond delay="0"/>
                                  </p:stCondLst>
                                  <p:iterate type="lt">
                                    <p:tmPct val="0"/>
                                  </p:iterate>
                                  <p:childTnLst>
                                    <p:animEffect transition="out" filter="fade">
                                      <p:cBhvr>
                                        <p:cTn id="703" dur="500" tmFilter="0, 0; .2, .5; .8, .5; 1, 0"/>
                                        <p:tgtEl>
                                          <p:spTgt spid="142">
                                            <p:txEl>
                                              <p:pRg st="0" end="0"/>
                                            </p:txEl>
                                          </p:spTgt>
                                        </p:tgtEl>
                                      </p:cBhvr>
                                    </p:animEffect>
                                    <p:animScale>
                                      <p:cBhvr>
                                        <p:cTn id="704" dur="250" autoRev="1" fill="hold"/>
                                        <p:tgtEl>
                                          <p:spTgt spid="142">
                                            <p:txEl>
                                              <p:pRg st="0" end="0"/>
                                            </p:txEl>
                                          </p:spTgt>
                                        </p:tgtEl>
                                      </p:cBhvr>
                                      <p:by x="105000" y="105000"/>
                                    </p:animScale>
                                  </p:childTnLst>
                                </p:cTn>
                              </p:par>
                            </p:childTnLst>
                          </p:cTn>
                        </p:par>
                        <p:par>
                          <p:cTn id="705" fill="hold">
                            <p:stCondLst>
                              <p:cond delay="500"/>
                            </p:stCondLst>
                            <p:childTnLst>
                              <p:par>
                                <p:cTn id="706" presetID="20" presetClass="emph" presetSubtype="0" fill="hold" nodeType="afterEffect">
                                  <p:stCondLst>
                                    <p:cond delay="0"/>
                                  </p:stCondLst>
                                  <p:iterate type="lt">
                                    <p:tmPct val="10000"/>
                                  </p:iterate>
                                  <p:childTnLst>
                                    <p:set>
                                      <p:cBhvr override="childStyle">
                                        <p:cTn id="707" dur="250" autoRev="1" fill="hold"/>
                                        <p:tgtEl>
                                          <p:spTgt spid="142">
                                            <p:txEl>
                                              <p:pRg st="0" end="0"/>
                                            </p:txEl>
                                          </p:spTgt>
                                        </p:tgtEl>
                                        <p:attrNameLst>
                                          <p:attrName>style.color</p:attrName>
                                        </p:attrNameLst>
                                      </p:cBhvr>
                                      <p:to>
                                        <p:clrVal>
                                          <a:srgbClr val="33CC33"/>
                                        </p:clrVal>
                                      </p:to>
                                    </p:set>
                                    <p:set>
                                      <p:cBhvr>
                                        <p:cTn id="708" dur="250" autoRev="1" fill="hold"/>
                                        <p:tgtEl>
                                          <p:spTgt spid="142">
                                            <p:txEl>
                                              <p:pRg st="0" end="0"/>
                                            </p:txEl>
                                          </p:spTgt>
                                        </p:tgtEl>
                                        <p:attrNameLst>
                                          <p:attrName>fillcolor</p:attrName>
                                        </p:attrNameLst>
                                      </p:cBhvr>
                                      <p:to>
                                        <p:clrVal>
                                          <a:srgbClr val="33CC33"/>
                                        </p:clrVal>
                                      </p:to>
                                    </p:set>
                                    <p:set>
                                      <p:cBhvr>
                                        <p:cTn id="709" dur="250" autoRev="1" fill="hold"/>
                                        <p:tgtEl>
                                          <p:spTgt spid="142">
                                            <p:txEl>
                                              <p:pRg st="0" end="0"/>
                                            </p:txEl>
                                          </p:spTgt>
                                        </p:tgtEl>
                                        <p:attrNameLst>
                                          <p:attrName>fill.type</p:attrName>
                                        </p:attrNameLst>
                                      </p:cBhvr>
                                      <p:to>
                                        <p:strVal val="solid"/>
                                      </p:to>
                                    </p:set>
                                  </p:childTnLst>
                                </p:cTn>
                              </p:par>
                            </p:childTnLst>
                          </p:cTn>
                        </p:par>
                      </p:childTnLst>
                    </p:cTn>
                  </p:par>
                  <p:par>
                    <p:cTn id="710" fill="hold">
                      <p:stCondLst>
                        <p:cond delay="indefinite"/>
                      </p:stCondLst>
                      <p:childTnLst>
                        <p:par>
                          <p:cTn id="711" fill="hold">
                            <p:stCondLst>
                              <p:cond delay="0"/>
                            </p:stCondLst>
                            <p:childTnLst>
                              <p:par>
                                <p:cTn id="712" presetID="42" presetClass="path" presetSubtype="0" accel="50000" decel="50000" fill="hold" nodeType="clickEffect">
                                  <p:stCondLst>
                                    <p:cond delay="0"/>
                                  </p:stCondLst>
                                  <p:iterate type="lt">
                                    <p:tmPct val="0"/>
                                  </p:iterate>
                                  <p:childTnLst>
                                    <p:animMotion origin="layout" path="M -0.00039 -0.00278 L 2.29167E-6 0.05879 " pathEditMode="relative" rAng="0" ptsTypes="AA">
                                      <p:cBhvr>
                                        <p:cTn id="713" dur="500" fill="hold"/>
                                        <p:tgtEl>
                                          <p:spTgt spid="142">
                                            <p:txEl>
                                              <p:pRg st="0" end="0"/>
                                            </p:txEl>
                                          </p:spTgt>
                                        </p:tgtEl>
                                        <p:attrNameLst>
                                          <p:attrName>ppt_x</p:attrName>
                                          <p:attrName>ppt_y</p:attrName>
                                        </p:attrNameLst>
                                      </p:cBhvr>
                                      <p:rCtr x="13" y="3079"/>
                                    </p:animMotion>
                                  </p:childTnLst>
                                </p:cTn>
                              </p:par>
                              <p:par>
                                <p:cTn id="714" presetID="3" presetClass="emph" presetSubtype="2" fill="hold" grpId="1" nodeType="withEffect">
                                  <p:stCondLst>
                                    <p:cond delay="0"/>
                                  </p:stCondLst>
                                  <p:iterate type="lt">
                                    <p:tmPct val="0"/>
                                  </p:iterate>
                                  <p:childTnLst>
                                    <p:animClr clrSpc="rgb" dir="cw">
                                      <p:cBhvr override="childStyle">
                                        <p:cTn id="715" dur="500" fill="hold"/>
                                        <p:tgtEl>
                                          <p:spTgt spid="142">
                                            <p:txEl>
                                              <p:pRg st="0" end="0"/>
                                            </p:txEl>
                                          </p:spTgt>
                                        </p:tgtEl>
                                        <p:attrNameLst>
                                          <p:attrName>style.color</p:attrName>
                                        </p:attrNameLst>
                                      </p:cBhvr>
                                      <p:to>
                                        <a:srgbClr val="0099FF"/>
                                      </p:to>
                                    </p:animClr>
                                  </p:childTnLst>
                                </p:cTn>
                              </p:par>
                            </p:childTnLst>
                          </p:cTn>
                        </p:par>
                      </p:childTnLst>
                    </p:cTn>
                  </p:par>
                  <p:par>
                    <p:cTn id="716" fill="hold">
                      <p:stCondLst>
                        <p:cond delay="indefinite"/>
                      </p:stCondLst>
                      <p:childTnLst>
                        <p:par>
                          <p:cTn id="717" fill="hold">
                            <p:stCondLst>
                              <p:cond delay="0"/>
                            </p:stCondLst>
                            <p:childTnLst>
                              <p:par>
                                <p:cTn id="718" presetID="26" presetClass="emph" presetSubtype="0" fill="hold" nodeType="clickEffect">
                                  <p:stCondLst>
                                    <p:cond delay="0"/>
                                  </p:stCondLst>
                                  <p:iterate type="lt">
                                    <p:tmPct val="0"/>
                                  </p:iterate>
                                  <p:childTnLst>
                                    <p:animEffect transition="out" filter="fade">
                                      <p:cBhvr>
                                        <p:cTn id="719" dur="500" tmFilter="0, 0; .2, .5; .8, .5; 1, 0"/>
                                        <p:tgtEl>
                                          <p:spTgt spid="143">
                                            <p:txEl>
                                              <p:pRg st="0" end="0"/>
                                            </p:txEl>
                                          </p:spTgt>
                                        </p:tgtEl>
                                      </p:cBhvr>
                                    </p:animEffect>
                                    <p:animScale>
                                      <p:cBhvr>
                                        <p:cTn id="720" dur="250" autoRev="1" fill="hold"/>
                                        <p:tgtEl>
                                          <p:spTgt spid="143">
                                            <p:txEl>
                                              <p:pRg st="0" end="0"/>
                                            </p:txEl>
                                          </p:spTgt>
                                        </p:tgtEl>
                                      </p:cBhvr>
                                      <p:by x="105000" y="105000"/>
                                    </p:animScale>
                                  </p:childTnLst>
                                </p:cTn>
                              </p:par>
                            </p:childTnLst>
                          </p:cTn>
                        </p:par>
                        <p:par>
                          <p:cTn id="721" fill="hold">
                            <p:stCondLst>
                              <p:cond delay="500"/>
                            </p:stCondLst>
                            <p:childTnLst>
                              <p:par>
                                <p:cTn id="722" presetID="20" presetClass="emph" presetSubtype="0" fill="hold" nodeType="afterEffect">
                                  <p:stCondLst>
                                    <p:cond delay="0"/>
                                  </p:stCondLst>
                                  <p:iterate type="lt">
                                    <p:tmPct val="10000"/>
                                  </p:iterate>
                                  <p:childTnLst>
                                    <p:set>
                                      <p:cBhvr override="childStyle">
                                        <p:cTn id="723" dur="250" autoRev="1" fill="hold"/>
                                        <p:tgtEl>
                                          <p:spTgt spid="143">
                                            <p:txEl>
                                              <p:pRg st="0" end="0"/>
                                            </p:txEl>
                                          </p:spTgt>
                                        </p:tgtEl>
                                        <p:attrNameLst>
                                          <p:attrName>style.color</p:attrName>
                                        </p:attrNameLst>
                                      </p:cBhvr>
                                      <p:to>
                                        <p:clrVal>
                                          <a:srgbClr val="33CC33"/>
                                        </p:clrVal>
                                      </p:to>
                                    </p:set>
                                    <p:set>
                                      <p:cBhvr>
                                        <p:cTn id="724" dur="250" autoRev="1" fill="hold"/>
                                        <p:tgtEl>
                                          <p:spTgt spid="143">
                                            <p:txEl>
                                              <p:pRg st="0" end="0"/>
                                            </p:txEl>
                                          </p:spTgt>
                                        </p:tgtEl>
                                        <p:attrNameLst>
                                          <p:attrName>fillcolor</p:attrName>
                                        </p:attrNameLst>
                                      </p:cBhvr>
                                      <p:to>
                                        <p:clrVal>
                                          <a:srgbClr val="33CC33"/>
                                        </p:clrVal>
                                      </p:to>
                                    </p:set>
                                    <p:set>
                                      <p:cBhvr>
                                        <p:cTn id="725" dur="250" autoRev="1" fill="hold"/>
                                        <p:tgtEl>
                                          <p:spTgt spid="143">
                                            <p:txEl>
                                              <p:pRg st="0" end="0"/>
                                            </p:txEl>
                                          </p:spTgt>
                                        </p:tgtEl>
                                        <p:attrNameLst>
                                          <p:attrName>fill.type</p:attrName>
                                        </p:attrNameLst>
                                      </p:cBhvr>
                                      <p:to>
                                        <p:strVal val="solid"/>
                                      </p:to>
                                    </p:set>
                                  </p:childTnLst>
                                </p:cTn>
                              </p:par>
                            </p:childTnLst>
                          </p:cTn>
                        </p:par>
                      </p:childTnLst>
                    </p:cTn>
                  </p:par>
                  <p:par>
                    <p:cTn id="726" fill="hold">
                      <p:stCondLst>
                        <p:cond delay="indefinite"/>
                      </p:stCondLst>
                      <p:childTnLst>
                        <p:par>
                          <p:cTn id="727" fill="hold">
                            <p:stCondLst>
                              <p:cond delay="0"/>
                            </p:stCondLst>
                            <p:childTnLst>
                              <p:par>
                                <p:cTn id="728" presetID="42" presetClass="path" presetSubtype="0" accel="50000" decel="50000" fill="hold" nodeType="clickEffect">
                                  <p:stCondLst>
                                    <p:cond delay="0"/>
                                  </p:stCondLst>
                                  <p:iterate type="lt">
                                    <p:tmPct val="0"/>
                                  </p:iterate>
                                  <p:childTnLst>
                                    <p:animMotion origin="layout" path="M -0.00039 -0.00278 L 4.16667E-7 0.05879 " pathEditMode="relative" rAng="0" ptsTypes="AA">
                                      <p:cBhvr>
                                        <p:cTn id="729" dur="500" fill="hold"/>
                                        <p:tgtEl>
                                          <p:spTgt spid="143">
                                            <p:txEl>
                                              <p:pRg st="0" end="0"/>
                                            </p:txEl>
                                          </p:spTgt>
                                        </p:tgtEl>
                                        <p:attrNameLst>
                                          <p:attrName>ppt_x</p:attrName>
                                          <p:attrName>ppt_y</p:attrName>
                                        </p:attrNameLst>
                                      </p:cBhvr>
                                      <p:rCtr x="13" y="3079"/>
                                    </p:animMotion>
                                  </p:childTnLst>
                                </p:cTn>
                              </p:par>
                              <p:par>
                                <p:cTn id="730" presetID="3" presetClass="emph" presetSubtype="2" fill="hold" grpId="1" nodeType="withEffect">
                                  <p:stCondLst>
                                    <p:cond delay="0"/>
                                  </p:stCondLst>
                                  <p:iterate type="lt">
                                    <p:tmPct val="0"/>
                                  </p:iterate>
                                  <p:childTnLst>
                                    <p:animClr clrSpc="rgb" dir="cw">
                                      <p:cBhvr override="childStyle">
                                        <p:cTn id="731" dur="500" fill="hold"/>
                                        <p:tgtEl>
                                          <p:spTgt spid="143">
                                            <p:txEl>
                                              <p:pRg st="0" end="0"/>
                                            </p:txEl>
                                          </p:spTgt>
                                        </p:tgtEl>
                                        <p:attrNameLst>
                                          <p:attrName>style.color</p:attrName>
                                        </p:attrNameLst>
                                      </p:cBhvr>
                                      <p:to>
                                        <a:srgbClr val="0099FF"/>
                                      </p:to>
                                    </p:animClr>
                                  </p:childTnLst>
                                </p:cTn>
                              </p:par>
                            </p:childTnLst>
                          </p:cTn>
                        </p:par>
                      </p:childTnLst>
                    </p:cTn>
                  </p:par>
                  <p:par>
                    <p:cTn id="732" fill="hold">
                      <p:stCondLst>
                        <p:cond delay="indefinite"/>
                      </p:stCondLst>
                      <p:childTnLst>
                        <p:par>
                          <p:cTn id="733" fill="hold">
                            <p:stCondLst>
                              <p:cond delay="0"/>
                            </p:stCondLst>
                            <p:childTnLst>
                              <p:par>
                                <p:cTn id="734" presetID="26" presetClass="emph" presetSubtype="0" fill="hold" nodeType="clickEffect">
                                  <p:stCondLst>
                                    <p:cond delay="0"/>
                                  </p:stCondLst>
                                  <p:iterate type="lt">
                                    <p:tmPct val="0"/>
                                  </p:iterate>
                                  <p:childTnLst>
                                    <p:animEffect transition="out" filter="fade">
                                      <p:cBhvr>
                                        <p:cTn id="735" dur="500" tmFilter="0, 0; .2, .5; .8, .5; 1, 0"/>
                                        <p:tgtEl>
                                          <p:spTgt spid="144">
                                            <p:txEl>
                                              <p:pRg st="0" end="0"/>
                                            </p:txEl>
                                          </p:spTgt>
                                        </p:tgtEl>
                                      </p:cBhvr>
                                    </p:animEffect>
                                    <p:animScale>
                                      <p:cBhvr>
                                        <p:cTn id="736" dur="250" autoRev="1" fill="hold"/>
                                        <p:tgtEl>
                                          <p:spTgt spid="144">
                                            <p:txEl>
                                              <p:pRg st="0" end="0"/>
                                            </p:txEl>
                                          </p:spTgt>
                                        </p:tgtEl>
                                      </p:cBhvr>
                                      <p:by x="105000" y="105000"/>
                                    </p:animScale>
                                  </p:childTnLst>
                                </p:cTn>
                              </p:par>
                            </p:childTnLst>
                          </p:cTn>
                        </p:par>
                        <p:par>
                          <p:cTn id="737" fill="hold">
                            <p:stCondLst>
                              <p:cond delay="500"/>
                            </p:stCondLst>
                            <p:childTnLst>
                              <p:par>
                                <p:cTn id="738" presetID="20" presetClass="emph" presetSubtype="0" fill="hold" nodeType="afterEffect">
                                  <p:stCondLst>
                                    <p:cond delay="0"/>
                                  </p:stCondLst>
                                  <p:iterate type="lt">
                                    <p:tmPct val="10000"/>
                                  </p:iterate>
                                  <p:childTnLst>
                                    <p:set>
                                      <p:cBhvr override="childStyle">
                                        <p:cTn id="739" dur="250" autoRev="1" fill="hold"/>
                                        <p:tgtEl>
                                          <p:spTgt spid="144">
                                            <p:txEl>
                                              <p:pRg st="0" end="0"/>
                                            </p:txEl>
                                          </p:spTgt>
                                        </p:tgtEl>
                                        <p:attrNameLst>
                                          <p:attrName>style.color</p:attrName>
                                        </p:attrNameLst>
                                      </p:cBhvr>
                                      <p:to>
                                        <p:clrVal>
                                          <a:srgbClr val="33CC33"/>
                                        </p:clrVal>
                                      </p:to>
                                    </p:set>
                                    <p:set>
                                      <p:cBhvr>
                                        <p:cTn id="740" dur="250" autoRev="1" fill="hold"/>
                                        <p:tgtEl>
                                          <p:spTgt spid="144">
                                            <p:txEl>
                                              <p:pRg st="0" end="0"/>
                                            </p:txEl>
                                          </p:spTgt>
                                        </p:tgtEl>
                                        <p:attrNameLst>
                                          <p:attrName>fillcolor</p:attrName>
                                        </p:attrNameLst>
                                      </p:cBhvr>
                                      <p:to>
                                        <p:clrVal>
                                          <a:srgbClr val="33CC33"/>
                                        </p:clrVal>
                                      </p:to>
                                    </p:set>
                                    <p:set>
                                      <p:cBhvr>
                                        <p:cTn id="741" dur="250" autoRev="1" fill="hold"/>
                                        <p:tgtEl>
                                          <p:spTgt spid="144">
                                            <p:txEl>
                                              <p:pRg st="0" end="0"/>
                                            </p:txEl>
                                          </p:spTgt>
                                        </p:tgtEl>
                                        <p:attrNameLst>
                                          <p:attrName>fill.type</p:attrName>
                                        </p:attrNameLst>
                                      </p:cBhvr>
                                      <p:to>
                                        <p:strVal val="solid"/>
                                      </p:to>
                                    </p:set>
                                  </p:childTnLst>
                                </p:cTn>
                              </p:par>
                            </p:childTnLst>
                          </p:cTn>
                        </p:par>
                      </p:childTnLst>
                    </p:cTn>
                  </p:par>
                  <p:par>
                    <p:cTn id="742" fill="hold">
                      <p:stCondLst>
                        <p:cond delay="indefinite"/>
                      </p:stCondLst>
                      <p:childTnLst>
                        <p:par>
                          <p:cTn id="743" fill="hold">
                            <p:stCondLst>
                              <p:cond delay="0"/>
                            </p:stCondLst>
                            <p:childTnLst>
                              <p:par>
                                <p:cTn id="744" presetID="42" presetClass="path" presetSubtype="0" accel="50000" decel="50000" fill="hold" nodeType="clickEffect">
                                  <p:stCondLst>
                                    <p:cond delay="0"/>
                                  </p:stCondLst>
                                  <p:iterate type="lt">
                                    <p:tmPct val="0"/>
                                  </p:iterate>
                                  <p:childTnLst>
                                    <p:animMotion origin="layout" path="M -0.00039 -0.00278 L -1.45833E-6 0.0588 " pathEditMode="relative" rAng="0" ptsTypes="AA">
                                      <p:cBhvr>
                                        <p:cTn id="745" dur="500" fill="hold"/>
                                        <p:tgtEl>
                                          <p:spTgt spid="144">
                                            <p:txEl>
                                              <p:pRg st="0" end="0"/>
                                            </p:txEl>
                                          </p:spTgt>
                                        </p:tgtEl>
                                        <p:attrNameLst>
                                          <p:attrName>ppt_x</p:attrName>
                                          <p:attrName>ppt_y</p:attrName>
                                        </p:attrNameLst>
                                      </p:cBhvr>
                                      <p:rCtr x="13" y="3079"/>
                                    </p:animMotion>
                                  </p:childTnLst>
                                </p:cTn>
                              </p:par>
                              <p:par>
                                <p:cTn id="746" presetID="3" presetClass="emph" presetSubtype="2" fill="hold" grpId="1" nodeType="withEffect">
                                  <p:stCondLst>
                                    <p:cond delay="0"/>
                                  </p:stCondLst>
                                  <p:iterate type="lt">
                                    <p:tmPct val="0"/>
                                  </p:iterate>
                                  <p:childTnLst>
                                    <p:animClr clrSpc="rgb" dir="cw">
                                      <p:cBhvr override="childStyle">
                                        <p:cTn id="747" dur="500" fill="hold"/>
                                        <p:tgtEl>
                                          <p:spTgt spid="144">
                                            <p:txEl>
                                              <p:pRg st="0" end="0"/>
                                            </p:txEl>
                                          </p:spTgt>
                                        </p:tgtEl>
                                        <p:attrNameLst>
                                          <p:attrName>style.color</p:attrName>
                                        </p:attrNameLst>
                                      </p:cBhvr>
                                      <p:to>
                                        <a:srgbClr val="0099FF"/>
                                      </p:to>
                                    </p:animClr>
                                  </p:childTnLst>
                                </p:cTn>
                              </p:par>
                            </p:childTnLst>
                          </p:cTn>
                        </p:par>
                      </p:childTnLst>
                    </p:cTn>
                  </p:par>
                  <p:par>
                    <p:cTn id="748" fill="hold">
                      <p:stCondLst>
                        <p:cond delay="indefinite"/>
                      </p:stCondLst>
                      <p:childTnLst>
                        <p:par>
                          <p:cTn id="749" fill="hold">
                            <p:stCondLst>
                              <p:cond delay="0"/>
                            </p:stCondLst>
                            <p:childTnLst>
                              <p:par>
                                <p:cTn id="750" presetID="56" presetClass="path" presetSubtype="0" accel="50000" decel="50000" fill="hold" grpId="3" nodeType="clickEffect">
                                  <p:stCondLst>
                                    <p:cond delay="0"/>
                                  </p:stCondLst>
                                  <p:iterate type="lt">
                                    <p:tmPct val="0"/>
                                  </p:iterate>
                                  <p:childTnLst>
                                    <p:animMotion origin="layout" path="M -0.05091 0.00024 L -0.00326 -0.22754 " pathEditMode="relative" rAng="0" ptsTypes="AA">
                                      <p:cBhvr>
                                        <p:cTn id="751" dur="500" fill="hold"/>
                                        <p:tgtEl>
                                          <p:spTgt spid="140">
                                            <p:txEl>
                                              <p:pRg st="0" end="0"/>
                                            </p:txEl>
                                          </p:spTgt>
                                        </p:tgtEl>
                                        <p:attrNameLst>
                                          <p:attrName>ppt_x</p:attrName>
                                          <p:attrName>ppt_y</p:attrName>
                                        </p:attrNameLst>
                                      </p:cBhvr>
                                      <p:rCtr x="2383" y="-11389"/>
                                    </p:animMotion>
                                  </p:childTnLst>
                                </p:cTn>
                              </p:par>
                              <p:par>
                                <p:cTn id="752" presetID="4" presetClass="emph" presetSubtype="2" fill="hold" grpId="4" nodeType="withEffect">
                                  <p:stCondLst>
                                    <p:cond delay="0"/>
                                  </p:stCondLst>
                                  <p:iterate type="lt">
                                    <p:tmPct val="0"/>
                                  </p:iterate>
                                  <p:childTnLst>
                                    <p:anim to="1" calcmode="lin" valueType="num">
                                      <p:cBhvr override="childStyle">
                                        <p:cTn id="753" dur="500" fill="hold"/>
                                        <p:tgtEl>
                                          <p:spTgt spid="140">
                                            <p:txEl>
                                              <p:pRg st="0" end="0"/>
                                            </p:txEl>
                                          </p:spTgt>
                                        </p:tgtEl>
                                        <p:attrNameLst>
                                          <p:attrName>style.fontSize</p:attrName>
                                        </p:attrNameLst>
                                      </p:cBhvr>
                                    </p:anim>
                                  </p:childTnLst>
                                </p:cTn>
                              </p:par>
                              <p:par>
                                <p:cTn id="754" presetID="3" presetClass="emph" presetSubtype="2" fill="hold" grpId="5" nodeType="withEffect">
                                  <p:stCondLst>
                                    <p:cond delay="0"/>
                                  </p:stCondLst>
                                  <p:iterate type="lt">
                                    <p:tmPct val="0"/>
                                  </p:iterate>
                                  <p:childTnLst>
                                    <p:animClr clrSpc="rgb" dir="cw">
                                      <p:cBhvr override="childStyle">
                                        <p:cTn id="755" dur="500" fill="hold"/>
                                        <p:tgtEl>
                                          <p:spTgt spid="140">
                                            <p:txEl>
                                              <p:pRg st="0" end="0"/>
                                            </p:txEl>
                                          </p:spTgt>
                                        </p:tgtEl>
                                        <p:attrNameLst>
                                          <p:attrName>style.color</p:attrName>
                                        </p:attrNameLst>
                                      </p:cBhvr>
                                      <p:to>
                                        <a:srgbClr val="0099FF"/>
                                      </p:to>
                                    </p:animClr>
                                  </p:childTnLst>
                                </p:cTn>
                              </p:par>
                            </p:childTnLst>
                          </p:cTn>
                        </p:par>
                        <p:par>
                          <p:cTn id="756" fill="hold">
                            <p:stCondLst>
                              <p:cond delay="500"/>
                            </p:stCondLst>
                            <p:childTnLst>
                              <p:par>
                                <p:cTn id="757" presetID="8" presetClass="exit" presetSubtype="16" fill="hold" nodeType="afterEffect">
                                  <p:stCondLst>
                                    <p:cond delay="0"/>
                                  </p:stCondLst>
                                  <p:childTnLst>
                                    <p:animEffect transition="out" filter="diamond(in)">
                                      <p:cBhvr>
                                        <p:cTn id="758" dur="500"/>
                                        <p:tgtEl>
                                          <p:spTgt spid="141"/>
                                        </p:tgtEl>
                                      </p:cBhvr>
                                    </p:animEffect>
                                    <p:set>
                                      <p:cBhvr>
                                        <p:cTn id="759" dur="1" fill="hold">
                                          <p:stCondLst>
                                            <p:cond delay="499"/>
                                          </p:stCondLst>
                                        </p:cTn>
                                        <p:tgtEl>
                                          <p:spTgt spid="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allAtOnce"/>
      <p:bldP spid="15" grpId="1" build="allAtOnce"/>
      <p:bldP spid="15" grpId="2" build="allAtOnce"/>
      <p:bldP spid="15" grpId="3" build="allAtOnce"/>
      <p:bldP spid="16" grpId="0" build="allAtOnce"/>
      <p:bldP spid="16" grpId="1" build="allAtOnce"/>
      <p:bldP spid="16" grpId="2" build="allAtOnce"/>
      <p:bldP spid="16" grpId="3" build="allAtOnce"/>
      <p:bldP spid="16" grpId="4" build="allAtOnce"/>
      <p:bldP spid="16" grpId="5" build="allAtOnce"/>
      <p:bldP spid="16" grpId="6" build="allAtOnce"/>
      <p:bldP spid="17" grpId="0" build="allAtOnce"/>
      <p:bldP spid="18" grpId="0" build="allAtOnce"/>
      <p:bldP spid="19" grpId="0" build="allAtOnce"/>
      <p:bldP spid="20" grpId="0" build="allAtOnce"/>
      <p:bldP spid="21" grpId="0"/>
      <p:bldP spid="22" grpId="0"/>
      <p:bldP spid="23" grpId="0"/>
      <p:bldP spid="36" grpId="0" build="allAtOnce"/>
      <p:bldP spid="36" grpId="1" build="allAtOnce"/>
      <p:bldP spid="36" grpId="2" build="allAtOnce"/>
      <p:bldP spid="36" grpId="3" build="allAtOnce"/>
      <p:bldP spid="36" grpId="4" build="allAtOnce"/>
      <p:bldP spid="37" grpId="0" build="allAtOnce"/>
      <p:bldP spid="37" grpId="1" build="allAtOnce"/>
      <p:bldP spid="37" grpId="2" build="allAtOnce"/>
      <p:bldP spid="37" grpId="3" build="allAtOnce"/>
      <p:bldP spid="37" grpId="4" build="allAtOnce"/>
      <p:bldP spid="37" grpId="5" build="allAtOnce"/>
      <p:bldP spid="37" grpId="6" build="allAtOnce"/>
      <p:bldP spid="38" grpId="0" build="allAtOnce"/>
      <p:bldP spid="38" grpId="1" build="allAtOnce"/>
      <p:bldP spid="38" grpId="2" build="allAtOnce"/>
      <p:bldP spid="38" grpId="3" build="allAtOnce"/>
      <p:bldP spid="38" grpId="4" build="allAtOnce"/>
      <p:bldP spid="39" grpId="0" build="allAtOnce"/>
      <p:bldP spid="40" grpId="0" build="allAtOnce"/>
      <p:bldP spid="41" grpId="0" build="allAtOnce"/>
      <p:bldP spid="42" grpId="0"/>
      <p:bldP spid="43" grpId="0"/>
      <p:bldP spid="44" grpId="0"/>
      <p:bldP spid="56" grpId="0" build="allAtOnce"/>
      <p:bldP spid="57" grpId="0" build="allAtOnce"/>
      <p:bldP spid="57" grpId="1" build="allAtOnce"/>
      <p:bldP spid="57" grpId="2" build="allAtOnce"/>
      <p:bldP spid="57" grpId="3" build="allAtOnce"/>
      <p:bldP spid="58" grpId="0" build="allAtOnce"/>
      <p:bldP spid="59" grpId="0" build="allAtOnce"/>
      <p:bldP spid="60" grpId="0" build="allAtOnce"/>
      <p:bldP spid="61" grpId="0"/>
      <p:bldP spid="62" grpId="0"/>
      <p:bldP spid="63" grpId="0"/>
      <p:bldP spid="65" grpId="0" build="allAtOnce"/>
      <p:bldP spid="65" grpId="1" build="allAtOnce"/>
      <p:bldP spid="65" grpId="2" build="allAtOnce"/>
      <p:bldP spid="65" grpId="3" build="allAtOnce"/>
      <p:bldP spid="65" grpId="4" build="allAtOnce"/>
      <p:bldP spid="65" grpId="5" build="allAtOnce"/>
      <p:bldP spid="65" grpId="6" build="allAtOnce"/>
      <p:bldP spid="76" grpId="0" build="allAtOnce"/>
      <p:bldP spid="77" grpId="0" build="allAtOnce"/>
      <p:bldP spid="77" grpId="1" build="allAtOnce"/>
      <p:bldP spid="77" grpId="2" build="allAtOnce"/>
      <p:bldP spid="77" grpId="3" build="allAtOnce"/>
      <p:bldP spid="78" grpId="0" build="allAtOnce"/>
      <p:bldP spid="79" grpId="0" build="allAtOnce"/>
      <p:bldP spid="79" grpId="1" build="allAtOnce"/>
      <p:bldP spid="80" grpId="0" build="allAtOnce"/>
      <p:bldP spid="81" grpId="0"/>
      <p:bldP spid="82" grpId="0"/>
      <p:bldP spid="83" grpId="0"/>
      <p:bldP spid="84" grpId="0" build="allAtOnce"/>
      <p:bldP spid="84" grpId="1" build="allAtOnce"/>
      <p:bldP spid="84" grpId="2" build="allAtOnce"/>
      <p:bldP spid="84" grpId="3" build="allAtOnce"/>
      <p:bldP spid="84" grpId="4" build="allAtOnce"/>
      <p:bldP spid="84" grpId="5" build="allAtOnce"/>
      <p:bldP spid="84" grpId="6" build="allAtOnce"/>
      <p:bldP spid="96" grpId="0" build="allAtOnce"/>
      <p:bldP spid="99" grpId="0"/>
      <p:bldP spid="100" grpId="0" build="allAtOnce"/>
      <p:bldP spid="100" grpId="1" build="allAtOnce"/>
      <p:bldP spid="100" grpId="2" build="allAtOnce"/>
      <p:bldP spid="100" grpId="3" build="allAtOnce"/>
      <p:bldP spid="100" grpId="4" build="allAtOnce"/>
      <p:bldP spid="100" grpId="5" build="allAtOnce"/>
      <p:bldP spid="102" grpId="0" build="allAtOnce"/>
      <p:bldP spid="102" grpId="1" build="allAtOnce"/>
      <p:bldP spid="103" grpId="0" build="allAtOnce"/>
      <p:bldP spid="103" grpId="1" build="allAtOnce"/>
      <p:bldP spid="104" grpId="0" build="allAtOnce"/>
      <p:bldP spid="104" grpId="1" build="allAtOnce"/>
      <p:bldP spid="105" grpId="0" build="allAtOnce"/>
      <p:bldP spid="105" grpId="1" build="allAtOnce"/>
      <p:bldP spid="116" grpId="0" build="allAtOnce"/>
      <p:bldP spid="117" grpId="0" build="allAtOnce"/>
      <p:bldP spid="117" grpId="1" build="allAtOnce"/>
      <p:bldP spid="117" grpId="2" build="allAtOnce"/>
      <p:bldP spid="117" grpId="3" build="allAtOnce"/>
      <p:bldP spid="118" grpId="0" build="allAtOnce"/>
      <p:bldP spid="119" grpId="0" build="allAtOnce"/>
      <p:bldP spid="120" grpId="0" build="allAtOnce"/>
      <p:bldP spid="121" grpId="0"/>
      <p:bldP spid="122" grpId="0"/>
      <p:bldP spid="124" grpId="0" build="allAtOnce"/>
      <p:bldP spid="124" grpId="1" build="allAtOnce"/>
      <p:bldP spid="124" grpId="2" build="allAtOnce"/>
      <p:bldP spid="124" grpId="3" build="allAtOnce"/>
      <p:bldP spid="124" grpId="4" build="allAtOnce"/>
      <p:bldP spid="124" grpId="5" build="allAtOnce"/>
      <p:bldP spid="124" grpId="6" build="allAtOnce"/>
      <p:bldP spid="126" grpId="0"/>
      <p:bldP spid="136" grpId="0" build="allAtOnce"/>
      <p:bldP spid="139" grpId="0"/>
      <p:bldP spid="140" grpId="0" build="allAtOnce"/>
      <p:bldP spid="140" grpId="1" build="allAtOnce"/>
      <p:bldP spid="140" grpId="2" build="allAtOnce"/>
      <p:bldP spid="140" grpId="3" build="allAtOnce"/>
      <p:bldP spid="140" grpId="4" build="allAtOnce"/>
      <p:bldP spid="140" grpId="5" build="allAtOnce"/>
      <p:bldP spid="142" grpId="0" build="allAtOnce"/>
      <p:bldP spid="142" grpId="1" build="allAtOnce"/>
      <p:bldP spid="143" grpId="0" build="allAtOnce"/>
      <p:bldP spid="143" grpId="1" build="allAtOnce"/>
      <p:bldP spid="144" grpId="0" build="allAtOnce"/>
      <p:bldP spid="144" grpId="1" build="allAtOnce"/>
      <p:bldP spid="145"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الگوريتم مرتب </a:t>
            </a:r>
            <a:r>
              <a:rPr lang="fa-IR" dirty="0" smtClean="0">
                <a:solidFill>
                  <a:schemeClr val="tx1"/>
                </a:solidFill>
              </a:rPr>
              <a:t>سازي</a:t>
            </a:r>
            <a:endParaRPr lang="fa-IR" dirty="0">
              <a:solidFill>
                <a:schemeClr val="tx1"/>
              </a:solidFill>
            </a:endParaRP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5" name="Rectangle 3"/>
          <p:cNvSpPr txBox="1">
            <a:spLocks noChangeArrowheads="1"/>
          </p:cNvSpPr>
          <p:nvPr/>
        </p:nvSpPr>
        <p:spPr bwMode="auto">
          <a:xfrm>
            <a:off x="505838" y="1113424"/>
            <a:ext cx="11410342" cy="288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90000"/>
              </a:lnSpc>
            </a:pPr>
            <a:r>
              <a:rPr lang="fa-IR" altLang="en-US" sz="2600" kern="0" dirty="0" smtClean="0">
                <a:cs typeface="Tahoma" panose="020B0604030504040204" pitchFamily="34" charset="0"/>
              </a:rPr>
              <a:t>در مورد سه الگوریتم مرتب سازی ذکرشده چند نکته قابل ذکر است:</a:t>
            </a:r>
          </a:p>
          <a:p>
            <a:pPr lvl="1" defTabSz="914400" eaLnBrk="1" hangingPunct="1">
              <a:lnSpc>
                <a:spcPct val="90000"/>
              </a:lnSpc>
            </a:pPr>
            <a:r>
              <a:rPr lang="fa-IR" altLang="en-US" sz="2200" kern="0" dirty="0" smtClean="0">
                <a:cs typeface="Tahoma" panose="020B0604030504040204" pitchFamily="34" charset="0"/>
              </a:rPr>
              <a:t>هر 3 الگوریتم برای مرتب سازی یک آرایه از اعداد صحیح </a:t>
            </a:r>
            <a:r>
              <a:rPr lang="en-US" altLang="en-US" sz="2200" kern="0" dirty="0" smtClean="0">
                <a:cs typeface="Tahoma" panose="020B0604030504040204" pitchFamily="34" charset="0"/>
              </a:rPr>
              <a:t>(</a:t>
            </a:r>
            <a:r>
              <a:rPr lang="en-US" altLang="en-US" sz="2200" kern="0" dirty="0" err="1" smtClean="0">
                <a:cs typeface="Tahoma" panose="020B0604030504040204" pitchFamily="34" charset="0"/>
              </a:rPr>
              <a:t>int</a:t>
            </a:r>
            <a:r>
              <a:rPr lang="en-US" altLang="en-US" sz="2200" kern="0" dirty="0" smtClean="0">
                <a:cs typeface="Tahoma" panose="020B0604030504040204" pitchFamily="34" charset="0"/>
              </a:rPr>
              <a:t>)</a:t>
            </a:r>
            <a:r>
              <a:rPr lang="fa-IR" altLang="en-US" sz="2200" kern="0" dirty="0" smtClean="0">
                <a:cs typeface="Tahoma" panose="020B0604030504040204" pitchFamily="34" charset="0"/>
              </a:rPr>
              <a:t> نوشته شده اند، اما روش بهتر آن است که آنها را بصورت یک </a:t>
            </a:r>
            <a:r>
              <a:rPr lang="fa-IR" altLang="en-US" sz="2200" b="1" kern="0" dirty="0" smtClean="0">
                <a:cs typeface="Tahoma" panose="020B0604030504040204" pitchFamily="34" charset="0"/>
              </a:rPr>
              <a:t>الگو</a:t>
            </a:r>
            <a:r>
              <a:rPr lang="fa-IR" altLang="en-US" sz="2200" kern="0" dirty="0" smtClean="0">
                <a:cs typeface="Tahoma" panose="020B0604030504040204" pitchFamily="34" charset="0"/>
              </a:rPr>
              <a:t> بنویسیم که قادر به مرتب سازی هر نوع آرایه ای باشند. الگوها و نحوه پیاده سازی آنها در فصل گذشته مورد بحث قرار گرفتند.</a:t>
            </a:r>
          </a:p>
          <a:p>
            <a:pPr lvl="1" defTabSz="914400" eaLnBrk="1" hangingPunct="1">
              <a:lnSpc>
                <a:spcPct val="90000"/>
              </a:lnSpc>
            </a:pPr>
            <a:r>
              <a:rPr lang="fa-IR" altLang="en-US" sz="2200" kern="0" dirty="0" smtClean="0">
                <a:cs typeface="Tahoma" panose="020B0604030504040204" pitchFamily="34" charset="0"/>
              </a:rPr>
              <a:t>هر 3 الگوریتم برای مرتب سازی بصورت </a:t>
            </a:r>
            <a:r>
              <a:rPr lang="fa-IR" altLang="en-US" sz="2200" kern="0" dirty="0" smtClean="0">
                <a:solidFill>
                  <a:srgbClr val="FF0000"/>
                </a:solidFill>
                <a:cs typeface="Tahoma" panose="020B0604030504040204" pitchFamily="34" charset="0"/>
              </a:rPr>
              <a:t>صعودی</a:t>
            </a:r>
            <a:r>
              <a:rPr lang="fa-IR" altLang="en-US" sz="2200" kern="0" dirty="0" smtClean="0">
                <a:cs typeface="Tahoma" panose="020B0604030504040204" pitchFamily="34" charset="0"/>
              </a:rPr>
              <a:t> نوشته شده اند، اما می توان آنها را با یک تغییر کوچک به مرتب سازی نزولی تبدیل کرد.</a:t>
            </a:r>
          </a:p>
          <a:p>
            <a:pPr lvl="1" defTabSz="914400" eaLnBrk="1" hangingPunct="1">
              <a:lnSpc>
                <a:spcPct val="90000"/>
              </a:lnSpc>
            </a:pPr>
            <a:r>
              <a:rPr lang="fa-IR" altLang="en-US" sz="2200" kern="0" dirty="0" smtClean="0">
                <a:cs typeface="Tahoma" panose="020B0604030504040204" pitchFamily="34" charset="0"/>
              </a:rPr>
              <a:t>حتی می توان تابع را بگونه ای نوشت که یک پارامتر دیگر برای تعیین نوع مرتب سازی نیز بعنوان ورودی دریافت و براساس مقدار آن، مرتب سازی را بصورت صعودی یا نزولی انجام دهد.</a:t>
            </a:r>
            <a:endParaRPr lang="en-US" altLang="en-US" sz="2200" kern="0" dirty="0" smtClean="0">
              <a:cs typeface="Tahoma" panose="020B0604030504040204" pitchFamily="34" charset="0"/>
            </a:endParaRPr>
          </a:p>
        </p:txBody>
      </p:sp>
    </p:spTree>
    <p:extLst>
      <p:ext uri="{BB962C8B-B14F-4D97-AF65-F5344CB8AC3E}">
        <p14:creationId xmlns:p14="http://schemas.microsoft.com/office/powerpoint/2010/main" val="3634700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الگوریتمهای جستجو</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23" name="Rectangle 3"/>
          <p:cNvSpPr txBox="1">
            <a:spLocks noChangeArrowheads="1"/>
          </p:cNvSpPr>
          <p:nvPr/>
        </p:nvSpPr>
        <p:spPr bwMode="auto">
          <a:xfrm>
            <a:off x="554477" y="1378795"/>
            <a:ext cx="11361703" cy="4710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90000"/>
              </a:lnSpc>
            </a:pPr>
            <a:r>
              <a:rPr lang="fa-IR" altLang="en-US" sz="2400" kern="0" dirty="0" smtClean="0">
                <a:cs typeface="Tahoma" panose="020B0604030504040204" pitchFamily="34" charset="0"/>
              </a:rPr>
              <a:t>یکی دیگر از الگوریتمهای بسیار مهم برای آرایه ها، الگوریتمهای جستجو هستند.</a:t>
            </a:r>
          </a:p>
          <a:p>
            <a:pPr defTabSz="914400" eaLnBrk="1" hangingPunct="1">
              <a:lnSpc>
                <a:spcPct val="90000"/>
              </a:lnSpc>
            </a:pPr>
            <a:endParaRPr lang="fa-IR" altLang="en-US" sz="2400" kern="0" dirty="0" smtClean="0">
              <a:cs typeface="Tahoma" panose="020B0604030504040204" pitchFamily="34" charset="0"/>
            </a:endParaRPr>
          </a:p>
          <a:p>
            <a:pPr defTabSz="914400" eaLnBrk="1" hangingPunct="1">
              <a:lnSpc>
                <a:spcPct val="90000"/>
              </a:lnSpc>
            </a:pPr>
            <a:r>
              <a:rPr lang="fa-IR" altLang="en-US" sz="2400" kern="0" dirty="0" smtClean="0">
                <a:cs typeface="Tahoma" panose="020B0604030504040204" pitchFamily="34" charset="0"/>
              </a:rPr>
              <a:t>موارد زیادی پیش می آیند که قصد داریم به دنبال یک داده در یک آرایه جستجو کرده و مکان آن را پیدا کنیم.</a:t>
            </a:r>
          </a:p>
          <a:p>
            <a:pPr defTabSz="914400" eaLnBrk="1" hangingPunct="1">
              <a:lnSpc>
                <a:spcPct val="90000"/>
              </a:lnSpc>
            </a:pPr>
            <a:endParaRPr lang="fa-IR" altLang="en-US" sz="2400" kern="0" dirty="0" smtClean="0">
              <a:cs typeface="Tahoma" panose="020B0604030504040204" pitchFamily="34" charset="0"/>
            </a:endParaRPr>
          </a:p>
          <a:p>
            <a:pPr defTabSz="914400" eaLnBrk="1" hangingPunct="1">
              <a:lnSpc>
                <a:spcPct val="90000"/>
              </a:lnSpc>
            </a:pPr>
            <a:r>
              <a:rPr lang="fa-IR" altLang="en-US" sz="2400" kern="0" dirty="0" smtClean="0">
                <a:cs typeface="Tahoma" panose="020B0604030504040204" pitchFamily="34" charset="0"/>
              </a:rPr>
              <a:t>در این قسمت دو روش متداول جستجو را مورد بررسی قرار می دهیم. البته معمولا برای عمل جستجو از ساختمان داده های پیچیده تری همچون درختهای جستجوی دودویی استفاده می گردد، که از بحث ما خارج است.</a:t>
            </a:r>
            <a:endParaRPr lang="en-US" altLang="en-US" sz="2400" kern="0" dirty="0" smtClean="0">
              <a:cs typeface="Tahoma" panose="020B0604030504040204" pitchFamily="34" charset="0"/>
            </a:endParaRPr>
          </a:p>
        </p:txBody>
      </p:sp>
    </p:spTree>
    <p:extLst>
      <p:ext uri="{BB962C8B-B14F-4D97-AF65-F5344CB8AC3E}">
        <p14:creationId xmlns:p14="http://schemas.microsoft.com/office/powerpoint/2010/main" val="2956216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الگوریتم جستجوی خطی</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6" name="Rectangle 3"/>
          <p:cNvSpPr txBox="1">
            <a:spLocks noChangeArrowheads="1"/>
          </p:cNvSpPr>
          <p:nvPr/>
        </p:nvSpPr>
        <p:spPr bwMode="auto">
          <a:xfrm>
            <a:off x="525294" y="1113423"/>
            <a:ext cx="11390886" cy="4586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80000"/>
              </a:lnSpc>
            </a:pPr>
            <a:r>
              <a:rPr lang="fa-IR" altLang="en-US" sz="1900" kern="0" dirty="0" smtClean="0">
                <a:cs typeface="Tahoma" panose="020B0604030504040204" pitchFamily="34" charset="0"/>
              </a:rPr>
              <a:t>جستجوی خطی، ساده ترین نوع جستجو است که در آرایه های نامرتب استفاده می شود. در این روش داده مورد نظر به ترتیب با تک تک عناصر آرایه مقایسه می شود تا مکان آن پیدا شود.</a:t>
            </a:r>
          </a:p>
          <a:p>
            <a:pPr defTabSz="914400" eaLnBrk="1" hangingPunct="1">
              <a:lnSpc>
                <a:spcPct val="80000"/>
              </a:lnSpc>
            </a:pPr>
            <a:endParaRPr lang="fa-IR" altLang="en-US" sz="1900" kern="0" dirty="0" smtClean="0">
              <a:cs typeface="Tahoma" panose="020B0604030504040204" pitchFamily="34" charset="0"/>
            </a:endParaRPr>
          </a:p>
          <a:p>
            <a:pPr algn="l" defTabSz="914400" rtl="0" eaLnBrk="1" hangingPunct="1">
              <a:lnSpc>
                <a:spcPct val="80000"/>
              </a:lnSpc>
              <a:buFont typeface="Wingdings" panose="05000000000000000000" pitchFamily="2" charset="2"/>
              <a:buNone/>
            </a:pPr>
            <a:r>
              <a:rPr lang="fa-IR" altLang="en-US" sz="1900" kern="0" dirty="0" smtClean="0">
                <a:cs typeface="Tahoma" panose="020B0604030504040204" pitchFamily="34" charset="0"/>
              </a:rPr>
              <a:t> </a:t>
            </a:r>
            <a:r>
              <a:rPr lang="en-US" altLang="en-US" sz="1900" kern="0" dirty="0" err="1" smtClean="0">
                <a:cs typeface="Tahoma" panose="020B0604030504040204" pitchFamily="34" charset="0"/>
              </a:rPr>
              <a:t>int</a:t>
            </a:r>
            <a:r>
              <a:rPr lang="en-US" altLang="en-US" sz="1900" kern="0" dirty="0" smtClean="0">
                <a:cs typeface="Tahoma" panose="020B0604030504040204" pitchFamily="34" charset="0"/>
              </a:rPr>
              <a:t>  </a:t>
            </a:r>
            <a:r>
              <a:rPr lang="en-US" altLang="en-US" sz="1900" kern="0" dirty="0" err="1" smtClean="0">
                <a:cs typeface="Tahoma" panose="020B0604030504040204" pitchFamily="34" charset="0"/>
              </a:rPr>
              <a:t>linearSearch</a:t>
            </a:r>
            <a:r>
              <a:rPr lang="en-US" altLang="en-US" sz="1900" kern="0" dirty="0" smtClean="0">
                <a:cs typeface="Tahoma" panose="020B0604030504040204" pitchFamily="34" charset="0"/>
              </a:rPr>
              <a:t>(</a:t>
            </a:r>
            <a:r>
              <a:rPr lang="en-US" altLang="en-US" sz="1900" kern="0" dirty="0" err="1" smtClean="0">
                <a:cs typeface="Tahoma" panose="020B0604030504040204" pitchFamily="34" charset="0"/>
              </a:rPr>
              <a:t>int</a:t>
            </a:r>
            <a:r>
              <a:rPr lang="en-US" altLang="en-US" sz="1900" kern="0" dirty="0" smtClean="0">
                <a:cs typeface="Tahoma" panose="020B0604030504040204" pitchFamily="34" charset="0"/>
              </a:rPr>
              <a:t>  A[], </a:t>
            </a:r>
            <a:r>
              <a:rPr lang="en-US" altLang="en-US" sz="1900" kern="0" dirty="0" err="1" smtClean="0">
                <a:cs typeface="Tahoma" panose="020B0604030504040204" pitchFamily="34" charset="0"/>
              </a:rPr>
              <a:t>int</a:t>
            </a:r>
            <a:r>
              <a:rPr lang="en-US" altLang="en-US" sz="1900" kern="0" dirty="0" smtClean="0">
                <a:cs typeface="Tahoma" panose="020B0604030504040204" pitchFamily="34" charset="0"/>
              </a:rPr>
              <a:t> n, </a:t>
            </a:r>
            <a:r>
              <a:rPr lang="en-US" altLang="en-US" sz="1900" kern="0" dirty="0" err="1" smtClean="0">
                <a:cs typeface="Tahoma" panose="020B0604030504040204" pitchFamily="34" charset="0"/>
              </a:rPr>
              <a:t>int</a:t>
            </a:r>
            <a:r>
              <a:rPr lang="en-US" altLang="en-US" sz="1900" kern="0" dirty="0" smtClean="0">
                <a:cs typeface="Tahoma" panose="020B0604030504040204" pitchFamily="34" charset="0"/>
              </a:rPr>
              <a:t> x) {</a:t>
            </a:r>
          </a:p>
          <a:p>
            <a:pPr algn="l" defTabSz="914400" rtl="0" eaLnBrk="1" hangingPunct="1">
              <a:lnSpc>
                <a:spcPct val="80000"/>
              </a:lnSpc>
              <a:buFont typeface="Wingdings" panose="05000000000000000000" pitchFamily="2" charset="2"/>
              <a:buNone/>
            </a:pPr>
            <a:r>
              <a:rPr lang="en-US" altLang="en-US" sz="1900" kern="0" dirty="0" smtClean="0">
                <a:cs typeface="Tahoma" panose="020B0604030504040204" pitchFamily="34" charset="0"/>
              </a:rPr>
              <a:t>    </a:t>
            </a:r>
            <a:r>
              <a:rPr lang="en-US" altLang="en-US" sz="1900" kern="0" dirty="0" err="1" smtClean="0">
                <a:cs typeface="Tahoma" panose="020B0604030504040204" pitchFamily="34" charset="0"/>
              </a:rPr>
              <a:t>int</a:t>
            </a:r>
            <a:r>
              <a:rPr lang="en-US" altLang="en-US" sz="1900" kern="0" dirty="0" smtClean="0">
                <a:cs typeface="Tahoma" panose="020B0604030504040204" pitchFamily="34" charset="0"/>
              </a:rPr>
              <a:t> </a:t>
            </a:r>
            <a:r>
              <a:rPr lang="en-US" altLang="en-US" sz="1900" kern="0" dirty="0" err="1" smtClean="0">
                <a:cs typeface="Tahoma" panose="020B0604030504040204" pitchFamily="34" charset="0"/>
              </a:rPr>
              <a:t>i</a:t>
            </a:r>
            <a:r>
              <a:rPr lang="en-US" altLang="en-US" sz="1900" kern="0" dirty="0" smtClean="0">
                <a:cs typeface="Tahoma" panose="020B0604030504040204" pitchFamily="34" charset="0"/>
              </a:rPr>
              <a:t>;</a:t>
            </a:r>
          </a:p>
          <a:p>
            <a:pPr algn="l" defTabSz="914400" rtl="0" eaLnBrk="1" hangingPunct="1">
              <a:lnSpc>
                <a:spcPct val="80000"/>
              </a:lnSpc>
              <a:buFont typeface="Wingdings" panose="05000000000000000000" pitchFamily="2" charset="2"/>
              <a:buNone/>
            </a:pPr>
            <a:r>
              <a:rPr lang="en-US" altLang="en-US" sz="1900" kern="0" dirty="0" smtClean="0">
                <a:cs typeface="Tahoma" panose="020B0604030504040204" pitchFamily="34" charset="0"/>
              </a:rPr>
              <a:t>    </a:t>
            </a:r>
          </a:p>
          <a:p>
            <a:pPr algn="l" defTabSz="914400" rtl="0" eaLnBrk="1" hangingPunct="1">
              <a:lnSpc>
                <a:spcPct val="80000"/>
              </a:lnSpc>
              <a:buFont typeface="Wingdings" panose="05000000000000000000" pitchFamily="2" charset="2"/>
              <a:buNone/>
            </a:pPr>
            <a:r>
              <a:rPr lang="en-US" altLang="en-US" sz="1900" kern="0" dirty="0" smtClean="0">
                <a:cs typeface="Tahoma" panose="020B0604030504040204" pitchFamily="34" charset="0"/>
              </a:rPr>
              <a:t>    for  (</a:t>
            </a:r>
            <a:r>
              <a:rPr lang="en-US" altLang="en-US" sz="1900" kern="0" dirty="0" err="1" smtClean="0">
                <a:cs typeface="Tahoma" panose="020B0604030504040204" pitchFamily="34" charset="0"/>
              </a:rPr>
              <a:t>i</a:t>
            </a:r>
            <a:r>
              <a:rPr lang="en-US" altLang="en-US" sz="1900" kern="0" dirty="0" smtClean="0">
                <a:cs typeface="Tahoma" panose="020B0604030504040204" pitchFamily="34" charset="0"/>
              </a:rPr>
              <a:t>=0; </a:t>
            </a:r>
            <a:r>
              <a:rPr lang="en-US" altLang="en-US" sz="1900" kern="0" dirty="0" err="1" smtClean="0">
                <a:cs typeface="Tahoma" panose="020B0604030504040204" pitchFamily="34" charset="0"/>
              </a:rPr>
              <a:t>i</a:t>
            </a:r>
            <a:r>
              <a:rPr lang="en-US" altLang="en-US" sz="1900" kern="0" dirty="0" smtClean="0">
                <a:cs typeface="Tahoma" panose="020B0604030504040204" pitchFamily="34" charset="0"/>
              </a:rPr>
              <a:t>&lt;n; </a:t>
            </a:r>
            <a:r>
              <a:rPr lang="en-US" altLang="en-US" sz="1900" kern="0" dirty="0" err="1" smtClean="0">
                <a:cs typeface="Tahoma" panose="020B0604030504040204" pitchFamily="34" charset="0"/>
              </a:rPr>
              <a:t>i</a:t>
            </a:r>
            <a:r>
              <a:rPr lang="en-US" altLang="en-US" sz="1900" kern="0" dirty="0" smtClean="0">
                <a:cs typeface="Tahoma" panose="020B0604030504040204" pitchFamily="34" charset="0"/>
              </a:rPr>
              <a:t>++) </a:t>
            </a:r>
          </a:p>
          <a:p>
            <a:pPr algn="l" defTabSz="914400" rtl="0" eaLnBrk="1" hangingPunct="1">
              <a:lnSpc>
                <a:spcPct val="80000"/>
              </a:lnSpc>
              <a:buFont typeface="Wingdings" panose="05000000000000000000" pitchFamily="2" charset="2"/>
              <a:buNone/>
            </a:pPr>
            <a:r>
              <a:rPr lang="en-US" altLang="en-US" sz="1900" kern="0" dirty="0" smtClean="0">
                <a:cs typeface="Tahoma" panose="020B0604030504040204" pitchFamily="34" charset="0"/>
              </a:rPr>
              <a:t>        if (x == A[</a:t>
            </a:r>
            <a:r>
              <a:rPr lang="en-US" altLang="en-US" sz="1900" kern="0" dirty="0" err="1" smtClean="0">
                <a:cs typeface="Tahoma" panose="020B0604030504040204" pitchFamily="34" charset="0"/>
              </a:rPr>
              <a:t>i</a:t>
            </a:r>
            <a:r>
              <a:rPr lang="en-US" altLang="en-US" sz="1900" kern="0" dirty="0" smtClean="0">
                <a:cs typeface="Tahoma" panose="020B0604030504040204" pitchFamily="34" charset="0"/>
              </a:rPr>
              <a:t>])  return(</a:t>
            </a:r>
            <a:r>
              <a:rPr lang="en-US" altLang="en-US" sz="1900" kern="0" dirty="0" err="1" smtClean="0">
                <a:cs typeface="Tahoma" panose="020B0604030504040204" pitchFamily="34" charset="0"/>
              </a:rPr>
              <a:t>i</a:t>
            </a:r>
            <a:r>
              <a:rPr lang="en-US" altLang="en-US" sz="1900" kern="0" dirty="0" smtClean="0">
                <a:cs typeface="Tahoma" panose="020B0604030504040204" pitchFamily="34" charset="0"/>
              </a:rPr>
              <a:t>);</a:t>
            </a:r>
          </a:p>
          <a:p>
            <a:pPr algn="l" defTabSz="914400" rtl="0" eaLnBrk="1" hangingPunct="1">
              <a:lnSpc>
                <a:spcPct val="80000"/>
              </a:lnSpc>
              <a:buFont typeface="Wingdings" panose="05000000000000000000" pitchFamily="2" charset="2"/>
              <a:buNone/>
            </a:pPr>
            <a:r>
              <a:rPr lang="en-US" altLang="en-US" sz="1900" kern="0" dirty="0" smtClean="0">
                <a:cs typeface="Tahoma" panose="020B0604030504040204" pitchFamily="34" charset="0"/>
              </a:rPr>
              <a:t>    return(-1) ;</a:t>
            </a:r>
          </a:p>
          <a:p>
            <a:pPr algn="l" defTabSz="914400" rtl="0" eaLnBrk="1" hangingPunct="1">
              <a:lnSpc>
                <a:spcPct val="80000"/>
              </a:lnSpc>
              <a:buFont typeface="Wingdings" panose="05000000000000000000" pitchFamily="2" charset="2"/>
              <a:buNone/>
            </a:pPr>
            <a:r>
              <a:rPr lang="en-US" altLang="en-US" sz="1900" kern="0" dirty="0" smtClean="0">
                <a:cs typeface="Tahoma" panose="020B0604030504040204" pitchFamily="34" charset="0"/>
              </a:rPr>
              <a:t>}</a:t>
            </a:r>
            <a:endParaRPr lang="fa-IR" altLang="en-US" sz="1900" kern="0" dirty="0" smtClean="0">
              <a:cs typeface="Tahoma" panose="020B0604030504040204" pitchFamily="34" charset="0"/>
            </a:endParaRPr>
          </a:p>
          <a:p>
            <a:pPr algn="l" defTabSz="914400" rtl="0" eaLnBrk="1" hangingPunct="1">
              <a:lnSpc>
                <a:spcPct val="80000"/>
              </a:lnSpc>
              <a:buFont typeface="Wingdings" panose="05000000000000000000" pitchFamily="2" charset="2"/>
              <a:buNone/>
            </a:pPr>
            <a:endParaRPr lang="fa-IR" altLang="en-US" sz="1900" kern="0" dirty="0" smtClean="0">
              <a:cs typeface="Tahoma" panose="020B0604030504040204" pitchFamily="34" charset="0"/>
            </a:endParaRPr>
          </a:p>
          <a:p>
            <a:pPr defTabSz="914400" eaLnBrk="1" hangingPunct="1">
              <a:lnSpc>
                <a:spcPct val="80000"/>
              </a:lnSpc>
            </a:pPr>
            <a:r>
              <a:rPr lang="fa-IR" altLang="en-US" sz="1900" kern="0" dirty="0" smtClean="0">
                <a:cs typeface="Tahoma" panose="020B0604030504040204" pitchFamily="34" charset="0"/>
              </a:rPr>
              <a:t>اگر آرایه دارای </a:t>
            </a:r>
            <a:r>
              <a:rPr lang="en-US" altLang="en-US" sz="1900" kern="0" dirty="0" smtClean="0">
                <a:cs typeface="Tahoma" panose="020B0604030504040204" pitchFamily="34" charset="0"/>
              </a:rPr>
              <a:t>n</a:t>
            </a:r>
            <a:r>
              <a:rPr lang="fa-IR" altLang="en-US" sz="1900" kern="0" dirty="0" smtClean="0">
                <a:cs typeface="Tahoma" panose="020B0604030504040204" pitchFamily="34" charset="0"/>
              </a:rPr>
              <a:t> عنصر باشد، در بدترین حالت نیاز به </a:t>
            </a:r>
            <a:r>
              <a:rPr lang="en-US" altLang="en-US" sz="1900" kern="0" dirty="0" smtClean="0">
                <a:cs typeface="Tahoma" panose="020B0604030504040204" pitchFamily="34" charset="0"/>
              </a:rPr>
              <a:t>n</a:t>
            </a:r>
            <a:r>
              <a:rPr lang="fa-IR" altLang="en-US" sz="1900" kern="0" dirty="0" smtClean="0">
                <a:cs typeface="Tahoma" panose="020B0604030504040204" pitchFamily="34" charset="0"/>
              </a:rPr>
              <a:t> مقایسه برای پیدا کردن داده مورد نظر داریم و این در صورتی است که داده در آخرین مکان آرایه قرار داشته باشد.</a:t>
            </a:r>
          </a:p>
          <a:p>
            <a:pPr defTabSz="914400" eaLnBrk="1" hangingPunct="1">
              <a:lnSpc>
                <a:spcPct val="80000"/>
              </a:lnSpc>
            </a:pPr>
            <a:endParaRPr lang="fa-IR" altLang="en-US" sz="1900" kern="0" dirty="0" smtClean="0">
              <a:cs typeface="Tahoma" panose="020B0604030504040204" pitchFamily="34" charset="0"/>
            </a:endParaRPr>
          </a:p>
          <a:p>
            <a:pPr defTabSz="914400" eaLnBrk="1" hangingPunct="1">
              <a:lnSpc>
                <a:spcPct val="80000"/>
              </a:lnSpc>
            </a:pPr>
            <a:r>
              <a:rPr lang="fa-IR" altLang="en-US" sz="1900" kern="0" dirty="0" smtClean="0">
                <a:cs typeface="Tahoma" panose="020B0604030504040204" pitchFamily="34" charset="0"/>
              </a:rPr>
              <a:t>اما از آنجا که احتمال قرار گرفتن داده در هریک از مکانهای آرایه یکسان است، بطور </a:t>
            </a:r>
            <a:r>
              <a:rPr lang="fa-IR" altLang="en-US" sz="1900" kern="0" dirty="0" smtClean="0">
                <a:solidFill>
                  <a:srgbClr val="FF0000"/>
                </a:solidFill>
                <a:cs typeface="Tahoma" panose="020B0604030504040204" pitchFamily="34" charset="0"/>
              </a:rPr>
              <a:t>متوسط</a:t>
            </a:r>
            <a:r>
              <a:rPr lang="fa-IR" altLang="en-US" sz="1900" kern="0" dirty="0" smtClean="0">
                <a:cs typeface="Tahoma" panose="020B0604030504040204" pitchFamily="34" charset="0"/>
              </a:rPr>
              <a:t> نیاز به </a:t>
            </a:r>
            <a:r>
              <a:rPr lang="en-US" altLang="en-US" sz="1900" kern="0" dirty="0" smtClean="0">
                <a:solidFill>
                  <a:srgbClr val="FF0000"/>
                </a:solidFill>
                <a:cs typeface="Tahoma" panose="020B0604030504040204" pitchFamily="34" charset="0"/>
              </a:rPr>
              <a:t>n/2</a:t>
            </a:r>
            <a:r>
              <a:rPr lang="fa-IR" altLang="en-US" sz="1900" kern="0" dirty="0" smtClean="0">
                <a:cs typeface="Tahoma" panose="020B0604030504040204" pitchFamily="34" charset="0"/>
              </a:rPr>
              <a:t> مقایسه خواهیم داشت.</a:t>
            </a:r>
          </a:p>
        </p:txBody>
      </p:sp>
    </p:spTree>
    <p:extLst>
      <p:ext uri="{BB962C8B-B14F-4D97-AF65-F5344CB8AC3E}">
        <p14:creationId xmlns:p14="http://schemas.microsoft.com/office/powerpoint/2010/main" val="120251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wipe(down)">
                                      <p:cBhvr>
                                        <p:cTn id="10" dur="500"/>
                                        <p:tgtEl>
                                          <p:spTgt spid="6">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wipe(down)">
                                      <p:cBhvr>
                                        <p:cTn id="13" dur="500"/>
                                        <p:tgtEl>
                                          <p:spTgt spid="6">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wipe(down)">
                                      <p:cBhvr>
                                        <p:cTn id="16" dur="500"/>
                                        <p:tgtEl>
                                          <p:spTgt spid="6">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wipe(down)">
                                      <p:cBhvr>
                                        <p:cTn id="19" dur="500"/>
                                        <p:tgtEl>
                                          <p:spTgt spid="6">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wipe(down)">
                                      <p:cBhvr>
                                        <p:cTn id="22" dur="500"/>
                                        <p:tgtEl>
                                          <p:spTgt spid="6">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wipe(down)">
                                      <p:cBhvr>
                                        <p:cTn id="25" dur="500"/>
                                        <p:tgtEl>
                                          <p:spTgt spid="6">
                                            <p:txEl>
                                              <p:pRg st="7" end="7"/>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6">
                                            <p:txEl>
                                              <p:pRg st="8" end="8"/>
                                            </p:txEl>
                                          </p:spTgt>
                                        </p:tgtEl>
                                        <p:attrNameLst>
                                          <p:attrName>style.visibility</p:attrName>
                                        </p:attrNameLst>
                                      </p:cBhvr>
                                      <p:to>
                                        <p:strVal val="visible"/>
                                      </p:to>
                                    </p:set>
                                    <p:animEffect transition="in" filter="wipe(down)">
                                      <p:cBhvr>
                                        <p:cTn id="28" dur="500"/>
                                        <p:tgtEl>
                                          <p:spTgt spid="6">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anim calcmode="lin" valueType="num">
                                      <p:cBhvr additive="base">
                                        <p:cTn id="33"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 calcmode="lin" valueType="num">
                                      <p:cBhvr additive="base">
                                        <p:cTn id="37"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الگوریتم جستجوی دودویی</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5" name="Rectangle 3"/>
          <p:cNvSpPr txBox="1">
            <a:spLocks noChangeArrowheads="1"/>
          </p:cNvSpPr>
          <p:nvPr/>
        </p:nvSpPr>
        <p:spPr bwMode="auto">
          <a:xfrm>
            <a:off x="5359940" y="1113422"/>
            <a:ext cx="6625590" cy="5744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80000"/>
              </a:lnSpc>
            </a:pPr>
            <a:r>
              <a:rPr lang="fa-IR" altLang="en-US" sz="1800" kern="0" dirty="0" smtClean="0">
                <a:cs typeface="Tahoma" panose="020B0604030504040204" pitchFamily="34" charset="0"/>
              </a:rPr>
              <a:t>چنانچه آرایه مورد جستجو مرتب شده باشد، روش بسیار کاراتری برای جستجو وجود دارد. این روش که به جستجوی دودویی موسوم است، با هربار مقایسه، نیمی از عناصر آرایه را از بازه جستجو حذف می نماید. در نتیجه جستجو در یک آرایه بزرگ با سرعت بسیار زیادی صورت می پذیرد.</a:t>
            </a:r>
          </a:p>
          <a:p>
            <a:pPr defTabSz="914400" eaLnBrk="1" hangingPunct="1">
              <a:lnSpc>
                <a:spcPct val="80000"/>
              </a:lnSpc>
            </a:pPr>
            <a:r>
              <a:rPr lang="fa-IR" altLang="en-US" sz="1800" kern="0" dirty="0" smtClean="0">
                <a:cs typeface="Tahoma" panose="020B0604030504040204" pitchFamily="34" charset="0"/>
              </a:rPr>
              <a:t>برای تشریح الگوریتم، فرض کنید آرایه موردنظر بصورت صعودی مرتب شده است. ابتدا عنصر وسط آرایه را پیدا کرده و داده مورد جستجو را با آن مقایسه می کنیم. سه حالت ممکن است رخ دهد:</a:t>
            </a:r>
          </a:p>
          <a:p>
            <a:pPr lvl="1" defTabSz="914400" eaLnBrk="1" hangingPunct="1">
              <a:lnSpc>
                <a:spcPct val="80000"/>
              </a:lnSpc>
            </a:pPr>
            <a:r>
              <a:rPr lang="fa-IR" altLang="en-US" sz="1600" kern="0" dirty="0" smtClean="0">
                <a:cs typeface="Tahoma" panose="020B0604030504040204" pitchFamily="34" charset="0"/>
              </a:rPr>
              <a:t>اگر داده مورد جستجو با عنصر وسط آرایه مساوی باشد، داده پیدا شده و مکان آن را باز می گردانیم.</a:t>
            </a:r>
          </a:p>
          <a:p>
            <a:pPr lvl="1" defTabSz="914400" eaLnBrk="1" hangingPunct="1">
              <a:lnSpc>
                <a:spcPct val="80000"/>
              </a:lnSpc>
            </a:pPr>
            <a:r>
              <a:rPr lang="fa-IR" altLang="en-US" sz="1600" kern="0" dirty="0" smtClean="0">
                <a:cs typeface="Tahoma" panose="020B0604030504040204" pitchFamily="34" charset="0"/>
              </a:rPr>
              <a:t>اگر داده مورد جستجو از عنصر وسط آرایه کوچکتر باشد، بنابراین باید در نیمه اول آرایه به دنبال آن جستجو نماییم. </a:t>
            </a:r>
          </a:p>
          <a:p>
            <a:pPr lvl="1" defTabSz="914400" eaLnBrk="1" hangingPunct="1">
              <a:lnSpc>
                <a:spcPct val="80000"/>
              </a:lnSpc>
            </a:pPr>
            <a:r>
              <a:rPr lang="fa-IR" altLang="en-US" sz="1600" kern="0" dirty="0" smtClean="0">
                <a:cs typeface="Tahoma" panose="020B0604030504040204" pitchFamily="34" charset="0"/>
              </a:rPr>
              <a:t>اگر داده مورد جستجو از عنصر وسط آرایه بزرگتر باشد، بنابراین باید در نیمه دوم آرایه به دنبال آن جستجو نماییم.</a:t>
            </a:r>
          </a:p>
          <a:p>
            <a:pPr defTabSz="914400" eaLnBrk="1" hangingPunct="1">
              <a:lnSpc>
                <a:spcPct val="80000"/>
              </a:lnSpc>
            </a:pPr>
            <a:r>
              <a:rPr lang="fa-IR" altLang="en-US" sz="1800" kern="0" dirty="0" smtClean="0">
                <a:cs typeface="Tahoma" panose="020B0604030504040204" pitchFamily="34" charset="0"/>
              </a:rPr>
              <a:t>چنانچه حالت اول رخ دهد، جستجو پایان یافته و مکان داده بازگردانده می شود. اما اگر حالت دوم یا سوم رخ دهد، عملیات جستجو به روش فوق مجددا برای نیمه اول یا نیمه دوم آرایه تکرار می شود. بدین ترتیب بازه مورد جستجو به نیمی از آرایه کاهش می یابد.</a:t>
            </a:r>
          </a:p>
          <a:p>
            <a:pPr defTabSz="914400" eaLnBrk="1" hangingPunct="1">
              <a:lnSpc>
                <a:spcPct val="80000"/>
              </a:lnSpc>
            </a:pPr>
            <a:r>
              <a:rPr lang="fa-IR" altLang="en-US" sz="1800" kern="0" dirty="0" smtClean="0">
                <a:cs typeface="Tahoma" panose="020B0604030504040204" pitchFamily="34" charset="0"/>
              </a:rPr>
              <a:t>عملیات تا زمانی ادامه می یابد که یا داده مورد نظر پیدا شود و یا بازه مورد جستجو آنقدر کوچک شود که داده ای باقی نماند (یعنی طول بازه مورد جستجو به صفر برسد)، که در اینصورت داده در آرایه وجود ندارد.</a:t>
            </a:r>
            <a:endParaRPr lang="en-US" altLang="en-US" sz="1800" kern="0" dirty="0" smtClean="0">
              <a:cs typeface="Tahoma" panose="020B0604030504040204" pitchFamily="34" charset="0"/>
            </a:endParaRPr>
          </a:p>
        </p:txBody>
      </p:sp>
      <p:sp>
        <p:nvSpPr>
          <p:cNvPr id="8" name="AutoShape 5"/>
          <p:cNvSpPr>
            <a:spLocks noChangeAspect="1" noChangeArrowheads="1"/>
          </p:cNvSpPr>
          <p:nvPr/>
        </p:nvSpPr>
        <p:spPr bwMode="auto">
          <a:xfrm>
            <a:off x="87312" y="1747398"/>
            <a:ext cx="6480175" cy="394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9" name="Rectangle 6"/>
          <p:cNvSpPr>
            <a:spLocks noChangeArrowheads="1"/>
          </p:cNvSpPr>
          <p:nvPr/>
        </p:nvSpPr>
        <p:spPr bwMode="auto">
          <a:xfrm>
            <a:off x="862012" y="2593536"/>
            <a:ext cx="282575" cy="2393950"/>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0" name="Line 7"/>
          <p:cNvSpPr>
            <a:spLocks noChangeShapeType="1"/>
          </p:cNvSpPr>
          <p:nvPr/>
        </p:nvSpPr>
        <p:spPr bwMode="auto">
          <a:xfrm>
            <a:off x="862012" y="3684148"/>
            <a:ext cx="282575"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11" name="Line 8"/>
          <p:cNvSpPr>
            <a:spLocks noChangeShapeType="1"/>
          </p:cNvSpPr>
          <p:nvPr/>
        </p:nvSpPr>
        <p:spPr bwMode="auto">
          <a:xfrm>
            <a:off x="862012" y="3895286"/>
            <a:ext cx="282575"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12" name="Text Box 9"/>
          <p:cNvSpPr txBox="1">
            <a:spLocks noChangeArrowheads="1"/>
          </p:cNvSpPr>
          <p:nvPr/>
        </p:nvSpPr>
        <p:spPr bwMode="auto">
          <a:xfrm>
            <a:off x="650875" y="2499873"/>
            <a:ext cx="280987"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0</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13" name="Text Box 10"/>
          <p:cNvSpPr txBox="1">
            <a:spLocks noChangeArrowheads="1"/>
          </p:cNvSpPr>
          <p:nvPr/>
        </p:nvSpPr>
        <p:spPr bwMode="auto">
          <a:xfrm>
            <a:off x="582612" y="4731898"/>
            <a:ext cx="5048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99</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14" name="Text Box 11"/>
          <p:cNvSpPr txBox="1">
            <a:spLocks noChangeArrowheads="1"/>
          </p:cNvSpPr>
          <p:nvPr/>
        </p:nvSpPr>
        <p:spPr bwMode="auto">
          <a:xfrm>
            <a:off x="558800" y="3653986"/>
            <a:ext cx="50482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49</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15" name="Line 12"/>
          <p:cNvSpPr>
            <a:spLocks noChangeShapeType="1"/>
          </p:cNvSpPr>
          <p:nvPr/>
        </p:nvSpPr>
        <p:spPr bwMode="auto">
          <a:xfrm>
            <a:off x="274637" y="3790511"/>
            <a:ext cx="282575"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16" name="Text Box 13"/>
          <p:cNvSpPr txBox="1">
            <a:spLocks noChangeArrowheads="1"/>
          </p:cNvSpPr>
          <p:nvPr/>
        </p:nvSpPr>
        <p:spPr bwMode="auto">
          <a:xfrm>
            <a:off x="0" y="3619061"/>
            <a:ext cx="252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x</a:t>
            </a:r>
            <a:endParaRPr kumimoji="0" lang="en-US" altLang="en-US" sz="1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17" name="AutoShape 14"/>
          <p:cNvSpPr>
            <a:spLocks/>
          </p:cNvSpPr>
          <p:nvPr/>
        </p:nvSpPr>
        <p:spPr bwMode="auto">
          <a:xfrm>
            <a:off x="1214437" y="2604648"/>
            <a:ext cx="141288" cy="1057275"/>
          </a:xfrm>
          <a:prstGeom prst="rightBrace">
            <a:avLst>
              <a:gd name="adj1" fmla="val 62359"/>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8" name="AutoShape 15"/>
          <p:cNvSpPr>
            <a:spLocks/>
          </p:cNvSpPr>
          <p:nvPr/>
        </p:nvSpPr>
        <p:spPr bwMode="auto">
          <a:xfrm>
            <a:off x="1214437" y="3919098"/>
            <a:ext cx="141288" cy="1036638"/>
          </a:xfrm>
          <a:prstGeom prst="rightBrace">
            <a:avLst>
              <a:gd name="adj1" fmla="val 6114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9" name="Line 16"/>
          <p:cNvSpPr>
            <a:spLocks noChangeShapeType="1"/>
          </p:cNvSpPr>
          <p:nvPr/>
        </p:nvSpPr>
        <p:spPr bwMode="auto">
          <a:xfrm flipV="1">
            <a:off x="1495425" y="2874523"/>
            <a:ext cx="987425" cy="282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20" name="Line 17"/>
          <p:cNvSpPr>
            <a:spLocks noChangeShapeType="1"/>
          </p:cNvSpPr>
          <p:nvPr/>
        </p:nvSpPr>
        <p:spPr bwMode="auto">
          <a:xfrm>
            <a:off x="1495425" y="4423923"/>
            <a:ext cx="974725" cy="3413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21" name="Line 18"/>
          <p:cNvSpPr>
            <a:spLocks noChangeShapeType="1"/>
          </p:cNvSpPr>
          <p:nvPr/>
        </p:nvSpPr>
        <p:spPr bwMode="auto">
          <a:xfrm>
            <a:off x="1214437" y="3801623"/>
            <a:ext cx="704850" cy="15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22" name="Text Box 19"/>
          <p:cNvSpPr txBox="1">
            <a:spLocks noChangeArrowheads="1"/>
          </p:cNvSpPr>
          <p:nvPr/>
        </p:nvSpPr>
        <p:spPr bwMode="auto">
          <a:xfrm>
            <a:off x="1436687" y="3555561"/>
            <a:ext cx="25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3" name="Text Box 20"/>
          <p:cNvSpPr txBox="1">
            <a:spLocks noChangeArrowheads="1"/>
          </p:cNvSpPr>
          <p:nvPr/>
        </p:nvSpPr>
        <p:spPr bwMode="auto">
          <a:xfrm>
            <a:off x="1778000" y="2733236"/>
            <a:ext cx="25241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&lt;</a:t>
            </a:r>
            <a:endParaRPr kumimoji="0" lang="en-US" altLang="en-US" sz="16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4" name="Text Box 21"/>
          <p:cNvSpPr txBox="1">
            <a:spLocks noChangeArrowheads="1"/>
          </p:cNvSpPr>
          <p:nvPr/>
        </p:nvSpPr>
        <p:spPr bwMode="auto">
          <a:xfrm>
            <a:off x="1789112" y="4565211"/>
            <a:ext cx="25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&gt;</a:t>
            </a:r>
            <a:endParaRPr kumimoji="0" lang="en-US" altLang="en-US" sz="16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5" name="Rectangle 22"/>
          <p:cNvSpPr>
            <a:spLocks noChangeArrowheads="1"/>
          </p:cNvSpPr>
          <p:nvPr/>
        </p:nvSpPr>
        <p:spPr bwMode="auto">
          <a:xfrm>
            <a:off x="3198812" y="2264923"/>
            <a:ext cx="269875" cy="1081088"/>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26" name="Rectangle 23"/>
          <p:cNvSpPr>
            <a:spLocks noChangeArrowheads="1"/>
          </p:cNvSpPr>
          <p:nvPr/>
        </p:nvSpPr>
        <p:spPr bwMode="auto">
          <a:xfrm>
            <a:off x="3209925" y="4260411"/>
            <a:ext cx="269875" cy="1081087"/>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27" name="Text Box 24"/>
          <p:cNvSpPr txBox="1">
            <a:spLocks noChangeArrowheads="1"/>
          </p:cNvSpPr>
          <p:nvPr/>
        </p:nvSpPr>
        <p:spPr bwMode="auto">
          <a:xfrm>
            <a:off x="2963862" y="2182373"/>
            <a:ext cx="280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0</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8" name="Text Box 25"/>
          <p:cNvSpPr txBox="1">
            <a:spLocks noChangeArrowheads="1"/>
          </p:cNvSpPr>
          <p:nvPr/>
        </p:nvSpPr>
        <p:spPr bwMode="auto">
          <a:xfrm>
            <a:off x="2889250" y="3109473"/>
            <a:ext cx="433387"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48</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9" name="Text Box 26"/>
          <p:cNvSpPr txBox="1">
            <a:spLocks noChangeArrowheads="1"/>
          </p:cNvSpPr>
          <p:nvPr/>
        </p:nvSpPr>
        <p:spPr bwMode="auto">
          <a:xfrm>
            <a:off x="2905125" y="4201673"/>
            <a:ext cx="4222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50</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0" name="Text Box 27"/>
          <p:cNvSpPr txBox="1">
            <a:spLocks noChangeArrowheads="1"/>
          </p:cNvSpPr>
          <p:nvPr/>
        </p:nvSpPr>
        <p:spPr bwMode="auto">
          <a:xfrm>
            <a:off x="2898775" y="5104961"/>
            <a:ext cx="4222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99</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1" name="Text Box 28"/>
          <p:cNvSpPr txBox="1">
            <a:spLocks noChangeArrowheads="1"/>
          </p:cNvSpPr>
          <p:nvPr/>
        </p:nvSpPr>
        <p:spPr bwMode="auto">
          <a:xfrm>
            <a:off x="2903537" y="2677673"/>
            <a:ext cx="4222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24</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2" name="Line 29"/>
          <p:cNvSpPr>
            <a:spLocks noChangeShapeType="1"/>
          </p:cNvSpPr>
          <p:nvPr/>
        </p:nvSpPr>
        <p:spPr bwMode="auto">
          <a:xfrm>
            <a:off x="3198812" y="2733236"/>
            <a:ext cx="280988"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33" name="Line 30"/>
          <p:cNvSpPr>
            <a:spLocks noChangeShapeType="1"/>
          </p:cNvSpPr>
          <p:nvPr/>
        </p:nvSpPr>
        <p:spPr bwMode="auto">
          <a:xfrm>
            <a:off x="3198812" y="2909448"/>
            <a:ext cx="280988"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35" name="Line 31"/>
          <p:cNvSpPr>
            <a:spLocks noChangeShapeType="1"/>
          </p:cNvSpPr>
          <p:nvPr/>
        </p:nvSpPr>
        <p:spPr bwMode="auto">
          <a:xfrm>
            <a:off x="3209925" y="4717611"/>
            <a:ext cx="282575"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36" name="Line 32"/>
          <p:cNvSpPr>
            <a:spLocks noChangeShapeType="1"/>
          </p:cNvSpPr>
          <p:nvPr/>
        </p:nvSpPr>
        <p:spPr bwMode="auto">
          <a:xfrm>
            <a:off x="3209925" y="4904936"/>
            <a:ext cx="282575"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37" name="Text Box 33"/>
          <p:cNvSpPr txBox="1">
            <a:spLocks noChangeArrowheads="1"/>
          </p:cNvSpPr>
          <p:nvPr/>
        </p:nvSpPr>
        <p:spPr bwMode="auto">
          <a:xfrm>
            <a:off x="2900362" y="4647761"/>
            <a:ext cx="4222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74</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8" name="Text Box 35"/>
          <p:cNvSpPr txBox="1">
            <a:spLocks noChangeArrowheads="1"/>
          </p:cNvSpPr>
          <p:nvPr/>
        </p:nvSpPr>
        <p:spPr bwMode="auto">
          <a:xfrm>
            <a:off x="2425700" y="2661798"/>
            <a:ext cx="2508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x</a:t>
            </a:r>
            <a:endParaRPr kumimoji="0" lang="en-US" altLang="en-US" sz="1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9" name="Line 36"/>
          <p:cNvSpPr>
            <a:spLocks noChangeShapeType="1"/>
          </p:cNvSpPr>
          <p:nvPr/>
        </p:nvSpPr>
        <p:spPr bwMode="auto">
          <a:xfrm>
            <a:off x="2686050" y="4798573"/>
            <a:ext cx="282575" cy="158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40" name="Text Box 37"/>
          <p:cNvSpPr txBox="1">
            <a:spLocks noChangeArrowheads="1"/>
          </p:cNvSpPr>
          <p:nvPr/>
        </p:nvSpPr>
        <p:spPr bwMode="auto">
          <a:xfrm>
            <a:off x="2463800" y="4627123"/>
            <a:ext cx="2508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x</a:t>
            </a:r>
            <a:endParaRPr kumimoji="0" lang="en-US" altLang="en-US" sz="1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41" name="AutoShape 38"/>
          <p:cNvSpPr>
            <a:spLocks/>
          </p:cNvSpPr>
          <p:nvPr/>
        </p:nvSpPr>
        <p:spPr bwMode="auto">
          <a:xfrm>
            <a:off x="3527425" y="2287148"/>
            <a:ext cx="139700" cy="422275"/>
          </a:xfrm>
          <a:prstGeom prst="rightBrace">
            <a:avLst>
              <a:gd name="adj1" fmla="val 25189"/>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2" name="AutoShape 39"/>
          <p:cNvSpPr>
            <a:spLocks/>
          </p:cNvSpPr>
          <p:nvPr/>
        </p:nvSpPr>
        <p:spPr bwMode="auto">
          <a:xfrm>
            <a:off x="3527425" y="2922148"/>
            <a:ext cx="139700" cy="422275"/>
          </a:xfrm>
          <a:prstGeom prst="rightBrace">
            <a:avLst>
              <a:gd name="adj1" fmla="val 25189"/>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3" name="Line 40"/>
          <p:cNvSpPr>
            <a:spLocks noChangeShapeType="1"/>
          </p:cNvSpPr>
          <p:nvPr/>
        </p:nvSpPr>
        <p:spPr bwMode="auto">
          <a:xfrm>
            <a:off x="3514725" y="2839598"/>
            <a:ext cx="7048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44" name="Line 41"/>
          <p:cNvSpPr>
            <a:spLocks noChangeShapeType="1"/>
          </p:cNvSpPr>
          <p:nvPr/>
        </p:nvSpPr>
        <p:spPr bwMode="auto">
          <a:xfrm flipV="1">
            <a:off x="3749675" y="2369698"/>
            <a:ext cx="704850" cy="1412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45" name="Line 42"/>
          <p:cNvSpPr>
            <a:spLocks noChangeShapeType="1"/>
          </p:cNvSpPr>
          <p:nvPr/>
        </p:nvSpPr>
        <p:spPr bwMode="auto">
          <a:xfrm>
            <a:off x="3749675" y="3133286"/>
            <a:ext cx="704850" cy="1635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46" name="Rectangle 43"/>
          <p:cNvSpPr>
            <a:spLocks noChangeArrowheads="1"/>
          </p:cNvSpPr>
          <p:nvPr/>
        </p:nvSpPr>
        <p:spPr bwMode="auto">
          <a:xfrm>
            <a:off x="4794250" y="2017273"/>
            <a:ext cx="234950" cy="623888"/>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7" name="Rectangle 44"/>
          <p:cNvSpPr>
            <a:spLocks noChangeArrowheads="1"/>
          </p:cNvSpPr>
          <p:nvPr/>
        </p:nvSpPr>
        <p:spPr bwMode="auto">
          <a:xfrm>
            <a:off x="4811712" y="3065023"/>
            <a:ext cx="234950" cy="622300"/>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8" name="Text Box 45"/>
          <p:cNvSpPr txBox="1">
            <a:spLocks noChangeArrowheads="1"/>
          </p:cNvSpPr>
          <p:nvPr/>
        </p:nvSpPr>
        <p:spPr bwMode="auto">
          <a:xfrm>
            <a:off x="4583112" y="191249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0</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49" name="Text Box 46"/>
          <p:cNvSpPr txBox="1">
            <a:spLocks noChangeArrowheads="1"/>
          </p:cNvSpPr>
          <p:nvPr/>
        </p:nvSpPr>
        <p:spPr bwMode="auto">
          <a:xfrm>
            <a:off x="4508500" y="2409386"/>
            <a:ext cx="4349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23</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0" name="Text Box 47"/>
          <p:cNvSpPr txBox="1">
            <a:spLocks noChangeArrowheads="1"/>
          </p:cNvSpPr>
          <p:nvPr/>
        </p:nvSpPr>
        <p:spPr bwMode="auto">
          <a:xfrm>
            <a:off x="4471987" y="2971361"/>
            <a:ext cx="422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25</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1" name="Text Box 48"/>
          <p:cNvSpPr txBox="1">
            <a:spLocks noChangeArrowheads="1"/>
          </p:cNvSpPr>
          <p:nvPr/>
        </p:nvSpPr>
        <p:spPr bwMode="auto">
          <a:xfrm>
            <a:off x="4498975" y="3428561"/>
            <a:ext cx="5397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48</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2" name="Text Box 49"/>
          <p:cNvSpPr txBox="1">
            <a:spLocks noChangeArrowheads="1"/>
          </p:cNvSpPr>
          <p:nvPr/>
        </p:nvSpPr>
        <p:spPr bwMode="auto">
          <a:xfrm>
            <a:off x="3960812" y="2169673"/>
            <a:ext cx="25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&lt;</a:t>
            </a:r>
            <a:endParaRPr kumimoji="0" lang="en-US" altLang="en-US" sz="1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3" name="Text Box 50"/>
          <p:cNvSpPr txBox="1">
            <a:spLocks noChangeArrowheads="1"/>
          </p:cNvSpPr>
          <p:nvPr/>
        </p:nvSpPr>
        <p:spPr bwMode="auto">
          <a:xfrm>
            <a:off x="3997325" y="3179323"/>
            <a:ext cx="2508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&gt;</a:t>
            </a:r>
            <a:endParaRPr kumimoji="0" lang="en-US" altLang="en-US" sz="1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4" name="Text Box 51"/>
          <p:cNvSpPr txBox="1">
            <a:spLocks noChangeArrowheads="1"/>
          </p:cNvSpPr>
          <p:nvPr/>
        </p:nvSpPr>
        <p:spPr bwMode="auto">
          <a:xfrm>
            <a:off x="3773487" y="2593536"/>
            <a:ext cx="252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5" name="Text Box 52"/>
          <p:cNvSpPr txBox="1">
            <a:spLocks noChangeArrowheads="1"/>
          </p:cNvSpPr>
          <p:nvPr/>
        </p:nvSpPr>
        <p:spPr bwMode="auto">
          <a:xfrm>
            <a:off x="1916112" y="3661923"/>
            <a:ext cx="98583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ar-SA" altLang="en-US" sz="1200" b="0" smtClean="0">
                <a:solidFill>
                  <a:srgbClr val="000000"/>
                </a:solidFill>
                <a:latin typeface="Tahoma" panose="020B0604030504040204" pitchFamily="34" charset="0"/>
                <a:cs typeface="Tahoma" panose="020B0604030504040204" pitchFamily="34" charset="0"/>
              </a:rPr>
              <a:t>داده پیدا شد</a:t>
            </a:r>
            <a:endParaRPr lang="en-US" altLang="en-US" smtClean="0">
              <a:solidFill>
                <a:srgbClr val="000000"/>
              </a:solidFill>
              <a:latin typeface="Tahoma" panose="020B0604030504040204" pitchFamily="34" charset="0"/>
              <a:cs typeface="Tahoma" panose="020B0604030504040204" pitchFamily="34" charset="0"/>
            </a:endParaRPr>
          </a:p>
        </p:txBody>
      </p:sp>
      <p:sp>
        <p:nvSpPr>
          <p:cNvPr id="56" name="Text Box 53"/>
          <p:cNvSpPr txBox="1">
            <a:spLocks noChangeArrowheads="1"/>
          </p:cNvSpPr>
          <p:nvPr/>
        </p:nvSpPr>
        <p:spPr bwMode="auto">
          <a:xfrm>
            <a:off x="4192587" y="2684023"/>
            <a:ext cx="98583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ar-SA" altLang="en-US" sz="1200" b="0" smtClean="0">
                <a:solidFill>
                  <a:srgbClr val="000000"/>
                </a:solidFill>
                <a:latin typeface="Tahoma" panose="020B0604030504040204" pitchFamily="34" charset="0"/>
                <a:cs typeface="Tahoma" panose="020B0604030504040204" pitchFamily="34" charset="0"/>
              </a:rPr>
              <a:t>داده پیدا شد</a:t>
            </a:r>
            <a:endParaRPr lang="en-US" altLang="en-US" smtClean="0">
              <a:solidFill>
                <a:srgbClr val="000000"/>
              </a:solidFill>
              <a:latin typeface="Tahoma" panose="020B0604030504040204" pitchFamily="34" charset="0"/>
              <a:cs typeface="Tahoma" panose="020B0604030504040204" pitchFamily="34" charset="0"/>
            </a:endParaRPr>
          </a:p>
        </p:txBody>
      </p:sp>
      <p:sp>
        <p:nvSpPr>
          <p:cNvPr id="57" name="Text Box 55"/>
          <p:cNvSpPr txBox="1">
            <a:spLocks noChangeArrowheads="1"/>
          </p:cNvSpPr>
          <p:nvPr/>
        </p:nvSpPr>
        <p:spPr bwMode="auto">
          <a:xfrm>
            <a:off x="5059362" y="2036323"/>
            <a:ext cx="674688"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a:t>
            </a:r>
            <a:endParaRPr kumimoji="0" lang="en-US" altLang="en-US" sz="24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8" name="Line 59"/>
          <p:cNvSpPr>
            <a:spLocks noChangeShapeType="1"/>
          </p:cNvSpPr>
          <p:nvPr/>
        </p:nvSpPr>
        <p:spPr bwMode="auto">
          <a:xfrm>
            <a:off x="2655887" y="2834836"/>
            <a:ext cx="282575" cy="158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59" name="Text Box 60"/>
          <p:cNvSpPr txBox="1">
            <a:spLocks noChangeArrowheads="1"/>
          </p:cNvSpPr>
          <p:nvPr/>
        </p:nvSpPr>
        <p:spPr bwMode="auto">
          <a:xfrm>
            <a:off x="5084762" y="3101536"/>
            <a:ext cx="6746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a:t>
            </a:r>
            <a:endParaRPr kumimoji="0" lang="en-US" altLang="en-US" sz="24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60" name="AutoShape 61"/>
          <p:cNvSpPr>
            <a:spLocks/>
          </p:cNvSpPr>
          <p:nvPr/>
        </p:nvSpPr>
        <p:spPr bwMode="auto">
          <a:xfrm>
            <a:off x="3556000" y="4282636"/>
            <a:ext cx="139700" cy="422275"/>
          </a:xfrm>
          <a:prstGeom prst="rightBrace">
            <a:avLst>
              <a:gd name="adj1" fmla="val 25189"/>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61" name="AutoShape 62"/>
          <p:cNvSpPr>
            <a:spLocks/>
          </p:cNvSpPr>
          <p:nvPr/>
        </p:nvSpPr>
        <p:spPr bwMode="auto">
          <a:xfrm>
            <a:off x="3556000" y="4917636"/>
            <a:ext cx="139700" cy="422275"/>
          </a:xfrm>
          <a:prstGeom prst="rightBrace">
            <a:avLst>
              <a:gd name="adj1" fmla="val 25189"/>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62" name="Line 63"/>
          <p:cNvSpPr>
            <a:spLocks noChangeShapeType="1"/>
          </p:cNvSpPr>
          <p:nvPr/>
        </p:nvSpPr>
        <p:spPr bwMode="auto">
          <a:xfrm>
            <a:off x="3543300" y="4835086"/>
            <a:ext cx="7048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63" name="Line 64"/>
          <p:cNvSpPr>
            <a:spLocks noChangeShapeType="1"/>
          </p:cNvSpPr>
          <p:nvPr/>
        </p:nvSpPr>
        <p:spPr bwMode="auto">
          <a:xfrm flipV="1">
            <a:off x="3778250" y="4365186"/>
            <a:ext cx="704850" cy="1412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64" name="Line 65"/>
          <p:cNvSpPr>
            <a:spLocks noChangeShapeType="1"/>
          </p:cNvSpPr>
          <p:nvPr/>
        </p:nvSpPr>
        <p:spPr bwMode="auto">
          <a:xfrm>
            <a:off x="3778250" y="5128773"/>
            <a:ext cx="704850" cy="1635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65" name="Rectangle 66"/>
          <p:cNvSpPr>
            <a:spLocks noChangeArrowheads="1"/>
          </p:cNvSpPr>
          <p:nvPr/>
        </p:nvSpPr>
        <p:spPr bwMode="auto">
          <a:xfrm>
            <a:off x="4822825" y="4012761"/>
            <a:ext cx="234950" cy="623887"/>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66" name="Rectangle 67"/>
          <p:cNvSpPr>
            <a:spLocks noChangeArrowheads="1"/>
          </p:cNvSpPr>
          <p:nvPr/>
        </p:nvSpPr>
        <p:spPr bwMode="auto">
          <a:xfrm>
            <a:off x="4840287" y="5060511"/>
            <a:ext cx="234950" cy="622300"/>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67" name="Text Box 68"/>
          <p:cNvSpPr txBox="1">
            <a:spLocks noChangeArrowheads="1"/>
          </p:cNvSpPr>
          <p:nvPr/>
        </p:nvSpPr>
        <p:spPr bwMode="auto">
          <a:xfrm>
            <a:off x="4508500" y="3936561"/>
            <a:ext cx="4318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50</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68" name="Text Box 69"/>
          <p:cNvSpPr txBox="1">
            <a:spLocks noChangeArrowheads="1"/>
          </p:cNvSpPr>
          <p:nvPr/>
        </p:nvSpPr>
        <p:spPr bwMode="auto">
          <a:xfrm>
            <a:off x="4537075" y="4404873"/>
            <a:ext cx="4349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73</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69" name="Text Box 70"/>
          <p:cNvSpPr txBox="1">
            <a:spLocks noChangeArrowheads="1"/>
          </p:cNvSpPr>
          <p:nvPr/>
        </p:nvSpPr>
        <p:spPr bwMode="auto">
          <a:xfrm>
            <a:off x="4500562" y="4966848"/>
            <a:ext cx="422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75</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70" name="Text Box 71"/>
          <p:cNvSpPr txBox="1">
            <a:spLocks noChangeArrowheads="1"/>
          </p:cNvSpPr>
          <p:nvPr/>
        </p:nvSpPr>
        <p:spPr bwMode="auto">
          <a:xfrm>
            <a:off x="4527550" y="5424048"/>
            <a:ext cx="5397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99</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71" name="Text Box 72"/>
          <p:cNvSpPr txBox="1">
            <a:spLocks noChangeArrowheads="1"/>
          </p:cNvSpPr>
          <p:nvPr/>
        </p:nvSpPr>
        <p:spPr bwMode="auto">
          <a:xfrm>
            <a:off x="3989387" y="4165161"/>
            <a:ext cx="25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&lt;</a:t>
            </a:r>
            <a:endParaRPr kumimoji="0" lang="en-US" altLang="en-US" sz="1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72" name="Text Box 73"/>
          <p:cNvSpPr txBox="1">
            <a:spLocks noChangeArrowheads="1"/>
          </p:cNvSpPr>
          <p:nvPr/>
        </p:nvSpPr>
        <p:spPr bwMode="auto">
          <a:xfrm>
            <a:off x="4025900" y="5174811"/>
            <a:ext cx="25082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&gt;</a:t>
            </a:r>
            <a:endParaRPr kumimoji="0" lang="en-US" altLang="en-US" sz="1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73" name="Text Box 74"/>
          <p:cNvSpPr txBox="1">
            <a:spLocks noChangeArrowheads="1"/>
          </p:cNvSpPr>
          <p:nvPr/>
        </p:nvSpPr>
        <p:spPr bwMode="auto">
          <a:xfrm>
            <a:off x="3802062" y="4589023"/>
            <a:ext cx="252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74" name="Text Box 75"/>
          <p:cNvSpPr txBox="1">
            <a:spLocks noChangeArrowheads="1"/>
          </p:cNvSpPr>
          <p:nvPr/>
        </p:nvSpPr>
        <p:spPr bwMode="auto">
          <a:xfrm>
            <a:off x="4221162" y="4679511"/>
            <a:ext cx="98583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ar-SA" altLang="en-US" sz="1200" b="0" smtClean="0">
                <a:solidFill>
                  <a:srgbClr val="000000"/>
                </a:solidFill>
                <a:latin typeface="Tahoma" panose="020B0604030504040204" pitchFamily="34" charset="0"/>
                <a:cs typeface="Tahoma" panose="020B0604030504040204" pitchFamily="34" charset="0"/>
              </a:rPr>
              <a:t>داده پیدا شد</a:t>
            </a:r>
            <a:endParaRPr lang="en-US" altLang="en-US" smtClean="0">
              <a:solidFill>
                <a:srgbClr val="000000"/>
              </a:solidFill>
              <a:latin typeface="Tahoma" panose="020B0604030504040204" pitchFamily="34" charset="0"/>
              <a:cs typeface="Tahoma" panose="020B0604030504040204" pitchFamily="34" charset="0"/>
            </a:endParaRPr>
          </a:p>
        </p:txBody>
      </p:sp>
      <p:sp>
        <p:nvSpPr>
          <p:cNvPr id="75" name="Text Box 76"/>
          <p:cNvSpPr txBox="1">
            <a:spLocks noChangeArrowheads="1"/>
          </p:cNvSpPr>
          <p:nvPr/>
        </p:nvSpPr>
        <p:spPr bwMode="auto">
          <a:xfrm>
            <a:off x="5087937" y="4031811"/>
            <a:ext cx="6746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a:t>
            </a:r>
            <a:endParaRPr kumimoji="0" lang="en-US" altLang="en-US" sz="24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76" name="Text Box 77"/>
          <p:cNvSpPr txBox="1">
            <a:spLocks noChangeArrowheads="1"/>
          </p:cNvSpPr>
          <p:nvPr/>
        </p:nvSpPr>
        <p:spPr bwMode="auto">
          <a:xfrm>
            <a:off x="5113337" y="5097023"/>
            <a:ext cx="674688"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a:t>
            </a:r>
            <a:endParaRPr kumimoji="0" lang="en-US" altLang="en-US" sz="24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077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0-#ppt_w/2"/>
                                          </p:val>
                                        </p:tav>
                                        <p:tav tm="100000">
                                          <p:val>
                                            <p:strVal val="#ppt_x"/>
                                          </p:val>
                                        </p:tav>
                                      </p:tavLst>
                                    </p:anim>
                                    <p:anim calcmode="lin" valueType="num">
                                      <p:cBhvr additive="base">
                                        <p:cTn id="22" dur="500" fill="hold"/>
                                        <p:tgtEl>
                                          <p:spTgt spid="15"/>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0-#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blinds(horizontal)">
                                      <p:cBhvr>
                                        <p:cTn id="43" dur="500"/>
                                        <p:tgtEl>
                                          <p:spTgt spid="22"/>
                                        </p:tgtEl>
                                      </p:cBhvr>
                                    </p:animEffect>
                                  </p:childTnLst>
                                </p:cTn>
                              </p:par>
                              <p:par>
                                <p:cTn id="44" presetID="3" presetClass="entr" presetSubtype="10"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blinds(horizontal)">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blinds(horizontal)">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blinds(horizontal)">
                                      <p:cBhvr>
                                        <p:cTn id="56" dur="500"/>
                                        <p:tgtEl>
                                          <p:spTgt spid="17"/>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blinds(horizontal)">
                                      <p:cBhvr>
                                        <p:cTn id="59" dur="500"/>
                                        <p:tgtEl>
                                          <p:spTgt spid="23"/>
                                        </p:tgtEl>
                                      </p:cBhvr>
                                    </p:animEffect>
                                  </p:childTnLst>
                                </p:cTn>
                              </p:par>
                              <p:par>
                                <p:cTn id="60" presetID="3" presetClass="entr" presetSubtype="10" fill="hold"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blinds(horizontal)">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500" fill="hold"/>
                                        <p:tgtEl>
                                          <p:spTgt spid="25"/>
                                        </p:tgtEl>
                                        <p:attrNameLst>
                                          <p:attrName>ppt_x</p:attrName>
                                        </p:attrNameLst>
                                      </p:cBhvr>
                                      <p:tavLst>
                                        <p:tav tm="0">
                                          <p:val>
                                            <p:strVal val="0-#ppt_w/2"/>
                                          </p:val>
                                        </p:tav>
                                        <p:tav tm="100000">
                                          <p:val>
                                            <p:strVal val="#ppt_x"/>
                                          </p:val>
                                        </p:tav>
                                      </p:tavLst>
                                    </p:anim>
                                    <p:anim calcmode="lin" valueType="num">
                                      <p:cBhvr additive="base">
                                        <p:cTn id="68" dur="500" fill="hold"/>
                                        <p:tgtEl>
                                          <p:spTgt spid="25"/>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additive="base">
                                        <p:cTn id="71" dur="500" fill="hold"/>
                                        <p:tgtEl>
                                          <p:spTgt spid="27"/>
                                        </p:tgtEl>
                                        <p:attrNameLst>
                                          <p:attrName>ppt_x</p:attrName>
                                        </p:attrNameLst>
                                      </p:cBhvr>
                                      <p:tavLst>
                                        <p:tav tm="0">
                                          <p:val>
                                            <p:strVal val="0-#ppt_w/2"/>
                                          </p:val>
                                        </p:tav>
                                        <p:tav tm="100000">
                                          <p:val>
                                            <p:strVal val="#ppt_x"/>
                                          </p:val>
                                        </p:tav>
                                      </p:tavLst>
                                    </p:anim>
                                    <p:anim calcmode="lin" valueType="num">
                                      <p:cBhvr additive="base">
                                        <p:cTn id="72" dur="500" fill="hold"/>
                                        <p:tgtEl>
                                          <p:spTgt spid="27"/>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 calcmode="lin" valueType="num">
                                      <p:cBhvr additive="base">
                                        <p:cTn id="75" dur="500" fill="hold"/>
                                        <p:tgtEl>
                                          <p:spTgt spid="28"/>
                                        </p:tgtEl>
                                        <p:attrNameLst>
                                          <p:attrName>ppt_x</p:attrName>
                                        </p:attrNameLst>
                                      </p:cBhvr>
                                      <p:tavLst>
                                        <p:tav tm="0">
                                          <p:val>
                                            <p:strVal val="0-#ppt_w/2"/>
                                          </p:val>
                                        </p:tav>
                                        <p:tav tm="100000">
                                          <p:val>
                                            <p:strVal val="#ppt_x"/>
                                          </p:val>
                                        </p:tav>
                                      </p:tavLst>
                                    </p:anim>
                                    <p:anim calcmode="lin" valueType="num">
                                      <p:cBhvr additive="base">
                                        <p:cTn id="76"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blinds(horizontal)">
                                      <p:cBhvr>
                                        <p:cTn id="81" dur="500"/>
                                        <p:tgtEl>
                                          <p:spTgt spid="18"/>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blinds(horizontal)">
                                      <p:cBhvr>
                                        <p:cTn id="84" dur="500"/>
                                        <p:tgtEl>
                                          <p:spTgt spid="24"/>
                                        </p:tgtEl>
                                      </p:cBhvr>
                                    </p:animEffect>
                                  </p:childTnLst>
                                </p:cTn>
                              </p:par>
                              <p:par>
                                <p:cTn id="85" presetID="3" presetClass="entr" presetSubtype="10" fill="hold" nodeType="with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blinds(horizontal)">
                                      <p:cBhvr>
                                        <p:cTn id="87" dur="500"/>
                                        <p:tgtEl>
                                          <p:spTgt spid="20"/>
                                        </p:tgtEl>
                                      </p:cBhvr>
                                    </p:animEffect>
                                  </p:childTnLst>
                                </p:cTn>
                              </p:par>
                            </p:childTnLst>
                          </p:cTn>
                        </p:par>
                      </p:childTnLst>
                    </p:cTn>
                  </p:par>
                  <p:par>
                    <p:cTn id="88" fill="hold">
                      <p:stCondLst>
                        <p:cond delay="indefinite"/>
                      </p:stCondLst>
                      <p:childTnLst>
                        <p:par>
                          <p:cTn id="89" fill="hold">
                            <p:stCondLst>
                              <p:cond delay="0"/>
                            </p:stCondLst>
                            <p:childTnLst>
                              <p:par>
                                <p:cTn id="90" presetID="2" presetClass="entr" presetSubtype="8" fill="hold" grpId="0" nodeType="clickEffect">
                                  <p:stCondLst>
                                    <p:cond delay="0"/>
                                  </p:stCondLst>
                                  <p:childTnLst>
                                    <p:set>
                                      <p:cBhvr>
                                        <p:cTn id="91" dur="1" fill="hold">
                                          <p:stCondLst>
                                            <p:cond delay="0"/>
                                          </p:stCondLst>
                                        </p:cTn>
                                        <p:tgtEl>
                                          <p:spTgt spid="26"/>
                                        </p:tgtEl>
                                        <p:attrNameLst>
                                          <p:attrName>style.visibility</p:attrName>
                                        </p:attrNameLst>
                                      </p:cBhvr>
                                      <p:to>
                                        <p:strVal val="visible"/>
                                      </p:to>
                                    </p:set>
                                    <p:anim calcmode="lin" valueType="num">
                                      <p:cBhvr additive="base">
                                        <p:cTn id="92" dur="500" fill="hold"/>
                                        <p:tgtEl>
                                          <p:spTgt spid="26"/>
                                        </p:tgtEl>
                                        <p:attrNameLst>
                                          <p:attrName>ppt_x</p:attrName>
                                        </p:attrNameLst>
                                      </p:cBhvr>
                                      <p:tavLst>
                                        <p:tav tm="0">
                                          <p:val>
                                            <p:strVal val="0-#ppt_w/2"/>
                                          </p:val>
                                        </p:tav>
                                        <p:tav tm="100000">
                                          <p:val>
                                            <p:strVal val="#ppt_x"/>
                                          </p:val>
                                        </p:tav>
                                      </p:tavLst>
                                    </p:anim>
                                    <p:anim calcmode="lin" valueType="num">
                                      <p:cBhvr additive="base">
                                        <p:cTn id="93" dur="500" fill="hold"/>
                                        <p:tgtEl>
                                          <p:spTgt spid="26"/>
                                        </p:tgtEl>
                                        <p:attrNameLst>
                                          <p:attrName>ppt_y</p:attrName>
                                        </p:attrNameLst>
                                      </p:cBhvr>
                                      <p:tavLst>
                                        <p:tav tm="0">
                                          <p:val>
                                            <p:strVal val="#ppt_y"/>
                                          </p:val>
                                        </p:tav>
                                        <p:tav tm="100000">
                                          <p:val>
                                            <p:strVal val="#ppt_y"/>
                                          </p:val>
                                        </p:tav>
                                      </p:tavLst>
                                    </p:anim>
                                  </p:childTnLst>
                                </p:cTn>
                              </p:par>
                              <p:par>
                                <p:cTn id="94" presetID="2" presetClass="entr" presetSubtype="8"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 calcmode="lin" valueType="num">
                                      <p:cBhvr additive="base">
                                        <p:cTn id="96" dur="500" fill="hold"/>
                                        <p:tgtEl>
                                          <p:spTgt spid="29"/>
                                        </p:tgtEl>
                                        <p:attrNameLst>
                                          <p:attrName>ppt_x</p:attrName>
                                        </p:attrNameLst>
                                      </p:cBhvr>
                                      <p:tavLst>
                                        <p:tav tm="0">
                                          <p:val>
                                            <p:strVal val="0-#ppt_w/2"/>
                                          </p:val>
                                        </p:tav>
                                        <p:tav tm="100000">
                                          <p:val>
                                            <p:strVal val="#ppt_x"/>
                                          </p:val>
                                        </p:tav>
                                      </p:tavLst>
                                    </p:anim>
                                    <p:anim calcmode="lin" valueType="num">
                                      <p:cBhvr additive="base">
                                        <p:cTn id="97" dur="500" fill="hold"/>
                                        <p:tgtEl>
                                          <p:spTgt spid="29"/>
                                        </p:tgtEl>
                                        <p:attrNameLst>
                                          <p:attrName>ppt_y</p:attrName>
                                        </p:attrNameLst>
                                      </p:cBhvr>
                                      <p:tavLst>
                                        <p:tav tm="0">
                                          <p:val>
                                            <p:strVal val="#ppt_y"/>
                                          </p:val>
                                        </p:tav>
                                        <p:tav tm="100000">
                                          <p:val>
                                            <p:strVal val="#ppt_y"/>
                                          </p:val>
                                        </p:tav>
                                      </p:tavLst>
                                    </p:anim>
                                  </p:childTnLst>
                                </p:cTn>
                              </p:par>
                              <p:par>
                                <p:cTn id="98" presetID="2" presetClass="entr" presetSubtype="8" fill="hold" grpId="0" nodeType="withEffect">
                                  <p:stCondLst>
                                    <p:cond delay="0"/>
                                  </p:stCondLst>
                                  <p:childTnLst>
                                    <p:set>
                                      <p:cBhvr>
                                        <p:cTn id="99" dur="1" fill="hold">
                                          <p:stCondLst>
                                            <p:cond delay="0"/>
                                          </p:stCondLst>
                                        </p:cTn>
                                        <p:tgtEl>
                                          <p:spTgt spid="30"/>
                                        </p:tgtEl>
                                        <p:attrNameLst>
                                          <p:attrName>style.visibility</p:attrName>
                                        </p:attrNameLst>
                                      </p:cBhvr>
                                      <p:to>
                                        <p:strVal val="visible"/>
                                      </p:to>
                                    </p:set>
                                    <p:anim calcmode="lin" valueType="num">
                                      <p:cBhvr additive="base">
                                        <p:cTn id="100" dur="500" fill="hold"/>
                                        <p:tgtEl>
                                          <p:spTgt spid="30"/>
                                        </p:tgtEl>
                                        <p:attrNameLst>
                                          <p:attrName>ppt_x</p:attrName>
                                        </p:attrNameLst>
                                      </p:cBhvr>
                                      <p:tavLst>
                                        <p:tav tm="0">
                                          <p:val>
                                            <p:strVal val="0-#ppt_w/2"/>
                                          </p:val>
                                        </p:tav>
                                        <p:tav tm="100000">
                                          <p:val>
                                            <p:strVal val="#ppt_x"/>
                                          </p:val>
                                        </p:tav>
                                      </p:tavLst>
                                    </p:anim>
                                    <p:anim calcmode="lin" valueType="num">
                                      <p:cBhvr additive="base">
                                        <p:cTn id="101"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8" fill="hold" grpId="0" nodeType="clickEffect">
                                  <p:stCondLst>
                                    <p:cond delay="0"/>
                                  </p:stCondLst>
                                  <p:childTnLst>
                                    <p:set>
                                      <p:cBhvr>
                                        <p:cTn id="105" dur="1" fill="hold">
                                          <p:stCondLst>
                                            <p:cond delay="0"/>
                                          </p:stCondLst>
                                        </p:cTn>
                                        <p:tgtEl>
                                          <p:spTgt spid="38"/>
                                        </p:tgtEl>
                                        <p:attrNameLst>
                                          <p:attrName>style.visibility</p:attrName>
                                        </p:attrNameLst>
                                      </p:cBhvr>
                                      <p:to>
                                        <p:strVal val="visible"/>
                                      </p:to>
                                    </p:set>
                                    <p:anim calcmode="lin" valueType="num">
                                      <p:cBhvr additive="base">
                                        <p:cTn id="106" dur="500" fill="hold"/>
                                        <p:tgtEl>
                                          <p:spTgt spid="38"/>
                                        </p:tgtEl>
                                        <p:attrNameLst>
                                          <p:attrName>ppt_x</p:attrName>
                                        </p:attrNameLst>
                                      </p:cBhvr>
                                      <p:tavLst>
                                        <p:tav tm="0">
                                          <p:val>
                                            <p:strVal val="0-#ppt_w/2"/>
                                          </p:val>
                                        </p:tav>
                                        <p:tav tm="100000">
                                          <p:val>
                                            <p:strVal val="#ppt_x"/>
                                          </p:val>
                                        </p:tav>
                                      </p:tavLst>
                                    </p:anim>
                                    <p:anim calcmode="lin" valueType="num">
                                      <p:cBhvr additive="base">
                                        <p:cTn id="107" dur="500" fill="hold"/>
                                        <p:tgtEl>
                                          <p:spTgt spid="38"/>
                                        </p:tgtEl>
                                        <p:attrNameLst>
                                          <p:attrName>ppt_y</p:attrName>
                                        </p:attrNameLst>
                                      </p:cBhvr>
                                      <p:tavLst>
                                        <p:tav tm="0">
                                          <p:val>
                                            <p:strVal val="#ppt_y"/>
                                          </p:val>
                                        </p:tav>
                                        <p:tav tm="100000">
                                          <p:val>
                                            <p:strVal val="#ppt_y"/>
                                          </p:val>
                                        </p:tav>
                                      </p:tavLst>
                                    </p:anim>
                                  </p:childTnLst>
                                </p:cTn>
                              </p:par>
                              <p:par>
                                <p:cTn id="108" presetID="2" presetClass="entr" presetSubtype="8" fill="hold" nodeType="withEffect">
                                  <p:stCondLst>
                                    <p:cond delay="0"/>
                                  </p:stCondLst>
                                  <p:childTnLst>
                                    <p:set>
                                      <p:cBhvr>
                                        <p:cTn id="109" dur="1" fill="hold">
                                          <p:stCondLst>
                                            <p:cond delay="0"/>
                                          </p:stCondLst>
                                        </p:cTn>
                                        <p:tgtEl>
                                          <p:spTgt spid="58"/>
                                        </p:tgtEl>
                                        <p:attrNameLst>
                                          <p:attrName>style.visibility</p:attrName>
                                        </p:attrNameLst>
                                      </p:cBhvr>
                                      <p:to>
                                        <p:strVal val="visible"/>
                                      </p:to>
                                    </p:set>
                                    <p:anim calcmode="lin" valueType="num">
                                      <p:cBhvr additive="base">
                                        <p:cTn id="110" dur="500" fill="hold"/>
                                        <p:tgtEl>
                                          <p:spTgt spid="58"/>
                                        </p:tgtEl>
                                        <p:attrNameLst>
                                          <p:attrName>ppt_x</p:attrName>
                                        </p:attrNameLst>
                                      </p:cBhvr>
                                      <p:tavLst>
                                        <p:tav tm="0">
                                          <p:val>
                                            <p:strVal val="0-#ppt_w/2"/>
                                          </p:val>
                                        </p:tav>
                                        <p:tav tm="100000">
                                          <p:val>
                                            <p:strVal val="#ppt_x"/>
                                          </p:val>
                                        </p:tav>
                                      </p:tavLst>
                                    </p:anim>
                                    <p:anim calcmode="lin" valueType="num">
                                      <p:cBhvr additive="base">
                                        <p:cTn id="111" dur="500" fill="hold"/>
                                        <p:tgtEl>
                                          <p:spTgt spid="58"/>
                                        </p:tgtEl>
                                        <p:attrNameLst>
                                          <p:attrName>ppt_y</p:attrName>
                                        </p:attrNameLst>
                                      </p:cBhvr>
                                      <p:tavLst>
                                        <p:tav tm="0">
                                          <p:val>
                                            <p:strVal val="#ppt_y"/>
                                          </p:val>
                                        </p:tav>
                                        <p:tav tm="100000">
                                          <p:val>
                                            <p:strVal val="#ppt_y"/>
                                          </p:val>
                                        </p:tav>
                                      </p:tavLst>
                                    </p:anim>
                                  </p:childTnLst>
                                </p:cTn>
                              </p:par>
                              <p:par>
                                <p:cTn id="112" presetID="2" presetClass="entr" presetSubtype="8" fill="hold" grpId="0" nodeType="withEffect">
                                  <p:stCondLst>
                                    <p:cond delay="0"/>
                                  </p:stCondLst>
                                  <p:childTnLst>
                                    <p:set>
                                      <p:cBhvr>
                                        <p:cTn id="113" dur="1" fill="hold">
                                          <p:stCondLst>
                                            <p:cond delay="0"/>
                                          </p:stCondLst>
                                        </p:cTn>
                                        <p:tgtEl>
                                          <p:spTgt spid="31"/>
                                        </p:tgtEl>
                                        <p:attrNameLst>
                                          <p:attrName>style.visibility</p:attrName>
                                        </p:attrNameLst>
                                      </p:cBhvr>
                                      <p:to>
                                        <p:strVal val="visible"/>
                                      </p:to>
                                    </p:set>
                                    <p:anim calcmode="lin" valueType="num">
                                      <p:cBhvr additive="base">
                                        <p:cTn id="114" dur="500" fill="hold"/>
                                        <p:tgtEl>
                                          <p:spTgt spid="31"/>
                                        </p:tgtEl>
                                        <p:attrNameLst>
                                          <p:attrName>ppt_x</p:attrName>
                                        </p:attrNameLst>
                                      </p:cBhvr>
                                      <p:tavLst>
                                        <p:tav tm="0">
                                          <p:val>
                                            <p:strVal val="0-#ppt_w/2"/>
                                          </p:val>
                                        </p:tav>
                                        <p:tav tm="100000">
                                          <p:val>
                                            <p:strVal val="#ppt_x"/>
                                          </p:val>
                                        </p:tav>
                                      </p:tavLst>
                                    </p:anim>
                                    <p:anim calcmode="lin" valueType="num">
                                      <p:cBhvr additive="base">
                                        <p:cTn id="115" dur="500" fill="hold"/>
                                        <p:tgtEl>
                                          <p:spTgt spid="31"/>
                                        </p:tgtEl>
                                        <p:attrNameLst>
                                          <p:attrName>ppt_y</p:attrName>
                                        </p:attrNameLst>
                                      </p:cBhvr>
                                      <p:tavLst>
                                        <p:tav tm="0">
                                          <p:val>
                                            <p:strVal val="#ppt_y"/>
                                          </p:val>
                                        </p:tav>
                                        <p:tav tm="100000">
                                          <p:val>
                                            <p:strVal val="#ppt_y"/>
                                          </p:val>
                                        </p:tav>
                                      </p:tavLst>
                                    </p:anim>
                                  </p:childTnLst>
                                </p:cTn>
                              </p:par>
                              <p:par>
                                <p:cTn id="116" presetID="2" presetClass="entr" presetSubtype="8" fill="hold" nodeType="withEffect">
                                  <p:stCondLst>
                                    <p:cond delay="0"/>
                                  </p:stCondLst>
                                  <p:childTnLst>
                                    <p:set>
                                      <p:cBhvr>
                                        <p:cTn id="117" dur="1" fill="hold">
                                          <p:stCondLst>
                                            <p:cond delay="0"/>
                                          </p:stCondLst>
                                        </p:cTn>
                                        <p:tgtEl>
                                          <p:spTgt spid="32"/>
                                        </p:tgtEl>
                                        <p:attrNameLst>
                                          <p:attrName>style.visibility</p:attrName>
                                        </p:attrNameLst>
                                      </p:cBhvr>
                                      <p:to>
                                        <p:strVal val="visible"/>
                                      </p:to>
                                    </p:set>
                                    <p:anim calcmode="lin" valueType="num">
                                      <p:cBhvr additive="base">
                                        <p:cTn id="118" dur="500" fill="hold"/>
                                        <p:tgtEl>
                                          <p:spTgt spid="32"/>
                                        </p:tgtEl>
                                        <p:attrNameLst>
                                          <p:attrName>ppt_x</p:attrName>
                                        </p:attrNameLst>
                                      </p:cBhvr>
                                      <p:tavLst>
                                        <p:tav tm="0">
                                          <p:val>
                                            <p:strVal val="0-#ppt_w/2"/>
                                          </p:val>
                                        </p:tav>
                                        <p:tav tm="100000">
                                          <p:val>
                                            <p:strVal val="#ppt_x"/>
                                          </p:val>
                                        </p:tav>
                                      </p:tavLst>
                                    </p:anim>
                                    <p:anim calcmode="lin" valueType="num">
                                      <p:cBhvr additive="base">
                                        <p:cTn id="119" dur="500" fill="hold"/>
                                        <p:tgtEl>
                                          <p:spTgt spid="32"/>
                                        </p:tgtEl>
                                        <p:attrNameLst>
                                          <p:attrName>ppt_y</p:attrName>
                                        </p:attrNameLst>
                                      </p:cBhvr>
                                      <p:tavLst>
                                        <p:tav tm="0">
                                          <p:val>
                                            <p:strVal val="#ppt_y"/>
                                          </p:val>
                                        </p:tav>
                                        <p:tav tm="100000">
                                          <p:val>
                                            <p:strVal val="#ppt_y"/>
                                          </p:val>
                                        </p:tav>
                                      </p:tavLst>
                                    </p:anim>
                                  </p:childTnLst>
                                </p:cTn>
                              </p:par>
                              <p:par>
                                <p:cTn id="120" presetID="2" presetClass="entr" presetSubtype="8" fill="hold" nodeType="withEffect">
                                  <p:stCondLst>
                                    <p:cond delay="0"/>
                                  </p:stCondLst>
                                  <p:childTnLst>
                                    <p:set>
                                      <p:cBhvr>
                                        <p:cTn id="121" dur="1" fill="hold">
                                          <p:stCondLst>
                                            <p:cond delay="0"/>
                                          </p:stCondLst>
                                        </p:cTn>
                                        <p:tgtEl>
                                          <p:spTgt spid="33"/>
                                        </p:tgtEl>
                                        <p:attrNameLst>
                                          <p:attrName>style.visibility</p:attrName>
                                        </p:attrNameLst>
                                      </p:cBhvr>
                                      <p:to>
                                        <p:strVal val="visible"/>
                                      </p:to>
                                    </p:set>
                                    <p:anim calcmode="lin" valueType="num">
                                      <p:cBhvr additive="base">
                                        <p:cTn id="122" dur="500" fill="hold"/>
                                        <p:tgtEl>
                                          <p:spTgt spid="33"/>
                                        </p:tgtEl>
                                        <p:attrNameLst>
                                          <p:attrName>ppt_x</p:attrName>
                                        </p:attrNameLst>
                                      </p:cBhvr>
                                      <p:tavLst>
                                        <p:tav tm="0">
                                          <p:val>
                                            <p:strVal val="0-#ppt_w/2"/>
                                          </p:val>
                                        </p:tav>
                                        <p:tav tm="100000">
                                          <p:val>
                                            <p:strVal val="#ppt_x"/>
                                          </p:val>
                                        </p:tav>
                                      </p:tavLst>
                                    </p:anim>
                                    <p:anim calcmode="lin" valueType="num">
                                      <p:cBhvr additive="base">
                                        <p:cTn id="123"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grpId="0" nodeType="clickEffect">
                                  <p:stCondLst>
                                    <p:cond delay="0"/>
                                  </p:stCondLst>
                                  <p:childTnLst>
                                    <p:set>
                                      <p:cBhvr>
                                        <p:cTn id="127" dur="1" fill="hold">
                                          <p:stCondLst>
                                            <p:cond delay="0"/>
                                          </p:stCondLst>
                                        </p:cTn>
                                        <p:tgtEl>
                                          <p:spTgt spid="54"/>
                                        </p:tgtEl>
                                        <p:attrNameLst>
                                          <p:attrName>style.visibility</p:attrName>
                                        </p:attrNameLst>
                                      </p:cBhvr>
                                      <p:to>
                                        <p:strVal val="visible"/>
                                      </p:to>
                                    </p:set>
                                    <p:animEffect transition="in" filter="blinds(horizontal)">
                                      <p:cBhvr>
                                        <p:cTn id="128" dur="500"/>
                                        <p:tgtEl>
                                          <p:spTgt spid="54"/>
                                        </p:tgtEl>
                                      </p:cBhvr>
                                    </p:animEffect>
                                  </p:childTnLst>
                                </p:cTn>
                              </p:par>
                              <p:par>
                                <p:cTn id="129" presetID="3" presetClass="entr" presetSubtype="10" fill="hold" nodeType="withEffect">
                                  <p:stCondLst>
                                    <p:cond delay="0"/>
                                  </p:stCondLst>
                                  <p:childTnLst>
                                    <p:set>
                                      <p:cBhvr>
                                        <p:cTn id="130" dur="1" fill="hold">
                                          <p:stCondLst>
                                            <p:cond delay="0"/>
                                          </p:stCondLst>
                                        </p:cTn>
                                        <p:tgtEl>
                                          <p:spTgt spid="43"/>
                                        </p:tgtEl>
                                        <p:attrNameLst>
                                          <p:attrName>style.visibility</p:attrName>
                                        </p:attrNameLst>
                                      </p:cBhvr>
                                      <p:to>
                                        <p:strVal val="visible"/>
                                      </p:to>
                                    </p:set>
                                    <p:animEffect transition="in" filter="blinds(horizontal)">
                                      <p:cBhvr>
                                        <p:cTn id="131" dur="500"/>
                                        <p:tgtEl>
                                          <p:spTgt spid="43"/>
                                        </p:tgtEl>
                                      </p:cBhvr>
                                    </p:animEffect>
                                  </p:childTnLst>
                                </p:cTn>
                              </p:par>
                            </p:childTnLst>
                          </p:cTn>
                        </p:par>
                      </p:childTnLst>
                    </p:cTn>
                  </p:par>
                  <p:par>
                    <p:cTn id="132" fill="hold">
                      <p:stCondLst>
                        <p:cond delay="indefinite"/>
                      </p:stCondLst>
                      <p:childTnLst>
                        <p:par>
                          <p:cTn id="133" fill="hold">
                            <p:stCondLst>
                              <p:cond delay="0"/>
                            </p:stCondLst>
                            <p:childTnLst>
                              <p:par>
                                <p:cTn id="134" presetID="3" presetClass="entr" presetSubtype="10" fill="hold" grpId="0" nodeType="clickEffect">
                                  <p:stCondLst>
                                    <p:cond delay="0"/>
                                  </p:stCondLst>
                                  <p:childTnLst>
                                    <p:set>
                                      <p:cBhvr>
                                        <p:cTn id="135" dur="1" fill="hold">
                                          <p:stCondLst>
                                            <p:cond delay="0"/>
                                          </p:stCondLst>
                                        </p:cTn>
                                        <p:tgtEl>
                                          <p:spTgt spid="56"/>
                                        </p:tgtEl>
                                        <p:attrNameLst>
                                          <p:attrName>style.visibility</p:attrName>
                                        </p:attrNameLst>
                                      </p:cBhvr>
                                      <p:to>
                                        <p:strVal val="visible"/>
                                      </p:to>
                                    </p:set>
                                    <p:animEffect transition="in" filter="blinds(horizontal)">
                                      <p:cBhvr>
                                        <p:cTn id="136" dur="500"/>
                                        <p:tgtEl>
                                          <p:spTgt spid="56"/>
                                        </p:tgtEl>
                                      </p:cBhvr>
                                    </p:animEffect>
                                  </p:childTnLst>
                                </p:cTn>
                              </p:par>
                            </p:childTnLst>
                          </p:cTn>
                        </p:par>
                      </p:childTnLst>
                    </p:cTn>
                  </p:par>
                  <p:par>
                    <p:cTn id="137" fill="hold">
                      <p:stCondLst>
                        <p:cond delay="indefinite"/>
                      </p:stCondLst>
                      <p:childTnLst>
                        <p:par>
                          <p:cTn id="138" fill="hold">
                            <p:stCondLst>
                              <p:cond delay="0"/>
                            </p:stCondLst>
                            <p:childTnLst>
                              <p:par>
                                <p:cTn id="139" presetID="3" presetClass="entr" presetSubtype="10" fill="hold" grpId="0" nodeType="clickEffect">
                                  <p:stCondLst>
                                    <p:cond delay="0"/>
                                  </p:stCondLst>
                                  <p:childTnLst>
                                    <p:set>
                                      <p:cBhvr>
                                        <p:cTn id="140" dur="1" fill="hold">
                                          <p:stCondLst>
                                            <p:cond delay="0"/>
                                          </p:stCondLst>
                                        </p:cTn>
                                        <p:tgtEl>
                                          <p:spTgt spid="52"/>
                                        </p:tgtEl>
                                        <p:attrNameLst>
                                          <p:attrName>style.visibility</p:attrName>
                                        </p:attrNameLst>
                                      </p:cBhvr>
                                      <p:to>
                                        <p:strVal val="visible"/>
                                      </p:to>
                                    </p:set>
                                    <p:animEffect transition="in" filter="blinds(horizontal)">
                                      <p:cBhvr>
                                        <p:cTn id="141" dur="500"/>
                                        <p:tgtEl>
                                          <p:spTgt spid="52"/>
                                        </p:tgtEl>
                                      </p:cBhvr>
                                    </p:animEffect>
                                  </p:childTnLst>
                                </p:cTn>
                              </p:par>
                              <p:par>
                                <p:cTn id="142" presetID="3" presetClass="entr" presetSubtype="10" fill="hold" nodeType="withEffect">
                                  <p:stCondLst>
                                    <p:cond delay="0"/>
                                  </p:stCondLst>
                                  <p:childTnLst>
                                    <p:set>
                                      <p:cBhvr>
                                        <p:cTn id="143" dur="1" fill="hold">
                                          <p:stCondLst>
                                            <p:cond delay="0"/>
                                          </p:stCondLst>
                                        </p:cTn>
                                        <p:tgtEl>
                                          <p:spTgt spid="44"/>
                                        </p:tgtEl>
                                        <p:attrNameLst>
                                          <p:attrName>style.visibility</p:attrName>
                                        </p:attrNameLst>
                                      </p:cBhvr>
                                      <p:to>
                                        <p:strVal val="visible"/>
                                      </p:to>
                                    </p:set>
                                    <p:animEffect transition="in" filter="blinds(horizontal)">
                                      <p:cBhvr>
                                        <p:cTn id="144" dur="500"/>
                                        <p:tgtEl>
                                          <p:spTgt spid="44"/>
                                        </p:tgtEl>
                                      </p:cBhvr>
                                    </p:animEffect>
                                  </p:childTnLst>
                                </p:cTn>
                              </p:par>
                              <p:par>
                                <p:cTn id="145" presetID="3" presetClass="entr" presetSubtype="10" fill="hold" grpId="0" nodeType="withEffect">
                                  <p:stCondLst>
                                    <p:cond delay="0"/>
                                  </p:stCondLst>
                                  <p:childTnLst>
                                    <p:set>
                                      <p:cBhvr>
                                        <p:cTn id="146" dur="1" fill="hold">
                                          <p:stCondLst>
                                            <p:cond delay="0"/>
                                          </p:stCondLst>
                                        </p:cTn>
                                        <p:tgtEl>
                                          <p:spTgt spid="41"/>
                                        </p:tgtEl>
                                        <p:attrNameLst>
                                          <p:attrName>style.visibility</p:attrName>
                                        </p:attrNameLst>
                                      </p:cBhvr>
                                      <p:to>
                                        <p:strVal val="visible"/>
                                      </p:to>
                                    </p:set>
                                    <p:animEffect transition="in" filter="blinds(horizontal)">
                                      <p:cBhvr>
                                        <p:cTn id="147" dur="500"/>
                                        <p:tgtEl>
                                          <p:spTgt spid="41"/>
                                        </p:tgtEl>
                                      </p:cBhvr>
                                    </p:animEffect>
                                  </p:childTnLst>
                                </p:cTn>
                              </p:par>
                            </p:childTnLst>
                          </p:cTn>
                        </p:par>
                      </p:childTnLst>
                    </p:cTn>
                  </p:par>
                  <p:par>
                    <p:cTn id="148" fill="hold">
                      <p:stCondLst>
                        <p:cond delay="indefinite"/>
                      </p:stCondLst>
                      <p:childTnLst>
                        <p:par>
                          <p:cTn id="149" fill="hold">
                            <p:stCondLst>
                              <p:cond delay="0"/>
                            </p:stCondLst>
                            <p:childTnLst>
                              <p:par>
                                <p:cTn id="150" presetID="2" presetClass="entr" presetSubtype="8" fill="hold" grpId="0" nodeType="clickEffect">
                                  <p:stCondLst>
                                    <p:cond delay="0"/>
                                  </p:stCondLst>
                                  <p:childTnLst>
                                    <p:set>
                                      <p:cBhvr>
                                        <p:cTn id="151" dur="1" fill="hold">
                                          <p:stCondLst>
                                            <p:cond delay="0"/>
                                          </p:stCondLst>
                                        </p:cTn>
                                        <p:tgtEl>
                                          <p:spTgt spid="46"/>
                                        </p:tgtEl>
                                        <p:attrNameLst>
                                          <p:attrName>style.visibility</p:attrName>
                                        </p:attrNameLst>
                                      </p:cBhvr>
                                      <p:to>
                                        <p:strVal val="visible"/>
                                      </p:to>
                                    </p:set>
                                    <p:anim calcmode="lin" valueType="num">
                                      <p:cBhvr additive="base">
                                        <p:cTn id="152" dur="500" fill="hold"/>
                                        <p:tgtEl>
                                          <p:spTgt spid="46"/>
                                        </p:tgtEl>
                                        <p:attrNameLst>
                                          <p:attrName>ppt_x</p:attrName>
                                        </p:attrNameLst>
                                      </p:cBhvr>
                                      <p:tavLst>
                                        <p:tav tm="0">
                                          <p:val>
                                            <p:strVal val="0-#ppt_w/2"/>
                                          </p:val>
                                        </p:tav>
                                        <p:tav tm="100000">
                                          <p:val>
                                            <p:strVal val="#ppt_x"/>
                                          </p:val>
                                        </p:tav>
                                      </p:tavLst>
                                    </p:anim>
                                    <p:anim calcmode="lin" valueType="num">
                                      <p:cBhvr additive="base">
                                        <p:cTn id="153" dur="500" fill="hold"/>
                                        <p:tgtEl>
                                          <p:spTgt spid="46"/>
                                        </p:tgtEl>
                                        <p:attrNameLst>
                                          <p:attrName>ppt_y</p:attrName>
                                        </p:attrNameLst>
                                      </p:cBhvr>
                                      <p:tavLst>
                                        <p:tav tm="0">
                                          <p:val>
                                            <p:strVal val="#ppt_y"/>
                                          </p:val>
                                        </p:tav>
                                        <p:tav tm="100000">
                                          <p:val>
                                            <p:strVal val="#ppt_y"/>
                                          </p:val>
                                        </p:tav>
                                      </p:tavLst>
                                    </p:anim>
                                  </p:childTnLst>
                                </p:cTn>
                              </p:par>
                              <p:par>
                                <p:cTn id="154" presetID="2" presetClass="entr" presetSubtype="8" fill="hold" grpId="0" nodeType="withEffect">
                                  <p:stCondLst>
                                    <p:cond delay="0"/>
                                  </p:stCondLst>
                                  <p:childTnLst>
                                    <p:set>
                                      <p:cBhvr>
                                        <p:cTn id="155" dur="1" fill="hold">
                                          <p:stCondLst>
                                            <p:cond delay="0"/>
                                          </p:stCondLst>
                                        </p:cTn>
                                        <p:tgtEl>
                                          <p:spTgt spid="48"/>
                                        </p:tgtEl>
                                        <p:attrNameLst>
                                          <p:attrName>style.visibility</p:attrName>
                                        </p:attrNameLst>
                                      </p:cBhvr>
                                      <p:to>
                                        <p:strVal val="visible"/>
                                      </p:to>
                                    </p:set>
                                    <p:anim calcmode="lin" valueType="num">
                                      <p:cBhvr additive="base">
                                        <p:cTn id="156" dur="500" fill="hold"/>
                                        <p:tgtEl>
                                          <p:spTgt spid="48"/>
                                        </p:tgtEl>
                                        <p:attrNameLst>
                                          <p:attrName>ppt_x</p:attrName>
                                        </p:attrNameLst>
                                      </p:cBhvr>
                                      <p:tavLst>
                                        <p:tav tm="0">
                                          <p:val>
                                            <p:strVal val="0-#ppt_w/2"/>
                                          </p:val>
                                        </p:tav>
                                        <p:tav tm="100000">
                                          <p:val>
                                            <p:strVal val="#ppt_x"/>
                                          </p:val>
                                        </p:tav>
                                      </p:tavLst>
                                    </p:anim>
                                    <p:anim calcmode="lin" valueType="num">
                                      <p:cBhvr additive="base">
                                        <p:cTn id="157" dur="500" fill="hold"/>
                                        <p:tgtEl>
                                          <p:spTgt spid="48"/>
                                        </p:tgtEl>
                                        <p:attrNameLst>
                                          <p:attrName>ppt_y</p:attrName>
                                        </p:attrNameLst>
                                      </p:cBhvr>
                                      <p:tavLst>
                                        <p:tav tm="0">
                                          <p:val>
                                            <p:strVal val="#ppt_y"/>
                                          </p:val>
                                        </p:tav>
                                        <p:tav tm="100000">
                                          <p:val>
                                            <p:strVal val="#ppt_y"/>
                                          </p:val>
                                        </p:tav>
                                      </p:tavLst>
                                    </p:anim>
                                  </p:childTnLst>
                                </p:cTn>
                              </p:par>
                              <p:par>
                                <p:cTn id="158" presetID="2" presetClass="entr" presetSubtype="8" fill="hold" grpId="0" nodeType="withEffect">
                                  <p:stCondLst>
                                    <p:cond delay="0"/>
                                  </p:stCondLst>
                                  <p:childTnLst>
                                    <p:set>
                                      <p:cBhvr>
                                        <p:cTn id="159" dur="1" fill="hold">
                                          <p:stCondLst>
                                            <p:cond delay="0"/>
                                          </p:stCondLst>
                                        </p:cTn>
                                        <p:tgtEl>
                                          <p:spTgt spid="49"/>
                                        </p:tgtEl>
                                        <p:attrNameLst>
                                          <p:attrName>style.visibility</p:attrName>
                                        </p:attrNameLst>
                                      </p:cBhvr>
                                      <p:to>
                                        <p:strVal val="visible"/>
                                      </p:to>
                                    </p:set>
                                    <p:anim calcmode="lin" valueType="num">
                                      <p:cBhvr additive="base">
                                        <p:cTn id="160" dur="500" fill="hold"/>
                                        <p:tgtEl>
                                          <p:spTgt spid="49"/>
                                        </p:tgtEl>
                                        <p:attrNameLst>
                                          <p:attrName>ppt_x</p:attrName>
                                        </p:attrNameLst>
                                      </p:cBhvr>
                                      <p:tavLst>
                                        <p:tav tm="0">
                                          <p:val>
                                            <p:strVal val="0-#ppt_w/2"/>
                                          </p:val>
                                        </p:tav>
                                        <p:tav tm="100000">
                                          <p:val>
                                            <p:strVal val="#ppt_x"/>
                                          </p:val>
                                        </p:tav>
                                      </p:tavLst>
                                    </p:anim>
                                    <p:anim calcmode="lin" valueType="num">
                                      <p:cBhvr additive="base">
                                        <p:cTn id="161" dur="500" fill="hold"/>
                                        <p:tgtEl>
                                          <p:spTgt spid="49"/>
                                        </p:tgtEl>
                                        <p:attrNameLst>
                                          <p:attrName>ppt_y</p:attrName>
                                        </p:attrNameLst>
                                      </p:cBhvr>
                                      <p:tavLst>
                                        <p:tav tm="0">
                                          <p:val>
                                            <p:strVal val="#ppt_y"/>
                                          </p:val>
                                        </p:tav>
                                        <p:tav tm="100000">
                                          <p:val>
                                            <p:strVal val="#ppt_y"/>
                                          </p:val>
                                        </p:tav>
                                      </p:tavLst>
                                    </p:anim>
                                  </p:childTnLst>
                                </p:cTn>
                              </p:par>
                            </p:childTnLst>
                          </p:cTn>
                        </p:par>
                        <p:par>
                          <p:cTn id="162" fill="hold">
                            <p:stCondLst>
                              <p:cond delay="500"/>
                            </p:stCondLst>
                            <p:childTnLst>
                              <p:par>
                                <p:cTn id="163" presetID="1" presetClass="entr" presetSubtype="0" fill="hold" grpId="0" nodeType="afterEffect">
                                  <p:stCondLst>
                                    <p:cond delay="0"/>
                                  </p:stCondLst>
                                  <p:childTnLst>
                                    <p:set>
                                      <p:cBhvr>
                                        <p:cTn id="164" dur="1" fill="hold">
                                          <p:stCondLst>
                                            <p:cond delay="0"/>
                                          </p:stCondLst>
                                        </p:cTn>
                                        <p:tgtEl>
                                          <p:spTgt spid="57"/>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3" presetClass="entr" presetSubtype="10" fill="hold" grpId="0" nodeType="clickEffect">
                                  <p:stCondLst>
                                    <p:cond delay="0"/>
                                  </p:stCondLst>
                                  <p:childTnLst>
                                    <p:set>
                                      <p:cBhvr>
                                        <p:cTn id="168" dur="1" fill="hold">
                                          <p:stCondLst>
                                            <p:cond delay="0"/>
                                          </p:stCondLst>
                                        </p:cTn>
                                        <p:tgtEl>
                                          <p:spTgt spid="53"/>
                                        </p:tgtEl>
                                        <p:attrNameLst>
                                          <p:attrName>style.visibility</p:attrName>
                                        </p:attrNameLst>
                                      </p:cBhvr>
                                      <p:to>
                                        <p:strVal val="visible"/>
                                      </p:to>
                                    </p:set>
                                    <p:animEffect transition="in" filter="blinds(horizontal)">
                                      <p:cBhvr>
                                        <p:cTn id="169" dur="500"/>
                                        <p:tgtEl>
                                          <p:spTgt spid="53"/>
                                        </p:tgtEl>
                                      </p:cBhvr>
                                    </p:animEffect>
                                  </p:childTnLst>
                                </p:cTn>
                              </p:par>
                              <p:par>
                                <p:cTn id="170" presetID="3" presetClass="entr" presetSubtype="10" fill="hold" nodeType="withEffect">
                                  <p:stCondLst>
                                    <p:cond delay="0"/>
                                  </p:stCondLst>
                                  <p:childTnLst>
                                    <p:set>
                                      <p:cBhvr>
                                        <p:cTn id="171" dur="1" fill="hold">
                                          <p:stCondLst>
                                            <p:cond delay="0"/>
                                          </p:stCondLst>
                                        </p:cTn>
                                        <p:tgtEl>
                                          <p:spTgt spid="45"/>
                                        </p:tgtEl>
                                        <p:attrNameLst>
                                          <p:attrName>style.visibility</p:attrName>
                                        </p:attrNameLst>
                                      </p:cBhvr>
                                      <p:to>
                                        <p:strVal val="visible"/>
                                      </p:to>
                                    </p:set>
                                    <p:animEffect transition="in" filter="blinds(horizontal)">
                                      <p:cBhvr>
                                        <p:cTn id="172" dur="500"/>
                                        <p:tgtEl>
                                          <p:spTgt spid="45"/>
                                        </p:tgtEl>
                                      </p:cBhvr>
                                    </p:animEffect>
                                  </p:childTnLst>
                                </p:cTn>
                              </p:par>
                              <p:par>
                                <p:cTn id="173" presetID="3" presetClass="entr" presetSubtype="10" fill="hold" grpId="0" nodeType="withEffect">
                                  <p:stCondLst>
                                    <p:cond delay="0"/>
                                  </p:stCondLst>
                                  <p:childTnLst>
                                    <p:set>
                                      <p:cBhvr>
                                        <p:cTn id="174" dur="1" fill="hold">
                                          <p:stCondLst>
                                            <p:cond delay="0"/>
                                          </p:stCondLst>
                                        </p:cTn>
                                        <p:tgtEl>
                                          <p:spTgt spid="42"/>
                                        </p:tgtEl>
                                        <p:attrNameLst>
                                          <p:attrName>style.visibility</p:attrName>
                                        </p:attrNameLst>
                                      </p:cBhvr>
                                      <p:to>
                                        <p:strVal val="visible"/>
                                      </p:to>
                                    </p:set>
                                    <p:animEffect transition="in" filter="blinds(horizontal)">
                                      <p:cBhvr>
                                        <p:cTn id="175" dur="500"/>
                                        <p:tgtEl>
                                          <p:spTgt spid="42"/>
                                        </p:tgtEl>
                                      </p:cBhvr>
                                    </p:animEffect>
                                  </p:childTnLst>
                                </p:cTn>
                              </p:par>
                            </p:childTnLst>
                          </p:cTn>
                        </p:par>
                      </p:childTnLst>
                    </p:cTn>
                  </p:par>
                  <p:par>
                    <p:cTn id="176" fill="hold">
                      <p:stCondLst>
                        <p:cond delay="indefinite"/>
                      </p:stCondLst>
                      <p:childTnLst>
                        <p:par>
                          <p:cTn id="177" fill="hold">
                            <p:stCondLst>
                              <p:cond delay="0"/>
                            </p:stCondLst>
                            <p:childTnLst>
                              <p:par>
                                <p:cTn id="178" presetID="3" presetClass="entr" presetSubtype="10" fill="hold" grpId="0" nodeType="clickEffect">
                                  <p:stCondLst>
                                    <p:cond delay="0"/>
                                  </p:stCondLst>
                                  <p:childTnLst>
                                    <p:set>
                                      <p:cBhvr>
                                        <p:cTn id="179" dur="1" fill="hold">
                                          <p:stCondLst>
                                            <p:cond delay="0"/>
                                          </p:stCondLst>
                                        </p:cTn>
                                        <p:tgtEl>
                                          <p:spTgt spid="50"/>
                                        </p:tgtEl>
                                        <p:attrNameLst>
                                          <p:attrName>style.visibility</p:attrName>
                                        </p:attrNameLst>
                                      </p:cBhvr>
                                      <p:to>
                                        <p:strVal val="visible"/>
                                      </p:to>
                                    </p:set>
                                    <p:animEffect transition="in" filter="blinds(horizontal)">
                                      <p:cBhvr>
                                        <p:cTn id="180" dur="500"/>
                                        <p:tgtEl>
                                          <p:spTgt spid="50"/>
                                        </p:tgtEl>
                                      </p:cBhvr>
                                    </p:animEffect>
                                  </p:childTnLst>
                                </p:cTn>
                              </p:par>
                              <p:par>
                                <p:cTn id="181" presetID="3" presetClass="entr" presetSubtype="10" fill="hold" grpId="0" nodeType="withEffect">
                                  <p:stCondLst>
                                    <p:cond delay="0"/>
                                  </p:stCondLst>
                                  <p:childTnLst>
                                    <p:set>
                                      <p:cBhvr>
                                        <p:cTn id="182" dur="1" fill="hold">
                                          <p:stCondLst>
                                            <p:cond delay="0"/>
                                          </p:stCondLst>
                                        </p:cTn>
                                        <p:tgtEl>
                                          <p:spTgt spid="51"/>
                                        </p:tgtEl>
                                        <p:attrNameLst>
                                          <p:attrName>style.visibility</p:attrName>
                                        </p:attrNameLst>
                                      </p:cBhvr>
                                      <p:to>
                                        <p:strVal val="visible"/>
                                      </p:to>
                                    </p:set>
                                    <p:animEffect transition="in" filter="blinds(horizontal)">
                                      <p:cBhvr>
                                        <p:cTn id="183" dur="500"/>
                                        <p:tgtEl>
                                          <p:spTgt spid="51"/>
                                        </p:tgtEl>
                                      </p:cBhvr>
                                    </p:animEffect>
                                  </p:childTnLst>
                                </p:cTn>
                              </p:par>
                              <p:par>
                                <p:cTn id="184" presetID="3" presetClass="entr" presetSubtype="10" fill="hold" grpId="0" nodeType="withEffect">
                                  <p:stCondLst>
                                    <p:cond delay="0"/>
                                  </p:stCondLst>
                                  <p:childTnLst>
                                    <p:set>
                                      <p:cBhvr>
                                        <p:cTn id="185" dur="1" fill="hold">
                                          <p:stCondLst>
                                            <p:cond delay="0"/>
                                          </p:stCondLst>
                                        </p:cTn>
                                        <p:tgtEl>
                                          <p:spTgt spid="47"/>
                                        </p:tgtEl>
                                        <p:attrNameLst>
                                          <p:attrName>style.visibility</p:attrName>
                                        </p:attrNameLst>
                                      </p:cBhvr>
                                      <p:to>
                                        <p:strVal val="visible"/>
                                      </p:to>
                                    </p:set>
                                    <p:animEffect transition="in" filter="blinds(horizontal)">
                                      <p:cBhvr>
                                        <p:cTn id="186" dur="500"/>
                                        <p:tgtEl>
                                          <p:spTgt spid="47"/>
                                        </p:tgtEl>
                                      </p:cBhvr>
                                    </p:animEffect>
                                  </p:childTnLst>
                                </p:cTn>
                              </p:par>
                            </p:childTnLst>
                          </p:cTn>
                        </p:par>
                        <p:par>
                          <p:cTn id="187" fill="hold">
                            <p:stCondLst>
                              <p:cond delay="500"/>
                            </p:stCondLst>
                            <p:childTnLst>
                              <p:par>
                                <p:cTn id="188" presetID="1" presetClass="entr" presetSubtype="0" fill="hold" grpId="0" nodeType="afterEffect">
                                  <p:stCondLst>
                                    <p:cond delay="0"/>
                                  </p:stCondLst>
                                  <p:childTnLst>
                                    <p:set>
                                      <p:cBhvr>
                                        <p:cTn id="189" dur="1" fill="hold">
                                          <p:stCondLst>
                                            <p:cond delay="0"/>
                                          </p:stCondLst>
                                        </p:cTn>
                                        <p:tgtEl>
                                          <p:spTgt spid="59"/>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2" presetClass="entr" presetSubtype="8" fill="hold" nodeType="clickEffect">
                                  <p:stCondLst>
                                    <p:cond delay="0"/>
                                  </p:stCondLst>
                                  <p:childTnLst>
                                    <p:set>
                                      <p:cBhvr>
                                        <p:cTn id="193" dur="1" fill="hold">
                                          <p:stCondLst>
                                            <p:cond delay="0"/>
                                          </p:stCondLst>
                                        </p:cTn>
                                        <p:tgtEl>
                                          <p:spTgt spid="39"/>
                                        </p:tgtEl>
                                        <p:attrNameLst>
                                          <p:attrName>style.visibility</p:attrName>
                                        </p:attrNameLst>
                                      </p:cBhvr>
                                      <p:to>
                                        <p:strVal val="visible"/>
                                      </p:to>
                                    </p:set>
                                    <p:anim calcmode="lin" valueType="num">
                                      <p:cBhvr additive="base">
                                        <p:cTn id="194" dur="500" fill="hold"/>
                                        <p:tgtEl>
                                          <p:spTgt spid="39"/>
                                        </p:tgtEl>
                                        <p:attrNameLst>
                                          <p:attrName>ppt_x</p:attrName>
                                        </p:attrNameLst>
                                      </p:cBhvr>
                                      <p:tavLst>
                                        <p:tav tm="0">
                                          <p:val>
                                            <p:strVal val="0-#ppt_w/2"/>
                                          </p:val>
                                        </p:tav>
                                        <p:tav tm="100000">
                                          <p:val>
                                            <p:strVal val="#ppt_x"/>
                                          </p:val>
                                        </p:tav>
                                      </p:tavLst>
                                    </p:anim>
                                    <p:anim calcmode="lin" valueType="num">
                                      <p:cBhvr additive="base">
                                        <p:cTn id="195" dur="500" fill="hold"/>
                                        <p:tgtEl>
                                          <p:spTgt spid="39"/>
                                        </p:tgtEl>
                                        <p:attrNameLst>
                                          <p:attrName>ppt_y</p:attrName>
                                        </p:attrNameLst>
                                      </p:cBhvr>
                                      <p:tavLst>
                                        <p:tav tm="0">
                                          <p:val>
                                            <p:strVal val="#ppt_y"/>
                                          </p:val>
                                        </p:tav>
                                        <p:tav tm="100000">
                                          <p:val>
                                            <p:strVal val="#ppt_y"/>
                                          </p:val>
                                        </p:tav>
                                      </p:tavLst>
                                    </p:anim>
                                  </p:childTnLst>
                                </p:cTn>
                              </p:par>
                              <p:par>
                                <p:cTn id="196" presetID="2" presetClass="entr" presetSubtype="8" fill="hold" grpId="0" nodeType="withEffect">
                                  <p:stCondLst>
                                    <p:cond delay="0"/>
                                  </p:stCondLst>
                                  <p:childTnLst>
                                    <p:set>
                                      <p:cBhvr>
                                        <p:cTn id="197" dur="1" fill="hold">
                                          <p:stCondLst>
                                            <p:cond delay="0"/>
                                          </p:stCondLst>
                                        </p:cTn>
                                        <p:tgtEl>
                                          <p:spTgt spid="40"/>
                                        </p:tgtEl>
                                        <p:attrNameLst>
                                          <p:attrName>style.visibility</p:attrName>
                                        </p:attrNameLst>
                                      </p:cBhvr>
                                      <p:to>
                                        <p:strVal val="visible"/>
                                      </p:to>
                                    </p:set>
                                    <p:anim calcmode="lin" valueType="num">
                                      <p:cBhvr additive="base">
                                        <p:cTn id="198" dur="500" fill="hold"/>
                                        <p:tgtEl>
                                          <p:spTgt spid="40"/>
                                        </p:tgtEl>
                                        <p:attrNameLst>
                                          <p:attrName>ppt_x</p:attrName>
                                        </p:attrNameLst>
                                      </p:cBhvr>
                                      <p:tavLst>
                                        <p:tav tm="0">
                                          <p:val>
                                            <p:strVal val="0-#ppt_w/2"/>
                                          </p:val>
                                        </p:tav>
                                        <p:tav tm="100000">
                                          <p:val>
                                            <p:strVal val="#ppt_x"/>
                                          </p:val>
                                        </p:tav>
                                      </p:tavLst>
                                    </p:anim>
                                    <p:anim calcmode="lin" valueType="num">
                                      <p:cBhvr additive="base">
                                        <p:cTn id="199" dur="500" fill="hold"/>
                                        <p:tgtEl>
                                          <p:spTgt spid="40"/>
                                        </p:tgtEl>
                                        <p:attrNameLst>
                                          <p:attrName>ppt_y</p:attrName>
                                        </p:attrNameLst>
                                      </p:cBhvr>
                                      <p:tavLst>
                                        <p:tav tm="0">
                                          <p:val>
                                            <p:strVal val="#ppt_y"/>
                                          </p:val>
                                        </p:tav>
                                        <p:tav tm="100000">
                                          <p:val>
                                            <p:strVal val="#ppt_y"/>
                                          </p:val>
                                        </p:tav>
                                      </p:tavLst>
                                    </p:anim>
                                  </p:childTnLst>
                                </p:cTn>
                              </p:par>
                              <p:par>
                                <p:cTn id="200" presetID="2" presetClass="entr" presetSubtype="8" fill="hold" nodeType="withEffect">
                                  <p:stCondLst>
                                    <p:cond delay="0"/>
                                  </p:stCondLst>
                                  <p:childTnLst>
                                    <p:set>
                                      <p:cBhvr>
                                        <p:cTn id="201" dur="1" fill="hold">
                                          <p:stCondLst>
                                            <p:cond delay="0"/>
                                          </p:stCondLst>
                                        </p:cTn>
                                        <p:tgtEl>
                                          <p:spTgt spid="35"/>
                                        </p:tgtEl>
                                        <p:attrNameLst>
                                          <p:attrName>style.visibility</p:attrName>
                                        </p:attrNameLst>
                                      </p:cBhvr>
                                      <p:to>
                                        <p:strVal val="visible"/>
                                      </p:to>
                                    </p:set>
                                    <p:anim calcmode="lin" valueType="num">
                                      <p:cBhvr additive="base">
                                        <p:cTn id="202" dur="500" fill="hold"/>
                                        <p:tgtEl>
                                          <p:spTgt spid="35"/>
                                        </p:tgtEl>
                                        <p:attrNameLst>
                                          <p:attrName>ppt_x</p:attrName>
                                        </p:attrNameLst>
                                      </p:cBhvr>
                                      <p:tavLst>
                                        <p:tav tm="0">
                                          <p:val>
                                            <p:strVal val="0-#ppt_w/2"/>
                                          </p:val>
                                        </p:tav>
                                        <p:tav tm="100000">
                                          <p:val>
                                            <p:strVal val="#ppt_x"/>
                                          </p:val>
                                        </p:tav>
                                      </p:tavLst>
                                    </p:anim>
                                    <p:anim calcmode="lin" valueType="num">
                                      <p:cBhvr additive="base">
                                        <p:cTn id="203" dur="500" fill="hold"/>
                                        <p:tgtEl>
                                          <p:spTgt spid="35"/>
                                        </p:tgtEl>
                                        <p:attrNameLst>
                                          <p:attrName>ppt_y</p:attrName>
                                        </p:attrNameLst>
                                      </p:cBhvr>
                                      <p:tavLst>
                                        <p:tav tm="0">
                                          <p:val>
                                            <p:strVal val="#ppt_y"/>
                                          </p:val>
                                        </p:tav>
                                        <p:tav tm="100000">
                                          <p:val>
                                            <p:strVal val="#ppt_y"/>
                                          </p:val>
                                        </p:tav>
                                      </p:tavLst>
                                    </p:anim>
                                  </p:childTnLst>
                                </p:cTn>
                              </p:par>
                              <p:par>
                                <p:cTn id="204" presetID="2" presetClass="entr" presetSubtype="8" fill="hold" nodeType="withEffect">
                                  <p:stCondLst>
                                    <p:cond delay="0"/>
                                  </p:stCondLst>
                                  <p:childTnLst>
                                    <p:set>
                                      <p:cBhvr>
                                        <p:cTn id="205" dur="1" fill="hold">
                                          <p:stCondLst>
                                            <p:cond delay="0"/>
                                          </p:stCondLst>
                                        </p:cTn>
                                        <p:tgtEl>
                                          <p:spTgt spid="36"/>
                                        </p:tgtEl>
                                        <p:attrNameLst>
                                          <p:attrName>style.visibility</p:attrName>
                                        </p:attrNameLst>
                                      </p:cBhvr>
                                      <p:to>
                                        <p:strVal val="visible"/>
                                      </p:to>
                                    </p:set>
                                    <p:anim calcmode="lin" valueType="num">
                                      <p:cBhvr additive="base">
                                        <p:cTn id="206" dur="500" fill="hold"/>
                                        <p:tgtEl>
                                          <p:spTgt spid="36"/>
                                        </p:tgtEl>
                                        <p:attrNameLst>
                                          <p:attrName>ppt_x</p:attrName>
                                        </p:attrNameLst>
                                      </p:cBhvr>
                                      <p:tavLst>
                                        <p:tav tm="0">
                                          <p:val>
                                            <p:strVal val="0-#ppt_w/2"/>
                                          </p:val>
                                        </p:tav>
                                        <p:tav tm="100000">
                                          <p:val>
                                            <p:strVal val="#ppt_x"/>
                                          </p:val>
                                        </p:tav>
                                      </p:tavLst>
                                    </p:anim>
                                    <p:anim calcmode="lin" valueType="num">
                                      <p:cBhvr additive="base">
                                        <p:cTn id="207" dur="500" fill="hold"/>
                                        <p:tgtEl>
                                          <p:spTgt spid="36"/>
                                        </p:tgtEl>
                                        <p:attrNameLst>
                                          <p:attrName>ppt_y</p:attrName>
                                        </p:attrNameLst>
                                      </p:cBhvr>
                                      <p:tavLst>
                                        <p:tav tm="0">
                                          <p:val>
                                            <p:strVal val="#ppt_y"/>
                                          </p:val>
                                        </p:tav>
                                        <p:tav tm="100000">
                                          <p:val>
                                            <p:strVal val="#ppt_y"/>
                                          </p:val>
                                        </p:tav>
                                      </p:tavLst>
                                    </p:anim>
                                  </p:childTnLst>
                                </p:cTn>
                              </p:par>
                              <p:par>
                                <p:cTn id="208" presetID="2" presetClass="entr" presetSubtype="8" fill="hold" grpId="0" nodeType="withEffect">
                                  <p:stCondLst>
                                    <p:cond delay="0"/>
                                  </p:stCondLst>
                                  <p:childTnLst>
                                    <p:set>
                                      <p:cBhvr>
                                        <p:cTn id="209" dur="1" fill="hold">
                                          <p:stCondLst>
                                            <p:cond delay="0"/>
                                          </p:stCondLst>
                                        </p:cTn>
                                        <p:tgtEl>
                                          <p:spTgt spid="37"/>
                                        </p:tgtEl>
                                        <p:attrNameLst>
                                          <p:attrName>style.visibility</p:attrName>
                                        </p:attrNameLst>
                                      </p:cBhvr>
                                      <p:to>
                                        <p:strVal val="visible"/>
                                      </p:to>
                                    </p:set>
                                    <p:anim calcmode="lin" valueType="num">
                                      <p:cBhvr additive="base">
                                        <p:cTn id="210" dur="500" fill="hold"/>
                                        <p:tgtEl>
                                          <p:spTgt spid="37"/>
                                        </p:tgtEl>
                                        <p:attrNameLst>
                                          <p:attrName>ppt_x</p:attrName>
                                        </p:attrNameLst>
                                      </p:cBhvr>
                                      <p:tavLst>
                                        <p:tav tm="0">
                                          <p:val>
                                            <p:strVal val="0-#ppt_w/2"/>
                                          </p:val>
                                        </p:tav>
                                        <p:tav tm="100000">
                                          <p:val>
                                            <p:strVal val="#ppt_x"/>
                                          </p:val>
                                        </p:tav>
                                      </p:tavLst>
                                    </p:anim>
                                    <p:anim calcmode="lin" valueType="num">
                                      <p:cBhvr additive="base">
                                        <p:cTn id="211"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212" fill="hold">
                      <p:stCondLst>
                        <p:cond delay="indefinite"/>
                      </p:stCondLst>
                      <p:childTnLst>
                        <p:par>
                          <p:cTn id="213" fill="hold">
                            <p:stCondLst>
                              <p:cond delay="0"/>
                            </p:stCondLst>
                            <p:childTnLst>
                              <p:par>
                                <p:cTn id="214" presetID="3" presetClass="entr" presetSubtype="10" fill="hold" grpId="0" nodeType="clickEffect">
                                  <p:stCondLst>
                                    <p:cond delay="0"/>
                                  </p:stCondLst>
                                  <p:childTnLst>
                                    <p:set>
                                      <p:cBhvr>
                                        <p:cTn id="215" dur="1" fill="hold">
                                          <p:stCondLst>
                                            <p:cond delay="0"/>
                                          </p:stCondLst>
                                        </p:cTn>
                                        <p:tgtEl>
                                          <p:spTgt spid="73"/>
                                        </p:tgtEl>
                                        <p:attrNameLst>
                                          <p:attrName>style.visibility</p:attrName>
                                        </p:attrNameLst>
                                      </p:cBhvr>
                                      <p:to>
                                        <p:strVal val="visible"/>
                                      </p:to>
                                    </p:set>
                                    <p:animEffect transition="in" filter="blinds(horizontal)">
                                      <p:cBhvr>
                                        <p:cTn id="216" dur="500"/>
                                        <p:tgtEl>
                                          <p:spTgt spid="73"/>
                                        </p:tgtEl>
                                      </p:cBhvr>
                                    </p:animEffect>
                                  </p:childTnLst>
                                </p:cTn>
                              </p:par>
                              <p:par>
                                <p:cTn id="217" presetID="3" presetClass="entr" presetSubtype="10" fill="hold" nodeType="withEffect">
                                  <p:stCondLst>
                                    <p:cond delay="0"/>
                                  </p:stCondLst>
                                  <p:childTnLst>
                                    <p:set>
                                      <p:cBhvr>
                                        <p:cTn id="218" dur="1" fill="hold">
                                          <p:stCondLst>
                                            <p:cond delay="0"/>
                                          </p:stCondLst>
                                        </p:cTn>
                                        <p:tgtEl>
                                          <p:spTgt spid="62"/>
                                        </p:tgtEl>
                                        <p:attrNameLst>
                                          <p:attrName>style.visibility</p:attrName>
                                        </p:attrNameLst>
                                      </p:cBhvr>
                                      <p:to>
                                        <p:strVal val="visible"/>
                                      </p:to>
                                    </p:set>
                                    <p:animEffect transition="in" filter="blinds(horizontal)">
                                      <p:cBhvr>
                                        <p:cTn id="219" dur="500"/>
                                        <p:tgtEl>
                                          <p:spTgt spid="62"/>
                                        </p:tgtEl>
                                      </p:cBhvr>
                                    </p:animEffect>
                                  </p:childTnLst>
                                </p:cTn>
                              </p:par>
                            </p:childTnLst>
                          </p:cTn>
                        </p:par>
                      </p:childTnLst>
                    </p:cTn>
                  </p:par>
                  <p:par>
                    <p:cTn id="220" fill="hold">
                      <p:stCondLst>
                        <p:cond delay="indefinite"/>
                      </p:stCondLst>
                      <p:childTnLst>
                        <p:par>
                          <p:cTn id="221" fill="hold">
                            <p:stCondLst>
                              <p:cond delay="0"/>
                            </p:stCondLst>
                            <p:childTnLst>
                              <p:par>
                                <p:cTn id="222" presetID="3" presetClass="entr" presetSubtype="10" fill="hold" grpId="0" nodeType="clickEffect">
                                  <p:stCondLst>
                                    <p:cond delay="0"/>
                                  </p:stCondLst>
                                  <p:childTnLst>
                                    <p:set>
                                      <p:cBhvr>
                                        <p:cTn id="223" dur="1" fill="hold">
                                          <p:stCondLst>
                                            <p:cond delay="0"/>
                                          </p:stCondLst>
                                        </p:cTn>
                                        <p:tgtEl>
                                          <p:spTgt spid="74"/>
                                        </p:tgtEl>
                                        <p:attrNameLst>
                                          <p:attrName>style.visibility</p:attrName>
                                        </p:attrNameLst>
                                      </p:cBhvr>
                                      <p:to>
                                        <p:strVal val="visible"/>
                                      </p:to>
                                    </p:set>
                                    <p:animEffect transition="in" filter="blinds(horizontal)">
                                      <p:cBhvr>
                                        <p:cTn id="224" dur="500"/>
                                        <p:tgtEl>
                                          <p:spTgt spid="74"/>
                                        </p:tgtEl>
                                      </p:cBhvr>
                                    </p:animEffect>
                                  </p:childTnLst>
                                </p:cTn>
                              </p:par>
                            </p:childTnLst>
                          </p:cTn>
                        </p:par>
                      </p:childTnLst>
                    </p:cTn>
                  </p:par>
                  <p:par>
                    <p:cTn id="225" fill="hold">
                      <p:stCondLst>
                        <p:cond delay="indefinite"/>
                      </p:stCondLst>
                      <p:childTnLst>
                        <p:par>
                          <p:cTn id="226" fill="hold">
                            <p:stCondLst>
                              <p:cond delay="0"/>
                            </p:stCondLst>
                            <p:childTnLst>
                              <p:par>
                                <p:cTn id="227" presetID="3" presetClass="entr" presetSubtype="10" fill="hold" grpId="0" nodeType="clickEffect">
                                  <p:stCondLst>
                                    <p:cond delay="0"/>
                                  </p:stCondLst>
                                  <p:childTnLst>
                                    <p:set>
                                      <p:cBhvr>
                                        <p:cTn id="228" dur="1" fill="hold">
                                          <p:stCondLst>
                                            <p:cond delay="0"/>
                                          </p:stCondLst>
                                        </p:cTn>
                                        <p:tgtEl>
                                          <p:spTgt spid="71"/>
                                        </p:tgtEl>
                                        <p:attrNameLst>
                                          <p:attrName>style.visibility</p:attrName>
                                        </p:attrNameLst>
                                      </p:cBhvr>
                                      <p:to>
                                        <p:strVal val="visible"/>
                                      </p:to>
                                    </p:set>
                                    <p:animEffect transition="in" filter="blinds(horizontal)">
                                      <p:cBhvr>
                                        <p:cTn id="229" dur="500"/>
                                        <p:tgtEl>
                                          <p:spTgt spid="71"/>
                                        </p:tgtEl>
                                      </p:cBhvr>
                                    </p:animEffect>
                                  </p:childTnLst>
                                </p:cTn>
                              </p:par>
                              <p:par>
                                <p:cTn id="230" presetID="3" presetClass="entr" presetSubtype="10" fill="hold" nodeType="withEffect">
                                  <p:stCondLst>
                                    <p:cond delay="0"/>
                                  </p:stCondLst>
                                  <p:childTnLst>
                                    <p:set>
                                      <p:cBhvr>
                                        <p:cTn id="231" dur="1" fill="hold">
                                          <p:stCondLst>
                                            <p:cond delay="0"/>
                                          </p:stCondLst>
                                        </p:cTn>
                                        <p:tgtEl>
                                          <p:spTgt spid="63"/>
                                        </p:tgtEl>
                                        <p:attrNameLst>
                                          <p:attrName>style.visibility</p:attrName>
                                        </p:attrNameLst>
                                      </p:cBhvr>
                                      <p:to>
                                        <p:strVal val="visible"/>
                                      </p:to>
                                    </p:set>
                                    <p:animEffect transition="in" filter="blinds(horizontal)">
                                      <p:cBhvr>
                                        <p:cTn id="232" dur="500"/>
                                        <p:tgtEl>
                                          <p:spTgt spid="63"/>
                                        </p:tgtEl>
                                      </p:cBhvr>
                                    </p:animEffect>
                                  </p:childTnLst>
                                </p:cTn>
                              </p:par>
                              <p:par>
                                <p:cTn id="233" presetID="3" presetClass="entr" presetSubtype="10" fill="hold" grpId="0" nodeType="withEffect">
                                  <p:stCondLst>
                                    <p:cond delay="0"/>
                                  </p:stCondLst>
                                  <p:childTnLst>
                                    <p:set>
                                      <p:cBhvr>
                                        <p:cTn id="234" dur="1" fill="hold">
                                          <p:stCondLst>
                                            <p:cond delay="0"/>
                                          </p:stCondLst>
                                        </p:cTn>
                                        <p:tgtEl>
                                          <p:spTgt spid="60"/>
                                        </p:tgtEl>
                                        <p:attrNameLst>
                                          <p:attrName>style.visibility</p:attrName>
                                        </p:attrNameLst>
                                      </p:cBhvr>
                                      <p:to>
                                        <p:strVal val="visible"/>
                                      </p:to>
                                    </p:set>
                                    <p:animEffect transition="in" filter="blinds(horizontal)">
                                      <p:cBhvr>
                                        <p:cTn id="235" dur="500"/>
                                        <p:tgtEl>
                                          <p:spTgt spid="60"/>
                                        </p:tgtEl>
                                      </p:cBhvr>
                                    </p:animEffect>
                                  </p:childTnLst>
                                </p:cTn>
                              </p:par>
                            </p:childTnLst>
                          </p:cTn>
                        </p:par>
                      </p:childTnLst>
                    </p:cTn>
                  </p:par>
                  <p:par>
                    <p:cTn id="236" fill="hold">
                      <p:stCondLst>
                        <p:cond delay="indefinite"/>
                      </p:stCondLst>
                      <p:childTnLst>
                        <p:par>
                          <p:cTn id="237" fill="hold">
                            <p:stCondLst>
                              <p:cond delay="0"/>
                            </p:stCondLst>
                            <p:childTnLst>
                              <p:par>
                                <p:cTn id="238" presetID="2" presetClass="entr" presetSubtype="8" fill="hold" grpId="0" nodeType="clickEffect">
                                  <p:stCondLst>
                                    <p:cond delay="0"/>
                                  </p:stCondLst>
                                  <p:childTnLst>
                                    <p:set>
                                      <p:cBhvr>
                                        <p:cTn id="239" dur="1" fill="hold">
                                          <p:stCondLst>
                                            <p:cond delay="0"/>
                                          </p:stCondLst>
                                        </p:cTn>
                                        <p:tgtEl>
                                          <p:spTgt spid="65"/>
                                        </p:tgtEl>
                                        <p:attrNameLst>
                                          <p:attrName>style.visibility</p:attrName>
                                        </p:attrNameLst>
                                      </p:cBhvr>
                                      <p:to>
                                        <p:strVal val="visible"/>
                                      </p:to>
                                    </p:set>
                                    <p:anim calcmode="lin" valueType="num">
                                      <p:cBhvr additive="base">
                                        <p:cTn id="240" dur="500" fill="hold"/>
                                        <p:tgtEl>
                                          <p:spTgt spid="65"/>
                                        </p:tgtEl>
                                        <p:attrNameLst>
                                          <p:attrName>ppt_x</p:attrName>
                                        </p:attrNameLst>
                                      </p:cBhvr>
                                      <p:tavLst>
                                        <p:tav tm="0">
                                          <p:val>
                                            <p:strVal val="0-#ppt_w/2"/>
                                          </p:val>
                                        </p:tav>
                                        <p:tav tm="100000">
                                          <p:val>
                                            <p:strVal val="#ppt_x"/>
                                          </p:val>
                                        </p:tav>
                                      </p:tavLst>
                                    </p:anim>
                                    <p:anim calcmode="lin" valueType="num">
                                      <p:cBhvr additive="base">
                                        <p:cTn id="241" dur="500" fill="hold"/>
                                        <p:tgtEl>
                                          <p:spTgt spid="65"/>
                                        </p:tgtEl>
                                        <p:attrNameLst>
                                          <p:attrName>ppt_y</p:attrName>
                                        </p:attrNameLst>
                                      </p:cBhvr>
                                      <p:tavLst>
                                        <p:tav tm="0">
                                          <p:val>
                                            <p:strVal val="#ppt_y"/>
                                          </p:val>
                                        </p:tav>
                                        <p:tav tm="100000">
                                          <p:val>
                                            <p:strVal val="#ppt_y"/>
                                          </p:val>
                                        </p:tav>
                                      </p:tavLst>
                                    </p:anim>
                                  </p:childTnLst>
                                </p:cTn>
                              </p:par>
                              <p:par>
                                <p:cTn id="242" presetID="2" presetClass="entr" presetSubtype="8" fill="hold" grpId="0" nodeType="withEffect">
                                  <p:stCondLst>
                                    <p:cond delay="0"/>
                                  </p:stCondLst>
                                  <p:childTnLst>
                                    <p:set>
                                      <p:cBhvr>
                                        <p:cTn id="243" dur="1" fill="hold">
                                          <p:stCondLst>
                                            <p:cond delay="0"/>
                                          </p:stCondLst>
                                        </p:cTn>
                                        <p:tgtEl>
                                          <p:spTgt spid="67"/>
                                        </p:tgtEl>
                                        <p:attrNameLst>
                                          <p:attrName>style.visibility</p:attrName>
                                        </p:attrNameLst>
                                      </p:cBhvr>
                                      <p:to>
                                        <p:strVal val="visible"/>
                                      </p:to>
                                    </p:set>
                                    <p:anim calcmode="lin" valueType="num">
                                      <p:cBhvr additive="base">
                                        <p:cTn id="244" dur="500" fill="hold"/>
                                        <p:tgtEl>
                                          <p:spTgt spid="67"/>
                                        </p:tgtEl>
                                        <p:attrNameLst>
                                          <p:attrName>ppt_x</p:attrName>
                                        </p:attrNameLst>
                                      </p:cBhvr>
                                      <p:tavLst>
                                        <p:tav tm="0">
                                          <p:val>
                                            <p:strVal val="0-#ppt_w/2"/>
                                          </p:val>
                                        </p:tav>
                                        <p:tav tm="100000">
                                          <p:val>
                                            <p:strVal val="#ppt_x"/>
                                          </p:val>
                                        </p:tav>
                                      </p:tavLst>
                                    </p:anim>
                                    <p:anim calcmode="lin" valueType="num">
                                      <p:cBhvr additive="base">
                                        <p:cTn id="245" dur="500" fill="hold"/>
                                        <p:tgtEl>
                                          <p:spTgt spid="67"/>
                                        </p:tgtEl>
                                        <p:attrNameLst>
                                          <p:attrName>ppt_y</p:attrName>
                                        </p:attrNameLst>
                                      </p:cBhvr>
                                      <p:tavLst>
                                        <p:tav tm="0">
                                          <p:val>
                                            <p:strVal val="#ppt_y"/>
                                          </p:val>
                                        </p:tav>
                                        <p:tav tm="100000">
                                          <p:val>
                                            <p:strVal val="#ppt_y"/>
                                          </p:val>
                                        </p:tav>
                                      </p:tavLst>
                                    </p:anim>
                                  </p:childTnLst>
                                </p:cTn>
                              </p:par>
                              <p:par>
                                <p:cTn id="246" presetID="2" presetClass="entr" presetSubtype="8" fill="hold" grpId="0" nodeType="withEffect">
                                  <p:stCondLst>
                                    <p:cond delay="0"/>
                                  </p:stCondLst>
                                  <p:childTnLst>
                                    <p:set>
                                      <p:cBhvr>
                                        <p:cTn id="247" dur="1" fill="hold">
                                          <p:stCondLst>
                                            <p:cond delay="0"/>
                                          </p:stCondLst>
                                        </p:cTn>
                                        <p:tgtEl>
                                          <p:spTgt spid="68"/>
                                        </p:tgtEl>
                                        <p:attrNameLst>
                                          <p:attrName>style.visibility</p:attrName>
                                        </p:attrNameLst>
                                      </p:cBhvr>
                                      <p:to>
                                        <p:strVal val="visible"/>
                                      </p:to>
                                    </p:set>
                                    <p:anim calcmode="lin" valueType="num">
                                      <p:cBhvr additive="base">
                                        <p:cTn id="248" dur="500" fill="hold"/>
                                        <p:tgtEl>
                                          <p:spTgt spid="68"/>
                                        </p:tgtEl>
                                        <p:attrNameLst>
                                          <p:attrName>ppt_x</p:attrName>
                                        </p:attrNameLst>
                                      </p:cBhvr>
                                      <p:tavLst>
                                        <p:tav tm="0">
                                          <p:val>
                                            <p:strVal val="0-#ppt_w/2"/>
                                          </p:val>
                                        </p:tav>
                                        <p:tav tm="100000">
                                          <p:val>
                                            <p:strVal val="#ppt_x"/>
                                          </p:val>
                                        </p:tav>
                                      </p:tavLst>
                                    </p:anim>
                                    <p:anim calcmode="lin" valueType="num">
                                      <p:cBhvr additive="base">
                                        <p:cTn id="249" dur="500" fill="hold"/>
                                        <p:tgtEl>
                                          <p:spTgt spid="68"/>
                                        </p:tgtEl>
                                        <p:attrNameLst>
                                          <p:attrName>ppt_y</p:attrName>
                                        </p:attrNameLst>
                                      </p:cBhvr>
                                      <p:tavLst>
                                        <p:tav tm="0">
                                          <p:val>
                                            <p:strVal val="#ppt_y"/>
                                          </p:val>
                                        </p:tav>
                                        <p:tav tm="100000">
                                          <p:val>
                                            <p:strVal val="#ppt_y"/>
                                          </p:val>
                                        </p:tav>
                                      </p:tavLst>
                                    </p:anim>
                                  </p:childTnLst>
                                </p:cTn>
                              </p:par>
                            </p:childTnLst>
                          </p:cTn>
                        </p:par>
                        <p:par>
                          <p:cTn id="250" fill="hold">
                            <p:stCondLst>
                              <p:cond delay="500"/>
                            </p:stCondLst>
                            <p:childTnLst>
                              <p:par>
                                <p:cTn id="251" presetID="1" presetClass="entr" presetSubtype="0" fill="hold" grpId="0" nodeType="afterEffect">
                                  <p:stCondLst>
                                    <p:cond delay="0"/>
                                  </p:stCondLst>
                                  <p:childTnLst>
                                    <p:set>
                                      <p:cBhvr>
                                        <p:cTn id="252" dur="1" fill="hold">
                                          <p:stCondLst>
                                            <p:cond delay="0"/>
                                          </p:stCondLst>
                                        </p:cTn>
                                        <p:tgtEl>
                                          <p:spTgt spid="75"/>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3" presetClass="entr" presetSubtype="10" fill="hold" grpId="0" nodeType="clickEffect">
                                  <p:stCondLst>
                                    <p:cond delay="0"/>
                                  </p:stCondLst>
                                  <p:childTnLst>
                                    <p:set>
                                      <p:cBhvr>
                                        <p:cTn id="256" dur="1" fill="hold">
                                          <p:stCondLst>
                                            <p:cond delay="0"/>
                                          </p:stCondLst>
                                        </p:cTn>
                                        <p:tgtEl>
                                          <p:spTgt spid="72"/>
                                        </p:tgtEl>
                                        <p:attrNameLst>
                                          <p:attrName>style.visibility</p:attrName>
                                        </p:attrNameLst>
                                      </p:cBhvr>
                                      <p:to>
                                        <p:strVal val="visible"/>
                                      </p:to>
                                    </p:set>
                                    <p:animEffect transition="in" filter="blinds(horizontal)">
                                      <p:cBhvr>
                                        <p:cTn id="257" dur="500"/>
                                        <p:tgtEl>
                                          <p:spTgt spid="72"/>
                                        </p:tgtEl>
                                      </p:cBhvr>
                                    </p:animEffect>
                                  </p:childTnLst>
                                </p:cTn>
                              </p:par>
                              <p:par>
                                <p:cTn id="258" presetID="3" presetClass="entr" presetSubtype="10" fill="hold" nodeType="withEffect">
                                  <p:stCondLst>
                                    <p:cond delay="0"/>
                                  </p:stCondLst>
                                  <p:childTnLst>
                                    <p:set>
                                      <p:cBhvr>
                                        <p:cTn id="259" dur="1" fill="hold">
                                          <p:stCondLst>
                                            <p:cond delay="0"/>
                                          </p:stCondLst>
                                        </p:cTn>
                                        <p:tgtEl>
                                          <p:spTgt spid="64"/>
                                        </p:tgtEl>
                                        <p:attrNameLst>
                                          <p:attrName>style.visibility</p:attrName>
                                        </p:attrNameLst>
                                      </p:cBhvr>
                                      <p:to>
                                        <p:strVal val="visible"/>
                                      </p:to>
                                    </p:set>
                                    <p:animEffect transition="in" filter="blinds(horizontal)">
                                      <p:cBhvr>
                                        <p:cTn id="260" dur="500"/>
                                        <p:tgtEl>
                                          <p:spTgt spid="64"/>
                                        </p:tgtEl>
                                      </p:cBhvr>
                                    </p:animEffect>
                                  </p:childTnLst>
                                </p:cTn>
                              </p:par>
                              <p:par>
                                <p:cTn id="261" presetID="3" presetClass="entr" presetSubtype="10" fill="hold" grpId="0" nodeType="withEffect">
                                  <p:stCondLst>
                                    <p:cond delay="0"/>
                                  </p:stCondLst>
                                  <p:childTnLst>
                                    <p:set>
                                      <p:cBhvr>
                                        <p:cTn id="262" dur="1" fill="hold">
                                          <p:stCondLst>
                                            <p:cond delay="0"/>
                                          </p:stCondLst>
                                        </p:cTn>
                                        <p:tgtEl>
                                          <p:spTgt spid="61"/>
                                        </p:tgtEl>
                                        <p:attrNameLst>
                                          <p:attrName>style.visibility</p:attrName>
                                        </p:attrNameLst>
                                      </p:cBhvr>
                                      <p:to>
                                        <p:strVal val="visible"/>
                                      </p:to>
                                    </p:set>
                                    <p:animEffect transition="in" filter="blinds(horizontal)">
                                      <p:cBhvr>
                                        <p:cTn id="263" dur="500"/>
                                        <p:tgtEl>
                                          <p:spTgt spid="61"/>
                                        </p:tgtEl>
                                      </p:cBhvr>
                                    </p:animEffect>
                                  </p:childTnLst>
                                </p:cTn>
                              </p:par>
                            </p:childTnLst>
                          </p:cTn>
                        </p:par>
                      </p:childTnLst>
                    </p:cTn>
                  </p:par>
                  <p:par>
                    <p:cTn id="264" fill="hold">
                      <p:stCondLst>
                        <p:cond delay="indefinite"/>
                      </p:stCondLst>
                      <p:childTnLst>
                        <p:par>
                          <p:cTn id="265" fill="hold">
                            <p:stCondLst>
                              <p:cond delay="0"/>
                            </p:stCondLst>
                            <p:childTnLst>
                              <p:par>
                                <p:cTn id="266" presetID="3" presetClass="entr" presetSubtype="10" fill="hold" grpId="0" nodeType="clickEffect">
                                  <p:stCondLst>
                                    <p:cond delay="0"/>
                                  </p:stCondLst>
                                  <p:childTnLst>
                                    <p:set>
                                      <p:cBhvr>
                                        <p:cTn id="267" dur="1" fill="hold">
                                          <p:stCondLst>
                                            <p:cond delay="0"/>
                                          </p:stCondLst>
                                        </p:cTn>
                                        <p:tgtEl>
                                          <p:spTgt spid="69"/>
                                        </p:tgtEl>
                                        <p:attrNameLst>
                                          <p:attrName>style.visibility</p:attrName>
                                        </p:attrNameLst>
                                      </p:cBhvr>
                                      <p:to>
                                        <p:strVal val="visible"/>
                                      </p:to>
                                    </p:set>
                                    <p:animEffect transition="in" filter="blinds(horizontal)">
                                      <p:cBhvr>
                                        <p:cTn id="268" dur="500"/>
                                        <p:tgtEl>
                                          <p:spTgt spid="69"/>
                                        </p:tgtEl>
                                      </p:cBhvr>
                                    </p:animEffect>
                                  </p:childTnLst>
                                </p:cTn>
                              </p:par>
                              <p:par>
                                <p:cTn id="269" presetID="3" presetClass="entr" presetSubtype="10" fill="hold" grpId="0" nodeType="withEffect">
                                  <p:stCondLst>
                                    <p:cond delay="0"/>
                                  </p:stCondLst>
                                  <p:childTnLst>
                                    <p:set>
                                      <p:cBhvr>
                                        <p:cTn id="270" dur="1" fill="hold">
                                          <p:stCondLst>
                                            <p:cond delay="0"/>
                                          </p:stCondLst>
                                        </p:cTn>
                                        <p:tgtEl>
                                          <p:spTgt spid="70"/>
                                        </p:tgtEl>
                                        <p:attrNameLst>
                                          <p:attrName>style.visibility</p:attrName>
                                        </p:attrNameLst>
                                      </p:cBhvr>
                                      <p:to>
                                        <p:strVal val="visible"/>
                                      </p:to>
                                    </p:set>
                                    <p:animEffect transition="in" filter="blinds(horizontal)">
                                      <p:cBhvr>
                                        <p:cTn id="271" dur="500"/>
                                        <p:tgtEl>
                                          <p:spTgt spid="70"/>
                                        </p:tgtEl>
                                      </p:cBhvr>
                                    </p:animEffect>
                                  </p:childTnLst>
                                </p:cTn>
                              </p:par>
                              <p:par>
                                <p:cTn id="272" presetID="3" presetClass="entr" presetSubtype="10" fill="hold" grpId="0" nodeType="withEffect">
                                  <p:stCondLst>
                                    <p:cond delay="0"/>
                                  </p:stCondLst>
                                  <p:childTnLst>
                                    <p:set>
                                      <p:cBhvr>
                                        <p:cTn id="273" dur="1" fill="hold">
                                          <p:stCondLst>
                                            <p:cond delay="0"/>
                                          </p:stCondLst>
                                        </p:cTn>
                                        <p:tgtEl>
                                          <p:spTgt spid="66"/>
                                        </p:tgtEl>
                                        <p:attrNameLst>
                                          <p:attrName>style.visibility</p:attrName>
                                        </p:attrNameLst>
                                      </p:cBhvr>
                                      <p:to>
                                        <p:strVal val="visible"/>
                                      </p:to>
                                    </p:set>
                                    <p:animEffect transition="in" filter="blinds(horizontal)">
                                      <p:cBhvr>
                                        <p:cTn id="274" dur="500"/>
                                        <p:tgtEl>
                                          <p:spTgt spid="66"/>
                                        </p:tgtEl>
                                      </p:cBhvr>
                                    </p:animEffect>
                                  </p:childTnLst>
                                </p:cTn>
                              </p:par>
                            </p:childTnLst>
                          </p:cTn>
                        </p:par>
                        <p:par>
                          <p:cTn id="275" fill="hold">
                            <p:stCondLst>
                              <p:cond delay="500"/>
                            </p:stCondLst>
                            <p:childTnLst>
                              <p:par>
                                <p:cTn id="276" presetID="1" presetClass="entr" presetSubtype="0" fill="hold" grpId="0" nodeType="afterEffect">
                                  <p:stCondLst>
                                    <p:cond delay="0"/>
                                  </p:stCondLst>
                                  <p:childTnLst>
                                    <p:set>
                                      <p:cBhvr>
                                        <p:cTn id="277"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P spid="13" grpId="0"/>
      <p:bldP spid="14" grpId="0"/>
      <p:bldP spid="16" grpId="0"/>
      <p:bldP spid="17" grpId="0" animBg="1"/>
      <p:bldP spid="18" grpId="0" animBg="1"/>
      <p:bldP spid="22" grpId="0"/>
      <p:bldP spid="23" grpId="0"/>
      <p:bldP spid="24" grpId="0"/>
      <p:bldP spid="25" grpId="0" animBg="1"/>
      <p:bldP spid="26" grpId="0" animBg="1"/>
      <p:bldP spid="27" grpId="0"/>
      <p:bldP spid="28" grpId="0"/>
      <p:bldP spid="29" grpId="0"/>
      <p:bldP spid="30" grpId="0"/>
      <p:bldP spid="31" grpId="0"/>
      <p:bldP spid="37" grpId="0"/>
      <p:bldP spid="38" grpId="0"/>
      <p:bldP spid="40" grpId="0"/>
      <p:bldP spid="41" grpId="0" animBg="1"/>
      <p:bldP spid="42" grpId="0" animBg="1"/>
      <p:bldP spid="46" grpId="0" animBg="1"/>
      <p:bldP spid="47" grpId="0" animBg="1"/>
      <p:bldP spid="48" grpId="0"/>
      <p:bldP spid="49" grpId="0"/>
      <p:bldP spid="50" grpId="0"/>
      <p:bldP spid="51" grpId="0"/>
      <p:bldP spid="52" grpId="0"/>
      <p:bldP spid="53" grpId="0"/>
      <p:bldP spid="54" grpId="0"/>
      <p:bldP spid="55" grpId="0"/>
      <p:bldP spid="56" grpId="0"/>
      <p:bldP spid="57" grpId="0"/>
      <p:bldP spid="59" grpId="0"/>
      <p:bldP spid="60" grpId="0" animBg="1"/>
      <p:bldP spid="61" grpId="0" animBg="1"/>
      <p:bldP spid="65" grpId="0" animBg="1"/>
      <p:bldP spid="66" grpId="0" animBg="1"/>
      <p:bldP spid="67" grpId="0"/>
      <p:bldP spid="68" grpId="0"/>
      <p:bldP spid="69" grpId="0"/>
      <p:bldP spid="70" grpId="0"/>
      <p:bldP spid="71" grpId="0"/>
      <p:bldP spid="72" grpId="0"/>
      <p:bldP spid="73" grpId="0"/>
      <p:bldP spid="74" grpId="0"/>
      <p:bldP spid="75" grpId="0"/>
      <p:bldP spid="76"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الگوریتم جستجوی دودویی</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6" name="Rectangle 3"/>
          <p:cNvSpPr txBox="1">
            <a:spLocks noChangeArrowheads="1"/>
          </p:cNvSpPr>
          <p:nvPr/>
        </p:nvSpPr>
        <p:spPr bwMode="auto">
          <a:xfrm>
            <a:off x="901170" y="1513547"/>
            <a:ext cx="5869281"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int</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binarySearch</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int</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 </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int</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n, </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int</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x)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mn-cs"/>
              </a:rPr>
              <a:t>int</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low, high, mid;</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low = 0;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high = n-1;</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while (low &lt;= high)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mid = (low + high) / 2;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if  (x == A[mid]) return(mid);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else if (x &lt; A[mid])  high = mid-1;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else low = mid + 1;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return(-1);</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a:t>
            </a:r>
          </a:p>
        </p:txBody>
      </p:sp>
      <p:sp>
        <p:nvSpPr>
          <p:cNvPr id="8" name="Rectangle 37"/>
          <p:cNvSpPr>
            <a:spLocks noChangeArrowheads="1"/>
          </p:cNvSpPr>
          <p:nvPr/>
        </p:nvSpPr>
        <p:spPr bwMode="auto">
          <a:xfrm>
            <a:off x="9126471" y="1739765"/>
            <a:ext cx="641350" cy="3959225"/>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9" name="Line 38"/>
          <p:cNvSpPr>
            <a:spLocks noChangeShapeType="1"/>
          </p:cNvSpPr>
          <p:nvPr/>
        </p:nvSpPr>
        <p:spPr bwMode="auto">
          <a:xfrm>
            <a:off x="9126471" y="3359015"/>
            <a:ext cx="64135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10" name="Line 39"/>
          <p:cNvSpPr>
            <a:spLocks noChangeShapeType="1"/>
          </p:cNvSpPr>
          <p:nvPr/>
        </p:nvSpPr>
        <p:spPr bwMode="auto">
          <a:xfrm>
            <a:off x="9126471" y="2563678"/>
            <a:ext cx="6413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11" name="Line 40"/>
          <p:cNvSpPr>
            <a:spLocks noChangeShapeType="1"/>
          </p:cNvSpPr>
          <p:nvPr/>
        </p:nvSpPr>
        <p:spPr bwMode="auto">
          <a:xfrm>
            <a:off x="9126471" y="2158865"/>
            <a:ext cx="64135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12" name="Line 41"/>
          <p:cNvSpPr>
            <a:spLocks noChangeShapeType="1"/>
          </p:cNvSpPr>
          <p:nvPr/>
        </p:nvSpPr>
        <p:spPr bwMode="auto">
          <a:xfrm>
            <a:off x="9109008" y="2968490"/>
            <a:ext cx="64135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13" name="Line 42"/>
          <p:cNvSpPr>
            <a:spLocks noChangeShapeType="1"/>
          </p:cNvSpPr>
          <p:nvPr/>
        </p:nvSpPr>
        <p:spPr bwMode="auto">
          <a:xfrm>
            <a:off x="9109008" y="3747953"/>
            <a:ext cx="6413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14" name="Line 43"/>
          <p:cNvSpPr>
            <a:spLocks noChangeShapeType="1"/>
          </p:cNvSpPr>
          <p:nvPr/>
        </p:nvSpPr>
        <p:spPr bwMode="auto">
          <a:xfrm>
            <a:off x="9126471" y="4152765"/>
            <a:ext cx="64135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15" name="Line 44"/>
          <p:cNvSpPr>
            <a:spLocks noChangeShapeType="1"/>
          </p:cNvSpPr>
          <p:nvPr/>
        </p:nvSpPr>
        <p:spPr bwMode="auto">
          <a:xfrm>
            <a:off x="9126471" y="4557578"/>
            <a:ext cx="6413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16" name="Text Box 45"/>
          <p:cNvSpPr txBox="1">
            <a:spLocks noChangeArrowheads="1"/>
          </p:cNvSpPr>
          <p:nvPr/>
        </p:nvSpPr>
        <p:spPr bwMode="auto">
          <a:xfrm>
            <a:off x="9240771" y="1768340"/>
            <a:ext cx="6413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8</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17" name="Text Box 46"/>
          <p:cNvSpPr txBox="1">
            <a:spLocks noChangeArrowheads="1"/>
          </p:cNvSpPr>
          <p:nvPr/>
        </p:nvSpPr>
        <p:spPr bwMode="auto">
          <a:xfrm>
            <a:off x="9240771" y="2187440"/>
            <a:ext cx="6413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11</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18" name="Text Box 47"/>
          <p:cNvSpPr txBox="1">
            <a:spLocks noChangeArrowheads="1"/>
          </p:cNvSpPr>
          <p:nvPr/>
        </p:nvSpPr>
        <p:spPr bwMode="auto">
          <a:xfrm>
            <a:off x="9240771" y="2577965"/>
            <a:ext cx="6413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23</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19" name="Text Box 48"/>
          <p:cNvSpPr txBox="1">
            <a:spLocks noChangeArrowheads="1"/>
          </p:cNvSpPr>
          <p:nvPr/>
        </p:nvSpPr>
        <p:spPr bwMode="auto">
          <a:xfrm>
            <a:off x="9223308" y="2997065"/>
            <a:ext cx="6413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35</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0" name="Text Box 49"/>
          <p:cNvSpPr txBox="1">
            <a:spLocks noChangeArrowheads="1"/>
          </p:cNvSpPr>
          <p:nvPr/>
        </p:nvSpPr>
        <p:spPr bwMode="auto">
          <a:xfrm>
            <a:off x="9240771" y="3387590"/>
            <a:ext cx="6413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42</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1" name="Text Box 50"/>
          <p:cNvSpPr txBox="1">
            <a:spLocks noChangeArrowheads="1"/>
          </p:cNvSpPr>
          <p:nvPr/>
        </p:nvSpPr>
        <p:spPr bwMode="auto">
          <a:xfrm>
            <a:off x="9240771" y="3792403"/>
            <a:ext cx="6413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53</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2" name="Text Box 51"/>
          <p:cNvSpPr txBox="1">
            <a:spLocks noChangeArrowheads="1"/>
          </p:cNvSpPr>
          <p:nvPr/>
        </p:nvSpPr>
        <p:spPr bwMode="auto">
          <a:xfrm>
            <a:off x="9240771" y="4181340"/>
            <a:ext cx="6413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58</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3" name="Text Box 52"/>
          <p:cNvSpPr txBox="1">
            <a:spLocks noChangeArrowheads="1"/>
          </p:cNvSpPr>
          <p:nvPr/>
        </p:nvSpPr>
        <p:spPr bwMode="auto">
          <a:xfrm>
            <a:off x="9240771" y="4602028"/>
            <a:ext cx="6413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62</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4" name="Line 53"/>
          <p:cNvSpPr>
            <a:spLocks noChangeShapeType="1"/>
          </p:cNvSpPr>
          <p:nvPr/>
        </p:nvSpPr>
        <p:spPr bwMode="auto">
          <a:xfrm>
            <a:off x="9109008" y="4963978"/>
            <a:ext cx="642938"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25" name="Line 54"/>
          <p:cNvSpPr>
            <a:spLocks noChangeShapeType="1"/>
          </p:cNvSpPr>
          <p:nvPr/>
        </p:nvSpPr>
        <p:spPr bwMode="auto">
          <a:xfrm>
            <a:off x="9109008" y="5322753"/>
            <a:ext cx="6413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26" name="Text Box 55"/>
          <p:cNvSpPr txBox="1">
            <a:spLocks noChangeArrowheads="1"/>
          </p:cNvSpPr>
          <p:nvPr/>
        </p:nvSpPr>
        <p:spPr bwMode="auto">
          <a:xfrm>
            <a:off x="9223308" y="4962390"/>
            <a:ext cx="6413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71</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7" name="Text Box 56"/>
          <p:cNvSpPr txBox="1">
            <a:spLocks noChangeArrowheads="1"/>
          </p:cNvSpPr>
          <p:nvPr/>
        </p:nvSpPr>
        <p:spPr bwMode="auto">
          <a:xfrm>
            <a:off x="9223308" y="5337040"/>
            <a:ext cx="6429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78</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8" name="Text Box 57"/>
          <p:cNvSpPr txBox="1">
            <a:spLocks noChangeArrowheads="1"/>
          </p:cNvSpPr>
          <p:nvPr/>
        </p:nvSpPr>
        <p:spPr bwMode="auto">
          <a:xfrm>
            <a:off x="8823258" y="1754053"/>
            <a:ext cx="6413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0</a:t>
            </a: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9" name="Text Box 58"/>
          <p:cNvSpPr txBox="1">
            <a:spLocks noChangeArrowheads="1"/>
          </p:cNvSpPr>
          <p:nvPr/>
        </p:nvSpPr>
        <p:spPr bwMode="auto">
          <a:xfrm>
            <a:off x="8823258" y="2174740"/>
            <a:ext cx="6413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1</a:t>
            </a: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0" name="Text Box 59"/>
          <p:cNvSpPr txBox="1">
            <a:spLocks noChangeArrowheads="1"/>
          </p:cNvSpPr>
          <p:nvPr/>
        </p:nvSpPr>
        <p:spPr bwMode="auto">
          <a:xfrm>
            <a:off x="8823258" y="2549390"/>
            <a:ext cx="6413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2</a:t>
            </a: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1" name="Text Box 60"/>
          <p:cNvSpPr txBox="1">
            <a:spLocks noChangeArrowheads="1"/>
          </p:cNvSpPr>
          <p:nvPr/>
        </p:nvSpPr>
        <p:spPr bwMode="auto">
          <a:xfrm>
            <a:off x="8823258" y="3000240"/>
            <a:ext cx="6413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3</a:t>
            </a: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2" name="Text Box 61"/>
          <p:cNvSpPr txBox="1">
            <a:spLocks noChangeArrowheads="1"/>
          </p:cNvSpPr>
          <p:nvPr/>
        </p:nvSpPr>
        <p:spPr bwMode="auto">
          <a:xfrm>
            <a:off x="8805796" y="3359015"/>
            <a:ext cx="6413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4</a:t>
            </a: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3" name="Text Box 62"/>
          <p:cNvSpPr txBox="1">
            <a:spLocks noChangeArrowheads="1"/>
          </p:cNvSpPr>
          <p:nvPr/>
        </p:nvSpPr>
        <p:spPr bwMode="auto">
          <a:xfrm>
            <a:off x="8823258" y="3749540"/>
            <a:ext cx="6413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5</a:t>
            </a: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5" name="Text Box 63"/>
          <p:cNvSpPr txBox="1">
            <a:spLocks noChangeArrowheads="1"/>
          </p:cNvSpPr>
          <p:nvPr/>
        </p:nvSpPr>
        <p:spPr bwMode="auto">
          <a:xfrm>
            <a:off x="8840721" y="4140065"/>
            <a:ext cx="6413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6</a:t>
            </a: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6" name="Text Box 64"/>
          <p:cNvSpPr txBox="1">
            <a:spLocks noChangeArrowheads="1"/>
          </p:cNvSpPr>
          <p:nvPr/>
        </p:nvSpPr>
        <p:spPr bwMode="auto">
          <a:xfrm>
            <a:off x="8823258" y="4559165"/>
            <a:ext cx="6413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7</a:t>
            </a: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7" name="Text Box 65"/>
          <p:cNvSpPr txBox="1">
            <a:spLocks noChangeArrowheads="1"/>
          </p:cNvSpPr>
          <p:nvPr/>
        </p:nvSpPr>
        <p:spPr bwMode="auto">
          <a:xfrm>
            <a:off x="8823258" y="4919528"/>
            <a:ext cx="6413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8</a:t>
            </a: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8" name="Text Box 66"/>
          <p:cNvSpPr txBox="1">
            <a:spLocks noChangeArrowheads="1"/>
          </p:cNvSpPr>
          <p:nvPr/>
        </p:nvSpPr>
        <p:spPr bwMode="auto">
          <a:xfrm>
            <a:off x="8840721" y="5324340"/>
            <a:ext cx="6413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9</a:t>
            </a:r>
            <a:endPar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grpSp>
        <p:nvGrpSpPr>
          <p:cNvPr id="39" name="Group 69"/>
          <p:cNvGrpSpPr>
            <a:grpSpLocks/>
          </p:cNvGrpSpPr>
          <p:nvPr/>
        </p:nvGrpSpPr>
        <p:grpSpPr bwMode="auto">
          <a:xfrm>
            <a:off x="7823133" y="3359015"/>
            <a:ext cx="860425" cy="360363"/>
            <a:chOff x="1474" y="2364"/>
            <a:chExt cx="542" cy="227"/>
          </a:xfrm>
        </p:grpSpPr>
        <p:sp>
          <p:nvSpPr>
            <p:cNvPr id="40" name="Line 67"/>
            <p:cNvSpPr>
              <a:spLocks noChangeShapeType="1"/>
            </p:cNvSpPr>
            <p:nvPr/>
          </p:nvSpPr>
          <p:spPr bwMode="auto">
            <a:xfrm>
              <a:off x="1746" y="2478"/>
              <a:ext cx="27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41" name="Text Box 68"/>
            <p:cNvSpPr txBox="1">
              <a:spLocks noChangeArrowheads="1"/>
            </p:cNvSpPr>
            <p:nvPr/>
          </p:nvSpPr>
          <p:spPr bwMode="auto">
            <a:xfrm>
              <a:off x="1474" y="2364"/>
              <a:ext cx="40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23</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42" name="Group 75"/>
          <p:cNvGrpSpPr>
            <a:grpSpLocks/>
          </p:cNvGrpSpPr>
          <p:nvPr/>
        </p:nvGrpSpPr>
        <p:grpSpPr bwMode="auto">
          <a:xfrm>
            <a:off x="8902633" y="1566728"/>
            <a:ext cx="2084388" cy="336550"/>
            <a:chOff x="2154" y="1235"/>
            <a:chExt cx="1313" cy="212"/>
          </a:xfrm>
        </p:grpSpPr>
        <p:sp>
          <p:nvSpPr>
            <p:cNvPr id="43" name="Line 70"/>
            <p:cNvSpPr>
              <a:spLocks noChangeShapeType="1"/>
            </p:cNvSpPr>
            <p:nvPr/>
          </p:nvSpPr>
          <p:spPr bwMode="auto">
            <a:xfrm>
              <a:off x="2154" y="1344"/>
              <a:ext cx="689" cy="0"/>
            </a:xfrm>
            <a:prstGeom prst="line">
              <a:avLst/>
            </a:prstGeom>
            <a:noFill/>
            <a:ln w="28575">
              <a:solidFill>
                <a:srgbClr val="0066CC"/>
              </a:solidFill>
              <a:round/>
              <a:headEnd type="diamond" w="med" len="med"/>
              <a:tailEnd type="diamond" w="med" len="med"/>
            </a:ln>
            <a:extLst>
              <a:ext uri="{909E8E84-426E-40DD-AFC4-6F175D3DCCD1}">
                <a14:hiddenFill xmlns:a14="http://schemas.microsoft.com/office/drawing/2010/main">
                  <a:noFill/>
                </a14:hiddenFill>
              </a:ext>
            </a:extLst>
          </p:spPr>
          <p:txBody>
            <a:bodyPr>
              <a:spAutoFit/>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44" name="Text Box 72"/>
            <p:cNvSpPr txBox="1">
              <a:spLocks noChangeArrowheads="1"/>
            </p:cNvSpPr>
            <p:nvPr/>
          </p:nvSpPr>
          <p:spPr bwMode="auto">
            <a:xfrm>
              <a:off x="2853" y="1235"/>
              <a:ext cx="61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fa-IR" altLang="en-US" sz="1600" smtClean="0">
                  <a:solidFill>
                    <a:srgbClr val="0099FF"/>
                  </a:solidFill>
                  <a:latin typeface="Tahoma" panose="020B0604030504040204" pitchFamily="34" charset="0"/>
                  <a:cs typeface="Tahoma" panose="020B0604030504040204" pitchFamily="34" charset="0"/>
                </a:rPr>
                <a:t>حد پایین</a:t>
              </a:r>
              <a:endParaRPr lang="en-US" altLang="en-US" sz="1600" smtClean="0">
                <a:solidFill>
                  <a:srgbClr val="0099FF"/>
                </a:solidFill>
                <a:latin typeface="Tahoma" panose="020B0604030504040204" pitchFamily="34" charset="0"/>
                <a:cs typeface="Tahoma" panose="020B0604030504040204" pitchFamily="34" charset="0"/>
              </a:endParaRPr>
            </a:p>
          </p:txBody>
        </p:sp>
      </p:grpSp>
      <p:grpSp>
        <p:nvGrpSpPr>
          <p:cNvPr id="45" name="Group 74"/>
          <p:cNvGrpSpPr>
            <a:grpSpLocks/>
          </p:cNvGrpSpPr>
          <p:nvPr/>
        </p:nvGrpSpPr>
        <p:grpSpPr bwMode="auto">
          <a:xfrm>
            <a:off x="8874058" y="5483090"/>
            <a:ext cx="1901825" cy="336550"/>
            <a:chOff x="2136" y="3702"/>
            <a:chExt cx="1198" cy="212"/>
          </a:xfrm>
        </p:grpSpPr>
        <p:sp>
          <p:nvSpPr>
            <p:cNvPr id="46" name="Line 71"/>
            <p:cNvSpPr>
              <a:spLocks noChangeShapeType="1"/>
            </p:cNvSpPr>
            <p:nvPr/>
          </p:nvSpPr>
          <p:spPr bwMode="auto">
            <a:xfrm>
              <a:off x="2136" y="3838"/>
              <a:ext cx="681" cy="0"/>
            </a:xfrm>
            <a:prstGeom prst="line">
              <a:avLst/>
            </a:prstGeom>
            <a:noFill/>
            <a:ln w="28575">
              <a:solidFill>
                <a:srgbClr val="FF0000"/>
              </a:solidFill>
              <a:round/>
              <a:headEnd type="diamond" w="med" len="med"/>
              <a:tailEnd type="diamond" w="med" len="med"/>
            </a:ln>
            <a:extLst>
              <a:ext uri="{909E8E84-426E-40DD-AFC4-6F175D3DCCD1}">
                <a14:hiddenFill xmlns:a14="http://schemas.microsoft.com/office/drawing/2010/main">
                  <a:noFill/>
                </a14:hiddenFill>
              </a:ext>
            </a:extLst>
          </p:spPr>
          <p:txBody>
            <a:bodyPr>
              <a:spAutoFit/>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47" name="Text Box 73"/>
            <p:cNvSpPr txBox="1">
              <a:spLocks noChangeArrowheads="1"/>
            </p:cNvSpPr>
            <p:nvPr/>
          </p:nvSpPr>
          <p:spPr bwMode="auto">
            <a:xfrm>
              <a:off x="2835" y="3702"/>
              <a:ext cx="4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r>
                <a:rPr lang="fa-IR" altLang="en-US" sz="1600" smtClean="0">
                  <a:solidFill>
                    <a:srgbClr val="FF3300"/>
                  </a:solidFill>
                  <a:latin typeface="Tahoma" panose="020B0604030504040204" pitchFamily="34" charset="0"/>
                  <a:cs typeface="Tahoma" panose="020B0604030504040204" pitchFamily="34" charset="0"/>
                </a:rPr>
                <a:t>حد بالا</a:t>
              </a:r>
              <a:endParaRPr lang="en-US" altLang="en-US" sz="1600" smtClean="0">
                <a:solidFill>
                  <a:srgbClr val="FF3300"/>
                </a:solidFill>
                <a:latin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357655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6.25E-7 -4.07407E-6 L 6.25E-7 -0.33935 " pathEditMode="relative" rAng="0" ptsTypes="AA">
                                      <p:cBhvr>
                                        <p:cTn id="6" dur="500" fill="hold"/>
                                        <p:tgtEl>
                                          <p:spTgt spid="45"/>
                                        </p:tgtEl>
                                        <p:attrNameLst>
                                          <p:attrName>ppt_x</p:attrName>
                                          <p:attrName>ppt_y</p:attrName>
                                        </p:attrNameLst>
                                      </p:cBhvr>
                                      <p:rCtr x="0" y="-16968"/>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3.125E-6 -2.22222E-6 L -3.125E-6 -0.16852 " pathEditMode="relative" rAng="0" ptsTypes="AA">
                                      <p:cBhvr>
                                        <p:cTn id="10" dur="500" fill="hold"/>
                                        <p:tgtEl>
                                          <p:spTgt spid="39"/>
                                        </p:tgtEl>
                                        <p:attrNameLst>
                                          <p:attrName>ppt_x</p:attrName>
                                          <p:attrName>ppt_y</p:attrName>
                                        </p:attrNameLst>
                                      </p:cBhvr>
                                      <p:rCtr x="0" y="-8426"/>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5E-6 7.40741E-7 L -0.00039 0.11991 " pathEditMode="relative" rAng="0" ptsTypes="AA">
                                      <p:cBhvr>
                                        <p:cTn id="14" dur="500" fill="hold"/>
                                        <p:tgtEl>
                                          <p:spTgt spid="42"/>
                                        </p:tgtEl>
                                        <p:attrNameLst>
                                          <p:attrName>ppt_x</p:attrName>
                                          <p:attrName>ppt_y</p:attrName>
                                        </p:attrNameLst>
                                      </p:cBhvr>
                                      <p:rCtr x="-26" y="5995"/>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3.125E-6 -0.16852 L -0.00156 -0.10972 " pathEditMode="relative" rAng="0" ptsTypes="AA">
                                      <p:cBhvr>
                                        <p:cTn id="18" dur="500" fill="hold"/>
                                        <p:tgtEl>
                                          <p:spTgt spid="39"/>
                                        </p:tgtEl>
                                        <p:attrNameLst>
                                          <p:attrName>ppt_x</p:attrName>
                                          <p:attrName>ppt_y</p:attrName>
                                        </p:attrNameLst>
                                      </p:cBhvr>
                                      <p:rCtr x="-78" y="2940"/>
                                    </p:animMotion>
                                  </p:childTnLst>
                                </p:cTn>
                              </p:par>
                            </p:childTnLst>
                          </p:cTn>
                        </p:par>
                        <p:par>
                          <p:cTn id="19" fill="hold">
                            <p:stCondLst>
                              <p:cond delay="500"/>
                            </p:stCondLst>
                            <p:childTnLst>
                              <p:par>
                                <p:cTn id="20" presetID="26" presetClass="emph" presetSubtype="0" fill="hold" nodeType="afterEffect">
                                  <p:stCondLst>
                                    <p:cond delay="0"/>
                                  </p:stCondLst>
                                  <p:iterate type="lt">
                                    <p:tmPct val="0"/>
                                  </p:iterate>
                                  <p:childTnLst>
                                    <p:animEffect transition="out" filter="fade">
                                      <p:cBhvr>
                                        <p:cTn id="21" dur="500" tmFilter="0, 0; .2, .5; .8, .5; 1, 0"/>
                                        <p:tgtEl>
                                          <p:spTgt spid="18">
                                            <p:txEl>
                                              <p:pRg st="0" end="0"/>
                                            </p:txEl>
                                          </p:spTgt>
                                        </p:tgtEl>
                                      </p:cBhvr>
                                    </p:animEffect>
                                    <p:animScale>
                                      <p:cBhvr>
                                        <p:cTn id="22" dur="250" autoRev="1" fill="hold"/>
                                        <p:tgtEl>
                                          <p:spTgt spid="18">
                                            <p:txEl>
                                              <p:pRg st="0" end="0"/>
                                            </p:txEl>
                                          </p:spTgt>
                                        </p:tgtEl>
                                      </p:cBhvr>
                                      <p:by x="105000" y="105000"/>
                                    </p:animScale>
                                  </p:childTnLst>
                                </p:cTn>
                              </p:par>
                            </p:childTnLst>
                          </p:cTn>
                        </p:par>
                        <p:par>
                          <p:cTn id="23" fill="hold">
                            <p:stCondLst>
                              <p:cond delay="1000"/>
                            </p:stCondLst>
                            <p:childTnLst>
                              <p:par>
                                <p:cTn id="24" presetID="20" presetClass="emph" presetSubtype="0" fill="hold" nodeType="afterEffect">
                                  <p:stCondLst>
                                    <p:cond delay="0"/>
                                  </p:stCondLst>
                                  <p:iterate type="lt">
                                    <p:tmPct val="10000"/>
                                  </p:iterate>
                                  <p:childTnLst>
                                    <p:set>
                                      <p:cBhvr override="childStyle">
                                        <p:cTn id="25" dur="500" autoRev="1" fill="hold"/>
                                        <p:tgtEl>
                                          <p:spTgt spid="18">
                                            <p:txEl>
                                              <p:pRg st="0" end="0"/>
                                            </p:txEl>
                                          </p:spTgt>
                                        </p:tgtEl>
                                        <p:attrNameLst>
                                          <p:attrName>style.color</p:attrName>
                                        </p:attrNameLst>
                                      </p:cBhvr>
                                      <p:to>
                                        <p:clrVal>
                                          <a:srgbClr val="FF3300"/>
                                        </p:clrVal>
                                      </p:to>
                                    </p:set>
                                    <p:set>
                                      <p:cBhvr>
                                        <p:cTn id="26" dur="500" autoRev="1" fill="hold"/>
                                        <p:tgtEl>
                                          <p:spTgt spid="18">
                                            <p:txEl>
                                              <p:pRg st="0" end="0"/>
                                            </p:txEl>
                                          </p:spTgt>
                                        </p:tgtEl>
                                        <p:attrNameLst>
                                          <p:attrName>fillcolor</p:attrName>
                                        </p:attrNameLst>
                                      </p:cBhvr>
                                      <p:to>
                                        <p:clrVal>
                                          <a:srgbClr val="FF3300"/>
                                        </p:clrVal>
                                      </p:to>
                                    </p:set>
                                    <p:set>
                                      <p:cBhvr>
                                        <p:cTn id="27" dur="500" autoRev="1" fill="hold"/>
                                        <p:tgtEl>
                                          <p:spTgt spid="18">
                                            <p:txEl>
                                              <p:pRg st="0" end="0"/>
                                            </p:txEl>
                                          </p:spTgt>
                                        </p:tgtEl>
                                        <p:attrNameLst>
                                          <p:attrName>fill.type</p:attrName>
                                        </p:attrNameLst>
                                      </p:cBhvr>
                                      <p:to>
                                        <p:strVal val="solid"/>
                                      </p:to>
                                    </p:se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الگوریتم جستجوی دودویی</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6" name="Rectangle 3"/>
          <p:cNvSpPr txBox="1">
            <a:spLocks noChangeArrowheads="1"/>
          </p:cNvSpPr>
          <p:nvPr/>
        </p:nvSpPr>
        <p:spPr bwMode="auto">
          <a:xfrm>
            <a:off x="573932" y="1022019"/>
            <a:ext cx="11331135" cy="264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90000"/>
              </a:lnSpc>
            </a:pPr>
            <a:r>
              <a:rPr lang="fa-IR" altLang="en-US" sz="2400" kern="0" dirty="0" smtClean="0">
                <a:cs typeface="Tahoma" panose="020B0604030504040204" pitchFamily="34" charset="0"/>
              </a:rPr>
              <a:t>براي محاسبه زمان مورد نياز يك جستجو، بايد به اين نكته توجه كرد كه با هر مقايسه، بازه جستجو نصف مي شود.</a:t>
            </a:r>
          </a:p>
          <a:p>
            <a:pPr defTabSz="914400" eaLnBrk="1" hangingPunct="1">
              <a:lnSpc>
                <a:spcPct val="90000"/>
              </a:lnSpc>
            </a:pPr>
            <a:r>
              <a:rPr lang="fa-IR" altLang="en-US" sz="2400" kern="0" dirty="0" smtClean="0">
                <a:cs typeface="Tahoma" panose="020B0604030504040204" pitchFamily="34" charset="0"/>
              </a:rPr>
              <a:t>بدترين حالت زماني است كه داده اصلا پيدا نشود و يا در آخرين مقايسه (زماني كه تنها يك عنصر باقي مانده است) پيدا شود.</a:t>
            </a:r>
          </a:p>
          <a:p>
            <a:pPr defTabSz="914400" eaLnBrk="1" hangingPunct="1">
              <a:lnSpc>
                <a:spcPct val="90000"/>
              </a:lnSpc>
            </a:pPr>
            <a:r>
              <a:rPr lang="fa-IR" altLang="en-US" sz="2400" kern="0" dirty="0" smtClean="0">
                <a:cs typeface="Tahoma" panose="020B0604030504040204" pitchFamily="34" charset="0"/>
              </a:rPr>
              <a:t>سوال اينجاست كه چند بار مي توان اندازه آرايه را نصف كرد تا سرانجام به يك عنصر رسيد؟ </a:t>
            </a:r>
          </a:p>
        </p:txBody>
      </p:sp>
      <p:graphicFrame>
        <p:nvGraphicFramePr>
          <p:cNvPr id="7" name="Object 4"/>
          <p:cNvGraphicFramePr>
            <a:graphicFrameLocks noChangeAspect="1"/>
          </p:cNvGraphicFramePr>
          <p:nvPr>
            <p:extLst>
              <p:ext uri="{D42A27DB-BD31-4B8C-83A1-F6EECF244321}">
                <p14:modId xmlns:p14="http://schemas.microsoft.com/office/powerpoint/2010/main" val="1012320639"/>
              </p:ext>
            </p:extLst>
          </p:nvPr>
        </p:nvGraphicFramePr>
        <p:xfrm>
          <a:off x="901170" y="3263568"/>
          <a:ext cx="1081087" cy="809625"/>
        </p:xfrm>
        <a:graphic>
          <a:graphicData uri="http://schemas.openxmlformats.org/presentationml/2006/ole">
            <mc:AlternateContent xmlns:mc="http://schemas.openxmlformats.org/markup-compatibility/2006">
              <mc:Choice xmlns:v="urn:schemas-microsoft-com:vml" Requires="v">
                <p:oleObj spid="_x0000_s1035" name="Equation" r:id="rId4" imgW="304668" imgH="228501" progId="Equation.3">
                  <p:embed/>
                </p:oleObj>
              </mc:Choice>
              <mc:Fallback>
                <p:oleObj name="Equation" r:id="rId4" imgW="304668" imgH="228501" progId="Equation.3">
                  <p:embed/>
                  <p:pic>
                    <p:nvPicPr>
                      <p:cNvPr id="26726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170" y="3263568"/>
                        <a:ext cx="1081087"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8"/>
          <p:cNvSpPr>
            <a:spLocks noChangeArrowheads="1"/>
          </p:cNvSpPr>
          <p:nvPr/>
        </p:nvSpPr>
        <p:spPr bwMode="auto">
          <a:xfrm>
            <a:off x="901170" y="4487531"/>
            <a:ext cx="1101501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r" defTabSz="914400" rtl="1" eaLnBrk="1" fontAlgn="base" hangingPunct="1">
              <a:lnSpc>
                <a:spcPct val="90000"/>
              </a:lnSpc>
              <a:spcBef>
                <a:spcPct val="20000"/>
              </a:spcBef>
              <a:spcAft>
                <a:spcPct val="0"/>
              </a:spcAft>
              <a:buClr>
                <a:srgbClr val="7C1302"/>
              </a:buClr>
              <a:buSzPct val="70000"/>
              <a:buFont typeface="Wingdings" panose="05000000000000000000" pitchFamily="2" charset="2"/>
              <a:buChar char="l"/>
            </a:pPr>
            <a:r>
              <a:rPr lang="fa-IR" altLang="en-US" b="0" dirty="0" smtClean="0">
                <a:solidFill>
                  <a:srgbClr val="000000"/>
                </a:solidFill>
                <a:latin typeface="Tahoma" panose="020B0604030504040204" pitchFamily="34" charset="0"/>
                <a:cs typeface="Tahoma" panose="020B0604030504040204" pitchFamily="34" charset="0"/>
              </a:rPr>
              <a:t>بعنوان مثال در يك آرايه با 1.000.000 عنصر، تنها به 20 مقايسه نياز است. به همين دليل جستجوي دودويي يكي از بهترين روشهاي جستجو محسوب مي گردد.</a:t>
            </a:r>
          </a:p>
        </p:txBody>
      </p:sp>
    </p:spTree>
    <p:extLst>
      <p:ext uri="{BB962C8B-B14F-4D97-AF65-F5344CB8AC3E}">
        <p14:creationId xmlns:p14="http://schemas.microsoft.com/office/powerpoint/2010/main" val="180157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الگوریتم ادغام</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14" name="Rectangle 3"/>
          <p:cNvSpPr txBox="1">
            <a:spLocks noChangeArrowheads="1"/>
          </p:cNvSpPr>
          <p:nvPr/>
        </p:nvSpPr>
        <p:spPr bwMode="auto">
          <a:xfrm>
            <a:off x="6070060" y="1113422"/>
            <a:ext cx="5846120" cy="5277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80000"/>
              </a:lnSpc>
            </a:pPr>
            <a:r>
              <a:rPr lang="fa-IR" altLang="en-US" sz="2000" kern="0" dirty="0" smtClean="0">
                <a:cs typeface="Tahoma" panose="020B0604030504040204" pitchFamily="34" charset="0"/>
              </a:rPr>
              <a:t>يكي ديگر از الگوريتمهاي مفيد، ادغام دو آرايه مرتب است. ادغام دو آرايه مرتب به معناي ايجاد يك آرايه مرتب ديگر است كه حاوي تمام عناصر دو آرايه اوليه باشد.</a:t>
            </a:r>
          </a:p>
          <a:p>
            <a:pPr defTabSz="914400" eaLnBrk="1" hangingPunct="1">
              <a:lnSpc>
                <a:spcPct val="80000"/>
              </a:lnSpc>
            </a:pPr>
            <a:r>
              <a:rPr lang="fa-IR" altLang="en-US" sz="2000" kern="0" dirty="0" smtClean="0">
                <a:cs typeface="Tahoma" panose="020B0604030504040204" pitchFamily="34" charset="0"/>
              </a:rPr>
              <a:t>يك روش ضعيف براي اين كار آن است كه ابتدا عناصر هر دو آرايه را در آرايه جواب كپي كنيم و سپس آرايه جواب را مرتب نماييم. اما مرتب سازي آرايه جواب زمان زيادي را صرف خواهد كرد.</a:t>
            </a:r>
          </a:p>
          <a:p>
            <a:pPr defTabSz="914400" eaLnBrk="1" hangingPunct="1">
              <a:lnSpc>
                <a:spcPct val="80000"/>
              </a:lnSpc>
            </a:pPr>
            <a:r>
              <a:rPr lang="fa-IR" altLang="en-US" sz="2000" kern="0" dirty="0" smtClean="0">
                <a:cs typeface="Tahoma" panose="020B0604030504040204" pitchFamily="34" charset="0"/>
              </a:rPr>
              <a:t>خوشبختانه الگوريتم بهتري وجود دارد كه در آن نيازي به مرتب سازي نهايي آرايه جواب نيست.</a:t>
            </a:r>
          </a:p>
          <a:p>
            <a:pPr defTabSz="914400" eaLnBrk="1" hangingPunct="1">
              <a:lnSpc>
                <a:spcPct val="80000"/>
              </a:lnSpc>
            </a:pPr>
            <a:r>
              <a:rPr lang="fa-IR" altLang="en-US" sz="2000" kern="0" dirty="0" smtClean="0">
                <a:cs typeface="Tahoma" panose="020B0604030504040204" pitchFamily="34" charset="0"/>
              </a:rPr>
              <a:t>طرح كلي اين الگوريتم به شرح زير است:</a:t>
            </a:r>
          </a:p>
          <a:p>
            <a:pPr lvl="1" defTabSz="914400" eaLnBrk="1" hangingPunct="1">
              <a:lnSpc>
                <a:spcPct val="80000"/>
              </a:lnSpc>
            </a:pPr>
            <a:r>
              <a:rPr lang="fa-IR" altLang="en-US" sz="1800" kern="0" dirty="0" smtClean="0">
                <a:cs typeface="Tahoma" panose="020B0604030504040204" pitchFamily="34" charset="0"/>
              </a:rPr>
              <a:t>يك شمارنده براي هريك از دو آرايه در نظر بگيريد و آنها را برابر صفر قرار دهيد.</a:t>
            </a:r>
          </a:p>
          <a:p>
            <a:pPr lvl="1" defTabSz="914400" eaLnBrk="1" hangingPunct="1">
              <a:lnSpc>
                <a:spcPct val="80000"/>
              </a:lnSpc>
            </a:pPr>
            <a:r>
              <a:rPr lang="fa-IR" altLang="en-US" sz="1800" kern="0" dirty="0" smtClean="0">
                <a:cs typeface="Tahoma" panose="020B0604030504040204" pitchFamily="34" charset="0"/>
              </a:rPr>
              <a:t>در هر مرحله، دو عنصري را كه شمارنده ها برروي آنها قرار دارند، با يكديگر مقايسه نماييد؛ عنصر كوچكتر را به آرايه جواب منتقل كرده و شمارنده مربوط به آن را يك واحد افزايش دهيد. اين مرحله را تا پايان يافتن يكي از دو آرايه تكرار كنيد.</a:t>
            </a:r>
          </a:p>
          <a:p>
            <a:pPr lvl="1" defTabSz="914400" eaLnBrk="1" hangingPunct="1">
              <a:lnSpc>
                <a:spcPct val="80000"/>
              </a:lnSpc>
            </a:pPr>
            <a:r>
              <a:rPr lang="fa-IR" altLang="en-US" sz="1800" kern="0" dirty="0" smtClean="0">
                <a:cs typeface="Tahoma" panose="020B0604030504040204" pitchFamily="34" charset="0"/>
              </a:rPr>
              <a:t>در پايان، تمام عناصر باقيمانده از آرايه ناتمام را به ترتيب به آرايه جواب منتقل نماييد.</a:t>
            </a:r>
            <a:endParaRPr lang="en-US" altLang="en-US" sz="1800" kern="0" dirty="0" smtClean="0">
              <a:cs typeface="Tahoma" panose="020B0604030504040204" pitchFamily="34" charset="0"/>
            </a:endParaRPr>
          </a:p>
        </p:txBody>
      </p:sp>
      <p:sp>
        <p:nvSpPr>
          <p:cNvPr id="15" name="Line 5"/>
          <p:cNvSpPr>
            <a:spLocks noChangeShapeType="1"/>
          </p:cNvSpPr>
          <p:nvPr/>
        </p:nvSpPr>
        <p:spPr bwMode="auto">
          <a:xfrm>
            <a:off x="342983" y="2035074"/>
            <a:ext cx="404813" cy="158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16" name="Rectangle 7"/>
          <p:cNvSpPr>
            <a:spLocks noChangeArrowheads="1"/>
          </p:cNvSpPr>
          <p:nvPr/>
        </p:nvSpPr>
        <p:spPr bwMode="auto">
          <a:xfrm>
            <a:off x="2454358" y="1773136"/>
            <a:ext cx="606425" cy="1895475"/>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7" name="Line 8"/>
          <p:cNvSpPr>
            <a:spLocks noChangeShapeType="1"/>
          </p:cNvSpPr>
          <p:nvPr/>
        </p:nvSpPr>
        <p:spPr bwMode="auto">
          <a:xfrm>
            <a:off x="2454358" y="2733574"/>
            <a:ext cx="606425"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18" name="Line 9"/>
          <p:cNvSpPr>
            <a:spLocks noChangeShapeType="1"/>
          </p:cNvSpPr>
          <p:nvPr/>
        </p:nvSpPr>
        <p:spPr bwMode="auto">
          <a:xfrm>
            <a:off x="2454358" y="2262086"/>
            <a:ext cx="606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19" name="Line 10"/>
          <p:cNvSpPr>
            <a:spLocks noChangeShapeType="1"/>
          </p:cNvSpPr>
          <p:nvPr/>
        </p:nvSpPr>
        <p:spPr bwMode="auto">
          <a:xfrm>
            <a:off x="2436896" y="3205061"/>
            <a:ext cx="606425"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20" name="Text Box 11"/>
          <p:cNvSpPr txBox="1">
            <a:spLocks noChangeArrowheads="1"/>
          </p:cNvSpPr>
          <p:nvPr/>
        </p:nvSpPr>
        <p:spPr bwMode="auto">
          <a:xfrm>
            <a:off x="2611521" y="1773136"/>
            <a:ext cx="6064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8	</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1" name="Text Box 12"/>
          <p:cNvSpPr txBox="1">
            <a:spLocks noChangeArrowheads="1"/>
          </p:cNvSpPr>
          <p:nvPr/>
        </p:nvSpPr>
        <p:spPr bwMode="auto">
          <a:xfrm>
            <a:off x="2554371" y="2262086"/>
            <a:ext cx="6064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14</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2" name="Text Box 13"/>
          <p:cNvSpPr txBox="1">
            <a:spLocks noChangeArrowheads="1"/>
          </p:cNvSpPr>
          <p:nvPr/>
        </p:nvSpPr>
        <p:spPr bwMode="auto">
          <a:xfrm>
            <a:off x="2554371" y="2717699"/>
            <a:ext cx="6064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43</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3" name="Text Box 14"/>
          <p:cNvSpPr txBox="1">
            <a:spLocks noChangeArrowheads="1"/>
          </p:cNvSpPr>
          <p:nvPr/>
        </p:nvSpPr>
        <p:spPr bwMode="auto">
          <a:xfrm>
            <a:off x="2536908" y="3206649"/>
            <a:ext cx="6064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52</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24" name="Rectangle 16"/>
          <p:cNvSpPr>
            <a:spLocks noChangeArrowheads="1"/>
          </p:cNvSpPr>
          <p:nvPr/>
        </p:nvSpPr>
        <p:spPr bwMode="auto">
          <a:xfrm>
            <a:off x="800183" y="1755674"/>
            <a:ext cx="606425" cy="2808287"/>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25" name="Line 17"/>
          <p:cNvSpPr>
            <a:spLocks noChangeShapeType="1"/>
          </p:cNvSpPr>
          <p:nvPr/>
        </p:nvSpPr>
        <p:spPr bwMode="auto">
          <a:xfrm>
            <a:off x="800183" y="3643211"/>
            <a:ext cx="606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26" name="Line 18"/>
          <p:cNvSpPr>
            <a:spLocks noChangeShapeType="1"/>
          </p:cNvSpPr>
          <p:nvPr/>
        </p:nvSpPr>
        <p:spPr bwMode="auto">
          <a:xfrm>
            <a:off x="800183" y="2716111"/>
            <a:ext cx="606425"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27" name="Line 19"/>
          <p:cNvSpPr>
            <a:spLocks noChangeShapeType="1"/>
          </p:cNvSpPr>
          <p:nvPr/>
        </p:nvSpPr>
        <p:spPr bwMode="auto">
          <a:xfrm>
            <a:off x="800183" y="2244624"/>
            <a:ext cx="606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28" name="Line 20"/>
          <p:cNvSpPr>
            <a:spLocks noChangeShapeType="1"/>
          </p:cNvSpPr>
          <p:nvPr/>
        </p:nvSpPr>
        <p:spPr bwMode="auto">
          <a:xfrm>
            <a:off x="782721" y="3187599"/>
            <a:ext cx="606425"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29" name="Line 21"/>
          <p:cNvSpPr>
            <a:spLocks noChangeShapeType="1"/>
          </p:cNvSpPr>
          <p:nvPr/>
        </p:nvSpPr>
        <p:spPr bwMode="auto">
          <a:xfrm>
            <a:off x="782721" y="4097236"/>
            <a:ext cx="606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30" name="Text Box 22"/>
          <p:cNvSpPr txBox="1">
            <a:spLocks noChangeArrowheads="1"/>
          </p:cNvSpPr>
          <p:nvPr/>
        </p:nvSpPr>
        <p:spPr bwMode="auto">
          <a:xfrm>
            <a:off x="885908" y="1755674"/>
            <a:ext cx="6064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17	</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1" name="Text Box 23"/>
          <p:cNvSpPr txBox="1">
            <a:spLocks noChangeArrowheads="1"/>
          </p:cNvSpPr>
          <p:nvPr/>
        </p:nvSpPr>
        <p:spPr bwMode="auto">
          <a:xfrm>
            <a:off x="885908" y="2244624"/>
            <a:ext cx="6064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32</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2" name="Text Box 24"/>
          <p:cNvSpPr txBox="1">
            <a:spLocks noChangeArrowheads="1"/>
          </p:cNvSpPr>
          <p:nvPr/>
        </p:nvSpPr>
        <p:spPr bwMode="auto">
          <a:xfrm>
            <a:off x="885908" y="2700236"/>
            <a:ext cx="6064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49</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3" name="Text Box 25"/>
          <p:cNvSpPr txBox="1">
            <a:spLocks noChangeArrowheads="1"/>
          </p:cNvSpPr>
          <p:nvPr/>
        </p:nvSpPr>
        <p:spPr bwMode="auto">
          <a:xfrm>
            <a:off x="868446" y="3189186"/>
            <a:ext cx="6064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56</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5" name="Text Box 26"/>
          <p:cNvSpPr txBox="1">
            <a:spLocks noChangeArrowheads="1"/>
          </p:cNvSpPr>
          <p:nvPr/>
        </p:nvSpPr>
        <p:spPr bwMode="auto">
          <a:xfrm>
            <a:off x="885908" y="3643211"/>
            <a:ext cx="6064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64</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6" name="Text Box 27"/>
          <p:cNvSpPr txBox="1">
            <a:spLocks noChangeArrowheads="1"/>
          </p:cNvSpPr>
          <p:nvPr/>
        </p:nvSpPr>
        <p:spPr bwMode="auto">
          <a:xfrm>
            <a:off x="885908" y="4114699"/>
            <a:ext cx="6064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73</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7" name="Line 28"/>
          <p:cNvSpPr>
            <a:spLocks noChangeShapeType="1"/>
          </p:cNvSpPr>
          <p:nvPr/>
        </p:nvSpPr>
        <p:spPr bwMode="auto">
          <a:xfrm>
            <a:off x="2000333" y="2035074"/>
            <a:ext cx="404813" cy="158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sp>
        <p:nvSpPr>
          <p:cNvPr id="38" name="Line 29"/>
          <p:cNvSpPr>
            <a:spLocks noChangeShapeType="1"/>
          </p:cNvSpPr>
          <p:nvPr/>
        </p:nvSpPr>
        <p:spPr bwMode="auto">
          <a:xfrm>
            <a:off x="3762458" y="2057299"/>
            <a:ext cx="404813" cy="158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1" smtClean="0">
              <a:solidFill>
                <a:srgbClr val="FF0000"/>
              </a:solidFill>
              <a:cs typeface="Arial" panose="020B0604020202020204" pitchFamily="34" charset="0"/>
            </a:endParaRPr>
          </a:p>
        </p:txBody>
      </p:sp>
      <p:grpSp>
        <p:nvGrpSpPr>
          <p:cNvPr id="39" name="Group 60"/>
          <p:cNvGrpSpPr>
            <a:grpSpLocks/>
          </p:cNvGrpSpPr>
          <p:nvPr/>
        </p:nvGrpSpPr>
        <p:grpSpPr bwMode="auto">
          <a:xfrm>
            <a:off x="4183146" y="1795361"/>
            <a:ext cx="630237" cy="4424363"/>
            <a:chOff x="3711" y="1278"/>
            <a:chExt cx="397" cy="2787"/>
          </a:xfrm>
        </p:grpSpPr>
        <p:sp>
          <p:nvSpPr>
            <p:cNvPr id="40" name="Rectangle 31"/>
            <p:cNvSpPr>
              <a:spLocks noChangeArrowheads="1"/>
            </p:cNvSpPr>
            <p:nvPr/>
          </p:nvSpPr>
          <p:spPr bwMode="auto">
            <a:xfrm>
              <a:off x="3722" y="1278"/>
              <a:ext cx="383" cy="2787"/>
            </a:xfrm>
            <a:prstGeom prst="rect">
              <a:avLst/>
            </a:prstGeom>
            <a:solidFill>
              <a:srgbClr val="FFFFCC"/>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1" name="Line 32"/>
            <p:cNvSpPr>
              <a:spLocks noChangeShapeType="1"/>
            </p:cNvSpPr>
            <p:nvPr/>
          </p:nvSpPr>
          <p:spPr bwMode="auto">
            <a:xfrm>
              <a:off x="3722" y="1883"/>
              <a:ext cx="38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42" name="Line 33"/>
            <p:cNvSpPr>
              <a:spLocks noChangeShapeType="1"/>
            </p:cNvSpPr>
            <p:nvPr/>
          </p:nvSpPr>
          <p:spPr bwMode="auto">
            <a:xfrm>
              <a:off x="3722" y="1586"/>
              <a:ext cx="38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43" name="Line 34"/>
            <p:cNvSpPr>
              <a:spLocks noChangeShapeType="1"/>
            </p:cNvSpPr>
            <p:nvPr/>
          </p:nvSpPr>
          <p:spPr bwMode="auto">
            <a:xfrm>
              <a:off x="3711" y="2180"/>
              <a:ext cx="38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44" name="Line 39"/>
            <p:cNvSpPr>
              <a:spLocks noChangeShapeType="1"/>
            </p:cNvSpPr>
            <p:nvPr/>
          </p:nvSpPr>
          <p:spPr bwMode="auto">
            <a:xfrm>
              <a:off x="3711" y="2475"/>
              <a:ext cx="38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45" name="Line 46"/>
            <p:cNvSpPr>
              <a:spLocks noChangeShapeType="1"/>
            </p:cNvSpPr>
            <p:nvPr/>
          </p:nvSpPr>
          <p:spPr bwMode="auto">
            <a:xfrm>
              <a:off x="3713" y="2741"/>
              <a:ext cx="38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46" name="Line 47"/>
            <p:cNvSpPr>
              <a:spLocks noChangeShapeType="1"/>
            </p:cNvSpPr>
            <p:nvPr/>
          </p:nvSpPr>
          <p:spPr bwMode="auto">
            <a:xfrm>
              <a:off x="3724" y="3004"/>
              <a:ext cx="38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47" name="Line 48"/>
            <p:cNvSpPr>
              <a:spLocks noChangeShapeType="1"/>
            </p:cNvSpPr>
            <p:nvPr/>
          </p:nvSpPr>
          <p:spPr bwMode="auto">
            <a:xfrm>
              <a:off x="3714" y="3258"/>
              <a:ext cx="38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48" name="Line 49"/>
            <p:cNvSpPr>
              <a:spLocks noChangeShapeType="1"/>
            </p:cNvSpPr>
            <p:nvPr/>
          </p:nvSpPr>
          <p:spPr bwMode="auto">
            <a:xfrm>
              <a:off x="3725" y="3521"/>
              <a:ext cx="38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49" name="Line 50"/>
            <p:cNvSpPr>
              <a:spLocks noChangeShapeType="1"/>
            </p:cNvSpPr>
            <p:nvPr/>
          </p:nvSpPr>
          <p:spPr bwMode="auto">
            <a:xfrm>
              <a:off x="3714" y="3793"/>
              <a:ext cx="38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sp>
        <p:nvSpPr>
          <p:cNvPr id="50" name="Text Box 51"/>
          <p:cNvSpPr txBox="1">
            <a:spLocks noChangeArrowheads="1"/>
          </p:cNvSpPr>
          <p:nvPr/>
        </p:nvSpPr>
        <p:spPr bwMode="auto">
          <a:xfrm>
            <a:off x="4260933" y="3714649"/>
            <a:ext cx="6064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43</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1" name="Text Box 52"/>
          <p:cNvSpPr txBox="1">
            <a:spLocks noChangeArrowheads="1"/>
          </p:cNvSpPr>
          <p:nvPr/>
        </p:nvSpPr>
        <p:spPr bwMode="auto">
          <a:xfrm>
            <a:off x="4246646" y="4132161"/>
            <a:ext cx="6064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49</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2" name="Text Box 53"/>
          <p:cNvSpPr txBox="1">
            <a:spLocks noChangeArrowheads="1"/>
          </p:cNvSpPr>
          <p:nvPr/>
        </p:nvSpPr>
        <p:spPr bwMode="auto">
          <a:xfrm>
            <a:off x="4260933" y="4563961"/>
            <a:ext cx="6064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52</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3" name="Text Box 54"/>
          <p:cNvSpPr txBox="1">
            <a:spLocks noChangeArrowheads="1"/>
          </p:cNvSpPr>
          <p:nvPr/>
        </p:nvSpPr>
        <p:spPr bwMode="auto">
          <a:xfrm>
            <a:off x="4275221" y="4967186"/>
            <a:ext cx="6064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56</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4" name="Text Box 55"/>
          <p:cNvSpPr txBox="1">
            <a:spLocks noChangeArrowheads="1"/>
          </p:cNvSpPr>
          <p:nvPr/>
        </p:nvSpPr>
        <p:spPr bwMode="auto">
          <a:xfrm>
            <a:off x="4260933" y="5384699"/>
            <a:ext cx="6064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64</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5" name="Text Box 56"/>
          <p:cNvSpPr txBox="1">
            <a:spLocks noChangeArrowheads="1"/>
          </p:cNvSpPr>
          <p:nvPr/>
        </p:nvSpPr>
        <p:spPr bwMode="auto">
          <a:xfrm>
            <a:off x="4273633" y="5816499"/>
            <a:ext cx="6064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73</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6" name="Text Box 42"/>
          <p:cNvSpPr txBox="1">
            <a:spLocks noChangeArrowheads="1"/>
          </p:cNvSpPr>
          <p:nvPr/>
        </p:nvSpPr>
        <p:spPr bwMode="auto">
          <a:xfrm>
            <a:off x="4303796" y="1869974"/>
            <a:ext cx="6064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8	</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7" name="Text Box 43"/>
          <p:cNvSpPr txBox="1">
            <a:spLocks noChangeArrowheads="1"/>
          </p:cNvSpPr>
          <p:nvPr/>
        </p:nvSpPr>
        <p:spPr bwMode="auto">
          <a:xfrm>
            <a:off x="4260933" y="2331936"/>
            <a:ext cx="6064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14</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8" name="Text Box 44"/>
          <p:cNvSpPr txBox="1">
            <a:spLocks noChangeArrowheads="1"/>
          </p:cNvSpPr>
          <p:nvPr/>
        </p:nvSpPr>
        <p:spPr bwMode="auto">
          <a:xfrm>
            <a:off x="4260933" y="2820886"/>
            <a:ext cx="6064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17</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59" name="Text Box 45"/>
          <p:cNvSpPr txBox="1">
            <a:spLocks noChangeArrowheads="1"/>
          </p:cNvSpPr>
          <p:nvPr/>
        </p:nvSpPr>
        <p:spPr bwMode="auto">
          <a:xfrm>
            <a:off x="4273633" y="3266974"/>
            <a:ext cx="6064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smtClean="0">
                <a:ln>
                  <a:noFill/>
                </a:ln>
                <a:solidFill>
                  <a:srgbClr val="000000"/>
                </a:solidFill>
                <a:effectLst/>
                <a:uLnTx/>
                <a:uFillTx/>
                <a:latin typeface="Times New Roman" panose="02020603050405020304" pitchFamily="18" charset="0"/>
                <a:cs typeface="Arial" panose="020B0604020202020204" pitchFamily="34" charset="0"/>
              </a:rPr>
              <a:t>32</a:t>
            </a:r>
            <a:endParaRPr kumimoji="0" lang="en-US" altLang="en-US" sz="1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702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1000" fill="hold"/>
                                        <p:tgtEl>
                                          <p:spTgt spid="24"/>
                                        </p:tgtEl>
                                        <p:attrNameLst>
                                          <p:attrName>ppt_x</p:attrName>
                                        </p:attrNameLst>
                                      </p:cBhvr>
                                      <p:tavLst>
                                        <p:tav tm="0">
                                          <p:val>
                                            <p:strVal val="0-#ppt_w/2"/>
                                          </p:val>
                                        </p:tav>
                                        <p:tav tm="100000">
                                          <p:val>
                                            <p:strVal val="#ppt_x"/>
                                          </p:val>
                                        </p:tav>
                                      </p:tavLst>
                                    </p:anim>
                                    <p:anim calcmode="lin" valueType="num">
                                      <p:cBhvr additive="base">
                                        <p:cTn id="8" dur="10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1000" fill="hold"/>
                                        <p:tgtEl>
                                          <p:spTgt spid="25"/>
                                        </p:tgtEl>
                                        <p:attrNameLst>
                                          <p:attrName>ppt_x</p:attrName>
                                        </p:attrNameLst>
                                      </p:cBhvr>
                                      <p:tavLst>
                                        <p:tav tm="0">
                                          <p:val>
                                            <p:strVal val="0-#ppt_w/2"/>
                                          </p:val>
                                        </p:tav>
                                        <p:tav tm="100000">
                                          <p:val>
                                            <p:strVal val="#ppt_x"/>
                                          </p:val>
                                        </p:tav>
                                      </p:tavLst>
                                    </p:anim>
                                    <p:anim calcmode="lin" valueType="num">
                                      <p:cBhvr additive="base">
                                        <p:cTn id="12" dur="1000" fill="hold"/>
                                        <p:tgtEl>
                                          <p:spTgt spid="2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1000" fill="hold"/>
                                        <p:tgtEl>
                                          <p:spTgt spid="26"/>
                                        </p:tgtEl>
                                        <p:attrNameLst>
                                          <p:attrName>ppt_x</p:attrName>
                                        </p:attrNameLst>
                                      </p:cBhvr>
                                      <p:tavLst>
                                        <p:tav tm="0">
                                          <p:val>
                                            <p:strVal val="0-#ppt_w/2"/>
                                          </p:val>
                                        </p:tav>
                                        <p:tav tm="100000">
                                          <p:val>
                                            <p:strVal val="#ppt_x"/>
                                          </p:val>
                                        </p:tav>
                                      </p:tavLst>
                                    </p:anim>
                                    <p:anim calcmode="lin" valueType="num">
                                      <p:cBhvr additive="base">
                                        <p:cTn id="16" dur="1000" fill="hold"/>
                                        <p:tgtEl>
                                          <p:spTgt spid="26"/>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1000" fill="hold"/>
                                        <p:tgtEl>
                                          <p:spTgt spid="27"/>
                                        </p:tgtEl>
                                        <p:attrNameLst>
                                          <p:attrName>ppt_x</p:attrName>
                                        </p:attrNameLst>
                                      </p:cBhvr>
                                      <p:tavLst>
                                        <p:tav tm="0">
                                          <p:val>
                                            <p:strVal val="0-#ppt_w/2"/>
                                          </p:val>
                                        </p:tav>
                                        <p:tav tm="100000">
                                          <p:val>
                                            <p:strVal val="#ppt_x"/>
                                          </p:val>
                                        </p:tav>
                                      </p:tavLst>
                                    </p:anim>
                                    <p:anim calcmode="lin" valueType="num">
                                      <p:cBhvr additive="base">
                                        <p:cTn id="20" dur="1000" fill="hold"/>
                                        <p:tgtEl>
                                          <p:spTgt spid="27"/>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1000" fill="hold"/>
                                        <p:tgtEl>
                                          <p:spTgt spid="28"/>
                                        </p:tgtEl>
                                        <p:attrNameLst>
                                          <p:attrName>ppt_x</p:attrName>
                                        </p:attrNameLst>
                                      </p:cBhvr>
                                      <p:tavLst>
                                        <p:tav tm="0">
                                          <p:val>
                                            <p:strVal val="0-#ppt_w/2"/>
                                          </p:val>
                                        </p:tav>
                                        <p:tav tm="100000">
                                          <p:val>
                                            <p:strVal val="#ppt_x"/>
                                          </p:val>
                                        </p:tav>
                                      </p:tavLst>
                                    </p:anim>
                                    <p:anim calcmode="lin" valueType="num">
                                      <p:cBhvr additive="base">
                                        <p:cTn id="24" dur="10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1000" fill="hold"/>
                                        <p:tgtEl>
                                          <p:spTgt spid="29"/>
                                        </p:tgtEl>
                                        <p:attrNameLst>
                                          <p:attrName>ppt_x</p:attrName>
                                        </p:attrNameLst>
                                      </p:cBhvr>
                                      <p:tavLst>
                                        <p:tav tm="0">
                                          <p:val>
                                            <p:strVal val="0-#ppt_w/2"/>
                                          </p:val>
                                        </p:tav>
                                        <p:tav tm="100000">
                                          <p:val>
                                            <p:strVal val="#ppt_x"/>
                                          </p:val>
                                        </p:tav>
                                      </p:tavLst>
                                    </p:anim>
                                    <p:anim calcmode="lin" valueType="num">
                                      <p:cBhvr additive="base">
                                        <p:cTn id="28" dur="1000" fill="hold"/>
                                        <p:tgtEl>
                                          <p:spTgt spid="2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1000" fill="hold"/>
                                        <p:tgtEl>
                                          <p:spTgt spid="30"/>
                                        </p:tgtEl>
                                        <p:attrNameLst>
                                          <p:attrName>ppt_x</p:attrName>
                                        </p:attrNameLst>
                                      </p:cBhvr>
                                      <p:tavLst>
                                        <p:tav tm="0">
                                          <p:val>
                                            <p:strVal val="0-#ppt_w/2"/>
                                          </p:val>
                                        </p:tav>
                                        <p:tav tm="100000">
                                          <p:val>
                                            <p:strVal val="#ppt_x"/>
                                          </p:val>
                                        </p:tav>
                                      </p:tavLst>
                                    </p:anim>
                                    <p:anim calcmode="lin" valueType="num">
                                      <p:cBhvr additive="base">
                                        <p:cTn id="32" dur="1000" fill="hold"/>
                                        <p:tgtEl>
                                          <p:spTgt spid="30"/>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1000" fill="hold"/>
                                        <p:tgtEl>
                                          <p:spTgt spid="31"/>
                                        </p:tgtEl>
                                        <p:attrNameLst>
                                          <p:attrName>ppt_x</p:attrName>
                                        </p:attrNameLst>
                                      </p:cBhvr>
                                      <p:tavLst>
                                        <p:tav tm="0">
                                          <p:val>
                                            <p:strVal val="0-#ppt_w/2"/>
                                          </p:val>
                                        </p:tav>
                                        <p:tav tm="100000">
                                          <p:val>
                                            <p:strVal val="#ppt_x"/>
                                          </p:val>
                                        </p:tav>
                                      </p:tavLst>
                                    </p:anim>
                                    <p:anim calcmode="lin" valueType="num">
                                      <p:cBhvr additive="base">
                                        <p:cTn id="36" dur="1000" fill="hold"/>
                                        <p:tgtEl>
                                          <p:spTgt spid="31"/>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1000" fill="hold"/>
                                        <p:tgtEl>
                                          <p:spTgt spid="32"/>
                                        </p:tgtEl>
                                        <p:attrNameLst>
                                          <p:attrName>ppt_x</p:attrName>
                                        </p:attrNameLst>
                                      </p:cBhvr>
                                      <p:tavLst>
                                        <p:tav tm="0">
                                          <p:val>
                                            <p:strVal val="0-#ppt_w/2"/>
                                          </p:val>
                                        </p:tav>
                                        <p:tav tm="100000">
                                          <p:val>
                                            <p:strVal val="#ppt_x"/>
                                          </p:val>
                                        </p:tav>
                                      </p:tavLst>
                                    </p:anim>
                                    <p:anim calcmode="lin" valueType="num">
                                      <p:cBhvr additive="base">
                                        <p:cTn id="40" dur="1000" fill="hold"/>
                                        <p:tgtEl>
                                          <p:spTgt spid="32"/>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1000" fill="hold"/>
                                        <p:tgtEl>
                                          <p:spTgt spid="33"/>
                                        </p:tgtEl>
                                        <p:attrNameLst>
                                          <p:attrName>ppt_x</p:attrName>
                                        </p:attrNameLst>
                                      </p:cBhvr>
                                      <p:tavLst>
                                        <p:tav tm="0">
                                          <p:val>
                                            <p:strVal val="0-#ppt_w/2"/>
                                          </p:val>
                                        </p:tav>
                                        <p:tav tm="100000">
                                          <p:val>
                                            <p:strVal val="#ppt_x"/>
                                          </p:val>
                                        </p:tav>
                                      </p:tavLst>
                                    </p:anim>
                                    <p:anim calcmode="lin" valueType="num">
                                      <p:cBhvr additive="base">
                                        <p:cTn id="44" dur="1000" fill="hold"/>
                                        <p:tgtEl>
                                          <p:spTgt spid="33"/>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additive="base">
                                        <p:cTn id="47" dur="1000" fill="hold"/>
                                        <p:tgtEl>
                                          <p:spTgt spid="35"/>
                                        </p:tgtEl>
                                        <p:attrNameLst>
                                          <p:attrName>ppt_x</p:attrName>
                                        </p:attrNameLst>
                                      </p:cBhvr>
                                      <p:tavLst>
                                        <p:tav tm="0">
                                          <p:val>
                                            <p:strVal val="0-#ppt_w/2"/>
                                          </p:val>
                                        </p:tav>
                                        <p:tav tm="100000">
                                          <p:val>
                                            <p:strVal val="#ppt_x"/>
                                          </p:val>
                                        </p:tav>
                                      </p:tavLst>
                                    </p:anim>
                                    <p:anim calcmode="lin" valueType="num">
                                      <p:cBhvr additive="base">
                                        <p:cTn id="48" dur="1000" fill="hold"/>
                                        <p:tgtEl>
                                          <p:spTgt spid="35"/>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1000" fill="hold"/>
                                        <p:tgtEl>
                                          <p:spTgt spid="36"/>
                                        </p:tgtEl>
                                        <p:attrNameLst>
                                          <p:attrName>ppt_x</p:attrName>
                                        </p:attrNameLst>
                                      </p:cBhvr>
                                      <p:tavLst>
                                        <p:tav tm="0">
                                          <p:val>
                                            <p:strVal val="0-#ppt_w/2"/>
                                          </p:val>
                                        </p:tav>
                                        <p:tav tm="100000">
                                          <p:val>
                                            <p:strVal val="#ppt_x"/>
                                          </p:val>
                                        </p:tav>
                                      </p:tavLst>
                                    </p:anim>
                                    <p:anim calcmode="lin" valueType="num">
                                      <p:cBhvr additive="base">
                                        <p:cTn id="52" dur="10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1000" fill="hold"/>
                                        <p:tgtEl>
                                          <p:spTgt spid="16"/>
                                        </p:tgtEl>
                                        <p:attrNameLst>
                                          <p:attrName>ppt_x</p:attrName>
                                        </p:attrNameLst>
                                      </p:cBhvr>
                                      <p:tavLst>
                                        <p:tav tm="0">
                                          <p:val>
                                            <p:strVal val="0-#ppt_w/2"/>
                                          </p:val>
                                        </p:tav>
                                        <p:tav tm="100000">
                                          <p:val>
                                            <p:strVal val="#ppt_x"/>
                                          </p:val>
                                        </p:tav>
                                      </p:tavLst>
                                    </p:anim>
                                    <p:anim calcmode="lin" valueType="num">
                                      <p:cBhvr additive="base">
                                        <p:cTn id="58" dur="1000" fill="hold"/>
                                        <p:tgtEl>
                                          <p:spTgt spid="16"/>
                                        </p:tgtEl>
                                        <p:attrNameLst>
                                          <p:attrName>ppt_y</p:attrName>
                                        </p:attrNameLst>
                                      </p:cBhvr>
                                      <p:tavLst>
                                        <p:tav tm="0">
                                          <p:val>
                                            <p:strVal val="#ppt_y"/>
                                          </p:val>
                                        </p:tav>
                                        <p:tav tm="100000">
                                          <p:val>
                                            <p:strVal val="#ppt_y"/>
                                          </p:val>
                                        </p:tav>
                                      </p:tavLst>
                                    </p:anim>
                                  </p:childTnLst>
                                </p:cTn>
                              </p:par>
                              <p:par>
                                <p:cTn id="59" presetID="2" presetClass="entr" presetSubtype="8" fill="hold" nodeType="with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1000" fill="hold"/>
                                        <p:tgtEl>
                                          <p:spTgt spid="17"/>
                                        </p:tgtEl>
                                        <p:attrNameLst>
                                          <p:attrName>ppt_x</p:attrName>
                                        </p:attrNameLst>
                                      </p:cBhvr>
                                      <p:tavLst>
                                        <p:tav tm="0">
                                          <p:val>
                                            <p:strVal val="0-#ppt_w/2"/>
                                          </p:val>
                                        </p:tav>
                                        <p:tav tm="100000">
                                          <p:val>
                                            <p:strVal val="#ppt_x"/>
                                          </p:val>
                                        </p:tav>
                                      </p:tavLst>
                                    </p:anim>
                                    <p:anim calcmode="lin" valueType="num">
                                      <p:cBhvr additive="base">
                                        <p:cTn id="62" dur="1000" fill="hold"/>
                                        <p:tgtEl>
                                          <p:spTgt spid="17"/>
                                        </p:tgtEl>
                                        <p:attrNameLst>
                                          <p:attrName>ppt_y</p:attrName>
                                        </p:attrNameLst>
                                      </p:cBhvr>
                                      <p:tavLst>
                                        <p:tav tm="0">
                                          <p:val>
                                            <p:strVal val="#ppt_y"/>
                                          </p:val>
                                        </p:tav>
                                        <p:tav tm="100000">
                                          <p:val>
                                            <p:strVal val="#ppt_y"/>
                                          </p:val>
                                        </p:tav>
                                      </p:tavLst>
                                    </p:anim>
                                  </p:childTnLst>
                                </p:cTn>
                              </p:par>
                              <p:par>
                                <p:cTn id="63" presetID="2" presetClass="entr" presetSubtype="8" fill="hold"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1000" fill="hold"/>
                                        <p:tgtEl>
                                          <p:spTgt spid="18"/>
                                        </p:tgtEl>
                                        <p:attrNameLst>
                                          <p:attrName>ppt_x</p:attrName>
                                        </p:attrNameLst>
                                      </p:cBhvr>
                                      <p:tavLst>
                                        <p:tav tm="0">
                                          <p:val>
                                            <p:strVal val="0-#ppt_w/2"/>
                                          </p:val>
                                        </p:tav>
                                        <p:tav tm="100000">
                                          <p:val>
                                            <p:strVal val="#ppt_x"/>
                                          </p:val>
                                        </p:tav>
                                      </p:tavLst>
                                    </p:anim>
                                    <p:anim calcmode="lin" valueType="num">
                                      <p:cBhvr additive="base">
                                        <p:cTn id="66" dur="1000" fill="hold"/>
                                        <p:tgtEl>
                                          <p:spTgt spid="18"/>
                                        </p:tgtEl>
                                        <p:attrNameLst>
                                          <p:attrName>ppt_y</p:attrName>
                                        </p:attrNameLst>
                                      </p:cBhvr>
                                      <p:tavLst>
                                        <p:tav tm="0">
                                          <p:val>
                                            <p:strVal val="#ppt_y"/>
                                          </p:val>
                                        </p:tav>
                                        <p:tav tm="100000">
                                          <p:val>
                                            <p:strVal val="#ppt_y"/>
                                          </p:val>
                                        </p:tav>
                                      </p:tavLst>
                                    </p:anim>
                                  </p:childTnLst>
                                </p:cTn>
                              </p:par>
                              <p:par>
                                <p:cTn id="67" presetID="2" presetClass="entr" presetSubtype="8" fill="hold" nodeType="with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additive="base">
                                        <p:cTn id="69" dur="1000" fill="hold"/>
                                        <p:tgtEl>
                                          <p:spTgt spid="19"/>
                                        </p:tgtEl>
                                        <p:attrNameLst>
                                          <p:attrName>ppt_x</p:attrName>
                                        </p:attrNameLst>
                                      </p:cBhvr>
                                      <p:tavLst>
                                        <p:tav tm="0">
                                          <p:val>
                                            <p:strVal val="0-#ppt_w/2"/>
                                          </p:val>
                                        </p:tav>
                                        <p:tav tm="100000">
                                          <p:val>
                                            <p:strVal val="#ppt_x"/>
                                          </p:val>
                                        </p:tav>
                                      </p:tavLst>
                                    </p:anim>
                                    <p:anim calcmode="lin" valueType="num">
                                      <p:cBhvr additive="base">
                                        <p:cTn id="70" dur="1000" fill="hold"/>
                                        <p:tgtEl>
                                          <p:spTgt spid="19"/>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additive="base">
                                        <p:cTn id="73" dur="1000" fill="hold"/>
                                        <p:tgtEl>
                                          <p:spTgt spid="20"/>
                                        </p:tgtEl>
                                        <p:attrNameLst>
                                          <p:attrName>ppt_x</p:attrName>
                                        </p:attrNameLst>
                                      </p:cBhvr>
                                      <p:tavLst>
                                        <p:tav tm="0">
                                          <p:val>
                                            <p:strVal val="0-#ppt_w/2"/>
                                          </p:val>
                                        </p:tav>
                                        <p:tav tm="100000">
                                          <p:val>
                                            <p:strVal val="#ppt_x"/>
                                          </p:val>
                                        </p:tav>
                                      </p:tavLst>
                                    </p:anim>
                                    <p:anim calcmode="lin" valueType="num">
                                      <p:cBhvr additive="base">
                                        <p:cTn id="74" dur="1000" fill="hold"/>
                                        <p:tgtEl>
                                          <p:spTgt spid="20"/>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1000" fill="hold"/>
                                        <p:tgtEl>
                                          <p:spTgt spid="21"/>
                                        </p:tgtEl>
                                        <p:attrNameLst>
                                          <p:attrName>ppt_x</p:attrName>
                                        </p:attrNameLst>
                                      </p:cBhvr>
                                      <p:tavLst>
                                        <p:tav tm="0">
                                          <p:val>
                                            <p:strVal val="0-#ppt_w/2"/>
                                          </p:val>
                                        </p:tav>
                                        <p:tav tm="100000">
                                          <p:val>
                                            <p:strVal val="#ppt_x"/>
                                          </p:val>
                                        </p:tav>
                                      </p:tavLst>
                                    </p:anim>
                                    <p:anim calcmode="lin" valueType="num">
                                      <p:cBhvr additive="base">
                                        <p:cTn id="78" dur="1000" fill="hold"/>
                                        <p:tgtEl>
                                          <p:spTgt spid="21"/>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additive="base">
                                        <p:cTn id="81" dur="1000" fill="hold"/>
                                        <p:tgtEl>
                                          <p:spTgt spid="22"/>
                                        </p:tgtEl>
                                        <p:attrNameLst>
                                          <p:attrName>ppt_x</p:attrName>
                                        </p:attrNameLst>
                                      </p:cBhvr>
                                      <p:tavLst>
                                        <p:tav tm="0">
                                          <p:val>
                                            <p:strVal val="0-#ppt_w/2"/>
                                          </p:val>
                                        </p:tav>
                                        <p:tav tm="100000">
                                          <p:val>
                                            <p:strVal val="#ppt_x"/>
                                          </p:val>
                                        </p:tav>
                                      </p:tavLst>
                                    </p:anim>
                                    <p:anim calcmode="lin" valueType="num">
                                      <p:cBhvr additive="base">
                                        <p:cTn id="82" dur="1000" fill="hold"/>
                                        <p:tgtEl>
                                          <p:spTgt spid="22"/>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additive="base">
                                        <p:cTn id="85" dur="1000" fill="hold"/>
                                        <p:tgtEl>
                                          <p:spTgt spid="23"/>
                                        </p:tgtEl>
                                        <p:attrNameLst>
                                          <p:attrName>ppt_x</p:attrName>
                                        </p:attrNameLst>
                                      </p:cBhvr>
                                      <p:tavLst>
                                        <p:tav tm="0">
                                          <p:val>
                                            <p:strVal val="0-#ppt_w/2"/>
                                          </p:val>
                                        </p:tav>
                                        <p:tav tm="100000">
                                          <p:val>
                                            <p:strVal val="#ppt_x"/>
                                          </p:val>
                                        </p:tav>
                                      </p:tavLst>
                                    </p:anim>
                                    <p:anim calcmode="lin" valueType="num">
                                      <p:cBhvr additive="base">
                                        <p:cTn id="86" dur="10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39"/>
                                        </p:tgtEl>
                                        <p:attrNameLst>
                                          <p:attrName>style.visibility</p:attrName>
                                        </p:attrNameLst>
                                      </p:cBhvr>
                                      <p:to>
                                        <p:strVal val="visible"/>
                                      </p:to>
                                    </p:set>
                                    <p:anim calcmode="lin" valueType="num">
                                      <p:cBhvr additive="base">
                                        <p:cTn id="91" dur="1000" fill="hold"/>
                                        <p:tgtEl>
                                          <p:spTgt spid="39"/>
                                        </p:tgtEl>
                                        <p:attrNameLst>
                                          <p:attrName>ppt_x</p:attrName>
                                        </p:attrNameLst>
                                      </p:cBhvr>
                                      <p:tavLst>
                                        <p:tav tm="0">
                                          <p:val>
                                            <p:strVal val="0-#ppt_w/2"/>
                                          </p:val>
                                        </p:tav>
                                        <p:tav tm="100000">
                                          <p:val>
                                            <p:strVal val="#ppt_x"/>
                                          </p:val>
                                        </p:tav>
                                      </p:tavLst>
                                    </p:anim>
                                    <p:anim calcmode="lin" valueType="num">
                                      <p:cBhvr additive="base">
                                        <p:cTn id="92" dur="10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blinds(horizontal)">
                                      <p:cBhvr>
                                        <p:cTn id="97" dur="1000"/>
                                        <p:tgtEl>
                                          <p:spTgt spid="15"/>
                                        </p:tgtEl>
                                      </p:cBhvr>
                                    </p:animEffect>
                                  </p:childTnLst>
                                </p:cTn>
                              </p:par>
                              <p:par>
                                <p:cTn id="98" presetID="3" presetClass="entr" presetSubtype="10" fill="hold" nodeType="with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blinds(horizontal)">
                                      <p:cBhvr>
                                        <p:cTn id="100" dur="1000"/>
                                        <p:tgtEl>
                                          <p:spTgt spid="37"/>
                                        </p:tgtEl>
                                      </p:cBhvr>
                                    </p:animEffect>
                                  </p:childTnLst>
                                </p:cTn>
                              </p:par>
                              <p:par>
                                <p:cTn id="101" presetID="3" presetClass="entr" presetSubtype="10" fill="hold" nodeType="with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blinds(horizontal)">
                                      <p:cBhvr>
                                        <p:cTn id="103" dur="1000"/>
                                        <p:tgtEl>
                                          <p:spTgt spid="38"/>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56"/>
                                        </p:tgtEl>
                                        <p:attrNameLst>
                                          <p:attrName>style.visibility</p:attrName>
                                        </p:attrNameLst>
                                      </p:cBhvr>
                                      <p:to>
                                        <p:strVal val="visible"/>
                                      </p:to>
                                    </p:set>
                                    <p:animEffect transition="in" filter="blinds(horizontal)">
                                      <p:cBhvr>
                                        <p:cTn id="108" dur="1000"/>
                                        <p:tgtEl>
                                          <p:spTgt spid="56"/>
                                        </p:tgtEl>
                                      </p:cBhvr>
                                    </p:animEffect>
                                  </p:childTnLst>
                                </p:cTn>
                              </p:par>
                            </p:childTnLst>
                          </p:cTn>
                        </p:par>
                        <p:par>
                          <p:cTn id="109" fill="hold">
                            <p:stCondLst>
                              <p:cond delay="1000"/>
                            </p:stCondLst>
                            <p:childTnLst>
                              <p:par>
                                <p:cTn id="110" presetID="42" presetClass="path" presetSubtype="0" accel="50000" decel="50000" fill="hold" nodeType="afterEffect">
                                  <p:stCondLst>
                                    <p:cond delay="0"/>
                                  </p:stCondLst>
                                  <p:childTnLst>
                                    <p:animMotion origin="layout" path="M 1.04167E-6 7.40741E-7 L -0.00052 0.05972 " pathEditMode="relative" rAng="0" ptsTypes="AA">
                                      <p:cBhvr>
                                        <p:cTn id="111" dur="1000" fill="hold"/>
                                        <p:tgtEl>
                                          <p:spTgt spid="37"/>
                                        </p:tgtEl>
                                        <p:attrNameLst>
                                          <p:attrName>ppt_x</p:attrName>
                                          <p:attrName>ppt_y</p:attrName>
                                        </p:attrNameLst>
                                      </p:cBhvr>
                                      <p:rCtr x="-26" y="2986"/>
                                    </p:animMotion>
                                  </p:childTnLst>
                                </p:cTn>
                              </p:par>
                            </p:childTnLst>
                          </p:cTn>
                        </p:par>
                        <p:par>
                          <p:cTn id="112" fill="hold">
                            <p:stCondLst>
                              <p:cond delay="2000"/>
                            </p:stCondLst>
                            <p:childTnLst>
                              <p:par>
                                <p:cTn id="113" presetID="42" presetClass="path" presetSubtype="0" accel="50000" decel="50000" fill="hold" nodeType="afterEffect">
                                  <p:stCondLst>
                                    <p:cond delay="0"/>
                                  </p:stCondLst>
                                  <p:childTnLst>
                                    <p:animMotion origin="layout" path="M -2.08333E-7 5.55112E-17 L -0.00052 0.06829 " pathEditMode="relative" rAng="0" ptsTypes="AA">
                                      <p:cBhvr>
                                        <p:cTn id="114" dur="1000" fill="hold"/>
                                        <p:tgtEl>
                                          <p:spTgt spid="38"/>
                                        </p:tgtEl>
                                        <p:attrNameLst>
                                          <p:attrName>ppt_x</p:attrName>
                                          <p:attrName>ppt_y</p:attrName>
                                        </p:attrNameLst>
                                      </p:cBhvr>
                                      <p:rCtr x="-26" y="3403"/>
                                    </p:animMotion>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57"/>
                                        </p:tgtEl>
                                        <p:attrNameLst>
                                          <p:attrName>style.visibility</p:attrName>
                                        </p:attrNameLst>
                                      </p:cBhvr>
                                      <p:to>
                                        <p:strVal val="visible"/>
                                      </p:to>
                                    </p:set>
                                    <p:animEffect transition="in" filter="blinds(horizontal)">
                                      <p:cBhvr>
                                        <p:cTn id="119" dur="1000"/>
                                        <p:tgtEl>
                                          <p:spTgt spid="57"/>
                                        </p:tgtEl>
                                      </p:cBhvr>
                                    </p:animEffect>
                                  </p:childTnLst>
                                </p:cTn>
                              </p:par>
                            </p:childTnLst>
                          </p:cTn>
                        </p:par>
                        <p:par>
                          <p:cTn id="120" fill="hold">
                            <p:stCondLst>
                              <p:cond delay="1000"/>
                            </p:stCondLst>
                            <p:childTnLst>
                              <p:par>
                                <p:cTn id="121" presetID="42" presetClass="path" presetSubtype="0" accel="50000" decel="50000" fill="hold" nodeType="afterEffect">
                                  <p:stCondLst>
                                    <p:cond delay="0"/>
                                  </p:stCondLst>
                                  <p:childTnLst>
                                    <p:animMotion origin="layout" path="M -0.00052 0.05972 L 0.00104 0.13704 " pathEditMode="relative" rAng="0" ptsTypes="AA">
                                      <p:cBhvr>
                                        <p:cTn id="122" dur="1000" fill="hold"/>
                                        <p:tgtEl>
                                          <p:spTgt spid="37"/>
                                        </p:tgtEl>
                                        <p:attrNameLst>
                                          <p:attrName>ppt_x</p:attrName>
                                          <p:attrName>ppt_y</p:attrName>
                                        </p:attrNameLst>
                                      </p:cBhvr>
                                      <p:rCtr x="78" y="3866"/>
                                    </p:animMotion>
                                  </p:childTnLst>
                                </p:cTn>
                              </p:par>
                            </p:childTnLst>
                          </p:cTn>
                        </p:par>
                        <p:par>
                          <p:cTn id="123" fill="hold">
                            <p:stCondLst>
                              <p:cond delay="2000"/>
                            </p:stCondLst>
                            <p:childTnLst>
                              <p:par>
                                <p:cTn id="124" presetID="42" presetClass="path" presetSubtype="0" accel="50000" decel="50000" fill="hold" nodeType="afterEffect">
                                  <p:stCondLst>
                                    <p:cond delay="0"/>
                                  </p:stCondLst>
                                  <p:childTnLst>
                                    <p:animMotion origin="layout" path="M -0.00052 0.06829 L -0.00013 0.13889 " pathEditMode="relative" rAng="0" ptsTypes="AA">
                                      <p:cBhvr>
                                        <p:cTn id="125" dur="1000" fill="hold"/>
                                        <p:tgtEl>
                                          <p:spTgt spid="38"/>
                                        </p:tgtEl>
                                        <p:attrNameLst>
                                          <p:attrName>ppt_x</p:attrName>
                                          <p:attrName>ppt_y</p:attrName>
                                        </p:attrNameLst>
                                      </p:cBhvr>
                                      <p:rCtr x="13" y="3519"/>
                                    </p:animMotion>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58"/>
                                        </p:tgtEl>
                                        <p:attrNameLst>
                                          <p:attrName>style.visibility</p:attrName>
                                        </p:attrNameLst>
                                      </p:cBhvr>
                                      <p:to>
                                        <p:strVal val="visible"/>
                                      </p:to>
                                    </p:set>
                                    <p:animEffect transition="in" filter="blinds(horizontal)">
                                      <p:cBhvr>
                                        <p:cTn id="130" dur="1000"/>
                                        <p:tgtEl>
                                          <p:spTgt spid="58"/>
                                        </p:tgtEl>
                                      </p:cBhvr>
                                    </p:animEffect>
                                  </p:childTnLst>
                                </p:cTn>
                              </p:par>
                            </p:childTnLst>
                          </p:cTn>
                        </p:par>
                        <p:par>
                          <p:cTn id="131" fill="hold">
                            <p:stCondLst>
                              <p:cond delay="1000"/>
                            </p:stCondLst>
                            <p:childTnLst>
                              <p:par>
                                <p:cTn id="132" presetID="42" presetClass="path" presetSubtype="0" accel="50000" decel="50000" fill="hold" nodeType="afterEffect">
                                  <p:stCondLst>
                                    <p:cond delay="0"/>
                                  </p:stCondLst>
                                  <p:childTnLst>
                                    <p:animMotion origin="layout" path="M -1.45833E-6 7.40741E-7 L -0.00052 0.06389 " pathEditMode="relative" rAng="0" ptsTypes="AA">
                                      <p:cBhvr>
                                        <p:cTn id="133" dur="1000" fill="hold"/>
                                        <p:tgtEl>
                                          <p:spTgt spid="15"/>
                                        </p:tgtEl>
                                        <p:attrNameLst>
                                          <p:attrName>ppt_x</p:attrName>
                                          <p:attrName>ppt_y</p:attrName>
                                        </p:attrNameLst>
                                      </p:cBhvr>
                                      <p:rCtr x="-26" y="3194"/>
                                    </p:animMotion>
                                  </p:childTnLst>
                                </p:cTn>
                              </p:par>
                            </p:childTnLst>
                          </p:cTn>
                        </p:par>
                        <p:par>
                          <p:cTn id="134" fill="hold">
                            <p:stCondLst>
                              <p:cond delay="2000"/>
                            </p:stCondLst>
                            <p:childTnLst>
                              <p:par>
                                <p:cTn id="135" presetID="42" presetClass="path" presetSubtype="0" accel="50000" decel="50000" fill="hold" nodeType="afterEffect">
                                  <p:stCondLst>
                                    <p:cond delay="0"/>
                                  </p:stCondLst>
                                  <p:childTnLst>
                                    <p:animMotion origin="layout" path="M -0.00013 0.13889 L -0.00065 0.19954 " pathEditMode="relative" rAng="0" ptsTypes="AA">
                                      <p:cBhvr>
                                        <p:cTn id="136" dur="1000" fill="hold"/>
                                        <p:tgtEl>
                                          <p:spTgt spid="38"/>
                                        </p:tgtEl>
                                        <p:attrNameLst>
                                          <p:attrName>ppt_x</p:attrName>
                                          <p:attrName>ppt_y</p:attrName>
                                        </p:attrNameLst>
                                      </p:cBhvr>
                                      <p:rCtr x="-26" y="3032"/>
                                    </p:animMotion>
                                  </p:childTnLst>
                                </p:cTn>
                              </p:par>
                            </p:childTnLst>
                          </p:cTn>
                        </p:par>
                      </p:childTnLst>
                    </p:cTn>
                  </p:par>
                  <p:par>
                    <p:cTn id="137" fill="hold">
                      <p:stCondLst>
                        <p:cond delay="indefinite"/>
                      </p:stCondLst>
                      <p:childTnLst>
                        <p:par>
                          <p:cTn id="138" fill="hold">
                            <p:stCondLst>
                              <p:cond delay="0"/>
                            </p:stCondLst>
                            <p:childTnLst>
                              <p:par>
                                <p:cTn id="139" presetID="3" presetClass="entr" presetSubtype="10" fill="hold" grpId="0" nodeType="clickEffect">
                                  <p:stCondLst>
                                    <p:cond delay="0"/>
                                  </p:stCondLst>
                                  <p:childTnLst>
                                    <p:set>
                                      <p:cBhvr>
                                        <p:cTn id="140" dur="1" fill="hold">
                                          <p:stCondLst>
                                            <p:cond delay="0"/>
                                          </p:stCondLst>
                                        </p:cTn>
                                        <p:tgtEl>
                                          <p:spTgt spid="59"/>
                                        </p:tgtEl>
                                        <p:attrNameLst>
                                          <p:attrName>style.visibility</p:attrName>
                                        </p:attrNameLst>
                                      </p:cBhvr>
                                      <p:to>
                                        <p:strVal val="visible"/>
                                      </p:to>
                                    </p:set>
                                    <p:animEffect transition="in" filter="blinds(horizontal)">
                                      <p:cBhvr>
                                        <p:cTn id="141" dur="1000"/>
                                        <p:tgtEl>
                                          <p:spTgt spid="59"/>
                                        </p:tgtEl>
                                      </p:cBhvr>
                                    </p:animEffect>
                                  </p:childTnLst>
                                </p:cTn>
                              </p:par>
                            </p:childTnLst>
                          </p:cTn>
                        </p:par>
                        <p:par>
                          <p:cTn id="142" fill="hold">
                            <p:stCondLst>
                              <p:cond delay="1000"/>
                            </p:stCondLst>
                            <p:childTnLst>
                              <p:par>
                                <p:cTn id="143" presetID="42" presetClass="path" presetSubtype="0" accel="50000" decel="50000" fill="hold" nodeType="afterEffect">
                                  <p:stCondLst>
                                    <p:cond delay="0"/>
                                  </p:stCondLst>
                                  <p:childTnLst>
                                    <p:animMotion origin="layout" path="M -0.00052 0.06389 L 0.00117 0.13704 " pathEditMode="relative" rAng="0" ptsTypes="AA">
                                      <p:cBhvr>
                                        <p:cTn id="144" dur="1000" fill="hold"/>
                                        <p:tgtEl>
                                          <p:spTgt spid="15"/>
                                        </p:tgtEl>
                                        <p:attrNameLst>
                                          <p:attrName>ppt_x</p:attrName>
                                          <p:attrName>ppt_y</p:attrName>
                                        </p:attrNameLst>
                                      </p:cBhvr>
                                      <p:rCtr x="78" y="3657"/>
                                    </p:animMotion>
                                  </p:childTnLst>
                                </p:cTn>
                              </p:par>
                            </p:childTnLst>
                          </p:cTn>
                        </p:par>
                        <p:par>
                          <p:cTn id="145" fill="hold">
                            <p:stCondLst>
                              <p:cond delay="2000"/>
                            </p:stCondLst>
                            <p:childTnLst>
                              <p:par>
                                <p:cTn id="146" presetID="42" presetClass="path" presetSubtype="0" accel="50000" decel="50000" fill="hold" nodeType="afterEffect">
                                  <p:stCondLst>
                                    <p:cond delay="0"/>
                                  </p:stCondLst>
                                  <p:childTnLst>
                                    <p:animMotion origin="layout" path="M -0.00065 0.19954 L 0.00039 0.26713 " pathEditMode="relative" rAng="0" ptsTypes="AA">
                                      <p:cBhvr>
                                        <p:cTn id="147" dur="1000" fill="hold"/>
                                        <p:tgtEl>
                                          <p:spTgt spid="38"/>
                                        </p:tgtEl>
                                        <p:attrNameLst>
                                          <p:attrName>ppt_x</p:attrName>
                                          <p:attrName>ppt_y</p:attrName>
                                        </p:attrNameLst>
                                      </p:cBhvr>
                                      <p:rCtr x="52" y="3380"/>
                                    </p:animMotion>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blinds(horizontal)">
                                      <p:cBhvr>
                                        <p:cTn id="152" dur="1000"/>
                                        <p:tgtEl>
                                          <p:spTgt spid="50"/>
                                        </p:tgtEl>
                                      </p:cBhvr>
                                    </p:animEffect>
                                  </p:childTnLst>
                                </p:cTn>
                              </p:par>
                            </p:childTnLst>
                          </p:cTn>
                        </p:par>
                        <p:par>
                          <p:cTn id="153" fill="hold">
                            <p:stCondLst>
                              <p:cond delay="1000"/>
                            </p:stCondLst>
                            <p:childTnLst>
                              <p:par>
                                <p:cTn id="154" presetID="42" presetClass="path" presetSubtype="0" accel="50000" decel="50000" fill="hold" nodeType="afterEffect">
                                  <p:stCondLst>
                                    <p:cond delay="0"/>
                                  </p:stCondLst>
                                  <p:childTnLst>
                                    <p:animMotion origin="layout" path="M 0.00104 0.13704 L -0.00117 0.20347 " pathEditMode="relative" rAng="0" ptsTypes="AA">
                                      <p:cBhvr>
                                        <p:cTn id="155" dur="1000" fill="hold"/>
                                        <p:tgtEl>
                                          <p:spTgt spid="37"/>
                                        </p:tgtEl>
                                        <p:attrNameLst>
                                          <p:attrName>ppt_x</p:attrName>
                                          <p:attrName>ppt_y</p:attrName>
                                        </p:attrNameLst>
                                      </p:cBhvr>
                                      <p:rCtr x="-117" y="3310"/>
                                    </p:animMotion>
                                  </p:childTnLst>
                                </p:cTn>
                              </p:par>
                            </p:childTnLst>
                          </p:cTn>
                        </p:par>
                        <p:par>
                          <p:cTn id="156" fill="hold">
                            <p:stCondLst>
                              <p:cond delay="2000"/>
                            </p:stCondLst>
                            <p:childTnLst>
                              <p:par>
                                <p:cTn id="157" presetID="42" presetClass="path" presetSubtype="0" accel="50000" decel="50000" fill="hold" nodeType="afterEffect">
                                  <p:stCondLst>
                                    <p:cond delay="0"/>
                                  </p:stCondLst>
                                  <p:childTnLst>
                                    <p:animMotion origin="layout" path="M 0.00039 0.26713 L 0.00065 0.32662 " pathEditMode="relative" rAng="0" ptsTypes="AA">
                                      <p:cBhvr>
                                        <p:cTn id="158" dur="1000" fill="hold"/>
                                        <p:tgtEl>
                                          <p:spTgt spid="38"/>
                                        </p:tgtEl>
                                        <p:attrNameLst>
                                          <p:attrName>ppt_x</p:attrName>
                                          <p:attrName>ppt_y</p:attrName>
                                        </p:attrNameLst>
                                      </p:cBhvr>
                                      <p:rCtr x="13" y="2963"/>
                                    </p:animMotion>
                                  </p:childTnLst>
                                </p:cTn>
                              </p:par>
                            </p:childTnLst>
                          </p:cTn>
                        </p:par>
                      </p:childTnLst>
                    </p:cTn>
                  </p:par>
                  <p:par>
                    <p:cTn id="159" fill="hold">
                      <p:stCondLst>
                        <p:cond delay="indefinite"/>
                      </p:stCondLst>
                      <p:childTnLst>
                        <p:par>
                          <p:cTn id="160" fill="hold">
                            <p:stCondLst>
                              <p:cond delay="0"/>
                            </p:stCondLst>
                            <p:childTnLst>
                              <p:par>
                                <p:cTn id="161" presetID="3" presetClass="entr" presetSubtype="10" fill="hold" grpId="0" nodeType="clickEffect">
                                  <p:stCondLst>
                                    <p:cond delay="0"/>
                                  </p:stCondLst>
                                  <p:childTnLst>
                                    <p:set>
                                      <p:cBhvr>
                                        <p:cTn id="162" dur="1" fill="hold">
                                          <p:stCondLst>
                                            <p:cond delay="0"/>
                                          </p:stCondLst>
                                        </p:cTn>
                                        <p:tgtEl>
                                          <p:spTgt spid="51"/>
                                        </p:tgtEl>
                                        <p:attrNameLst>
                                          <p:attrName>style.visibility</p:attrName>
                                        </p:attrNameLst>
                                      </p:cBhvr>
                                      <p:to>
                                        <p:strVal val="visible"/>
                                      </p:to>
                                    </p:set>
                                    <p:animEffect transition="in" filter="blinds(horizontal)">
                                      <p:cBhvr>
                                        <p:cTn id="163" dur="1000"/>
                                        <p:tgtEl>
                                          <p:spTgt spid="51"/>
                                        </p:tgtEl>
                                      </p:cBhvr>
                                    </p:animEffect>
                                  </p:childTnLst>
                                </p:cTn>
                              </p:par>
                            </p:childTnLst>
                          </p:cTn>
                        </p:par>
                        <p:par>
                          <p:cTn id="164" fill="hold">
                            <p:stCondLst>
                              <p:cond delay="1000"/>
                            </p:stCondLst>
                            <p:childTnLst>
                              <p:par>
                                <p:cTn id="165" presetID="42" presetClass="path" presetSubtype="0" accel="50000" decel="50000" fill="hold" nodeType="afterEffect">
                                  <p:stCondLst>
                                    <p:cond delay="0"/>
                                  </p:stCondLst>
                                  <p:childTnLst>
                                    <p:animMotion origin="layout" path="M 0.00117 0.13704 L 0.00065 0.1993 " pathEditMode="relative" rAng="0" ptsTypes="AA">
                                      <p:cBhvr>
                                        <p:cTn id="166" dur="1000" fill="hold"/>
                                        <p:tgtEl>
                                          <p:spTgt spid="15"/>
                                        </p:tgtEl>
                                        <p:attrNameLst>
                                          <p:attrName>ppt_x</p:attrName>
                                          <p:attrName>ppt_y</p:attrName>
                                        </p:attrNameLst>
                                      </p:cBhvr>
                                      <p:rCtr x="-26" y="3102"/>
                                    </p:animMotion>
                                  </p:childTnLst>
                                </p:cTn>
                              </p:par>
                            </p:childTnLst>
                          </p:cTn>
                        </p:par>
                        <p:par>
                          <p:cTn id="167" fill="hold">
                            <p:stCondLst>
                              <p:cond delay="2000"/>
                            </p:stCondLst>
                            <p:childTnLst>
                              <p:par>
                                <p:cTn id="168" presetID="42" presetClass="path" presetSubtype="0" accel="50000" decel="50000" fill="hold" nodeType="afterEffect">
                                  <p:stCondLst>
                                    <p:cond delay="0"/>
                                  </p:stCondLst>
                                  <p:childTnLst>
                                    <p:animMotion origin="layout" path="M 0.00065 0.32662 L 0.00156 0.37963 " pathEditMode="relative" rAng="0" ptsTypes="AA">
                                      <p:cBhvr>
                                        <p:cTn id="169" dur="1000" fill="hold"/>
                                        <p:tgtEl>
                                          <p:spTgt spid="38"/>
                                        </p:tgtEl>
                                        <p:attrNameLst>
                                          <p:attrName>ppt_x</p:attrName>
                                          <p:attrName>ppt_y</p:attrName>
                                        </p:attrNameLst>
                                      </p:cBhvr>
                                      <p:rCtr x="39" y="2639"/>
                                    </p:animMotion>
                                  </p:childTnLst>
                                </p:cTn>
                              </p:par>
                            </p:childTnLst>
                          </p:cTn>
                        </p:par>
                      </p:childTnLst>
                    </p:cTn>
                  </p:par>
                  <p:par>
                    <p:cTn id="170" fill="hold">
                      <p:stCondLst>
                        <p:cond delay="indefinite"/>
                      </p:stCondLst>
                      <p:childTnLst>
                        <p:par>
                          <p:cTn id="171" fill="hold">
                            <p:stCondLst>
                              <p:cond delay="0"/>
                            </p:stCondLst>
                            <p:childTnLst>
                              <p:par>
                                <p:cTn id="172" presetID="3" presetClass="entr" presetSubtype="10" fill="hold" grpId="0" nodeType="clickEffect">
                                  <p:stCondLst>
                                    <p:cond delay="0"/>
                                  </p:stCondLst>
                                  <p:childTnLst>
                                    <p:set>
                                      <p:cBhvr>
                                        <p:cTn id="173" dur="1" fill="hold">
                                          <p:stCondLst>
                                            <p:cond delay="0"/>
                                          </p:stCondLst>
                                        </p:cTn>
                                        <p:tgtEl>
                                          <p:spTgt spid="52"/>
                                        </p:tgtEl>
                                        <p:attrNameLst>
                                          <p:attrName>style.visibility</p:attrName>
                                        </p:attrNameLst>
                                      </p:cBhvr>
                                      <p:to>
                                        <p:strVal val="visible"/>
                                      </p:to>
                                    </p:set>
                                    <p:animEffect transition="in" filter="blinds(horizontal)">
                                      <p:cBhvr>
                                        <p:cTn id="174" dur="1000"/>
                                        <p:tgtEl>
                                          <p:spTgt spid="52"/>
                                        </p:tgtEl>
                                      </p:cBhvr>
                                    </p:animEffect>
                                  </p:childTnLst>
                                </p:cTn>
                              </p:par>
                            </p:childTnLst>
                          </p:cTn>
                        </p:par>
                        <p:par>
                          <p:cTn id="175" fill="hold">
                            <p:stCondLst>
                              <p:cond delay="1000"/>
                            </p:stCondLst>
                            <p:childTnLst>
                              <p:par>
                                <p:cTn id="176" presetID="42" presetClass="path" presetSubtype="0" accel="50000" decel="50000" fill="hold" nodeType="afterEffect">
                                  <p:stCondLst>
                                    <p:cond delay="0"/>
                                  </p:stCondLst>
                                  <p:childTnLst>
                                    <p:animMotion origin="layout" path="M -0.00117 0.20347 L -0.00013 0.27662 " pathEditMode="relative" rAng="0" ptsTypes="AA">
                                      <p:cBhvr>
                                        <p:cTn id="177" dur="1000" fill="hold"/>
                                        <p:tgtEl>
                                          <p:spTgt spid="37"/>
                                        </p:tgtEl>
                                        <p:attrNameLst>
                                          <p:attrName>ppt_x</p:attrName>
                                          <p:attrName>ppt_y</p:attrName>
                                        </p:attrNameLst>
                                      </p:cBhvr>
                                      <p:rCtr x="52" y="3657"/>
                                    </p:animMotion>
                                  </p:childTnLst>
                                </p:cTn>
                              </p:par>
                            </p:childTnLst>
                          </p:cTn>
                        </p:par>
                        <p:par>
                          <p:cTn id="178" fill="hold">
                            <p:stCondLst>
                              <p:cond delay="2000"/>
                            </p:stCondLst>
                            <p:childTnLst>
                              <p:par>
                                <p:cTn id="179" presetID="42" presetClass="path" presetSubtype="0" accel="50000" decel="50000" fill="hold" nodeType="afterEffect">
                                  <p:stCondLst>
                                    <p:cond delay="0"/>
                                  </p:stCondLst>
                                  <p:childTnLst>
                                    <p:animMotion origin="layout" path="M 0.00156 0.37963 L -2.08333E-7 0.44861 " pathEditMode="relative" rAng="0" ptsTypes="AA">
                                      <p:cBhvr>
                                        <p:cTn id="180" dur="1000" fill="hold"/>
                                        <p:tgtEl>
                                          <p:spTgt spid="38"/>
                                        </p:tgtEl>
                                        <p:attrNameLst>
                                          <p:attrName>ppt_x</p:attrName>
                                          <p:attrName>ppt_y</p:attrName>
                                        </p:attrNameLst>
                                      </p:cBhvr>
                                      <p:rCtr x="-78" y="3449"/>
                                    </p:animMotion>
                                  </p:childTnLst>
                                </p:cTn>
                              </p:par>
                            </p:childTnLst>
                          </p:cTn>
                        </p:par>
                        <p:par>
                          <p:cTn id="181" fill="hold">
                            <p:stCondLst>
                              <p:cond delay="3000"/>
                            </p:stCondLst>
                            <p:childTnLst>
                              <p:par>
                                <p:cTn id="182" presetID="3" presetClass="entr" presetSubtype="10" fill="hold" grpId="0" nodeType="afterEffect">
                                  <p:stCondLst>
                                    <p:cond delay="0"/>
                                  </p:stCondLst>
                                  <p:childTnLst>
                                    <p:set>
                                      <p:cBhvr>
                                        <p:cTn id="183" dur="1" fill="hold">
                                          <p:stCondLst>
                                            <p:cond delay="0"/>
                                          </p:stCondLst>
                                        </p:cTn>
                                        <p:tgtEl>
                                          <p:spTgt spid="53"/>
                                        </p:tgtEl>
                                        <p:attrNameLst>
                                          <p:attrName>style.visibility</p:attrName>
                                        </p:attrNameLst>
                                      </p:cBhvr>
                                      <p:to>
                                        <p:strVal val="visible"/>
                                      </p:to>
                                    </p:set>
                                    <p:animEffect transition="in" filter="blinds(horizontal)">
                                      <p:cBhvr>
                                        <p:cTn id="184" dur="1000"/>
                                        <p:tgtEl>
                                          <p:spTgt spid="53"/>
                                        </p:tgtEl>
                                      </p:cBhvr>
                                    </p:animEffect>
                                  </p:childTnLst>
                                </p:cTn>
                              </p:par>
                            </p:childTnLst>
                          </p:cTn>
                        </p:par>
                        <p:par>
                          <p:cTn id="185" fill="hold">
                            <p:stCondLst>
                              <p:cond delay="4000"/>
                            </p:stCondLst>
                            <p:childTnLst>
                              <p:par>
                                <p:cTn id="186" presetID="42" presetClass="path" presetSubtype="0" accel="50000" decel="50000" fill="hold" nodeType="afterEffect">
                                  <p:stCondLst>
                                    <p:cond delay="0"/>
                                  </p:stCondLst>
                                  <p:childTnLst>
                                    <p:animMotion origin="layout" path="M 0.00065 0.1993 L -0.00143 0.26829 " pathEditMode="relative" rAng="0" ptsTypes="AA">
                                      <p:cBhvr>
                                        <p:cTn id="187" dur="1000" fill="hold"/>
                                        <p:tgtEl>
                                          <p:spTgt spid="15"/>
                                        </p:tgtEl>
                                        <p:attrNameLst>
                                          <p:attrName>ppt_x</p:attrName>
                                          <p:attrName>ppt_y</p:attrName>
                                        </p:attrNameLst>
                                      </p:cBhvr>
                                      <p:rCtr x="-104" y="3449"/>
                                    </p:animMotion>
                                  </p:childTnLst>
                                </p:cTn>
                              </p:par>
                            </p:childTnLst>
                          </p:cTn>
                        </p:par>
                        <p:par>
                          <p:cTn id="188" fill="hold">
                            <p:stCondLst>
                              <p:cond delay="5000"/>
                            </p:stCondLst>
                            <p:childTnLst>
                              <p:par>
                                <p:cTn id="189" presetID="42" presetClass="path" presetSubtype="0" accel="50000" decel="50000" fill="hold" nodeType="afterEffect">
                                  <p:stCondLst>
                                    <p:cond delay="0"/>
                                  </p:stCondLst>
                                  <p:childTnLst>
                                    <p:animMotion origin="layout" path="M -2.08333E-7 0.44861 L 0.0026 0.51574 " pathEditMode="relative" rAng="0" ptsTypes="AA">
                                      <p:cBhvr>
                                        <p:cTn id="190" dur="1000" fill="hold"/>
                                        <p:tgtEl>
                                          <p:spTgt spid="38"/>
                                        </p:tgtEl>
                                        <p:attrNameLst>
                                          <p:attrName>ppt_x</p:attrName>
                                          <p:attrName>ppt_y</p:attrName>
                                        </p:attrNameLst>
                                      </p:cBhvr>
                                      <p:rCtr x="130" y="3356"/>
                                    </p:animMotion>
                                  </p:childTnLst>
                                </p:cTn>
                              </p:par>
                            </p:childTnLst>
                          </p:cTn>
                        </p:par>
                        <p:par>
                          <p:cTn id="191" fill="hold">
                            <p:stCondLst>
                              <p:cond delay="6000"/>
                            </p:stCondLst>
                            <p:childTnLst>
                              <p:par>
                                <p:cTn id="192" presetID="3" presetClass="entr" presetSubtype="10" fill="hold" grpId="0" nodeType="afterEffect">
                                  <p:stCondLst>
                                    <p:cond delay="0"/>
                                  </p:stCondLst>
                                  <p:childTnLst>
                                    <p:set>
                                      <p:cBhvr>
                                        <p:cTn id="193" dur="1" fill="hold">
                                          <p:stCondLst>
                                            <p:cond delay="0"/>
                                          </p:stCondLst>
                                        </p:cTn>
                                        <p:tgtEl>
                                          <p:spTgt spid="54"/>
                                        </p:tgtEl>
                                        <p:attrNameLst>
                                          <p:attrName>style.visibility</p:attrName>
                                        </p:attrNameLst>
                                      </p:cBhvr>
                                      <p:to>
                                        <p:strVal val="visible"/>
                                      </p:to>
                                    </p:set>
                                    <p:animEffect transition="in" filter="blinds(horizontal)">
                                      <p:cBhvr>
                                        <p:cTn id="194" dur="1000"/>
                                        <p:tgtEl>
                                          <p:spTgt spid="54"/>
                                        </p:tgtEl>
                                      </p:cBhvr>
                                    </p:animEffect>
                                  </p:childTnLst>
                                </p:cTn>
                              </p:par>
                            </p:childTnLst>
                          </p:cTn>
                        </p:par>
                        <p:par>
                          <p:cTn id="195" fill="hold">
                            <p:stCondLst>
                              <p:cond delay="7000"/>
                            </p:stCondLst>
                            <p:childTnLst>
                              <p:par>
                                <p:cTn id="196" presetID="42" presetClass="path" presetSubtype="0" accel="50000" decel="50000" fill="hold" nodeType="afterEffect">
                                  <p:stCondLst>
                                    <p:cond delay="0"/>
                                  </p:stCondLst>
                                  <p:childTnLst>
                                    <p:animMotion origin="layout" path="M -0.00143 0.26829 L 0.00169 0.3368 " pathEditMode="relative" rAng="0" ptsTypes="AA">
                                      <p:cBhvr>
                                        <p:cTn id="197" dur="1000" fill="hold"/>
                                        <p:tgtEl>
                                          <p:spTgt spid="15"/>
                                        </p:tgtEl>
                                        <p:attrNameLst>
                                          <p:attrName>ppt_x</p:attrName>
                                          <p:attrName>ppt_y</p:attrName>
                                        </p:attrNameLst>
                                      </p:cBhvr>
                                      <p:rCtr x="156" y="3426"/>
                                    </p:animMotion>
                                  </p:childTnLst>
                                </p:cTn>
                              </p:par>
                            </p:childTnLst>
                          </p:cTn>
                        </p:par>
                        <p:par>
                          <p:cTn id="198" fill="hold">
                            <p:stCondLst>
                              <p:cond delay="8000"/>
                            </p:stCondLst>
                            <p:childTnLst>
                              <p:par>
                                <p:cTn id="199" presetID="42" presetClass="path" presetSubtype="0" accel="50000" decel="50000" fill="hold" nodeType="afterEffect">
                                  <p:stCondLst>
                                    <p:cond delay="0"/>
                                  </p:stCondLst>
                                  <p:childTnLst>
                                    <p:animMotion origin="layout" path="M 0.0026 0.51574 L 0.00156 0.57245 " pathEditMode="relative" rAng="0" ptsTypes="AA">
                                      <p:cBhvr>
                                        <p:cTn id="200" dur="1000" fill="hold"/>
                                        <p:tgtEl>
                                          <p:spTgt spid="38"/>
                                        </p:tgtEl>
                                        <p:attrNameLst>
                                          <p:attrName>ppt_x</p:attrName>
                                          <p:attrName>ppt_y</p:attrName>
                                        </p:attrNameLst>
                                      </p:cBhvr>
                                      <p:rCtr x="-52" y="2824"/>
                                    </p:animMotion>
                                  </p:childTnLst>
                                </p:cTn>
                              </p:par>
                            </p:childTnLst>
                          </p:cTn>
                        </p:par>
                        <p:par>
                          <p:cTn id="201" fill="hold">
                            <p:stCondLst>
                              <p:cond delay="9000"/>
                            </p:stCondLst>
                            <p:childTnLst>
                              <p:par>
                                <p:cTn id="202" presetID="3" presetClass="entr" presetSubtype="10" fill="hold" grpId="0" nodeType="afterEffect">
                                  <p:stCondLst>
                                    <p:cond delay="0"/>
                                  </p:stCondLst>
                                  <p:childTnLst>
                                    <p:set>
                                      <p:cBhvr>
                                        <p:cTn id="203" dur="1" fill="hold">
                                          <p:stCondLst>
                                            <p:cond delay="0"/>
                                          </p:stCondLst>
                                        </p:cTn>
                                        <p:tgtEl>
                                          <p:spTgt spid="55"/>
                                        </p:tgtEl>
                                        <p:attrNameLst>
                                          <p:attrName>style.visibility</p:attrName>
                                        </p:attrNameLst>
                                      </p:cBhvr>
                                      <p:to>
                                        <p:strVal val="visible"/>
                                      </p:to>
                                    </p:set>
                                    <p:animEffect transition="in" filter="blinds(horizontal)">
                                      <p:cBhvr>
                                        <p:cTn id="204" dur="1000"/>
                                        <p:tgtEl>
                                          <p:spTgt spid="55"/>
                                        </p:tgtEl>
                                      </p:cBhvr>
                                    </p:animEffect>
                                  </p:childTnLst>
                                </p:cTn>
                              </p:par>
                            </p:childTnLst>
                          </p:cTn>
                        </p:par>
                        <p:par>
                          <p:cTn id="205" fill="hold">
                            <p:stCondLst>
                              <p:cond delay="10000"/>
                            </p:stCondLst>
                            <p:childTnLst>
                              <p:par>
                                <p:cTn id="206" presetID="42" presetClass="path" presetSubtype="0" accel="50000" decel="50000" fill="hold" nodeType="afterEffect">
                                  <p:stCondLst>
                                    <p:cond delay="0"/>
                                  </p:stCondLst>
                                  <p:childTnLst>
                                    <p:animMotion origin="layout" path="M 0.00169 0.3368 L 0.00052 0.40555 " pathEditMode="relative" rAng="0" ptsTypes="AA">
                                      <p:cBhvr>
                                        <p:cTn id="207" dur="1000" fill="hold"/>
                                        <p:tgtEl>
                                          <p:spTgt spid="15"/>
                                        </p:tgtEl>
                                        <p:attrNameLst>
                                          <p:attrName>ppt_x</p:attrName>
                                          <p:attrName>ppt_y</p:attrName>
                                        </p:attrNameLst>
                                      </p:cBhvr>
                                      <p:rCtr x="-65" y="3426"/>
                                    </p:animMotion>
                                  </p:childTnLst>
                                </p:cTn>
                              </p:par>
                            </p:childTnLst>
                          </p:cTn>
                        </p:par>
                        <p:par>
                          <p:cTn id="208" fill="hold">
                            <p:stCondLst>
                              <p:cond delay="11000"/>
                            </p:stCondLst>
                            <p:childTnLst>
                              <p:par>
                                <p:cTn id="209" presetID="42" presetClass="path" presetSubtype="0" accel="50000" decel="50000" fill="hold" nodeType="afterEffect">
                                  <p:stCondLst>
                                    <p:cond delay="0"/>
                                  </p:stCondLst>
                                  <p:childTnLst>
                                    <p:animMotion origin="layout" path="M 0.00156 0.57245 L 0.00156 0.625 " pathEditMode="relative" rAng="0" ptsTypes="AA">
                                      <p:cBhvr>
                                        <p:cTn id="210" dur="1000" fill="hold"/>
                                        <p:tgtEl>
                                          <p:spTgt spid="38"/>
                                        </p:tgtEl>
                                        <p:attrNameLst>
                                          <p:attrName>ppt_x</p:attrName>
                                          <p:attrName>ppt_y</p:attrName>
                                        </p:attrNameLst>
                                      </p:cBhvr>
                                      <p:rCtr x="0" y="26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p:bldP spid="21" grpId="0"/>
      <p:bldP spid="22" grpId="0"/>
      <p:bldP spid="23" grpId="0"/>
      <p:bldP spid="24" grpId="0" animBg="1"/>
      <p:bldP spid="30" grpId="0"/>
      <p:bldP spid="31" grpId="0"/>
      <p:bldP spid="32" grpId="0"/>
      <p:bldP spid="33" grpId="0"/>
      <p:bldP spid="35" grpId="0"/>
      <p:bldP spid="36" grpId="0"/>
      <p:bldP spid="50" grpId="0"/>
      <p:bldP spid="51" grpId="0"/>
      <p:bldP spid="52" grpId="0"/>
      <p:bldP spid="53" grpId="0"/>
      <p:bldP spid="54" grpId="0"/>
      <p:bldP spid="55" grpId="0"/>
      <p:bldP spid="56" grpId="0"/>
      <p:bldP spid="57" grpId="0"/>
      <p:bldP spid="58" grpId="0"/>
      <p:bldP spid="59"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الگوریتم ادغام</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6" name="Rectangle 3"/>
          <p:cNvSpPr txBox="1">
            <a:spLocks noChangeArrowheads="1"/>
          </p:cNvSpPr>
          <p:nvPr/>
        </p:nvSpPr>
        <p:spPr bwMode="auto">
          <a:xfrm>
            <a:off x="901170" y="111342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void  merge(</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int</a:t>
            </a:r>
            <a:r>
              <a:rPr kumimoji="0" lang="en-US" altLang="en-US" sz="1600" b="0" i="0" u="none" strike="noStrike" kern="0" cap="none" spc="0" normalizeH="0" baseline="0" noProof="0" dirty="0" smtClean="0">
                <a:ln>
                  <a:noFill/>
                </a:ln>
                <a:solidFill>
                  <a:srgbClr val="000000"/>
                </a:solidFill>
                <a:effectLst/>
                <a:uLnTx/>
                <a:uFillTx/>
                <a:latin typeface="Tahoma"/>
                <a:ea typeface="+mn-ea"/>
              </a:rPr>
              <a:t>  A[],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int</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na</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int</a:t>
            </a:r>
            <a:r>
              <a:rPr kumimoji="0" lang="en-US" altLang="en-US" sz="1600" b="0" i="0" u="none" strike="noStrike" kern="0" cap="none" spc="0" normalizeH="0" baseline="0" noProof="0" dirty="0" smtClean="0">
                <a:ln>
                  <a:noFill/>
                </a:ln>
                <a:solidFill>
                  <a:srgbClr val="000000"/>
                </a:solidFill>
                <a:effectLst/>
                <a:uLnTx/>
                <a:uFillTx/>
                <a:latin typeface="Tahoma"/>
                <a:ea typeface="+mn-ea"/>
              </a:rPr>
              <a:t> B[],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int</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nb</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int</a:t>
            </a:r>
            <a:r>
              <a:rPr kumimoji="0" lang="en-US" altLang="en-US" sz="1600" b="0" i="0" u="none" strike="noStrike" kern="0" cap="none" spc="0" normalizeH="0" baseline="0" noProof="0" dirty="0" smtClean="0">
                <a:ln>
                  <a:noFill/>
                </a:ln>
                <a:solidFill>
                  <a:srgbClr val="000000"/>
                </a:solidFill>
                <a:effectLst/>
                <a:uLnTx/>
                <a:uFillTx/>
                <a:latin typeface="Tahoma"/>
                <a:ea typeface="+mn-ea"/>
              </a:rPr>
              <a:t> C[],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int</a:t>
            </a:r>
            <a:r>
              <a:rPr kumimoji="0" lang="en-US" altLang="en-US" sz="1600" b="0" i="0" u="none" strike="noStrike" kern="0" cap="none" spc="0" normalizeH="0" baseline="0" noProof="0" dirty="0" smtClean="0">
                <a:ln>
                  <a:noFill/>
                </a:ln>
                <a:solidFill>
                  <a:srgbClr val="000000"/>
                </a:solidFill>
                <a:effectLst/>
                <a:uLnTx/>
                <a:uFillTx/>
                <a:latin typeface="Tahoma"/>
                <a:ea typeface="+mn-ea"/>
              </a:rPr>
              <a:t> &amp;</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nc</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int</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=0, j=0, k=0;</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endParaRPr kumimoji="0" lang="fa-IR" altLang="en-US" sz="16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while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&lt;</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na</a:t>
            </a:r>
            <a:r>
              <a:rPr kumimoji="0" lang="en-US" altLang="en-US" sz="1600" b="0" i="0" u="none" strike="noStrike" kern="0" cap="none" spc="0" normalizeH="0" baseline="0" noProof="0" dirty="0" smtClean="0">
                <a:ln>
                  <a:noFill/>
                </a:ln>
                <a:solidFill>
                  <a:srgbClr val="000000"/>
                </a:solidFill>
                <a:effectLst/>
                <a:uLnTx/>
                <a:uFillTx/>
                <a:latin typeface="Tahoma"/>
                <a:ea typeface="+mn-ea"/>
              </a:rPr>
              <a:t> &amp;&amp; j&lt;</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nb</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if  (A[</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 &lt; B[j])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C[k] = A[</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else if (A[</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 &gt; B[j])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C[k] = B[j]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j++</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else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C[k] = A[</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 ;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j ++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k++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for (;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&lt;</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na</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 k++)   C[k] = A[</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for (; j&lt;</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nb</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j++</a:t>
            </a:r>
            <a:r>
              <a:rPr kumimoji="0" lang="en-US" altLang="en-US" sz="1600" b="0" i="0" u="none" strike="noStrike" kern="0" cap="none" spc="0" normalizeH="0" baseline="0" noProof="0" dirty="0" smtClean="0">
                <a:ln>
                  <a:noFill/>
                </a:ln>
                <a:solidFill>
                  <a:srgbClr val="000000"/>
                </a:solidFill>
                <a:effectLst/>
                <a:uLnTx/>
                <a:uFillTx/>
                <a:latin typeface="Tahoma"/>
                <a:ea typeface="+mn-ea"/>
              </a:rPr>
              <a:t>, k++)   C[k] = B[j];</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nc</a:t>
            </a:r>
            <a:r>
              <a:rPr kumimoji="0" lang="en-US" altLang="en-US" sz="1600" b="0" i="0" u="none" strike="noStrike" kern="0" cap="none" spc="0" normalizeH="0" baseline="0" noProof="0" dirty="0" smtClean="0">
                <a:ln>
                  <a:noFill/>
                </a:ln>
                <a:solidFill>
                  <a:srgbClr val="000000"/>
                </a:solidFill>
                <a:effectLst/>
                <a:uLnTx/>
                <a:uFillTx/>
                <a:latin typeface="Tahoma"/>
                <a:ea typeface="+mn-ea"/>
              </a:rPr>
              <a:t> = k;</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a:t>
            </a:r>
          </a:p>
        </p:txBody>
      </p:sp>
    </p:spTree>
    <p:extLst>
      <p:ext uri="{BB962C8B-B14F-4D97-AF65-F5344CB8AC3E}">
        <p14:creationId xmlns:p14="http://schemas.microsoft.com/office/powerpoint/2010/main" val="2540162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Freeform: Shape 110">
            <a:extLst>
              <a:ext uri="{FF2B5EF4-FFF2-40B4-BE49-F238E27FC236}">
                <a16:creationId xmlns:a16="http://schemas.microsoft.com/office/drawing/2014/main" id="{53465DD4-DFF5-4708-8E83-38FFA6677D34}"/>
              </a:ext>
            </a:extLst>
          </p:cNvPr>
          <p:cNvSpPr/>
          <p:nvPr/>
        </p:nvSpPr>
        <p:spPr>
          <a:xfrm>
            <a:off x="-5670" y="-4992"/>
            <a:ext cx="12197526" cy="6858000"/>
          </a:xfrm>
          <a:custGeom>
            <a:avLst/>
            <a:gdLst>
              <a:gd name="connsiteX0" fmla="*/ 488332 w 18296289"/>
              <a:gd name="connsiteY0" fmla="*/ 6 h 10287000"/>
              <a:gd name="connsiteX1" fmla="*/ 716342 w 18296289"/>
              <a:gd name="connsiteY1" fmla="*/ 6 h 10287000"/>
              <a:gd name="connsiteX2" fmla="*/ 716342 w 18296289"/>
              <a:gd name="connsiteY2" fmla="*/ 10287000 h 10287000"/>
              <a:gd name="connsiteX3" fmla="*/ 488332 w 18296289"/>
              <a:gd name="connsiteY3" fmla="*/ 10287000 h 10287000"/>
              <a:gd name="connsiteX4" fmla="*/ 0 w 18296289"/>
              <a:gd name="connsiteY4" fmla="*/ 6 h 10287000"/>
              <a:gd name="connsiteX5" fmla="*/ 228011 w 18296289"/>
              <a:gd name="connsiteY5" fmla="*/ 6 h 10287000"/>
              <a:gd name="connsiteX6" fmla="*/ 228011 w 18296289"/>
              <a:gd name="connsiteY6" fmla="*/ 10287000 h 10287000"/>
              <a:gd name="connsiteX7" fmla="*/ 0 w 18296289"/>
              <a:gd name="connsiteY7" fmla="*/ 10287000 h 10287000"/>
              <a:gd name="connsiteX8" fmla="*/ 976663 w 18296289"/>
              <a:gd name="connsiteY8" fmla="*/ 5 h 10287000"/>
              <a:gd name="connsiteX9" fmla="*/ 1204675 w 18296289"/>
              <a:gd name="connsiteY9" fmla="*/ 5 h 10287000"/>
              <a:gd name="connsiteX10" fmla="*/ 1204675 w 18296289"/>
              <a:gd name="connsiteY10" fmla="*/ 10287000 h 10287000"/>
              <a:gd name="connsiteX11" fmla="*/ 976663 w 18296289"/>
              <a:gd name="connsiteY11" fmla="*/ 10287000 h 10287000"/>
              <a:gd name="connsiteX12" fmla="*/ 1464995 w 18296289"/>
              <a:gd name="connsiteY12" fmla="*/ 5 h 10287000"/>
              <a:gd name="connsiteX13" fmla="*/ 1693006 w 18296289"/>
              <a:gd name="connsiteY13" fmla="*/ 5 h 10287000"/>
              <a:gd name="connsiteX14" fmla="*/ 1693006 w 18296289"/>
              <a:gd name="connsiteY14" fmla="*/ 10287000 h 10287000"/>
              <a:gd name="connsiteX15" fmla="*/ 1464995 w 18296289"/>
              <a:gd name="connsiteY15" fmla="*/ 10287000 h 10287000"/>
              <a:gd name="connsiteX16" fmla="*/ 1953326 w 18296289"/>
              <a:gd name="connsiteY16" fmla="*/ 5 h 10287000"/>
              <a:gd name="connsiteX17" fmla="*/ 2181338 w 18296289"/>
              <a:gd name="connsiteY17" fmla="*/ 5 h 10287000"/>
              <a:gd name="connsiteX18" fmla="*/ 2181338 w 18296289"/>
              <a:gd name="connsiteY18" fmla="*/ 10287000 h 10287000"/>
              <a:gd name="connsiteX19" fmla="*/ 1953326 w 18296289"/>
              <a:gd name="connsiteY19" fmla="*/ 10287000 h 10287000"/>
              <a:gd name="connsiteX20" fmla="*/ 2441658 w 18296289"/>
              <a:gd name="connsiteY20" fmla="*/ 5 h 10287000"/>
              <a:gd name="connsiteX21" fmla="*/ 2669670 w 18296289"/>
              <a:gd name="connsiteY21" fmla="*/ 5 h 10287000"/>
              <a:gd name="connsiteX22" fmla="*/ 2669670 w 18296289"/>
              <a:gd name="connsiteY22" fmla="*/ 10287000 h 10287000"/>
              <a:gd name="connsiteX23" fmla="*/ 2441658 w 18296289"/>
              <a:gd name="connsiteY23" fmla="*/ 10287000 h 10287000"/>
              <a:gd name="connsiteX24" fmla="*/ 2929991 w 18296289"/>
              <a:gd name="connsiteY24" fmla="*/ 5 h 10287000"/>
              <a:gd name="connsiteX25" fmla="*/ 3158002 w 18296289"/>
              <a:gd name="connsiteY25" fmla="*/ 5 h 10287000"/>
              <a:gd name="connsiteX26" fmla="*/ 3158002 w 18296289"/>
              <a:gd name="connsiteY26" fmla="*/ 10287000 h 10287000"/>
              <a:gd name="connsiteX27" fmla="*/ 2929991 w 18296289"/>
              <a:gd name="connsiteY27" fmla="*/ 10287000 h 10287000"/>
              <a:gd name="connsiteX28" fmla="*/ 3418323 w 18296289"/>
              <a:gd name="connsiteY28" fmla="*/ 5 h 10287000"/>
              <a:gd name="connsiteX29" fmla="*/ 3646334 w 18296289"/>
              <a:gd name="connsiteY29" fmla="*/ 5 h 10287000"/>
              <a:gd name="connsiteX30" fmla="*/ 3646334 w 18296289"/>
              <a:gd name="connsiteY30" fmla="*/ 10287000 h 10287000"/>
              <a:gd name="connsiteX31" fmla="*/ 3418323 w 18296289"/>
              <a:gd name="connsiteY31" fmla="*/ 10287000 h 10287000"/>
              <a:gd name="connsiteX32" fmla="*/ 3906655 w 18296289"/>
              <a:gd name="connsiteY32" fmla="*/ 5 h 10287000"/>
              <a:gd name="connsiteX33" fmla="*/ 4134665 w 18296289"/>
              <a:gd name="connsiteY33" fmla="*/ 5 h 10287000"/>
              <a:gd name="connsiteX34" fmla="*/ 4134665 w 18296289"/>
              <a:gd name="connsiteY34" fmla="*/ 10287000 h 10287000"/>
              <a:gd name="connsiteX35" fmla="*/ 3906655 w 18296289"/>
              <a:gd name="connsiteY35" fmla="*/ 10287000 h 10287000"/>
              <a:gd name="connsiteX36" fmla="*/ 4394985 w 18296289"/>
              <a:gd name="connsiteY36" fmla="*/ 4 h 10287000"/>
              <a:gd name="connsiteX37" fmla="*/ 4622994 w 18296289"/>
              <a:gd name="connsiteY37" fmla="*/ 4 h 10287000"/>
              <a:gd name="connsiteX38" fmla="*/ 4622994 w 18296289"/>
              <a:gd name="connsiteY38" fmla="*/ 10287000 h 10287000"/>
              <a:gd name="connsiteX39" fmla="*/ 4394985 w 18296289"/>
              <a:gd name="connsiteY39" fmla="*/ 10287000 h 10287000"/>
              <a:gd name="connsiteX40" fmla="*/ 4883318 w 18296289"/>
              <a:gd name="connsiteY40" fmla="*/ 4 h 10287000"/>
              <a:gd name="connsiteX41" fmla="*/ 5111327 w 18296289"/>
              <a:gd name="connsiteY41" fmla="*/ 4 h 10287000"/>
              <a:gd name="connsiteX42" fmla="*/ 5111327 w 18296289"/>
              <a:gd name="connsiteY42" fmla="*/ 10287000 h 10287000"/>
              <a:gd name="connsiteX43" fmla="*/ 4883318 w 18296289"/>
              <a:gd name="connsiteY43" fmla="*/ 10287000 h 10287000"/>
              <a:gd name="connsiteX44" fmla="*/ 5371649 w 18296289"/>
              <a:gd name="connsiteY44" fmla="*/ 4 h 10287000"/>
              <a:gd name="connsiteX45" fmla="*/ 5599660 w 18296289"/>
              <a:gd name="connsiteY45" fmla="*/ 4 h 10287000"/>
              <a:gd name="connsiteX46" fmla="*/ 5599660 w 18296289"/>
              <a:gd name="connsiteY46" fmla="*/ 10287000 h 10287000"/>
              <a:gd name="connsiteX47" fmla="*/ 5371649 w 18296289"/>
              <a:gd name="connsiteY47" fmla="*/ 10287000 h 10287000"/>
              <a:gd name="connsiteX48" fmla="*/ 5859980 w 18296289"/>
              <a:gd name="connsiteY48" fmla="*/ 4 h 10287000"/>
              <a:gd name="connsiteX49" fmla="*/ 6087990 w 18296289"/>
              <a:gd name="connsiteY49" fmla="*/ 4 h 10287000"/>
              <a:gd name="connsiteX50" fmla="*/ 6087990 w 18296289"/>
              <a:gd name="connsiteY50" fmla="*/ 10287000 h 10287000"/>
              <a:gd name="connsiteX51" fmla="*/ 5859980 w 18296289"/>
              <a:gd name="connsiteY51" fmla="*/ 10287000 h 10287000"/>
              <a:gd name="connsiteX52" fmla="*/ 6348314 w 18296289"/>
              <a:gd name="connsiteY52" fmla="*/ 4 h 10287000"/>
              <a:gd name="connsiteX53" fmla="*/ 6576324 w 18296289"/>
              <a:gd name="connsiteY53" fmla="*/ 4 h 10287000"/>
              <a:gd name="connsiteX54" fmla="*/ 6576324 w 18296289"/>
              <a:gd name="connsiteY54" fmla="*/ 10287000 h 10287000"/>
              <a:gd name="connsiteX55" fmla="*/ 6348314 w 18296289"/>
              <a:gd name="connsiteY55" fmla="*/ 10287000 h 10287000"/>
              <a:gd name="connsiteX56" fmla="*/ 6836644 w 18296289"/>
              <a:gd name="connsiteY56" fmla="*/ 4 h 10287000"/>
              <a:gd name="connsiteX57" fmla="*/ 7064654 w 18296289"/>
              <a:gd name="connsiteY57" fmla="*/ 4 h 10287000"/>
              <a:gd name="connsiteX58" fmla="*/ 7064654 w 18296289"/>
              <a:gd name="connsiteY58" fmla="*/ 10287000 h 10287000"/>
              <a:gd name="connsiteX59" fmla="*/ 6836644 w 18296289"/>
              <a:gd name="connsiteY59" fmla="*/ 10287000 h 10287000"/>
              <a:gd name="connsiteX60" fmla="*/ 7324976 w 18296289"/>
              <a:gd name="connsiteY60" fmla="*/ 3 h 10287000"/>
              <a:gd name="connsiteX61" fmla="*/ 7552987 w 18296289"/>
              <a:gd name="connsiteY61" fmla="*/ 3 h 10287000"/>
              <a:gd name="connsiteX62" fmla="*/ 7552987 w 18296289"/>
              <a:gd name="connsiteY62" fmla="*/ 10287000 h 10287000"/>
              <a:gd name="connsiteX63" fmla="*/ 7324976 w 18296289"/>
              <a:gd name="connsiteY63" fmla="*/ 10287000 h 10287000"/>
              <a:gd name="connsiteX64" fmla="*/ 7813308 w 18296289"/>
              <a:gd name="connsiteY64" fmla="*/ 3 h 10287000"/>
              <a:gd name="connsiteX65" fmla="*/ 8041318 w 18296289"/>
              <a:gd name="connsiteY65" fmla="*/ 3 h 10287000"/>
              <a:gd name="connsiteX66" fmla="*/ 8041318 w 18296289"/>
              <a:gd name="connsiteY66" fmla="*/ 10287000 h 10287000"/>
              <a:gd name="connsiteX67" fmla="*/ 7813308 w 18296289"/>
              <a:gd name="connsiteY67" fmla="*/ 10287000 h 10287000"/>
              <a:gd name="connsiteX68" fmla="*/ 8301639 w 18296289"/>
              <a:gd name="connsiteY68" fmla="*/ 3 h 10287000"/>
              <a:gd name="connsiteX69" fmla="*/ 8529649 w 18296289"/>
              <a:gd name="connsiteY69" fmla="*/ 3 h 10287000"/>
              <a:gd name="connsiteX70" fmla="*/ 8529649 w 18296289"/>
              <a:gd name="connsiteY70" fmla="*/ 10287000 h 10287000"/>
              <a:gd name="connsiteX71" fmla="*/ 8301639 w 18296289"/>
              <a:gd name="connsiteY71" fmla="*/ 10287000 h 10287000"/>
              <a:gd name="connsiteX72" fmla="*/ 8789970 w 18296289"/>
              <a:gd name="connsiteY72" fmla="*/ 3 h 10287000"/>
              <a:gd name="connsiteX73" fmla="*/ 9017981 w 18296289"/>
              <a:gd name="connsiteY73" fmla="*/ 3 h 10287000"/>
              <a:gd name="connsiteX74" fmla="*/ 9017981 w 18296289"/>
              <a:gd name="connsiteY74" fmla="*/ 10287000 h 10287000"/>
              <a:gd name="connsiteX75" fmla="*/ 8789970 w 18296289"/>
              <a:gd name="connsiteY75" fmla="*/ 10287000 h 10287000"/>
              <a:gd name="connsiteX76" fmla="*/ 9278302 w 18296289"/>
              <a:gd name="connsiteY76" fmla="*/ 3 h 10287000"/>
              <a:gd name="connsiteX77" fmla="*/ 9506313 w 18296289"/>
              <a:gd name="connsiteY77" fmla="*/ 3 h 10287000"/>
              <a:gd name="connsiteX78" fmla="*/ 9506313 w 18296289"/>
              <a:gd name="connsiteY78" fmla="*/ 10287000 h 10287000"/>
              <a:gd name="connsiteX79" fmla="*/ 9278302 w 18296289"/>
              <a:gd name="connsiteY79" fmla="*/ 10287000 h 10287000"/>
              <a:gd name="connsiteX80" fmla="*/ 9766634 w 18296289"/>
              <a:gd name="connsiteY80" fmla="*/ 3 h 10287000"/>
              <a:gd name="connsiteX81" fmla="*/ 9994645 w 18296289"/>
              <a:gd name="connsiteY81" fmla="*/ 3 h 10287000"/>
              <a:gd name="connsiteX82" fmla="*/ 9994645 w 18296289"/>
              <a:gd name="connsiteY82" fmla="*/ 10287000 h 10287000"/>
              <a:gd name="connsiteX83" fmla="*/ 9766634 w 18296289"/>
              <a:gd name="connsiteY83" fmla="*/ 10287000 h 10287000"/>
              <a:gd name="connsiteX84" fmla="*/ 10254966 w 18296289"/>
              <a:gd name="connsiteY84" fmla="*/ 3 h 10287000"/>
              <a:gd name="connsiteX85" fmla="*/ 10482977 w 18296289"/>
              <a:gd name="connsiteY85" fmla="*/ 3 h 10287000"/>
              <a:gd name="connsiteX86" fmla="*/ 10482977 w 18296289"/>
              <a:gd name="connsiteY86" fmla="*/ 10287000 h 10287000"/>
              <a:gd name="connsiteX87" fmla="*/ 10254966 w 18296289"/>
              <a:gd name="connsiteY87" fmla="*/ 10287000 h 10287000"/>
              <a:gd name="connsiteX88" fmla="*/ 10743298 w 18296289"/>
              <a:gd name="connsiteY88" fmla="*/ 2 h 10287000"/>
              <a:gd name="connsiteX89" fmla="*/ 10971309 w 18296289"/>
              <a:gd name="connsiteY89" fmla="*/ 2 h 10287000"/>
              <a:gd name="connsiteX90" fmla="*/ 10971309 w 18296289"/>
              <a:gd name="connsiteY90" fmla="*/ 10287000 h 10287000"/>
              <a:gd name="connsiteX91" fmla="*/ 10743298 w 18296289"/>
              <a:gd name="connsiteY91" fmla="*/ 10287000 h 10287000"/>
              <a:gd name="connsiteX92" fmla="*/ 11231630 w 18296289"/>
              <a:gd name="connsiteY92" fmla="*/ 2 h 10287000"/>
              <a:gd name="connsiteX93" fmla="*/ 11459641 w 18296289"/>
              <a:gd name="connsiteY93" fmla="*/ 2 h 10287000"/>
              <a:gd name="connsiteX94" fmla="*/ 11459641 w 18296289"/>
              <a:gd name="connsiteY94" fmla="*/ 10287000 h 10287000"/>
              <a:gd name="connsiteX95" fmla="*/ 11231630 w 18296289"/>
              <a:gd name="connsiteY95" fmla="*/ 10287000 h 10287000"/>
              <a:gd name="connsiteX96" fmla="*/ 11719962 w 18296289"/>
              <a:gd name="connsiteY96" fmla="*/ 2 h 10287000"/>
              <a:gd name="connsiteX97" fmla="*/ 11947973 w 18296289"/>
              <a:gd name="connsiteY97" fmla="*/ 2 h 10287000"/>
              <a:gd name="connsiteX98" fmla="*/ 11947973 w 18296289"/>
              <a:gd name="connsiteY98" fmla="*/ 10287000 h 10287000"/>
              <a:gd name="connsiteX99" fmla="*/ 11719962 w 18296289"/>
              <a:gd name="connsiteY99" fmla="*/ 10287000 h 10287000"/>
              <a:gd name="connsiteX100" fmla="*/ 12208294 w 18296289"/>
              <a:gd name="connsiteY100" fmla="*/ 2 h 10287000"/>
              <a:gd name="connsiteX101" fmla="*/ 12436305 w 18296289"/>
              <a:gd name="connsiteY101" fmla="*/ 2 h 10287000"/>
              <a:gd name="connsiteX102" fmla="*/ 12436305 w 18296289"/>
              <a:gd name="connsiteY102" fmla="*/ 10287000 h 10287000"/>
              <a:gd name="connsiteX103" fmla="*/ 12208294 w 18296289"/>
              <a:gd name="connsiteY103" fmla="*/ 10287000 h 10287000"/>
              <a:gd name="connsiteX104" fmla="*/ 12696626 w 18296289"/>
              <a:gd name="connsiteY104" fmla="*/ 2 h 10287000"/>
              <a:gd name="connsiteX105" fmla="*/ 12924637 w 18296289"/>
              <a:gd name="connsiteY105" fmla="*/ 2 h 10287000"/>
              <a:gd name="connsiteX106" fmla="*/ 12924637 w 18296289"/>
              <a:gd name="connsiteY106" fmla="*/ 10287000 h 10287000"/>
              <a:gd name="connsiteX107" fmla="*/ 12696626 w 18296289"/>
              <a:gd name="connsiteY107" fmla="*/ 10287000 h 10287000"/>
              <a:gd name="connsiteX108" fmla="*/ 13184958 w 18296289"/>
              <a:gd name="connsiteY108" fmla="*/ 2 h 10287000"/>
              <a:gd name="connsiteX109" fmla="*/ 13412969 w 18296289"/>
              <a:gd name="connsiteY109" fmla="*/ 2 h 10287000"/>
              <a:gd name="connsiteX110" fmla="*/ 13412969 w 18296289"/>
              <a:gd name="connsiteY110" fmla="*/ 10287000 h 10287000"/>
              <a:gd name="connsiteX111" fmla="*/ 13184958 w 18296289"/>
              <a:gd name="connsiteY111" fmla="*/ 10287000 h 10287000"/>
              <a:gd name="connsiteX112" fmla="*/ 13673290 w 18296289"/>
              <a:gd name="connsiteY112" fmla="*/ 1 h 10287000"/>
              <a:gd name="connsiteX113" fmla="*/ 13901301 w 18296289"/>
              <a:gd name="connsiteY113" fmla="*/ 1 h 10287000"/>
              <a:gd name="connsiteX114" fmla="*/ 13901301 w 18296289"/>
              <a:gd name="connsiteY114" fmla="*/ 10287000 h 10287000"/>
              <a:gd name="connsiteX115" fmla="*/ 13673290 w 18296289"/>
              <a:gd name="connsiteY115" fmla="*/ 10287000 h 10287000"/>
              <a:gd name="connsiteX116" fmla="*/ 14161622 w 18296289"/>
              <a:gd name="connsiteY116" fmla="*/ 1 h 10287000"/>
              <a:gd name="connsiteX117" fmla="*/ 14389633 w 18296289"/>
              <a:gd name="connsiteY117" fmla="*/ 1 h 10287000"/>
              <a:gd name="connsiteX118" fmla="*/ 14389633 w 18296289"/>
              <a:gd name="connsiteY118" fmla="*/ 10287000 h 10287000"/>
              <a:gd name="connsiteX119" fmla="*/ 14161622 w 18296289"/>
              <a:gd name="connsiteY119" fmla="*/ 10287000 h 10287000"/>
              <a:gd name="connsiteX120" fmla="*/ 14649954 w 18296289"/>
              <a:gd name="connsiteY120" fmla="*/ 1 h 10287000"/>
              <a:gd name="connsiteX121" fmla="*/ 14877965 w 18296289"/>
              <a:gd name="connsiteY121" fmla="*/ 1 h 10287000"/>
              <a:gd name="connsiteX122" fmla="*/ 14877965 w 18296289"/>
              <a:gd name="connsiteY122" fmla="*/ 10287000 h 10287000"/>
              <a:gd name="connsiteX123" fmla="*/ 14649954 w 18296289"/>
              <a:gd name="connsiteY123" fmla="*/ 10287000 h 10287000"/>
              <a:gd name="connsiteX124" fmla="*/ 15138286 w 18296289"/>
              <a:gd name="connsiteY124" fmla="*/ 1 h 10287000"/>
              <a:gd name="connsiteX125" fmla="*/ 15366297 w 18296289"/>
              <a:gd name="connsiteY125" fmla="*/ 1 h 10287000"/>
              <a:gd name="connsiteX126" fmla="*/ 15366297 w 18296289"/>
              <a:gd name="connsiteY126" fmla="*/ 10287000 h 10287000"/>
              <a:gd name="connsiteX127" fmla="*/ 15138286 w 18296289"/>
              <a:gd name="connsiteY127" fmla="*/ 10287000 h 10287000"/>
              <a:gd name="connsiteX128" fmla="*/ 15626618 w 18296289"/>
              <a:gd name="connsiteY128" fmla="*/ 1 h 10287000"/>
              <a:gd name="connsiteX129" fmla="*/ 15854629 w 18296289"/>
              <a:gd name="connsiteY129" fmla="*/ 1 h 10287000"/>
              <a:gd name="connsiteX130" fmla="*/ 15854629 w 18296289"/>
              <a:gd name="connsiteY130" fmla="*/ 10287000 h 10287000"/>
              <a:gd name="connsiteX131" fmla="*/ 15626618 w 18296289"/>
              <a:gd name="connsiteY131" fmla="*/ 10287000 h 10287000"/>
              <a:gd name="connsiteX132" fmla="*/ 16114950 w 18296289"/>
              <a:gd name="connsiteY132" fmla="*/ 1 h 10287000"/>
              <a:gd name="connsiteX133" fmla="*/ 16342961 w 18296289"/>
              <a:gd name="connsiteY133" fmla="*/ 1 h 10287000"/>
              <a:gd name="connsiteX134" fmla="*/ 16342961 w 18296289"/>
              <a:gd name="connsiteY134" fmla="*/ 10287000 h 10287000"/>
              <a:gd name="connsiteX135" fmla="*/ 16114950 w 18296289"/>
              <a:gd name="connsiteY135" fmla="*/ 10287000 h 10287000"/>
              <a:gd name="connsiteX136" fmla="*/ 16603282 w 18296289"/>
              <a:gd name="connsiteY136" fmla="*/ 1 h 10287000"/>
              <a:gd name="connsiteX137" fmla="*/ 16831293 w 18296289"/>
              <a:gd name="connsiteY137" fmla="*/ 1 h 10287000"/>
              <a:gd name="connsiteX138" fmla="*/ 16831293 w 18296289"/>
              <a:gd name="connsiteY138" fmla="*/ 10287000 h 10287000"/>
              <a:gd name="connsiteX139" fmla="*/ 16603282 w 18296289"/>
              <a:gd name="connsiteY139" fmla="*/ 10287000 h 10287000"/>
              <a:gd name="connsiteX140" fmla="*/ 17091615 w 18296289"/>
              <a:gd name="connsiteY140" fmla="*/ 0 h 10287000"/>
              <a:gd name="connsiteX141" fmla="*/ 17319625 w 18296289"/>
              <a:gd name="connsiteY141" fmla="*/ 0 h 10287000"/>
              <a:gd name="connsiteX142" fmla="*/ 17319625 w 18296289"/>
              <a:gd name="connsiteY142" fmla="*/ 10287000 h 10287000"/>
              <a:gd name="connsiteX143" fmla="*/ 17091615 w 18296289"/>
              <a:gd name="connsiteY143" fmla="*/ 10287000 h 10287000"/>
              <a:gd name="connsiteX144" fmla="*/ 17579947 w 18296289"/>
              <a:gd name="connsiteY144" fmla="*/ 0 h 10287000"/>
              <a:gd name="connsiteX145" fmla="*/ 17807957 w 18296289"/>
              <a:gd name="connsiteY145" fmla="*/ 0 h 10287000"/>
              <a:gd name="connsiteX146" fmla="*/ 17807957 w 18296289"/>
              <a:gd name="connsiteY146" fmla="*/ 10287000 h 10287000"/>
              <a:gd name="connsiteX147" fmla="*/ 17579947 w 18296289"/>
              <a:gd name="connsiteY147" fmla="*/ 10287000 h 10287000"/>
              <a:gd name="connsiteX148" fmla="*/ 18068279 w 18296289"/>
              <a:gd name="connsiteY148" fmla="*/ 0 h 10287000"/>
              <a:gd name="connsiteX149" fmla="*/ 18296289 w 18296289"/>
              <a:gd name="connsiteY149" fmla="*/ 0 h 10287000"/>
              <a:gd name="connsiteX150" fmla="*/ 18296289 w 18296289"/>
              <a:gd name="connsiteY150" fmla="*/ 10287000 h 10287000"/>
              <a:gd name="connsiteX151" fmla="*/ 18068279 w 18296289"/>
              <a:gd name="connsiteY151" fmla="*/ 10287000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8296289" h="10287000">
                <a:moveTo>
                  <a:pt x="488332" y="6"/>
                </a:moveTo>
                <a:lnTo>
                  <a:pt x="716342" y="6"/>
                </a:lnTo>
                <a:lnTo>
                  <a:pt x="716342" y="10287000"/>
                </a:lnTo>
                <a:lnTo>
                  <a:pt x="488332" y="10287000"/>
                </a:lnTo>
                <a:close/>
                <a:moveTo>
                  <a:pt x="0" y="6"/>
                </a:moveTo>
                <a:lnTo>
                  <a:pt x="228011" y="6"/>
                </a:lnTo>
                <a:lnTo>
                  <a:pt x="228011" y="10287000"/>
                </a:lnTo>
                <a:lnTo>
                  <a:pt x="0" y="10287000"/>
                </a:lnTo>
                <a:close/>
                <a:moveTo>
                  <a:pt x="976663" y="5"/>
                </a:moveTo>
                <a:lnTo>
                  <a:pt x="1204675" y="5"/>
                </a:lnTo>
                <a:lnTo>
                  <a:pt x="1204675" y="10287000"/>
                </a:lnTo>
                <a:lnTo>
                  <a:pt x="976663" y="10287000"/>
                </a:lnTo>
                <a:close/>
                <a:moveTo>
                  <a:pt x="1464995" y="5"/>
                </a:moveTo>
                <a:lnTo>
                  <a:pt x="1693006" y="5"/>
                </a:lnTo>
                <a:lnTo>
                  <a:pt x="1693006" y="10287000"/>
                </a:lnTo>
                <a:lnTo>
                  <a:pt x="1464995" y="10287000"/>
                </a:lnTo>
                <a:close/>
                <a:moveTo>
                  <a:pt x="1953326" y="5"/>
                </a:moveTo>
                <a:lnTo>
                  <a:pt x="2181338" y="5"/>
                </a:lnTo>
                <a:lnTo>
                  <a:pt x="2181338" y="10287000"/>
                </a:lnTo>
                <a:lnTo>
                  <a:pt x="1953326" y="10287000"/>
                </a:lnTo>
                <a:close/>
                <a:moveTo>
                  <a:pt x="2441658" y="5"/>
                </a:moveTo>
                <a:lnTo>
                  <a:pt x="2669670" y="5"/>
                </a:lnTo>
                <a:lnTo>
                  <a:pt x="2669670" y="10287000"/>
                </a:lnTo>
                <a:lnTo>
                  <a:pt x="2441658" y="10287000"/>
                </a:lnTo>
                <a:close/>
                <a:moveTo>
                  <a:pt x="2929991" y="5"/>
                </a:moveTo>
                <a:lnTo>
                  <a:pt x="3158002" y="5"/>
                </a:lnTo>
                <a:lnTo>
                  <a:pt x="3158002" y="10287000"/>
                </a:lnTo>
                <a:lnTo>
                  <a:pt x="2929991" y="10287000"/>
                </a:lnTo>
                <a:close/>
                <a:moveTo>
                  <a:pt x="3418323" y="5"/>
                </a:moveTo>
                <a:lnTo>
                  <a:pt x="3646334" y="5"/>
                </a:lnTo>
                <a:lnTo>
                  <a:pt x="3646334" y="10287000"/>
                </a:lnTo>
                <a:lnTo>
                  <a:pt x="3418323" y="10287000"/>
                </a:lnTo>
                <a:close/>
                <a:moveTo>
                  <a:pt x="3906655" y="5"/>
                </a:moveTo>
                <a:lnTo>
                  <a:pt x="4134665" y="5"/>
                </a:lnTo>
                <a:lnTo>
                  <a:pt x="4134665" y="10287000"/>
                </a:lnTo>
                <a:lnTo>
                  <a:pt x="3906655" y="10287000"/>
                </a:lnTo>
                <a:close/>
                <a:moveTo>
                  <a:pt x="4394985" y="4"/>
                </a:moveTo>
                <a:lnTo>
                  <a:pt x="4622994" y="4"/>
                </a:lnTo>
                <a:lnTo>
                  <a:pt x="4622994" y="10287000"/>
                </a:lnTo>
                <a:lnTo>
                  <a:pt x="4394985" y="10287000"/>
                </a:lnTo>
                <a:close/>
                <a:moveTo>
                  <a:pt x="4883318" y="4"/>
                </a:moveTo>
                <a:lnTo>
                  <a:pt x="5111327" y="4"/>
                </a:lnTo>
                <a:lnTo>
                  <a:pt x="5111327" y="10287000"/>
                </a:lnTo>
                <a:lnTo>
                  <a:pt x="4883318" y="10287000"/>
                </a:lnTo>
                <a:close/>
                <a:moveTo>
                  <a:pt x="5371649" y="4"/>
                </a:moveTo>
                <a:lnTo>
                  <a:pt x="5599660" y="4"/>
                </a:lnTo>
                <a:lnTo>
                  <a:pt x="5599660" y="10287000"/>
                </a:lnTo>
                <a:lnTo>
                  <a:pt x="5371649" y="10287000"/>
                </a:lnTo>
                <a:close/>
                <a:moveTo>
                  <a:pt x="5859980" y="4"/>
                </a:moveTo>
                <a:lnTo>
                  <a:pt x="6087990" y="4"/>
                </a:lnTo>
                <a:lnTo>
                  <a:pt x="6087990" y="10287000"/>
                </a:lnTo>
                <a:lnTo>
                  <a:pt x="5859980" y="10287000"/>
                </a:lnTo>
                <a:close/>
                <a:moveTo>
                  <a:pt x="6348314" y="4"/>
                </a:moveTo>
                <a:lnTo>
                  <a:pt x="6576324" y="4"/>
                </a:lnTo>
                <a:lnTo>
                  <a:pt x="6576324" y="10287000"/>
                </a:lnTo>
                <a:lnTo>
                  <a:pt x="6348314" y="10287000"/>
                </a:lnTo>
                <a:close/>
                <a:moveTo>
                  <a:pt x="6836644" y="4"/>
                </a:moveTo>
                <a:lnTo>
                  <a:pt x="7064654" y="4"/>
                </a:lnTo>
                <a:lnTo>
                  <a:pt x="7064654" y="10287000"/>
                </a:lnTo>
                <a:lnTo>
                  <a:pt x="6836644" y="10287000"/>
                </a:lnTo>
                <a:close/>
                <a:moveTo>
                  <a:pt x="7324976" y="3"/>
                </a:moveTo>
                <a:lnTo>
                  <a:pt x="7552987" y="3"/>
                </a:lnTo>
                <a:lnTo>
                  <a:pt x="7552987" y="10287000"/>
                </a:lnTo>
                <a:lnTo>
                  <a:pt x="7324976" y="10287000"/>
                </a:lnTo>
                <a:close/>
                <a:moveTo>
                  <a:pt x="7813308" y="3"/>
                </a:moveTo>
                <a:lnTo>
                  <a:pt x="8041318" y="3"/>
                </a:lnTo>
                <a:lnTo>
                  <a:pt x="8041318" y="10287000"/>
                </a:lnTo>
                <a:lnTo>
                  <a:pt x="7813308" y="10287000"/>
                </a:lnTo>
                <a:close/>
                <a:moveTo>
                  <a:pt x="8301639" y="3"/>
                </a:moveTo>
                <a:lnTo>
                  <a:pt x="8529649" y="3"/>
                </a:lnTo>
                <a:lnTo>
                  <a:pt x="8529649" y="10287000"/>
                </a:lnTo>
                <a:lnTo>
                  <a:pt x="8301639" y="10287000"/>
                </a:lnTo>
                <a:close/>
                <a:moveTo>
                  <a:pt x="8789970" y="3"/>
                </a:moveTo>
                <a:lnTo>
                  <a:pt x="9017981" y="3"/>
                </a:lnTo>
                <a:lnTo>
                  <a:pt x="9017981" y="10287000"/>
                </a:lnTo>
                <a:lnTo>
                  <a:pt x="8789970" y="10287000"/>
                </a:lnTo>
                <a:close/>
                <a:moveTo>
                  <a:pt x="9278302" y="3"/>
                </a:moveTo>
                <a:lnTo>
                  <a:pt x="9506313" y="3"/>
                </a:lnTo>
                <a:lnTo>
                  <a:pt x="9506313" y="10287000"/>
                </a:lnTo>
                <a:lnTo>
                  <a:pt x="9278302" y="10287000"/>
                </a:lnTo>
                <a:close/>
                <a:moveTo>
                  <a:pt x="9766634" y="3"/>
                </a:moveTo>
                <a:lnTo>
                  <a:pt x="9994645" y="3"/>
                </a:lnTo>
                <a:lnTo>
                  <a:pt x="9994645" y="10287000"/>
                </a:lnTo>
                <a:lnTo>
                  <a:pt x="9766634" y="10287000"/>
                </a:lnTo>
                <a:close/>
                <a:moveTo>
                  <a:pt x="10254966" y="3"/>
                </a:moveTo>
                <a:lnTo>
                  <a:pt x="10482977" y="3"/>
                </a:lnTo>
                <a:lnTo>
                  <a:pt x="10482977" y="10287000"/>
                </a:lnTo>
                <a:lnTo>
                  <a:pt x="10254966" y="10287000"/>
                </a:lnTo>
                <a:close/>
                <a:moveTo>
                  <a:pt x="10743298" y="2"/>
                </a:moveTo>
                <a:lnTo>
                  <a:pt x="10971309" y="2"/>
                </a:lnTo>
                <a:lnTo>
                  <a:pt x="10971309" y="10287000"/>
                </a:lnTo>
                <a:lnTo>
                  <a:pt x="10743298" y="10287000"/>
                </a:lnTo>
                <a:close/>
                <a:moveTo>
                  <a:pt x="11231630" y="2"/>
                </a:moveTo>
                <a:lnTo>
                  <a:pt x="11459641" y="2"/>
                </a:lnTo>
                <a:lnTo>
                  <a:pt x="11459641" y="10287000"/>
                </a:lnTo>
                <a:lnTo>
                  <a:pt x="11231630" y="10287000"/>
                </a:lnTo>
                <a:close/>
                <a:moveTo>
                  <a:pt x="11719962" y="2"/>
                </a:moveTo>
                <a:lnTo>
                  <a:pt x="11947973" y="2"/>
                </a:lnTo>
                <a:lnTo>
                  <a:pt x="11947973" y="10287000"/>
                </a:lnTo>
                <a:lnTo>
                  <a:pt x="11719962" y="10287000"/>
                </a:lnTo>
                <a:close/>
                <a:moveTo>
                  <a:pt x="12208294" y="2"/>
                </a:moveTo>
                <a:lnTo>
                  <a:pt x="12436305" y="2"/>
                </a:lnTo>
                <a:lnTo>
                  <a:pt x="12436305" y="10287000"/>
                </a:lnTo>
                <a:lnTo>
                  <a:pt x="12208294" y="10287000"/>
                </a:lnTo>
                <a:close/>
                <a:moveTo>
                  <a:pt x="12696626" y="2"/>
                </a:moveTo>
                <a:lnTo>
                  <a:pt x="12924637" y="2"/>
                </a:lnTo>
                <a:lnTo>
                  <a:pt x="12924637" y="10287000"/>
                </a:lnTo>
                <a:lnTo>
                  <a:pt x="12696626" y="10287000"/>
                </a:lnTo>
                <a:close/>
                <a:moveTo>
                  <a:pt x="13184958" y="2"/>
                </a:moveTo>
                <a:lnTo>
                  <a:pt x="13412969" y="2"/>
                </a:lnTo>
                <a:lnTo>
                  <a:pt x="13412969" y="10287000"/>
                </a:lnTo>
                <a:lnTo>
                  <a:pt x="13184958" y="10287000"/>
                </a:lnTo>
                <a:close/>
                <a:moveTo>
                  <a:pt x="13673290" y="1"/>
                </a:moveTo>
                <a:lnTo>
                  <a:pt x="13901301" y="1"/>
                </a:lnTo>
                <a:lnTo>
                  <a:pt x="13901301" y="10287000"/>
                </a:lnTo>
                <a:lnTo>
                  <a:pt x="13673290" y="10287000"/>
                </a:lnTo>
                <a:close/>
                <a:moveTo>
                  <a:pt x="14161622" y="1"/>
                </a:moveTo>
                <a:lnTo>
                  <a:pt x="14389633" y="1"/>
                </a:lnTo>
                <a:lnTo>
                  <a:pt x="14389633" y="10287000"/>
                </a:lnTo>
                <a:lnTo>
                  <a:pt x="14161622" y="10287000"/>
                </a:lnTo>
                <a:close/>
                <a:moveTo>
                  <a:pt x="14649954" y="1"/>
                </a:moveTo>
                <a:lnTo>
                  <a:pt x="14877965" y="1"/>
                </a:lnTo>
                <a:lnTo>
                  <a:pt x="14877965" y="10287000"/>
                </a:lnTo>
                <a:lnTo>
                  <a:pt x="14649954" y="10287000"/>
                </a:lnTo>
                <a:close/>
                <a:moveTo>
                  <a:pt x="15138286" y="1"/>
                </a:moveTo>
                <a:lnTo>
                  <a:pt x="15366297" y="1"/>
                </a:lnTo>
                <a:lnTo>
                  <a:pt x="15366297" y="10287000"/>
                </a:lnTo>
                <a:lnTo>
                  <a:pt x="15138286" y="10287000"/>
                </a:lnTo>
                <a:close/>
                <a:moveTo>
                  <a:pt x="15626618" y="1"/>
                </a:moveTo>
                <a:lnTo>
                  <a:pt x="15854629" y="1"/>
                </a:lnTo>
                <a:lnTo>
                  <a:pt x="15854629" y="10287000"/>
                </a:lnTo>
                <a:lnTo>
                  <a:pt x="15626618" y="10287000"/>
                </a:lnTo>
                <a:close/>
                <a:moveTo>
                  <a:pt x="16114950" y="1"/>
                </a:moveTo>
                <a:lnTo>
                  <a:pt x="16342961" y="1"/>
                </a:lnTo>
                <a:lnTo>
                  <a:pt x="16342961" y="10287000"/>
                </a:lnTo>
                <a:lnTo>
                  <a:pt x="16114950" y="10287000"/>
                </a:lnTo>
                <a:close/>
                <a:moveTo>
                  <a:pt x="16603282" y="1"/>
                </a:moveTo>
                <a:lnTo>
                  <a:pt x="16831293" y="1"/>
                </a:lnTo>
                <a:lnTo>
                  <a:pt x="16831293" y="10287000"/>
                </a:lnTo>
                <a:lnTo>
                  <a:pt x="16603282" y="10287000"/>
                </a:lnTo>
                <a:close/>
                <a:moveTo>
                  <a:pt x="17091615" y="0"/>
                </a:moveTo>
                <a:lnTo>
                  <a:pt x="17319625" y="0"/>
                </a:lnTo>
                <a:lnTo>
                  <a:pt x="17319625" y="10287000"/>
                </a:lnTo>
                <a:lnTo>
                  <a:pt x="17091615" y="10287000"/>
                </a:lnTo>
                <a:close/>
                <a:moveTo>
                  <a:pt x="17579947" y="0"/>
                </a:moveTo>
                <a:lnTo>
                  <a:pt x="17807957" y="0"/>
                </a:lnTo>
                <a:lnTo>
                  <a:pt x="17807957" y="10287000"/>
                </a:lnTo>
                <a:lnTo>
                  <a:pt x="17579947" y="10287000"/>
                </a:lnTo>
                <a:close/>
                <a:moveTo>
                  <a:pt x="18068279" y="0"/>
                </a:moveTo>
                <a:lnTo>
                  <a:pt x="18296289" y="0"/>
                </a:lnTo>
                <a:lnTo>
                  <a:pt x="18296289" y="10287000"/>
                </a:lnTo>
                <a:lnTo>
                  <a:pt x="18068279" y="10287000"/>
                </a:lnTo>
                <a:close/>
              </a:path>
            </a:pathLst>
          </a:cu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0" name="Rectangle 109">
            <a:extLst>
              <a:ext uri="{FF2B5EF4-FFF2-40B4-BE49-F238E27FC236}">
                <a16:creationId xmlns:a16="http://schemas.microsoft.com/office/drawing/2014/main" id="{CEB9BB9F-1DB6-45C3-A6FE-8F093D9D5FD9}"/>
              </a:ext>
            </a:extLst>
          </p:cNvPr>
          <p:cNvSpPr/>
          <p:nvPr/>
        </p:nvSpPr>
        <p:spPr>
          <a:xfrm>
            <a:off x="1" y="0"/>
            <a:ext cx="28088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TextBox 3">
            <a:extLst>
              <a:ext uri="{FF2B5EF4-FFF2-40B4-BE49-F238E27FC236}">
                <a16:creationId xmlns:a16="http://schemas.microsoft.com/office/drawing/2014/main" id="{948A2979-A456-4286-B8FC-8FF4C0C58EFD}"/>
              </a:ext>
            </a:extLst>
          </p:cNvPr>
          <p:cNvSpPr txBox="1"/>
          <p:nvPr/>
        </p:nvSpPr>
        <p:spPr>
          <a:xfrm>
            <a:off x="5524501" y="2919754"/>
            <a:ext cx="6667500" cy="830997"/>
          </a:xfrm>
          <a:prstGeom prst="rect">
            <a:avLst/>
          </a:prstGeom>
          <a:noFill/>
        </p:spPr>
        <p:txBody>
          <a:bodyPr wrap="square" rtlCol="0" anchor="ctr">
            <a:spAutoFit/>
          </a:bodyPr>
          <a:lstStyle/>
          <a:p>
            <a:pPr rtl="1"/>
            <a:r>
              <a:rPr lang="fa-IR" altLang="en-US" sz="4800" dirty="0"/>
              <a:t>آرایه ها</a:t>
            </a:r>
            <a:endParaRPr lang="fa-IR" altLang="ko-KR" sz="4800" dirty="0">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524437" y="3614574"/>
            <a:ext cx="6667419" cy="400110"/>
          </a:xfrm>
          <a:prstGeom prst="rect">
            <a:avLst/>
          </a:prstGeom>
          <a:noFill/>
        </p:spPr>
        <p:txBody>
          <a:bodyPr wrap="square" rtlCol="0" anchor="ctr">
            <a:spAutoFit/>
          </a:bodyPr>
          <a:lstStyle/>
          <a:p>
            <a:r>
              <a:rPr lang="en-US" altLang="ko-KR" sz="2000" dirty="0">
                <a:cs typeface="Arial" pitchFamily="34" charset="0"/>
              </a:rPr>
              <a:t>arrays</a:t>
            </a:r>
            <a:endParaRPr lang="ko-KR" altLang="en-US" sz="2000" dirty="0">
              <a:cs typeface="Arial" pitchFamily="34" charset="0"/>
            </a:endParaRPr>
          </a:p>
        </p:txBody>
      </p:sp>
      <p:grpSp>
        <p:nvGrpSpPr>
          <p:cNvPr id="6" name="Group 5">
            <a:extLst>
              <a:ext uri="{FF2B5EF4-FFF2-40B4-BE49-F238E27FC236}">
                <a16:creationId xmlns:a16="http://schemas.microsoft.com/office/drawing/2014/main" id="{BF384FF8-8F72-4348-B6C6-0E1A01B1930B}"/>
              </a:ext>
            </a:extLst>
          </p:cNvPr>
          <p:cNvGrpSpPr/>
          <p:nvPr/>
        </p:nvGrpSpPr>
        <p:grpSpPr>
          <a:xfrm rot="20788243">
            <a:off x="2450991" y="1780656"/>
            <a:ext cx="2315135" cy="2140856"/>
            <a:chOff x="8479089" y="1262387"/>
            <a:chExt cx="6147593" cy="5684813"/>
          </a:xfrm>
        </p:grpSpPr>
        <p:grpSp>
          <p:nvGrpSpPr>
            <p:cNvPr id="7" name="Group 6">
              <a:extLst>
                <a:ext uri="{FF2B5EF4-FFF2-40B4-BE49-F238E27FC236}">
                  <a16:creationId xmlns:a16="http://schemas.microsoft.com/office/drawing/2014/main" id="{36204B64-8526-4B61-A8B5-E25EAB5B9AC2}"/>
                </a:ext>
              </a:extLst>
            </p:cNvPr>
            <p:cNvGrpSpPr/>
            <p:nvPr/>
          </p:nvGrpSpPr>
          <p:grpSpPr>
            <a:xfrm rot="20275744" flipH="1">
              <a:off x="9114364" y="4275293"/>
              <a:ext cx="965714" cy="1155036"/>
              <a:chOff x="5704433" y="717502"/>
              <a:chExt cx="7365528" cy="8809481"/>
            </a:xfrm>
          </p:grpSpPr>
          <p:sp>
            <p:nvSpPr>
              <p:cNvPr id="96" name="Freeform: Shape 95">
                <a:extLst>
                  <a:ext uri="{FF2B5EF4-FFF2-40B4-BE49-F238E27FC236}">
                    <a16:creationId xmlns:a16="http://schemas.microsoft.com/office/drawing/2014/main" id="{4C583B3B-CFCC-4297-9213-64738AD7179A}"/>
                  </a:ext>
                </a:extLst>
              </p:cNvPr>
              <p:cNvSpPr/>
              <p:nvPr/>
            </p:nvSpPr>
            <p:spPr>
              <a:xfrm>
                <a:off x="11674968" y="8268753"/>
                <a:ext cx="765879" cy="125823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7" name="Freeform: Shape 96">
                <a:extLst>
                  <a:ext uri="{FF2B5EF4-FFF2-40B4-BE49-F238E27FC236}">
                    <a16:creationId xmlns:a16="http://schemas.microsoft.com/office/drawing/2014/main" id="{EB552930-4B1B-43E9-A809-9753F9AA577D}"/>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8" name="Freeform: Shape 97">
                <a:extLst>
                  <a:ext uri="{FF2B5EF4-FFF2-40B4-BE49-F238E27FC236}">
                    <a16:creationId xmlns:a16="http://schemas.microsoft.com/office/drawing/2014/main" id="{8FB87850-A979-4840-8BDA-266AFEADB5E2}"/>
                  </a:ext>
                </a:extLst>
              </p:cNvPr>
              <p:cNvSpPr/>
              <p:nvPr/>
            </p:nvSpPr>
            <p:spPr>
              <a:xfrm>
                <a:off x="5704433" y="5540923"/>
                <a:ext cx="793232" cy="589649"/>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9" name="Freeform: Shape 98">
                <a:extLst>
                  <a:ext uri="{FF2B5EF4-FFF2-40B4-BE49-F238E27FC236}">
                    <a16:creationId xmlns:a16="http://schemas.microsoft.com/office/drawing/2014/main" id="{D03EC990-949A-4320-955A-94EC80955A08}"/>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0" name="Freeform: Shape 99">
                <a:extLst>
                  <a:ext uri="{FF2B5EF4-FFF2-40B4-BE49-F238E27FC236}">
                    <a16:creationId xmlns:a16="http://schemas.microsoft.com/office/drawing/2014/main" id="{C638D00C-9430-4FDE-9AC1-2278342DFDD5}"/>
                  </a:ext>
                </a:extLst>
              </p:cNvPr>
              <p:cNvSpPr/>
              <p:nvPr/>
            </p:nvSpPr>
            <p:spPr>
              <a:xfrm>
                <a:off x="10143209" y="2425829"/>
                <a:ext cx="2926752" cy="3993512"/>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1" name="Freeform: Shape 100">
                <a:extLst>
                  <a:ext uri="{FF2B5EF4-FFF2-40B4-BE49-F238E27FC236}">
                    <a16:creationId xmlns:a16="http://schemas.microsoft.com/office/drawing/2014/main" id="{E75213F3-6F48-427A-A1CD-DEFA0614A3FE}"/>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Freeform: Shape 101">
                <a:extLst>
                  <a:ext uri="{FF2B5EF4-FFF2-40B4-BE49-F238E27FC236}">
                    <a16:creationId xmlns:a16="http://schemas.microsoft.com/office/drawing/2014/main" id="{B6402CDE-35E8-4959-AC8C-436170A95AA6}"/>
                  </a:ext>
                </a:extLst>
              </p:cNvPr>
              <p:cNvSpPr/>
              <p:nvPr/>
            </p:nvSpPr>
            <p:spPr>
              <a:xfrm>
                <a:off x="7708809" y="717502"/>
                <a:ext cx="2543812" cy="6236443"/>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8" name="Group 7">
              <a:extLst>
                <a:ext uri="{FF2B5EF4-FFF2-40B4-BE49-F238E27FC236}">
                  <a16:creationId xmlns:a16="http://schemas.microsoft.com/office/drawing/2014/main" id="{ECE27259-8B80-42E3-8FC7-94443B82E846}"/>
                </a:ext>
              </a:extLst>
            </p:cNvPr>
            <p:cNvGrpSpPr/>
            <p:nvPr/>
          </p:nvGrpSpPr>
          <p:grpSpPr>
            <a:xfrm rot="20275744" flipH="1">
              <a:off x="8479089" y="5341625"/>
              <a:ext cx="1416763" cy="1605575"/>
              <a:chOff x="5365048" y="479821"/>
              <a:chExt cx="8036930" cy="9108010"/>
            </a:xfrm>
          </p:grpSpPr>
          <p:sp>
            <p:nvSpPr>
              <p:cNvPr id="89" name="Freeform: Shape 88">
                <a:extLst>
                  <a:ext uri="{FF2B5EF4-FFF2-40B4-BE49-F238E27FC236}">
                    <a16:creationId xmlns:a16="http://schemas.microsoft.com/office/drawing/2014/main" id="{E8B54D8D-B988-425C-9437-0C864008F97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0" name="Freeform: Shape 89">
                <a:extLst>
                  <a:ext uri="{FF2B5EF4-FFF2-40B4-BE49-F238E27FC236}">
                    <a16:creationId xmlns:a16="http://schemas.microsoft.com/office/drawing/2014/main" id="{9128FD92-FAEC-4382-807C-38861F86E909}"/>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1" name="Freeform: Shape 90">
                <a:extLst>
                  <a:ext uri="{FF2B5EF4-FFF2-40B4-BE49-F238E27FC236}">
                    <a16:creationId xmlns:a16="http://schemas.microsoft.com/office/drawing/2014/main" id="{4FA940C5-1992-432F-8D50-6FE2D3AD1766}"/>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2" name="Freeform: Shape 91">
                <a:extLst>
                  <a:ext uri="{FF2B5EF4-FFF2-40B4-BE49-F238E27FC236}">
                    <a16:creationId xmlns:a16="http://schemas.microsoft.com/office/drawing/2014/main" id="{496ED3DB-B2E7-42CF-8C4D-C2C15E22C146}"/>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3" name="Freeform: Shape 92">
                <a:extLst>
                  <a:ext uri="{FF2B5EF4-FFF2-40B4-BE49-F238E27FC236}">
                    <a16:creationId xmlns:a16="http://schemas.microsoft.com/office/drawing/2014/main" id="{ABC786B8-63BD-479D-8326-F731406C807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4" name="Freeform: Shape 93">
                <a:extLst>
                  <a:ext uri="{FF2B5EF4-FFF2-40B4-BE49-F238E27FC236}">
                    <a16:creationId xmlns:a16="http://schemas.microsoft.com/office/drawing/2014/main" id="{6D801E22-4BCC-4747-B911-74057F55EEBA}"/>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5" name="Freeform: Shape 94">
                <a:extLst>
                  <a:ext uri="{FF2B5EF4-FFF2-40B4-BE49-F238E27FC236}">
                    <a16:creationId xmlns:a16="http://schemas.microsoft.com/office/drawing/2014/main" id="{FEB56ACF-2597-4BD5-806C-41416ADCD550}"/>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9" name="Group 8">
              <a:extLst>
                <a:ext uri="{FF2B5EF4-FFF2-40B4-BE49-F238E27FC236}">
                  <a16:creationId xmlns:a16="http://schemas.microsoft.com/office/drawing/2014/main" id="{908CFA48-282C-40F5-96A9-AFC2D25C5C6B}"/>
                </a:ext>
              </a:extLst>
            </p:cNvPr>
            <p:cNvGrpSpPr/>
            <p:nvPr/>
          </p:nvGrpSpPr>
          <p:grpSpPr>
            <a:xfrm rot="20275744" flipH="1">
              <a:off x="10278521" y="5974428"/>
              <a:ext cx="496268" cy="512648"/>
              <a:chOff x="5365048" y="1982197"/>
              <a:chExt cx="7362621" cy="7605634"/>
            </a:xfrm>
          </p:grpSpPr>
          <p:sp>
            <p:nvSpPr>
              <p:cNvPr id="82" name="Freeform: Shape 81">
                <a:extLst>
                  <a:ext uri="{FF2B5EF4-FFF2-40B4-BE49-F238E27FC236}">
                    <a16:creationId xmlns:a16="http://schemas.microsoft.com/office/drawing/2014/main" id="{7C467737-31B9-4E8B-A93B-B84D8CAEF908}"/>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3" name="Freeform: Shape 82">
                <a:extLst>
                  <a:ext uri="{FF2B5EF4-FFF2-40B4-BE49-F238E27FC236}">
                    <a16:creationId xmlns:a16="http://schemas.microsoft.com/office/drawing/2014/main" id="{16F22960-E4E4-43C9-8113-9FA9383190C5}"/>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4" name="Freeform: Shape 83">
                <a:extLst>
                  <a:ext uri="{FF2B5EF4-FFF2-40B4-BE49-F238E27FC236}">
                    <a16:creationId xmlns:a16="http://schemas.microsoft.com/office/drawing/2014/main" id="{898A5C06-5EE3-47AB-88DE-492CA5D83E8C}"/>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5" name="Freeform: Shape 84">
                <a:extLst>
                  <a:ext uri="{FF2B5EF4-FFF2-40B4-BE49-F238E27FC236}">
                    <a16:creationId xmlns:a16="http://schemas.microsoft.com/office/drawing/2014/main" id="{06CE4DE0-4C74-4D7F-9471-2868F5BB871E}"/>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6" name="Freeform: Shape 85">
                <a:extLst>
                  <a:ext uri="{FF2B5EF4-FFF2-40B4-BE49-F238E27FC236}">
                    <a16:creationId xmlns:a16="http://schemas.microsoft.com/office/drawing/2014/main" id="{BFD0D555-216B-4932-B9FE-ACE365A3AC9C}"/>
                  </a:ext>
                </a:extLst>
              </p:cNvPr>
              <p:cNvSpPr/>
              <p:nvPr/>
            </p:nvSpPr>
            <p:spPr>
              <a:xfrm>
                <a:off x="9871173" y="3444023"/>
                <a:ext cx="1940058" cy="2975318"/>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7" name="Freeform: Shape 86">
                <a:extLst>
                  <a:ext uri="{FF2B5EF4-FFF2-40B4-BE49-F238E27FC236}">
                    <a16:creationId xmlns:a16="http://schemas.microsoft.com/office/drawing/2014/main" id="{72A05CE5-77C4-4604-BBD2-E3B32A88C073}"/>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8" name="Freeform: Shape 87">
                <a:extLst>
                  <a:ext uri="{FF2B5EF4-FFF2-40B4-BE49-F238E27FC236}">
                    <a16:creationId xmlns:a16="http://schemas.microsoft.com/office/drawing/2014/main" id="{15AE40B2-8808-4881-9B09-246C1117A929}"/>
                  </a:ext>
                </a:extLst>
              </p:cNvPr>
              <p:cNvSpPr/>
              <p:nvPr/>
            </p:nvSpPr>
            <p:spPr>
              <a:xfrm>
                <a:off x="7708809" y="1982197"/>
                <a:ext cx="2543813" cy="49717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0" name="Group 9">
              <a:extLst>
                <a:ext uri="{FF2B5EF4-FFF2-40B4-BE49-F238E27FC236}">
                  <a16:creationId xmlns:a16="http://schemas.microsoft.com/office/drawing/2014/main" id="{4A1B9EA9-2301-4049-8D19-A3E9AC6530D0}"/>
                </a:ext>
              </a:extLst>
            </p:cNvPr>
            <p:cNvGrpSpPr/>
            <p:nvPr/>
          </p:nvGrpSpPr>
          <p:grpSpPr>
            <a:xfrm rot="20275744" flipH="1">
              <a:off x="11620616" y="3813253"/>
              <a:ext cx="1199247" cy="1359069"/>
              <a:chOff x="5365051" y="479822"/>
              <a:chExt cx="8036930" cy="9108006"/>
            </a:xfrm>
          </p:grpSpPr>
          <p:sp>
            <p:nvSpPr>
              <p:cNvPr id="75" name="Freeform: Shape 74">
                <a:extLst>
                  <a:ext uri="{FF2B5EF4-FFF2-40B4-BE49-F238E27FC236}">
                    <a16:creationId xmlns:a16="http://schemas.microsoft.com/office/drawing/2014/main" id="{C385D748-74BF-4D8D-ACC5-059C21D36D6F}"/>
                  </a:ext>
                </a:extLst>
              </p:cNvPr>
              <p:cNvSpPr/>
              <p:nvPr/>
            </p:nvSpPr>
            <p:spPr>
              <a:xfrm>
                <a:off x="11674978" y="8268752"/>
                <a:ext cx="1052698" cy="1319076"/>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6" name="Freeform: Shape 75">
                <a:extLst>
                  <a:ext uri="{FF2B5EF4-FFF2-40B4-BE49-F238E27FC236}">
                    <a16:creationId xmlns:a16="http://schemas.microsoft.com/office/drawing/2014/main" id="{FA352A5A-CE85-4D62-9A13-117CC7600B7F}"/>
                  </a:ext>
                </a:extLst>
              </p:cNvPr>
              <p:cNvSpPr/>
              <p:nvPr/>
            </p:nvSpPr>
            <p:spPr>
              <a:xfrm>
                <a:off x="9107333" y="6879848"/>
                <a:ext cx="3333521" cy="1613813"/>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7" name="Freeform: Shape 76">
                <a:extLst>
                  <a:ext uri="{FF2B5EF4-FFF2-40B4-BE49-F238E27FC236}">
                    <a16:creationId xmlns:a16="http://schemas.microsoft.com/office/drawing/2014/main" id="{9BACD9CB-C787-4B39-8554-DC98CFE2F3DB}"/>
                  </a:ext>
                </a:extLst>
              </p:cNvPr>
              <p:cNvSpPr/>
              <p:nvPr/>
            </p:nvSpPr>
            <p:spPr>
              <a:xfrm>
                <a:off x="5365051" y="5540920"/>
                <a:ext cx="1132614" cy="452887"/>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8" name="Freeform: Shape 77">
                <a:extLst>
                  <a:ext uri="{FF2B5EF4-FFF2-40B4-BE49-F238E27FC236}">
                    <a16:creationId xmlns:a16="http://schemas.microsoft.com/office/drawing/2014/main" id="{25DF2450-FAF7-478C-AAE6-26251C8F2272}"/>
                  </a:ext>
                </a:extLst>
              </p:cNvPr>
              <p:cNvSpPr/>
              <p:nvPr/>
            </p:nvSpPr>
            <p:spPr>
              <a:xfrm>
                <a:off x="6149703" y="5215816"/>
                <a:ext cx="1586462" cy="237344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9" name="Freeform: Shape 78">
                <a:extLst>
                  <a:ext uri="{FF2B5EF4-FFF2-40B4-BE49-F238E27FC236}">
                    <a16:creationId xmlns:a16="http://schemas.microsoft.com/office/drawing/2014/main" id="{D3C4D7D3-B5BB-49DA-99E4-EF5F182C9875}"/>
                  </a:ext>
                </a:extLst>
              </p:cNvPr>
              <p:cNvSpPr/>
              <p:nvPr/>
            </p:nvSpPr>
            <p:spPr>
              <a:xfrm>
                <a:off x="9871175" y="2566273"/>
                <a:ext cx="3530806"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0" name="Freeform: Shape 79">
                <a:extLst>
                  <a:ext uri="{FF2B5EF4-FFF2-40B4-BE49-F238E27FC236}">
                    <a16:creationId xmlns:a16="http://schemas.microsoft.com/office/drawing/2014/main" id="{3E026E30-9F88-4E52-A252-742503E17DA0}"/>
                  </a:ext>
                </a:extLst>
              </p:cNvPr>
              <p:cNvSpPr/>
              <p:nvPr/>
            </p:nvSpPr>
            <p:spPr>
              <a:xfrm>
                <a:off x="7585443" y="3324704"/>
                <a:ext cx="2667181" cy="46264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1" name="Freeform: Shape 80">
                <a:extLst>
                  <a:ext uri="{FF2B5EF4-FFF2-40B4-BE49-F238E27FC236}">
                    <a16:creationId xmlns:a16="http://schemas.microsoft.com/office/drawing/2014/main" id="{08C900B2-BEB8-4E65-8811-47A6121E6DED}"/>
                  </a:ext>
                </a:extLst>
              </p:cNvPr>
              <p:cNvSpPr/>
              <p:nvPr/>
            </p:nvSpPr>
            <p:spPr>
              <a:xfrm>
                <a:off x="7708807" y="479822"/>
                <a:ext cx="2543816" cy="647412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 name="Group 10">
              <a:extLst>
                <a:ext uri="{FF2B5EF4-FFF2-40B4-BE49-F238E27FC236}">
                  <a16:creationId xmlns:a16="http://schemas.microsoft.com/office/drawing/2014/main" id="{A976A94D-D5F5-4609-AF2D-3B882D9BC725}"/>
                </a:ext>
              </a:extLst>
            </p:cNvPr>
            <p:cNvGrpSpPr/>
            <p:nvPr/>
          </p:nvGrpSpPr>
          <p:grpSpPr>
            <a:xfrm rot="20073958" flipH="1">
              <a:off x="10116519" y="4915091"/>
              <a:ext cx="1567652" cy="1079675"/>
              <a:chOff x="3667032" y="1708483"/>
              <a:chExt cx="8105829" cy="5582653"/>
            </a:xfrm>
          </p:grpSpPr>
          <p:sp>
            <p:nvSpPr>
              <p:cNvPr id="68" name="Freeform: Shape 67">
                <a:extLst>
                  <a:ext uri="{FF2B5EF4-FFF2-40B4-BE49-F238E27FC236}">
                    <a16:creationId xmlns:a16="http://schemas.microsoft.com/office/drawing/2014/main" id="{740A6B72-633A-4964-96B3-9A148FF849E3}"/>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9" name="Freeform: Shape 68">
                <a:extLst>
                  <a:ext uri="{FF2B5EF4-FFF2-40B4-BE49-F238E27FC236}">
                    <a16:creationId xmlns:a16="http://schemas.microsoft.com/office/drawing/2014/main" id="{D40146B1-3180-4707-A6DC-BE5793CED9D6}"/>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0" name="Freeform: Shape 69">
                <a:extLst>
                  <a:ext uri="{FF2B5EF4-FFF2-40B4-BE49-F238E27FC236}">
                    <a16:creationId xmlns:a16="http://schemas.microsoft.com/office/drawing/2014/main" id="{C3449BE2-6176-4D30-83D2-ECFFDA807081}"/>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1" name="Freeform: Shape 70">
                <a:extLst>
                  <a:ext uri="{FF2B5EF4-FFF2-40B4-BE49-F238E27FC236}">
                    <a16:creationId xmlns:a16="http://schemas.microsoft.com/office/drawing/2014/main" id="{F690578B-BAFF-4522-B53E-124719FB9CB4}"/>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2" name="Freeform: Shape 71">
                <a:extLst>
                  <a:ext uri="{FF2B5EF4-FFF2-40B4-BE49-F238E27FC236}">
                    <a16:creationId xmlns:a16="http://schemas.microsoft.com/office/drawing/2014/main" id="{4AB707A8-EA14-46A6-8FC3-D68EA3DAE48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3" name="Freeform: Shape 72">
                <a:extLst>
                  <a:ext uri="{FF2B5EF4-FFF2-40B4-BE49-F238E27FC236}">
                    <a16:creationId xmlns:a16="http://schemas.microsoft.com/office/drawing/2014/main" id="{DFACE692-69BE-47D3-A277-BB3F38656D9D}"/>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4" name="Freeform: Shape 73">
                <a:extLst>
                  <a:ext uri="{FF2B5EF4-FFF2-40B4-BE49-F238E27FC236}">
                    <a16:creationId xmlns:a16="http://schemas.microsoft.com/office/drawing/2014/main" id="{954A49EC-DAF5-4715-9944-D53F451E73F1}"/>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2" name="Group 11">
              <a:extLst>
                <a:ext uri="{FF2B5EF4-FFF2-40B4-BE49-F238E27FC236}">
                  <a16:creationId xmlns:a16="http://schemas.microsoft.com/office/drawing/2014/main" id="{6007B31D-6309-4FEE-83CE-4452D872DECC}"/>
                </a:ext>
              </a:extLst>
            </p:cNvPr>
            <p:cNvGrpSpPr/>
            <p:nvPr/>
          </p:nvGrpSpPr>
          <p:grpSpPr>
            <a:xfrm rot="20073958" flipH="1">
              <a:off x="10286237" y="3877079"/>
              <a:ext cx="981094" cy="675699"/>
              <a:chOff x="3667032" y="1708483"/>
              <a:chExt cx="8105829" cy="5582653"/>
            </a:xfrm>
          </p:grpSpPr>
          <p:sp>
            <p:nvSpPr>
              <p:cNvPr id="61" name="Freeform: Shape 60">
                <a:extLst>
                  <a:ext uri="{FF2B5EF4-FFF2-40B4-BE49-F238E27FC236}">
                    <a16:creationId xmlns:a16="http://schemas.microsoft.com/office/drawing/2014/main" id="{1CB31229-7923-4315-A7F1-07E855DAD1F4}"/>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2" name="Freeform: Shape 61">
                <a:extLst>
                  <a:ext uri="{FF2B5EF4-FFF2-40B4-BE49-F238E27FC236}">
                    <a16:creationId xmlns:a16="http://schemas.microsoft.com/office/drawing/2014/main" id="{F7B98F86-BEAF-423D-975C-4B92B5FDC512}"/>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3" name="Freeform: Shape 62">
                <a:extLst>
                  <a:ext uri="{FF2B5EF4-FFF2-40B4-BE49-F238E27FC236}">
                    <a16:creationId xmlns:a16="http://schemas.microsoft.com/office/drawing/2014/main" id="{90F2BEF7-178D-4E9F-A397-45BE0BA52373}"/>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4" name="Freeform: Shape 63">
                <a:extLst>
                  <a:ext uri="{FF2B5EF4-FFF2-40B4-BE49-F238E27FC236}">
                    <a16:creationId xmlns:a16="http://schemas.microsoft.com/office/drawing/2014/main" id="{BA5D33CC-72BA-4ED3-929D-BBFA7047CAEB}"/>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5" name="Freeform: Shape 64">
                <a:extLst>
                  <a:ext uri="{FF2B5EF4-FFF2-40B4-BE49-F238E27FC236}">
                    <a16:creationId xmlns:a16="http://schemas.microsoft.com/office/drawing/2014/main" id="{3CC7AFB0-C00A-4EA5-882E-D3826B7397E3}"/>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6" name="Freeform: Shape 65">
                <a:extLst>
                  <a:ext uri="{FF2B5EF4-FFF2-40B4-BE49-F238E27FC236}">
                    <a16:creationId xmlns:a16="http://schemas.microsoft.com/office/drawing/2014/main" id="{19394C8E-A74F-4AF5-97C7-95FA1AE0B925}"/>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7" name="Freeform: Shape 66">
                <a:extLst>
                  <a:ext uri="{FF2B5EF4-FFF2-40B4-BE49-F238E27FC236}">
                    <a16:creationId xmlns:a16="http://schemas.microsoft.com/office/drawing/2014/main" id="{3B1FA5F8-EF79-4816-A8B5-F00DAEE0012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3" name="Group 12">
              <a:extLst>
                <a:ext uri="{FF2B5EF4-FFF2-40B4-BE49-F238E27FC236}">
                  <a16:creationId xmlns:a16="http://schemas.microsoft.com/office/drawing/2014/main" id="{9906C50D-6583-4C6C-ABB6-604D442DC368}"/>
                </a:ext>
              </a:extLst>
            </p:cNvPr>
            <p:cNvGrpSpPr/>
            <p:nvPr/>
          </p:nvGrpSpPr>
          <p:grpSpPr>
            <a:xfrm rot="20275744" flipH="1">
              <a:off x="10178216" y="1637990"/>
              <a:ext cx="1416763" cy="1605575"/>
              <a:chOff x="5365048" y="479821"/>
              <a:chExt cx="8036930" cy="9108010"/>
            </a:xfrm>
          </p:grpSpPr>
          <p:sp>
            <p:nvSpPr>
              <p:cNvPr id="54" name="Freeform: Shape 53">
                <a:extLst>
                  <a:ext uri="{FF2B5EF4-FFF2-40B4-BE49-F238E27FC236}">
                    <a16:creationId xmlns:a16="http://schemas.microsoft.com/office/drawing/2014/main" id="{808F829E-4B0D-47BC-9880-012A7B65B548}"/>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Freeform: Shape 54">
                <a:extLst>
                  <a:ext uri="{FF2B5EF4-FFF2-40B4-BE49-F238E27FC236}">
                    <a16:creationId xmlns:a16="http://schemas.microsoft.com/office/drawing/2014/main" id="{8269D359-37D2-4469-A657-9DEA3B2D2262}"/>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Freeform: Shape 55">
                <a:extLst>
                  <a:ext uri="{FF2B5EF4-FFF2-40B4-BE49-F238E27FC236}">
                    <a16:creationId xmlns:a16="http://schemas.microsoft.com/office/drawing/2014/main" id="{467DC549-A083-4C11-B1F7-D33B745CEB70}"/>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7" name="Freeform: Shape 56">
                <a:extLst>
                  <a:ext uri="{FF2B5EF4-FFF2-40B4-BE49-F238E27FC236}">
                    <a16:creationId xmlns:a16="http://schemas.microsoft.com/office/drawing/2014/main" id="{F365A485-8177-48F1-9A43-F6CE27A2C7B7}"/>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8" name="Freeform: Shape 57">
                <a:extLst>
                  <a:ext uri="{FF2B5EF4-FFF2-40B4-BE49-F238E27FC236}">
                    <a16:creationId xmlns:a16="http://schemas.microsoft.com/office/drawing/2014/main" id="{989E9088-2ED8-4F34-BFA9-2DD62230872B}"/>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9" name="Freeform: Shape 58">
                <a:extLst>
                  <a:ext uri="{FF2B5EF4-FFF2-40B4-BE49-F238E27FC236}">
                    <a16:creationId xmlns:a16="http://schemas.microsoft.com/office/drawing/2014/main" id="{BE4B2C34-F66A-4F3B-AA9F-56FC53F89CEF}"/>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Freeform: Shape 59">
                <a:extLst>
                  <a:ext uri="{FF2B5EF4-FFF2-40B4-BE49-F238E27FC236}">
                    <a16:creationId xmlns:a16="http://schemas.microsoft.com/office/drawing/2014/main" id="{3167BC9F-BC21-4515-AE1E-1158D9F512BD}"/>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4" name="Group 13">
              <a:extLst>
                <a:ext uri="{FF2B5EF4-FFF2-40B4-BE49-F238E27FC236}">
                  <a16:creationId xmlns:a16="http://schemas.microsoft.com/office/drawing/2014/main" id="{35C7950D-0081-4FDD-96BF-00DC700C4892}"/>
                </a:ext>
              </a:extLst>
            </p:cNvPr>
            <p:cNvGrpSpPr/>
            <p:nvPr/>
          </p:nvGrpSpPr>
          <p:grpSpPr>
            <a:xfrm rot="20275744" flipH="1">
              <a:off x="11852978" y="2424207"/>
              <a:ext cx="1074020" cy="1217154"/>
              <a:chOff x="5365048" y="479821"/>
              <a:chExt cx="8036930" cy="9108010"/>
            </a:xfrm>
          </p:grpSpPr>
          <p:sp>
            <p:nvSpPr>
              <p:cNvPr id="47" name="Freeform: Shape 46">
                <a:extLst>
                  <a:ext uri="{FF2B5EF4-FFF2-40B4-BE49-F238E27FC236}">
                    <a16:creationId xmlns:a16="http://schemas.microsoft.com/office/drawing/2014/main" id="{1CA22296-76B6-4C9D-A610-6C234C29F810}"/>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Freeform: Shape 47">
                <a:extLst>
                  <a:ext uri="{FF2B5EF4-FFF2-40B4-BE49-F238E27FC236}">
                    <a16:creationId xmlns:a16="http://schemas.microsoft.com/office/drawing/2014/main" id="{86D450B3-B290-4F17-9A82-ABF9DF1DE5B0}"/>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Freeform: Shape 48">
                <a:extLst>
                  <a:ext uri="{FF2B5EF4-FFF2-40B4-BE49-F238E27FC236}">
                    <a16:creationId xmlns:a16="http://schemas.microsoft.com/office/drawing/2014/main" id="{65C16229-0C2F-41DC-BDD8-EC1081297450}"/>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Freeform: Shape 49">
                <a:extLst>
                  <a:ext uri="{FF2B5EF4-FFF2-40B4-BE49-F238E27FC236}">
                    <a16:creationId xmlns:a16="http://schemas.microsoft.com/office/drawing/2014/main" id="{0601B9C8-2FDF-477E-9898-91C87ECB21E0}"/>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Freeform: Shape 50">
                <a:extLst>
                  <a:ext uri="{FF2B5EF4-FFF2-40B4-BE49-F238E27FC236}">
                    <a16:creationId xmlns:a16="http://schemas.microsoft.com/office/drawing/2014/main" id="{EFB32CC0-4F88-4E41-9F2F-C9FCCAC1CBA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2" name="Freeform: Shape 51">
                <a:extLst>
                  <a:ext uri="{FF2B5EF4-FFF2-40B4-BE49-F238E27FC236}">
                    <a16:creationId xmlns:a16="http://schemas.microsoft.com/office/drawing/2014/main" id="{88873582-36C3-48D4-AD0B-DE9A6BF6252D}"/>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3" name="Freeform: Shape 52">
                <a:extLst>
                  <a:ext uri="{FF2B5EF4-FFF2-40B4-BE49-F238E27FC236}">
                    <a16:creationId xmlns:a16="http://schemas.microsoft.com/office/drawing/2014/main" id="{450CDD60-666F-4A75-92B6-5F5B797CA585}"/>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5" name="Group 14">
              <a:extLst>
                <a:ext uri="{FF2B5EF4-FFF2-40B4-BE49-F238E27FC236}">
                  <a16:creationId xmlns:a16="http://schemas.microsoft.com/office/drawing/2014/main" id="{919CC631-F3D5-474F-8835-1087B1EC8E3C}"/>
                </a:ext>
              </a:extLst>
            </p:cNvPr>
            <p:cNvGrpSpPr/>
            <p:nvPr/>
          </p:nvGrpSpPr>
          <p:grpSpPr>
            <a:xfrm rot="21043784" flipH="1">
              <a:off x="12949687" y="4848328"/>
              <a:ext cx="885221" cy="609671"/>
              <a:chOff x="3667032" y="1708483"/>
              <a:chExt cx="8105829" cy="5582653"/>
            </a:xfrm>
          </p:grpSpPr>
          <p:sp>
            <p:nvSpPr>
              <p:cNvPr id="40" name="Freeform: Shape 39">
                <a:extLst>
                  <a:ext uri="{FF2B5EF4-FFF2-40B4-BE49-F238E27FC236}">
                    <a16:creationId xmlns:a16="http://schemas.microsoft.com/office/drawing/2014/main" id="{A7B7CA39-7C1C-432E-93DF-FAE40EA0AB39}"/>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Freeform: Shape 40">
                <a:extLst>
                  <a:ext uri="{FF2B5EF4-FFF2-40B4-BE49-F238E27FC236}">
                    <a16:creationId xmlns:a16="http://schemas.microsoft.com/office/drawing/2014/main" id="{640CE090-27A0-41ED-937D-63A8F2040B1C}"/>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Freeform: Shape 41">
                <a:extLst>
                  <a:ext uri="{FF2B5EF4-FFF2-40B4-BE49-F238E27FC236}">
                    <a16:creationId xmlns:a16="http://schemas.microsoft.com/office/drawing/2014/main" id="{B9B6C874-B96E-479C-B875-CD48504853E6}"/>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3" name="Freeform: Shape 42">
                <a:extLst>
                  <a:ext uri="{FF2B5EF4-FFF2-40B4-BE49-F238E27FC236}">
                    <a16:creationId xmlns:a16="http://schemas.microsoft.com/office/drawing/2014/main" id="{94ADC981-020F-42C6-B668-1DF08572540E}"/>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 name="Freeform: Shape 43">
                <a:extLst>
                  <a:ext uri="{FF2B5EF4-FFF2-40B4-BE49-F238E27FC236}">
                    <a16:creationId xmlns:a16="http://schemas.microsoft.com/office/drawing/2014/main" id="{7D9D223F-EDB4-45BE-B370-2D29C457CD6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5" name="Freeform: Shape 44">
                <a:extLst>
                  <a:ext uri="{FF2B5EF4-FFF2-40B4-BE49-F238E27FC236}">
                    <a16:creationId xmlns:a16="http://schemas.microsoft.com/office/drawing/2014/main" id="{79D71484-C93C-48F4-A2FE-561C923EA019}"/>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6" name="Freeform: Shape 45">
                <a:extLst>
                  <a:ext uri="{FF2B5EF4-FFF2-40B4-BE49-F238E27FC236}">
                    <a16:creationId xmlns:a16="http://schemas.microsoft.com/office/drawing/2014/main" id="{62E6484E-1FD7-43AF-AD13-0D31529E1F1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6" name="Group 15">
              <a:extLst>
                <a:ext uri="{FF2B5EF4-FFF2-40B4-BE49-F238E27FC236}">
                  <a16:creationId xmlns:a16="http://schemas.microsoft.com/office/drawing/2014/main" id="{FC21BC80-4CA6-4B86-840F-9C3517060099}"/>
                </a:ext>
              </a:extLst>
            </p:cNvPr>
            <p:cNvGrpSpPr/>
            <p:nvPr/>
          </p:nvGrpSpPr>
          <p:grpSpPr>
            <a:xfrm rot="21043784" flipH="1">
              <a:off x="9098407" y="3250270"/>
              <a:ext cx="740471" cy="509978"/>
              <a:chOff x="3667032" y="1708483"/>
              <a:chExt cx="8105829" cy="5582653"/>
            </a:xfrm>
          </p:grpSpPr>
          <p:sp>
            <p:nvSpPr>
              <p:cNvPr id="33" name="Freeform: Shape 32">
                <a:extLst>
                  <a:ext uri="{FF2B5EF4-FFF2-40B4-BE49-F238E27FC236}">
                    <a16:creationId xmlns:a16="http://schemas.microsoft.com/office/drawing/2014/main" id="{FFC7FEB3-8A5C-467E-A3AA-5AD91CF423C5}"/>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Freeform: Shape 33">
                <a:extLst>
                  <a:ext uri="{FF2B5EF4-FFF2-40B4-BE49-F238E27FC236}">
                    <a16:creationId xmlns:a16="http://schemas.microsoft.com/office/drawing/2014/main" id="{071F25F0-0699-4A26-A1F3-ACBC2D108891}"/>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5" name="Freeform: Shape 34">
                <a:extLst>
                  <a:ext uri="{FF2B5EF4-FFF2-40B4-BE49-F238E27FC236}">
                    <a16:creationId xmlns:a16="http://schemas.microsoft.com/office/drawing/2014/main" id="{C6D21C08-5954-464C-9CFF-1F895A0B30A4}"/>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6" name="Freeform: Shape 35">
                <a:extLst>
                  <a:ext uri="{FF2B5EF4-FFF2-40B4-BE49-F238E27FC236}">
                    <a16:creationId xmlns:a16="http://schemas.microsoft.com/office/drawing/2014/main" id="{E918EED3-9B79-4A7D-83FA-C87BD3E71C6D}"/>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Freeform: Shape 36">
                <a:extLst>
                  <a:ext uri="{FF2B5EF4-FFF2-40B4-BE49-F238E27FC236}">
                    <a16:creationId xmlns:a16="http://schemas.microsoft.com/office/drawing/2014/main" id="{01F6A468-F3F6-4D6A-B01D-EBA40414DE21}"/>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Freeform: Shape 37">
                <a:extLst>
                  <a:ext uri="{FF2B5EF4-FFF2-40B4-BE49-F238E27FC236}">
                    <a16:creationId xmlns:a16="http://schemas.microsoft.com/office/drawing/2014/main" id="{9AA2A404-4E51-4573-801E-16F593AE80CC}"/>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Freeform: Shape 38">
                <a:extLst>
                  <a:ext uri="{FF2B5EF4-FFF2-40B4-BE49-F238E27FC236}">
                    <a16:creationId xmlns:a16="http://schemas.microsoft.com/office/drawing/2014/main" id="{EA53B2F4-33BE-43E3-8D64-A0FDE9F5C1E9}"/>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7" name="Group 16">
              <a:extLst>
                <a:ext uri="{FF2B5EF4-FFF2-40B4-BE49-F238E27FC236}">
                  <a16:creationId xmlns:a16="http://schemas.microsoft.com/office/drawing/2014/main" id="{9B55A05E-2313-42CE-9400-F183431BF3F9}"/>
                </a:ext>
              </a:extLst>
            </p:cNvPr>
            <p:cNvGrpSpPr/>
            <p:nvPr/>
          </p:nvGrpSpPr>
          <p:grpSpPr>
            <a:xfrm rot="20275744" flipH="1">
              <a:off x="12999428" y="1262387"/>
              <a:ext cx="1627254" cy="1844118"/>
              <a:chOff x="5365048" y="479821"/>
              <a:chExt cx="8036930" cy="9108010"/>
            </a:xfrm>
          </p:grpSpPr>
          <p:sp>
            <p:nvSpPr>
              <p:cNvPr id="26" name="Freeform: Shape 25">
                <a:extLst>
                  <a:ext uri="{FF2B5EF4-FFF2-40B4-BE49-F238E27FC236}">
                    <a16:creationId xmlns:a16="http://schemas.microsoft.com/office/drawing/2014/main" id="{BBB9D8D4-3653-400C-B38B-A809350EA55B}"/>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Freeform: Shape 26">
                <a:extLst>
                  <a:ext uri="{FF2B5EF4-FFF2-40B4-BE49-F238E27FC236}">
                    <a16:creationId xmlns:a16="http://schemas.microsoft.com/office/drawing/2014/main" id="{D66409B5-9B20-43C9-B3DB-571E394DF553}"/>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 name="Freeform: Shape 27">
                <a:extLst>
                  <a:ext uri="{FF2B5EF4-FFF2-40B4-BE49-F238E27FC236}">
                    <a16:creationId xmlns:a16="http://schemas.microsoft.com/office/drawing/2014/main" id="{4B534EBE-B982-4CAB-B96C-88E1B667719C}"/>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Freeform: Shape 28">
                <a:extLst>
                  <a:ext uri="{FF2B5EF4-FFF2-40B4-BE49-F238E27FC236}">
                    <a16:creationId xmlns:a16="http://schemas.microsoft.com/office/drawing/2014/main" id="{CD094AED-B320-4F63-B7FA-D1081B3FF00F}"/>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Freeform: Shape 29">
                <a:extLst>
                  <a:ext uri="{FF2B5EF4-FFF2-40B4-BE49-F238E27FC236}">
                    <a16:creationId xmlns:a16="http://schemas.microsoft.com/office/drawing/2014/main" id="{EF2CB90B-4C6F-428E-9A21-9CF239A6B313}"/>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Freeform: Shape 30">
                <a:extLst>
                  <a:ext uri="{FF2B5EF4-FFF2-40B4-BE49-F238E27FC236}">
                    <a16:creationId xmlns:a16="http://schemas.microsoft.com/office/drawing/2014/main" id="{7615928F-4E3C-4FFE-984D-F47A483C6061}"/>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Freeform: Shape 31">
                <a:extLst>
                  <a:ext uri="{FF2B5EF4-FFF2-40B4-BE49-F238E27FC236}">
                    <a16:creationId xmlns:a16="http://schemas.microsoft.com/office/drawing/2014/main" id="{39BB9543-19CA-4406-81F4-D68D2216F81C}"/>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8" name="Group 17">
              <a:extLst>
                <a:ext uri="{FF2B5EF4-FFF2-40B4-BE49-F238E27FC236}">
                  <a16:creationId xmlns:a16="http://schemas.microsoft.com/office/drawing/2014/main" id="{745340EC-00C1-432F-8176-FB2E0DFA2290}"/>
                </a:ext>
              </a:extLst>
            </p:cNvPr>
            <p:cNvGrpSpPr/>
            <p:nvPr/>
          </p:nvGrpSpPr>
          <p:grpSpPr>
            <a:xfrm rot="19361629" flipH="1">
              <a:off x="13519304" y="3604291"/>
              <a:ext cx="825203" cy="568334"/>
              <a:chOff x="3667032" y="1708483"/>
              <a:chExt cx="8105829" cy="5582653"/>
            </a:xfrm>
          </p:grpSpPr>
          <p:sp>
            <p:nvSpPr>
              <p:cNvPr id="19" name="Freeform: Shape 18">
                <a:extLst>
                  <a:ext uri="{FF2B5EF4-FFF2-40B4-BE49-F238E27FC236}">
                    <a16:creationId xmlns:a16="http://schemas.microsoft.com/office/drawing/2014/main" id="{F04E49FE-D0ED-43C8-819D-E94DC8A508F1}"/>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Freeform: Shape 19">
                <a:extLst>
                  <a:ext uri="{FF2B5EF4-FFF2-40B4-BE49-F238E27FC236}">
                    <a16:creationId xmlns:a16="http://schemas.microsoft.com/office/drawing/2014/main" id="{627AFE97-C372-407E-A8A0-BB0A13BED5A1}"/>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Freeform: Shape 20">
                <a:extLst>
                  <a:ext uri="{FF2B5EF4-FFF2-40B4-BE49-F238E27FC236}">
                    <a16:creationId xmlns:a16="http://schemas.microsoft.com/office/drawing/2014/main" id="{F525AA09-A326-49D7-B6E0-ECAC0B124933}"/>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Freeform: Shape 21">
                <a:extLst>
                  <a:ext uri="{FF2B5EF4-FFF2-40B4-BE49-F238E27FC236}">
                    <a16:creationId xmlns:a16="http://schemas.microsoft.com/office/drawing/2014/main" id="{2F66879C-07FD-47BE-8986-8930C1432668}"/>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Freeform: Shape 22">
                <a:extLst>
                  <a:ext uri="{FF2B5EF4-FFF2-40B4-BE49-F238E27FC236}">
                    <a16:creationId xmlns:a16="http://schemas.microsoft.com/office/drawing/2014/main" id="{9552601B-DD80-4CBD-8E72-A8FFEC43B9C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Freeform: Shape 23">
                <a:extLst>
                  <a:ext uri="{FF2B5EF4-FFF2-40B4-BE49-F238E27FC236}">
                    <a16:creationId xmlns:a16="http://schemas.microsoft.com/office/drawing/2014/main" id="{F9FD31B1-D601-4BB7-BC68-1F3651E4EA79}"/>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Freeform: Shape 24">
                <a:extLst>
                  <a:ext uri="{FF2B5EF4-FFF2-40B4-BE49-F238E27FC236}">
                    <a16:creationId xmlns:a16="http://schemas.microsoft.com/office/drawing/2014/main" id="{D2D1A268-2B03-428F-BE26-4457DF672706}"/>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103" name="Group 102">
            <a:extLst>
              <a:ext uri="{FF2B5EF4-FFF2-40B4-BE49-F238E27FC236}">
                <a16:creationId xmlns:a16="http://schemas.microsoft.com/office/drawing/2014/main" id="{9BA00ECD-E6C3-42C4-BC64-161F1FF51D5E}"/>
              </a:ext>
            </a:extLst>
          </p:cNvPr>
          <p:cNvGrpSpPr/>
          <p:nvPr/>
        </p:nvGrpSpPr>
        <p:grpSpPr>
          <a:xfrm>
            <a:off x="1579531" y="4116847"/>
            <a:ext cx="2511085" cy="668251"/>
            <a:chOff x="3960971" y="2767117"/>
            <a:chExt cx="4267200" cy="1321489"/>
          </a:xfrm>
        </p:grpSpPr>
        <p:sp>
          <p:nvSpPr>
            <p:cNvPr id="104" name="Freeform: Shape 103">
              <a:extLst>
                <a:ext uri="{FF2B5EF4-FFF2-40B4-BE49-F238E27FC236}">
                  <a16:creationId xmlns:a16="http://schemas.microsoft.com/office/drawing/2014/main" id="{9225334A-DB95-4E49-A020-7240E8C1DEAC}"/>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rgbClr val="F9F8F7"/>
            </a:solidFill>
            <a:ln w="9525" cap="flat">
              <a:noFill/>
              <a:prstDash val="solid"/>
              <a:miter/>
            </a:ln>
          </p:spPr>
          <p:txBody>
            <a:bodyPr rtlCol="0" anchor="ctr"/>
            <a:lstStyle/>
            <a:p>
              <a:endParaRPr lang="en-US" sz="1200"/>
            </a:p>
          </p:txBody>
        </p:sp>
        <p:sp>
          <p:nvSpPr>
            <p:cNvPr id="105" name="Freeform: Shape 104">
              <a:extLst>
                <a:ext uri="{FF2B5EF4-FFF2-40B4-BE49-F238E27FC236}">
                  <a16:creationId xmlns:a16="http://schemas.microsoft.com/office/drawing/2014/main" id="{08456589-A05E-4115-AA6E-3D8B70F0997B}"/>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5">
                <a:lumMod val="50000"/>
              </a:schemeClr>
            </a:solidFill>
            <a:ln w="9525" cap="flat">
              <a:noFill/>
              <a:prstDash val="solid"/>
              <a:miter/>
            </a:ln>
          </p:spPr>
          <p:txBody>
            <a:bodyPr rtlCol="0" anchor="ctr"/>
            <a:lstStyle/>
            <a:p>
              <a:endParaRPr lang="en-US" sz="1200"/>
            </a:p>
          </p:txBody>
        </p:sp>
        <p:sp>
          <p:nvSpPr>
            <p:cNvPr id="106" name="Freeform: Shape 105">
              <a:extLst>
                <a:ext uri="{FF2B5EF4-FFF2-40B4-BE49-F238E27FC236}">
                  <a16:creationId xmlns:a16="http://schemas.microsoft.com/office/drawing/2014/main" id="{34BD87D8-6620-4AD2-8BF6-B1A84694179F}"/>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rgbClr val="F9F8F7"/>
            </a:solidFill>
            <a:ln w="9525" cap="flat">
              <a:noFill/>
              <a:prstDash val="solid"/>
              <a:miter/>
            </a:ln>
          </p:spPr>
          <p:txBody>
            <a:bodyPr rtlCol="0" anchor="ctr"/>
            <a:lstStyle/>
            <a:p>
              <a:endParaRPr lang="en-US" sz="1200" dirty="0"/>
            </a:p>
          </p:txBody>
        </p:sp>
        <p:sp>
          <p:nvSpPr>
            <p:cNvPr id="107" name="Freeform: Shape 106">
              <a:extLst>
                <a:ext uri="{FF2B5EF4-FFF2-40B4-BE49-F238E27FC236}">
                  <a16:creationId xmlns:a16="http://schemas.microsoft.com/office/drawing/2014/main" id="{E6FA30C5-9D63-4AE2-8F0F-D37B53E1C6B0}"/>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rgbClr val="F9F8F7"/>
            </a:solidFill>
            <a:ln w="9525" cap="flat">
              <a:noFill/>
              <a:prstDash val="solid"/>
              <a:miter/>
            </a:ln>
          </p:spPr>
          <p:txBody>
            <a:bodyPr rtlCol="0" anchor="ctr"/>
            <a:lstStyle/>
            <a:p>
              <a:endParaRPr lang="en-US" sz="1200"/>
            </a:p>
          </p:txBody>
        </p:sp>
      </p:grpSp>
      <p:sp>
        <p:nvSpPr>
          <p:cNvPr id="108" name="Freeform: Shape 107">
            <a:extLst>
              <a:ext uri="{FF2B5EF4-FFF2-40B4-BE49-F238E27FC236}">
                <a16:creationId xmlns:a16="http://schemas.microsoft.com/office/drawing/2014/main" id="{61913734-5F44-4CF8-A643-8B76A30E4B03}"/>
              </a:ext>
            </a:extLst>
          </p:cNvPr>
          <p:cNvSpPr/>
          <p:nvPr/>
        </p:nvSpPr>
        <p:spPr>
          <a:xfrm>
            <a:off x="1329875" y="2163337"/>
            <a:ext cx="3044883" cy="2905209"/>
          </a:xfrm>
          <a:custGeom>
            <a:avLst/>
            <a:gdLst>
              <a:gd name="connsiteX0" fmla="*/ 0 w 4567324"/>
              <a:gd name="connsiteY0" fmla="*/ 0 h 4357814"/>
              <a:gd name="connsiteX1" fmla="*/ 2186363 w 4567324"/>
              <a:gd name="connsiteY1" fmla="*/ 0 h 4357814"/>
              <a:gd name="connsiteX2" fmla="*/ 2186363 w 4567324"/>
              <a:gd name="connsiteY2" fmla="*/ 195535 h 4357814"/>
              <a:gd name="connsiteX3" fmla="*/ 195535 w 4567324"/>
              <a:gd name="connsiteY3" fmla="*/ 195535 h 4357814"/>
              <a:gd name="connsiteX4" fmla="*/ 195535 w 4567324"/>
              <a:gd name="connsiteY4" fmla="*/ 4162279 h 4357814"/>
              <a:gd name="connsiteX5" fmla="*/ 4371789 w 4567324"/>
              <a:gd name="connsiteY5" fmla="*/ 4162279 h 4357814"/>
              <a:gd name="connsiteX6" fmla="*/ 4371789 w 4567324"/>
              <a:gd name="connsiteY6" fmla="*/ 1765145 h 4357814"/>
              <a:gd name="connsiteX7" fmla="*/ 4567324 w 4567324"/>
              <a:gd name="connsiteY7" fmla="*/ 1765145 h 4357814"/>
              <a:gd name="connsiteX8" fmla="*/ 4567324 w 4567324"/>
              <a:gd name="connsiteY8" fmla="*/ 4357814 h 4357814"/>
              <a:gd name="connsiteX9" fmla="*/ 0 w 4567324"/>
              <a:gd name="connsiteY9" fmla="*/ 4357814 h 4357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67324" h="4357814">
                <a:moveTo>
                  <a:pt x="0" y="0"/>
                </a:moveTo>
                <a:lnTo>
                  <a:pt x="2186363" y="0"/>
                </a:lnTo>
                <a:lnTo>
                  <a:pt x="2186363" y="195535"/>
                </a:lnTo>
                <a:lnTo>
                  <a:pt x="195535" y="195535"/>
                </a:lnTo>
                <a:lnTo>
                  <a:pt x="195535" y="4162279"/>
                </a:lnTo>
                <a:lnTo>
                  <a:pt x="4371789" y="4162279"/>
                </a:lnTo>
                <a:lnTo>
                  <a:pt x="4371789" y="1765145"/>
                </a:lnTo>
                <a:lnTo>
                  <a:pt x="4567324" y="1765145"/>
                </a:lnTo>
                <a:lnTo>
                  <a:pt x="4567324" y="4357814"/>
                </a:lnTo>
                <a:lnTo>
                  <a:pt x="0" y="4357814"/>
                </a:lnTo>
                <a:close/>
              </a:path>
            </a:pathLst>
          </a:cu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Tree>
    <p:extLst>
      <p:ext uri="{BB962C8B-B14F-4D97-AF65-F5344CB8AC3E}">
        <p14:creationId xmlns:p14="http://schemas.microsoft.com/office/powerpoint/2010/main" val="11005882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smtClean="0">
                <a:solidFill>
                  <a:schemeClr val="tx1"/>
                </a:solidFill>
              </a:rPr>
              <a:t>تمرین </a:t>
            </a:r>
            <a:r>
              <a:rPr lang="fa-IR" dirty="0" smtClean="0">
                <a:solidFill>
                  <a:schemeClr val="tx1"/>
                </a:solidFill>
                <a:sym typeface="Wingdings" panose="05000000000000000000" pitchFamily="2" charset="2"/>
              </a:rPr>
              <a:t></a:t>
            </a:r>
            <a:endParaRPr lang="fa-IR" dirty="0">
              <a:solidFill>
                <a:schemeClr val="tx1"/>
              </a:solidFill>
            </a:endParaRP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2" name="Rectangle 1"/>
          <p:cNvSpPr/>
          <p:nvPr/>
        </p:nvSpPr>
        <p:spPr>
          <a:xfrm>
            <a:off x="0" y="1022019"/>
            <a:ext cx="12192000" cy="5632311"/>
          </a:xfrm>
          <a:prstGeom prst="rect">
            <a:avLst/>
          </a:prstGeom>
        </p:spPr>
        <p:txBody>
          <a:bodyPr wrap="square">
            <a:spAutoFit/>
          </a:bodyPr>
          <a:lstStyle/>
          <a:p>
            <a:pPr algn="r" rtl="1"/>
            <a:endParaRPr lang="fa-IR" sz="2000" dirty="0"/>
          </a:p>
          <a:p>
            <a:pPr algn="r" rtl="1"/>
            <a:r>
              <a:rPr lang="fa-IR" sz="2000" dirty="0"/>
              <a:t>تعداد </a:t>
            </a:r>
            <a:r>
              <a:rPr lang="en-US" sz="2000" dirty="0" smtClean="0"/>
              <a:t> n </a:t>
            </a:r>
            <a:r>
              <a:rPr lang="fa-IR" sz="2000" dirty="0"/>
              <a:t>عدد طبیعی روی تخته نوشته شده. امیر و محمد می‌خواهند از روی آن، یک آرایه درست کنند. ابتدا امیر </a:t>
            </a:r>
            <a:r>
              <a:rPr lang="fa-IR" sz="2000" dirty="0">
                <a:solidFill>
                  <a:srgbClr val="FF0000"/>
                </a:solidFill>
              </a:rPr>
              <a:t>بزرگ‌ترین</a:t>
            </a:r>
            <a:r>
              <a:rPr lang="fa-IR" sz="2000" dirty="0"/>
              <a:t> عدد روی تخته را انتخاب می‌کند و در خانه اول آرایه قرار می‌دهد و آن عدد را از روی تخته پاک می‌کند (اگر از بزرگ‌ترین عدد چندتا روی تخته وجود داشت امیر یکی از آن‌ها را به دلخواه پاک می‌کند)؛ سپس محمد </a:t>
            </a:r>
            <a:r>
              <a:rPr lang="fa-IR" sz="2000" dirty="0">
                <a:solidFill>
                  <a:srgbClr val="FF0000"/>
                </a:solidFill>
              </a:rPr>
              <a:t>کوچکترین</a:t>
            </a:r>
            <a:r>
              <a:rPr lang="fa-IR" sz="2000" dirty="0"/>
              <a:t> عدد روی تخته را در خانه دوم آرایه قرار می‌دهد و آن را از روی تخته پاک می‌کند (اگر از کوچکترین عدد چند تا روی تخته وجود داشت محمد یکی از آن ها را پاک می کند). امیر این بار بزرگترین عدد را در خانه سوم قرار می‌دهد و به ترتیب یکی در میان، آرایه را می‌سازند(ساخت آرایه وقتی تمام میشود که تمام اعداد روی تخته پاک شوند). حال آن‌ها از شما می‌خواهند تا طبق روش بالا، آرایه نهایی را چاپ کنید.</a:t>
            </a:r>
          </a:p>
          <a:p>
            <a:pPr algn="r" rtl="1"/>
            <a:endParaRPr lang="fa-IR" sz="2000" dirty="0"/>
          </a:p>
          <a:p>
            <a:pPr algn="r" rtl="1"/>
            <a:r>
              <a:rPr lang="fa-IR" sz="2000" dirty="0"/>
              <a:t>ورودی</a:t>
            </a:r>
          </a:p>
          <a:p>
            <a:pPr algn="r" rtl="1"/>
            <a:r>
              <a:rPr lang="fa-IR" sz="2000" dirty="0"/>
              <a:t>در خط اول عدد </a:t>
            </a:r>
            <a:r>
              <a:rPr lang="en-US" sz="2000" dirty="0" smtClean="0"/>
              <a:t> n </a:t>
            </a:r>
            <a:r>
              <a:rPr lang="fa-IR" sz="2000" dirty="0"/>
              <a:t>که نشانگر تعداد اعداد روی تخته است، داده میشود. در خط دوم، </a:t>
            </a:r>
            <a:r>
              <a:rPr lang="en-US" sz="2000" dirty="0" smtClean="0"/>
              <a:t> n </a:t>
            </a:r>
            <a:r>
              <a:rPr lang="fa-IR" sz="2000" dirty="0"/>
              <a:t>عدد طبیعی داده میشود که نشانگر اعداد روی تخته هستند</a:t>
            </a:r>
            <a:r>
              <a:rPr lang="fa-IR" sz="2000" dirty="0" smtClean="0"/>
              <a:t>.</a:t>
            </a:r>
            <a:endParaRPr lang="fa-IR" sz="2000" dirty="0"/>
          </a:p>
          <a:p>
            <a:pPr algn="r" rtl="1"/>
            <a:r>
              <a:rPr lang="fa-IR" sz="2000" dirty="0" smtClean="0"/>
              <a:t>خروجی</a:t>
            </a:r>
            <a:r>
              <a:rPr lang="en-US" sz="2000" dirty="0"/>
              <a:t>:</a:t>
            </a:r>
            <a:endParaRPr lang="fa-IR" sz="2000" dirty="0"/>
          </a:p>
          <a:p>
            <a:pPr algn="r" rtl="1"/>
            <a:r>
              <a:rPr lang="fa-IR" sz="2000" dirty="0"/>
              <a:t>در خروجی باید آرایه نهایی ساخته شده توسط امیر و محمد را چاپ کنید.</a:t>
            </a:r>
          </a:p>
          <a:p>
            <a:pPr algn="r" rtl="1"/>
            <a:endParaRPr lang="fa-IR" sz="2000" dirty="0"/>
          </a:p>
          <a:p>
            <a:pPr algn="r" rtl="1"/>
            <a:r>
              <a:rPr lang="fa-IR" sz="2000" dirty="0"/>
              <a:t>ورودی نمونه</a:t>
            </a:r>
          </a:p>
          <a:p>
            <a:pPr algn="l"/>
            <a:r>
              <a:rPr lang="fa-IR" sz="2000" dirty="0"/>
              <a:t>7</a:t>
            </a:r>
          </a:p>
          <a:p>
            <a:pPr algn="l"/>
            <a:r>
              <a:rPr lang="fa-IR" sz="2000" dirty="0"/>
              <a:t>2 5 2 7 1 6 4</a:t>
            </a:r>
          </a:p>
          <a:p>
            <a:pPr algn="r" rtl="1"/>
            <a:r>
              <a:rPr lang="fa-IR" sz="2000" dirty="0" smtClean="0"/>
              <a:t>خروجی </a:t>
            </a:r>
            <a:r>
              <a:rPr lang="fa-IR" sz="2000" dirty="0"/>
              <a:t>نمونه</a:t>
            </a:r>
          </a:p>
          <a:p>
            <a:pPr algn="l"/>
            <a:r>
              <a:rPr lang="fa-IR" sz="2000" dirty="0"/>
              <a:t>7 1 6 2 5 2 4</a:t>
            </a:r>
            <a:endParaRPr lang="en-US" sz="2000" dirty="0"/>
          </a:p>
        </p:txBody>
      </p:sp>
    </p:spTree>
    <p:extLst>
      <p:ext uri="{BB962C8B-B14F-4D97-AF65-F5344CB8AC3E}">
        <p14:creationId xmlns:p14="http://schemas.microsoft.com/office/powerpoint/2010/main" val="23912072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B43E3A5-0AC5-4881-A41D-5ECAEBEB959D}"/>
              </a:ext>
            </a:extLst>
          </p:cNvPr>
          <p:cNvGrpSpPr/>
          <p:nvPr/>
        </p:nvGrpSpPr>
        <p:grpSpPr>
          <a:xfrm rot="19540464" flipH="1">
            <a:off x="2191638" y="1538226"/>
            <a:ext cx="2231002" cy="2520893"/>
            <a:chOff x="5058868" y="232127"/>
            <a:chExt cx="8510867" cy="9616730"/>
          </a:xfrm>
          <a:noFill/>
          <a:effectLst/>
        </p:grpSpPr>
        <p:sp>
          <p:nvSpPr>
            <p:cNvPr id="28" name="Freeform: Shape 27">
              <a:extLst>
                <a:ext uri="{FF2B5EF4-FFF2-40B4-BE49-F238E27FC236}">
                  <a16:creationId xmlns:a16="http://schemas.microsoft.com/office/drawing/2014/main" id="{D019CCE9-DC01-419C-86FA-A0ED71918D54}"/>
                </a:ext>
              </a:extLst>
            </p:cNvPr>
            <p:cNvSpPr/>
            <p:nvPr/>
          </p:nvSpPr>
          <p:spPr>
            <a:xfrm rot="211266">
              <a:off x="12057075" y="8529782"/>
              <a:ext cx="1052701" cy="1319075"/>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Freeform: Shape 28">
              <a:extLst>
                <a:ext uri="{FF2B5EF4-FFF2-40B4-BE49-F238E27FC236}">
                  <a16:creationId xmlns:a16="http://schemas.microsoft.com/office/drawing/2014/main" id="{CA916EBE-533D-44F2-90B0-BBAD364F774E}"/>
                </a:ext>
              </a:extLst>
            </p:cNvPr>
            <p:cNvSpPr/>
            <p:nvPr/>
          </p:nvSpPr>
          <p:spPr>
            <a:xfrm>
              <a:off x="9174410" y="6905986"/>
              <a:ext cx="3333521" cy="1613815"/>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3" name="Freeform: Shape 52">
              <a:extLst>
                <a:ext uri="{FF2B5EF4-FFF2-40B4-BE49-F238E27FC236}">
                  <a16:creationId xmlns:a16="http://schemas.microsoft.com/office/drawing/2014/main" id="{2C09FC54-272A-4C2E-8209-1AC8BF3C0689}"/>
                </a:ext>
              </a:extLst>
            </p:cNvPr>
            <p:cNvSpPr/>
            <p:nvPr/>
          </p:nvSpPr>
          <p:spPr>
            <a:xfrm rot="21242778">
              <a:off x="5058868" y="5449696"/>
              <a:ext cx="1132616"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4" name="Freeform: Shape 53">
              <a:extLst>
                <a:ext uri="{FF2B5EF4-FFF2-40B4-BE49-F238E27FC236}">
                  <a16:creationId xmlns:a16="http://schemas.microsoft.com/office/drawing/2014/main" id="{8F0892D1-51D6-498E-A966-42379307893D}"/>
                </a:ext>
              </a:extLst>
            </p:cNvPr>
            <p:cNvSpPr/>
            <p:nvPr/>
          </p:nvSpPr>
          <p:spPr>
            <a:xfrm rot="21560731">
              <a:off x="5986132" y="5045483"/>
              <a:ext cx="1586465" cy="2373440"/>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Freeform: Shape 54">
              <a:extLst>
                <a:ext uri="{FF2B5EF4-FFF2-40B4-BE49-F238E27FC236}">
                  <a16:creationId xmlns:a16="http://schemas.microsoft.com/office/drawing/2014/main" id="{7805A45A-FC86-40AA-A77F-4CC3BBAB2AAD}"/>
                </a:ext>
              </a:extLst>
            </p:cNvPr>
            <p:cNvSpPr/>
            <p:nvPr/>
          </p:nvSpPr>
          <p:spPr>
            <a:xfrm rot="338128">
              <a:off x="10038933" y="3258550"/>
              <a:ext cx="3530802" cy="3853063"/>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Freeform: Shape 55">
              <a:extLst>
                <a:ext uri="{FF2B5EF4-FFF2-40B4-BE49-F238E27FC236}">
                  <a16:creationId xmlns:a16="http://schemas.microsoft.com/office/drawing/2014/main" id="{996221DD-5CBE-4D71-83DC-3FECBF28D9B7}"/>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7" name="Freeform: Shape 56">
              <a:extLst>
                <a:ext uri="{FF2B5EF4-FFF2-40B4-BE49-F238E27FC236}">
                  <a16:creationId xmlns:a16="http://schemas.microsoft.com/office/drawing/2014/main" id="{943CBB6E-0BC6-410C-B987-08341935D62A}"/>
                </a:ext>
              </a:extLst>
            </p:cNvPr>
            <p:cNvSpPr/>
            <p:nvPr/>
          </p:nvSpPr>
          <p:spPr>
            <a:xfrm rot="104369">
              <a:off x="7704536" y="232127"/>
              <a:ext cx="2543812" cy="6474119"/>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35" name="Freeform 2">
            <a:extLst>
              <a:ext uri="{FF2B5EF4-FFF2-40B4-BE49-F238E27FC236}">
                <a16:creationId xmlns:a16="http://schemas.microsoft.com/office/drawing/2014/main" id="{1085625E-8547-4328-8161-61534E445C6E}"/>
              </a:ext>
            </a:extLst>
          </p:cNvPr>
          <p:cNvSpPr/>
          <p:nvPr/>
        </p:nvSpPr>
        <p:spPr>
          <a:xfrm>
            <a:off x="512431" y="891698"/>
            <a:ext cx="5183519" cy="5850331"/>
          </a:xfrm>
          <a:custGeom>
            <a:avLst/>
            <a:gdLst>
              <a:gd name="connsiteX0" fmla="*/ 2428875 w 4000500"/>
              <a:gd name="connsiteY0" fmla="*/ 3952875 h 4600575"/>
              <a:gd name="connsiteX1" fmla="*/ 2628900 w 4000500"/>
              <a:gd name="connsiteY1" fmla="*/ 3257550 h 4600575"/>
              <a:gd name="connsiteX2" fmla="*/ 3533775 w 4000500"/>
              <a:gd name="connsiteY2" fmla="*/ 3314700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31427 w 4000500"/>
              <a:gd name="connsiteY4" fmla="*/ 2800019 h 4600575"/>
              <a:gd name="connsiteX5" fmla="*/ 3724275 w 4000500"/>
              <a:gd name="connsiteY5" fmla="*/ 2705100 h 4600575"/>
              <a:gd name="connsiteX6" fmla="*/ 3629025 w 4000500"/>
              <a:gd name="connsiteY6" fmla="*/ 2600325 h 4600575"/>
              <a:gd name="connsiteX7" fmla="*/ 3752850 w 4000500"/>
              <a:gd name="connsiteY7" fmla="*/ 2524125 h 4600575"/>
              <a:gd name="connsiteX8" fmla="*/ 3686175 w 4000500"/>
              <a:gd name="connsiteY8" fmla="*/ 2295525 h 4600575"/>
              <a:gd name="connsiteX9" fmla="*/ 4000500 w 4000500"/>
              <a:gd name="connsiteY9" fmla="*/ 2085975 h 4600575"/>
              <a:gd name="connsiteX10" fmla="*/ 3552825 w 4000500"/>
              <a:gd name="connsiteY10" fmla="*/ 1457325 h 4600575"/>
              <a:gd name="connsiteX11" fmla="*/ 2028825 w 4000500"/>
              <a:gd name="connsiteY11" fmla="*/ 0 h 4600575"/>
              <a:gd name="connsiteX12" fmla="*/ 533400 w 4000500"/>
              <a:gd name="connsiteY12" fmla="*/ 933450 h 4600575"/>
              <a:gd name="connsiteX13" fmla="*/ 1028700 w 4000500"/>
              <a:gd name="connsiteY13" fmla="*/ 2838450 h 4600575"/>
              <a:gd name="connsiteX14" fmla="*/ 0 w 4000500"/>
              <a:gd name="connsiteY14" fmla="*/ 4600575 h 4600575"/>
              <a:gd name="connsiteX15" fmla="*/ 0 w 4000500"/>
              <a:gd name="connsiteY15"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12427"/>
              <a:gd name="connsiteY0" fmla="*/ 3952875 h 4600575"/>
              <a:gd name="connsiteX1" fmla="*/ 2632875 w 4012427"/>
              <a:gd name="connsiteY1" fmla="*/ 3281404 h 4600575"/>
              <a:gd name="connsiteX2" fmla="*/ 3509921 w 4012427"/>
              <a:gd name="connsiteY2" fmla="*/ 3306749 h 4600575"/>
              <a:gd name="connsiteX3" fmla="*/ 3555226 w 4012427"/>
              <a:gd name="connsiteY3" fmla="*/ 2851950 h 4600575"/>
              <a:gd name="connsiteX4" fmla="*/ 3696446 w 4012427"/>
              <a:gd name="connsiteY4" fmla="*/ 2701124 h 4600575"/>
              <a:gd name="connsiteX5" fmla="*/ 3664806 w 4012427"/>
              <a:gd name="connsiteY5" fmla="*/ 2620203 h 4600575"/>
              <a:gd name="connsiteX6" fmla="*/ 3752850 w 4012427"/>
              <a:gd name="connsiteY6" fmla="*/ 2524125 h 4600575"/>
              <a:gd name="connsiteX7" fmla="*/ 3666297 w 4012427"/>
              <a:gd name="connsiteY7" fmla="*/ 2291549 h 4600575"/>
              <a:gd name="connsiteX8" fmla="*/ 4012427 w 4012427"/>
              <a:gd name="connsiteY8" fmla="*/ 2157537 h 4600575"/>
              <a:gd name="connsiteX9" fmla="*/ 3552825 w 4012427"/>
              <a:gd name="connsiteY9" fmla="*/ 1457325 h 4600575"/>
              <a:gd name="connsiteX10" fmla="*/ 2028825 w 4012427"/>
              <a:gd name="connsiteY10" fmla="*/ 0 h 4600575"/>
              <a:gd name="connsiteX11" fmla="*/ 533400 w 4012427"/>
              <a:gd name="connsiteY11" fmla="*/ 933450 h 4600575"/>
              <a:gd name="connsiteX12" fmla="*/ 1028700 w 4012427"/>
              <a:gd name="connsiteY12" fmla="*/ 2838450 h 4600575"/>
              <a:gd name="connsiteX13" fmla="*/ 0 w 4012427"/>
              <a:gd name="connsiteY13" fmla="*/ 4600575 h 4600575"/>
              <a:gd name="connsiteX14" fmla="*/ 0 w 4012427"/>
              <a:gd name="connsiteY14" fmla="*/ 4600575 h 4600575"/>
              <a:gd name="connsiteX0" fmla="*/ 2428875 w 4012427"/>
              <a:gd name="connsiteY0" fmla="*/ 3952875 h 4600575"/>
              <a:gd name="connsiteX1" fmla="*/ 2632875 w 4012427"/>
              <a:gd name="connsiteY1" fmla="*/ 3281404 h 4600575"/>
              <a:gd name="connsiteX2" fmla="*/ 3509921 w 4012427"/>
              <a:gd name="connsiteY2" fmla="*/ 3306749 h 4600575"/>
              <a:gd name="connsiteX3" fmla="*/ 3555226 w 4012427"/>
              <a:gd name="connsiteY3" fmla="*/ 2851950 h 4600575"/>
              <a:gd name="connsiteX4" fmla="*/ 3696446 w 4012427"/>
              <a:gd name="connsiteY4" fmla="*/ 2701124 h 4600575"/>
              <a:gd name="connsiteX5" fmla="*/ 3664806 w 4012427"/>
              <a:gd name="connsiteY5" fmla="*/ 2620203 h 4600575"/>
              <a:gd name="connsiteX6" fmla="*/ 3752850 w 4012427"/>
              <a:gd name="connsiteY6" fmla="*/ 2524125 h 4600575"/>
              <a:gd name="connsiteX7" fmla="*/ 3666297 w 4012427"/>
              <a:gd name="connsiteY7" fmla="*/ 2291549 h 4600575"/>
              <a:gd name="connsiteX8" fmla="*/ 4012427 w 4012427"/>
              <a:gd name="connsiteY8" fmla="*/ 2157537 h 4600575"/>
              <a:gd name="connsiteX9" fmla="*/ 3552825 w 4012427"/>
              <a:gd name="connsiteY9" fmla="*/ 1457325 h 4600575"/>
              <a:gd name="connsiteX10" fmla="*/ 2028825 w 4012427"/>
              <a:gd name="connsiteY10" fmla="*/ 0 h 4600575"/>
              <a:gd name="connsiteX11" fmla="*/ 533400 w 4012427"/>
              <a:gd name="connsiteY11" fmla="*/ 933450 h 4600575"/>
              <a:gd name="connsiteX12" fmla="*/ 1028700 w 4012427"/>
              <a:gd name="connsiteY12" fmla="*/ 2838450 h 4600575"/>
              <a:gd name="connsiteX13" fmla="*/ 0 w 4012427"/>
              <a:gd name="connsiteY13" fmla="*/ 4600575 h 4600575"/>
              <a:gd name="connsiteX14" fmla="*/ 0 w 4012427"/>
              <a:gd name="connsiteY14" fmla="*/ 4600575 h 4600575"/>
              <a:gd name="connsiteX0" fmla="*/ 2428875 w 4024354"/>
              <a:gd name="connsiteY0" fmla="*/ 3952875 h 4600575"/>
              <a:gd name="connsiteX1" fmla="*/ 2632875 w 4024354"/>
              <a:gd name="connsiteY1" fmla="*/ 3281404 h 4600575"/>
              <a:gd name="connsiteX2" fmla="*/ 3509921 w 4024354"/>
              <a:gd name="connsiteY2" fmla="*/ 3306749 h 4600575"/>
              <a:gd name="connsiteX3" fmla="*/ 3555226 w 4024354"/>
              <a:gd name="connsiteY3" fmla="*/ 2851950 h 4600575"/>
              <a:gd name="connsiteX4" fmla="*/ 3696446 w 4024354"/>
              <a:gd name="connsiteY4" fmla="*/ 2701124 h 4600575"/>
              <a:gd name="connsiteX5" fmla="*/ 3664806 w 4024354"/>
              <a:gd name="connsiteY5" fmla="*/ 2620203 h 4600575"/>
              <a:gd name="connsiteX6" fmla="*/ 3752850 w 4024354"/>
              <a:gd name="connsiteY6" fmla="*/ 2524125 h 4600575"/>
              <a:gd name="connsiteX7" fmla="*/ 3666297 w 4024354"/>
              <a:gd name="connsiteY7" fmla="*/ 2291549 h 4600575"/>
              <a:gd name="connsiteX8" fmla="*/ 4024354 w 4024354"/>
              <a:gd name="connsiteY8" fmla="*/ 2097902 h 4600575"/>
              <a:gd name="connsiteX9" fmla="*/ 3552825 w 4024354"/>
              <a:gd name="connsiteY9" fmla="*/ 1457325 h 4600575"/>
              <a:gd name="connsiteX10" fmla="*/ 2028825 w 4024354"/>
              <a:gd name="connsiteY10" fmla="*/ 0 h 4600575"/>
              <a:gd name="connsiteX11" fmla="*/ 533400 w 4024354"/>
              <a:gd name="connsiteY11" fmla="*/ 933450 h 4600575"/>
              <a:gd name="connsiteX12" fmla="*/ 1028700 w 4024354"/>
              <a:gd name="connsiteY12" fmla="*/ 2838450 h 4600575"/>
              <a:gd name="connsiteX13" fmla="*/ 0 w 4024354"/>
              <a:gd name="connsiteY13" fmla="*/ 4600575 h 4600575"/>
              <a:gd name="connsiteX14" fmla="*/ 0 w 4024354"/>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66297 w 4008452"/>
              <a:gd name="connsiteY7" fmla="*/ 2291549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66297 w 4008452"/>
              <a:gd name="connsiteY7" fmla="*/ 2291549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92581 w 4008452"/>
              <a:gd name="connsiteY9" fmla="*/ 1489130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92581 w 4008452"/>
              <a:gd name="connsiteY9" fmla="*/ 1489130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809 h 4628509"/>
              <a:gd name="connsiteX1" fmla="*/ 2632875 w 4008470"/>
              <a:gd name="connsiteY1" fmla="*/ 3309338 h 4628509"/>
              <a:gd name="connsiteX2" fmla="*/ 3509921 w 4008470"/>
              <a:gd name="connsiteY2" fmla="*/ 3334683 h 4628509"/>
              <a:gd name="connsiteX3" fmla="*/ 3555226 w 4008470"/>
              <a:gd name="connsiteY3" fmla="*/ 2879884 h 4628509"/>
              <a:gd name="connsiteX4" fmla="*/ 3696446 w 4008470"/>
              <a:gd name="connsiteY4" fmla="*/ 2729058 h 4628509"/>
              <a:gd name="connsiteX5" fmla="*/ 3664806 w 4008470"/>
              <a:gd name="connsiteY5" fmla="*/ 2648137 h 4628509"/>
              <a:gd name="connsiteX6" fmla="*/ 3752850 w 4008470"/>
              <a:gd name="connsiteY6" fmla="*/ 2552059 h 4628509"/>
              <a:gd name="connsiteX7" fmla="*/ 3686175 w 4008470"/>
              <a:gd name="connsiteY7" fmla="*/ 2343337 h 4628509"/>
              <a:gd name="connsiteX8" fmla="*/ 4008452 w 4008470"/>
              <a:gd name="connsiteY8" fmla="*/ 2133788 h 4628509"/>
              <a:gd name="connsiteX9" fmla="*/ 3592581 w 4008470"/>
              <a:gd name="connsiteY9" fmla="*/ 1517064 h 4628509"/>
              <a:gd name="connsiteX10" fmla="*/ 2000996 w 4008470"/>
              <a:gd name="connsiteY10" fmla="*/ 104 h 4628509"/>
              <a:gd name="connsiteX11" fmla="*/ 533400 w 4008470"/>
              <a:gd name="connsiteY11" fmla="*/ 961384 h 4628509"/>
              <a:gd name="connsiteX12" fmla="*/ 1028700 w 4008470"/>
              <a:gd name="connsiteY12" fmla="*/ 2866384 h 4628509"/>
              <a:gd name="connsiteX13" fmla="*/ 0 w 4008470"/>
              <a:gd name="connsiteY13" fmla="*/ 4628509 h 4628509"/>
              <a:gd name="connsiteX14" fmla="*/ 0 w 4008470"/>
              <a:gd name="connsiteY14" fmla="*/ 4628509 h 4628509"/>
              <a:gd name="connsiteX0" fmla="*/ 2428875 w 4008470"/>
              <a:gd name="connsiteY0" fmla="*/ 3980809 h 4628509"/>
              <a:gd name="connsiteX1" fmla="*/ 2632875 w 4008470"/>
              <a:gd name="connsiteY1" fmla="*/ 3309338 h 4628509"/>
              <a:gd name="connsiteX2" fmla="*/ 3509921 w 4008470"/>
              <a:gd name="connsiteY2" fmla="*/ 3334683 h 4628509"/>
              <a:gd name="connsiteX3" fmla="*/ 3555226 w 4008470"/>
              <a:gd name="connsiteY3" fmla="*/ 2879884 h 4628509"/>
              <a:gd name="connsiteX4" fmla="*/ 3696446 w 4008470"/>
              <a:gd name="connsiteY4" fmla="*/ 2729058 h 4628509"/>
              <a:gd name="connsiteX5" fmla="*/ 3664806 w 4008470"/>
              <a:gd name="connsiteY5" fmla="*/ 2648137 h 4628509"/>
              <a:gd name="connsiteX6" fmla="*/ 3752850 w 4008470"/>
              <a:gd name="connsiteY6" fmla="*/ 2552059 h 4628509"/>
              <a:gd name="connsiteX7" fmla="*/ 3686175 w 4008470"/>
              <a:gd name="connsiteY7" fmla="*/ 2343337 h 4628509"/>
              <a:gd name="connsiteX8" fmla="*/ 4008452 w 4008470"/>
              <a:gd name="connsiteY8" fmla="*/ 2133788 h 4628509"/>
              <a:gd name="connsiteX9" fmla="*/ 3592581 w 4008470"/>
              <a:gd name="connsiteY9" fmla="*/ 1517064 h 4628509"/>
              <a:gd name="connsiteX10" fmla="*/ 2000996 w 4008470"/>
              <a:gd name="connsiteY10" fmla="*/ 104 h 4628509"/>
              <a:gd name="connsiteX11" fmla="*/ 549303 w 4008470"/>
              <a:gd name="connsiteY11" fmla="*/ 965360 h 4628509"/>
              <a:gd name="connsiteX12" fmla="*/ 1028700 w 4008470"/>
              <a:gd name="connsiteY12" fmla="*/ 2866384 h 4628509"/>
              <a:gd name="connsiteX13" fmla="*/ 0 w 4008470"/>
              <a:gd name="connsiteY13" fmla="*/ 4628509 h 4628509"/>
              <a:gd name="connsiteX14" fmla="*/ 0 w 4008470"/>
              <a:gd name="connsiteY14" fmla="*/ 4628509 h 4628509"/>
              <a:gd name="connsiteX0" fmla="*/ 2428875 w 4008470"/>
              <a:gd name="connsiteY0" fmla="*/ 3980953 h 4628653"/>
              <a:gd name="connsiteX1" fmla="*/ 2632875 w 4008470"/>
              <a:gd name="connsiteY1" fmla="*/ 3309482 h 4628653"/>
              <a:gd name="connsiteX2" fmla="*/ 3509921 w 4008470"/>
              <a:gd name="connsiteY2" fmla="*/ 3334827 h 4628653"/>
              <a:gd name="connsiteX3" fmla="*/ 3555226 w 4008470"/>
              <a:gd name="connsiteY3" fmla="*/ 2880028 h 4628653"/>
              <a:gd name="connsiteX4" fmla="*/ 3696446 w 4008470"/>
              <a:gd name="connsiteY4" fmla="*/ 2729202 h 4628653"/>
              <a:gd name="connsiteX5" fmla="*/ 3664806 w 4008470"/>
              <a:gd name="connsiteY5" fmla="*/ 2648281 h 4628653"/>
              <a:gd name="connsiteX6" fmla="*/ 3752850 w 4008470"/>
              <a:gd name="connsiteY6" fmla="*/ 2552203 h 4628653"/>
              <a:gd name="connsiteX7" fmla="*/ 3686175 w 4008470"/>
              <a:gd name="connsiteY7" fmla="*/ 2343481 h 4628653"/>
              <a:gd name="connsiteX8" fmla="*/ 4008452 w 4008470"/>
              <a:gd name="connsiteY8" fmla="*/ 2133932 h 4628653"/>
              <a:gd name="connsiteX9" fmla="*/ 3592581 w 4008470"/>
              <a:gd name="connsiteY9" fmla="*/ 1517208 h 4628653"/>
              <a:gd name="connsiteX10" fmla="*/ 2000996 w 4008470"/>
              <a:gd name="connsiteY10" fmla="*/ 248 h 4628653"/>
              <a:gd name="connsiteX11" fmla="*/ 549303 w 4008470"/>
              <a:gd name="connsiteY11" fmla="*/ 965504 h 4628653"/>
              <a:gd name="connsiteX12" fmla="*/ 1028700 w 4008470"/>
              <a:gd name="connsiteY12" fmla="*/ 2866528 h 4628653"/>
              <a:gd name="connsiteX13" fmla="*/ 0 w 4008470"/>
              <a:gd name="connsiteY13" fmla="*/ 4628653 h 4628653"/>
              <a:gd name="connsiteX14" fmla="*/ 0 w 4008470"/>
              <a:gd name="connsiteY14" fmla="*/ 4628653 h 4628653"/>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28700 w 4008470"/>
              <a:gd name="connsiteY12" fmla="*/ 2850641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28700 w 4008470"/>
              <a:gd name="connsiteY12" fmla="*/ 2850641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17859 w 4008470"/>
              <a:gd name="connsiteY0" fmla="*/ 3005448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17859 w 4008470"/>
              <a:gd name="connsiteY0" fmla="*/ 3005448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27424 w 4008470"/>
              <a:gd name="connsiteY0" fmla="*/ 2809506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27424 w 4008470"/>
              <a:gd name="connsiteY0" fmla="*/ 2769313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02304 w 4008470"/>
              <a:gd name="connsiteY0" fmla="*/ 2759264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094989 w 4008470"/>
              <a:gd name="connsiteY0" fmla="*/ 2810471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094989 w 4008470"/>
              <a:gd name="connsiteY0" fmla="*/ 2810454 h 4612749"/>
              <a:gd name="connsiteX1" fmla="*/ 2172536 w 4008470"/>
              <a:gd name="connsiteY1" fmla="*/ 3138676 h 4612749"/>
              <a:gd name="connsiteX2" fmla="*/ 2632875 w 4008470"/>
              <a:gd name="connsiteY2" fmla="*/ 3293578 h 4612749"/>
              <a:gd name="connsiteX3" fmla="*/ 3509921 w 4008470"/>
              <a:gd name="connsiteY3" fmla="*/ 3318923 h 4612749"/>
              <a:gd name="connsiteX4" fmla="*/ 3555226 w 4008470"/>
              <a:gd name="connsiteY4" fmla="*/ 2864124 h 4612749"/>
              <a:gd name="connsiteX5" fmla="*/ 3710053 w 4008470"/>
              <a:gd name="connsiteY5" fmla="*/ 2718741 h 4612749"/>
              <a:gd name="connsiteX6" fmla="*/ 3664806 w 4008470"/>
              <a:gd name="connsiteY6" fmla="*/ 2632377 h 4612749"/>
              <a:gd name="connsiteX7" fmla="*/ 3752850 w 4008470"/>
              <a:gd name="connsiteY7" fmla="*/ 2536299 h 4612749"/>
              <a:gd name="connsiteX8" fmla="*/ 3686175 w 4008470"/>
              <a:gd name="connsiteY8" fmla="*/ 2327577 h 4612749"/>
              <a:gd name="connsiteX9" fmla="*/ 4008452 w 4008470"/>
              <a:gd name="connsiteY9" fmla="*/ 2118028 h 4612749"/>
              <a:gd name="connsiteX10" fmla="*/ 3592581 w 4008470"/>
              <a:gd name="connsiteY10" fmla="*/ 1501304 h 4612749"/>
              <a:gd name="connsiteX11" fmla="*/ 2000996 w 4008470"/>
              <a:gd name="connsiteY11" fmla="*/ 247 h 4612749"/>
              <a:gd name="connsiteX12" fmla="*/ 549303 w 4008470"/>
              <a:gd name="connsiteY12" fmla="*/ 949600 h 4612749"/>
              <a:gd name="connsiteX13" fmla="*/ 1016773 w 4008470"/>
              <a:gd name="connsiteY13" fmla="*/ 2874478 h 4612749"/>
              <a:gd name="connsiteX14" fmla="*/ 0 w 4008470"/>
              <a:gd name="connsiteY14" fmla="*/ 4612749 h 4612749"/>
              <a:gd name="connsiteX15" fmla="*/ 0 w 4008470"/>
              <a:gd name="connsiteY15" fmla="*/ 4612749 h 4612749"/>
              <a:gd name="connsiteX0" fmla="*/ 2279716 w 4193197"/>
              <a:gd name="connsiteY0" fmla="*/ 2810454 h 4802265"/>
              <a:gd name="connsiteX1" fmla="*/ 2357263 w 4193197"/>
              <a:gd name="connsiteY1" fmla="*/ 3138676 h 4802265"/>
              <a:gd name="connsiteX2" fmla="*/ 2817602 w 4193197"/>
              <a:gd name="connsiteY2" fmla="*/ 3293578 h 4802265"/>
              <a:gd name="connsiteX3" fmla="*/ 3694648 w 4193197"/>
              <a:gd name="connsiteY3" fmla="*/ 3318923 h 4802265"/>
              <a:gd name="connsiteX4" fmla="*/ 3739953 w 4193197"/>
              <a:gd name="connsiteY4" fmla="*/ 2864124 h 4802265"/>
              <a:gd name="connsiteX5" fmla="*/ 3894780 w 4193197"/>
              <a:gd name="connsiteY5" fmla="*/ 2718741 h 4802265"/>
              <a:gd name="connsiteX6" fmla="*/ 3849533 w 4193197"/>
              <a:gd name="connsiteY6" fmla="*/ 2632377 h 4802265"/>
              <a:gd name="connsiteX7" fmla="*/ 3937577 w 4193197"/>
              <a:gd name="connsiteY7" fmla="*/ 2536299 h 4802265"/>
              <a:gd name="connsiteX8" fmla="*/ 3870902 w 4193197"/>
              <a:gd name="connsiteY8" fmla="*/ 2327577 h 4802265"/>
              <a:gd name="connsiteX9" fmla="*/ 4193179 w 4193197"/>
              <a:gd name="connsiteY9" fmla="*/ 2118028 h 4802265"/>
              <a:gd name="connsiteX10" fmla="*/ 3777308 w 4193197"/>
              <a:gd name="connsiteY10" fmla="*/ 1501304 h 4802265"/>
              <a:gd name="connsiteX11" fmla="*/ 2185723 w 4193197"/>
              <a:gd name="connsiteY11" fmla="*/ 247 h 4802265"/>
              <a:gd name="connsiteX12" fmla="*/ 734030 w 4193197"/>
              <a:gd name="connsiteY12" fmla="*/ 949600 h 4802265"/>
              <a:gd name="connsiteX13" fmla="*/ 1201500 w 4193197"/>
              <a:gd name="connsiteY13" fmla="*/ 2874478 h 4802265"/>
              <a:gd name="connsiteX14" fmla="*/ 184727 w 4193197"/>
              <a:gd name="connsiteY14" fmla="*/ 4612749 h 4802265"/>
              <a:gd name="connsiteX15" fmla="*/ 0 w 4193197"/>
              <a:gd name="connsiteY15" fmla="*/ 4797476 h 4802265"/>
              <a:gd name="connsiteX0" fmla="*/ 2094989 w 4008470"/>
              <a:gd name="connsiteY0" fmla="*/ 2810454 h 4612749"/>
              <a:gd name="connsiteX1" fmla="*/ 2172536 w 4008470"/>
              <a:gd name="connsiteY1" fmla="*/ 3138676 h 4612749"/>
              <a:gd name="connsiteX2" fmla="*/ 2632875 w 4008470"/>
              <a:gd name="connsiteY2" fmla="*/ 3293578 h 4612749"/>
              <a:gd name="connsiteX3" fmla="*/ 3509921 w 4008470"/>
              <a:gd name="connsiteY3" fmla="*/ 3318923 h 4612749"/>
              <a:gd name="connsiteX4" fmla="*/ 3555226 w 4008470"/>
              <a:gd name="connsiteY4" fmla="*/ 2864124 h 4612749"/>
              <a:gd name="connsiteX5" fmla="*/ 3710053 w 4008470"/>
              <a:gd name="connsiteY5" fmla="*/ 2718741 h 4612749"/>
              <a:gd name="connsiteX6" fmla="*/ 3664806 w 4008470"/>
              <a:gd name="connsiteY6" fmla="*/ 2632377 h 4612749"/>
              <a:gd name="connsiteX7" fmla="*/ 3752850 w 4008470"/>
              <a:gd name="connsiteY7" fmla="*/ 2536299 h 4612749"/>
              <a:gd name="connsiteX8" fmla="*/ 3686175 w 4008470"/>
              <a:gd name="connsiteY8" fmla="*/ 2327577 h 4612749"/>
              <a:gd name="connsiteX9" fmla="*/ 4008452 w 4008470"/>
              <a:gd name="connsiteY9" fmla="*/ 2118028 h 4612749"/>
              <a:gd name="connsiteX10" fmla="*/ 3592581 w 4008470"/>
              <a:gd name="connsiteY10" fmla="*/ 1501304 h 4612749"/>
              <a:gd name="connsiteX11" fmla="*/ 2000996 w 4008470"/>
              <a:gd name="connsiteY11" fmla="*/ 247 h 4612749"/>
              <a:gd name="connsiteX12" fmla="*/ 549303 w 4008470"/>
              <a:gd name="connsiteY12" fmla="*/ 949600 h 4612749"/>
              <a:gd name="connsiteX13" fmla="*/ 1016773 w 4008470"/>
              <a:gd name="connsiteY13" fmla="*/ 2874478 h 4612749"/>
              <a:gd name="connsiteX14" fmla="*/ 0 w 4008470"/>
              <a:gd name="connsiteY14" fmla="*/ 4612749 h 4612749"/>
              <a:gd name="connsiteX0" fmla="*/ 2279716 w 4193197"/>
              <a:gd name="connsiteY0" fmla="*/ 2810454 h 4732822"/>
              <a:gd name="connsiteX1" fmla="*/ 2357263 w 4193197"/>
              <a:gd name="connsiteY1" fmla="*/ 3138676 h 4732822"/>
              <a:gd name="connsiteX2" fmla="*/ 2817602 w 4193197"/>
              <a:gd name="connsiteY2" fmla="*/ 3293578 h 4732822"/>
              <a:gd name="connsiteX3" fmla="*/ 3694648 w 4193197"/>
              <a:gd name="connsiteY3" fmla="*/ 3318923 h 4732822"/>
              <a:gd name="connsiteX4" fmla="*/ 3739953 w 4193197"/>
              <a:gd name="connsiteY4" fmla="*/ 2864124 h 4732822"/>
              <a:gd name="connsiteX5" fmla="*/ 3894780 w 4193197"/>
              <a:gd name="connsiteY5" fmla="*/ 2718741 h 4732822"/>
              <a:gd name="connsiteX6" fmla="*/ 3849533 w 4193197"/>
              <a:gd name="connsiteY6" fmla="*/ 2632377 h 4732822"/>
              <a:gd name="connsiteX7" fmla="*/ 3937577 w 4193197"/>
              <a:gd name="connsiteY7" fmla="*/ 2536299 h 4732822"/>
              <a:gd name="connsiteX8" fmla="*/ 3870902 w 4193197"/>
              <a:gd name="connsiteY8" fmla="*/ 2327577 h 4732822"/>
              <a:gd name="connsiteX9" fmla="*/ 4193179 w 4193197"/>
              <a:gd name="connsiteY9" fmla="*/ 2118028 h 4732822"/>
              <a:gd name="connsiteX10" fmla="*/ 3777308 w 4193197"/>
              <a:gd name="connsiteY10" fmla="*/ 1501304 h 4732822"/>
              <a:gd name="connsiteX11" fmla="*/ 2185723 w 4193197"/>
              <a:gd name="connsiteY11" fmla="*/ 247 h 4732822"/>
              <a:gd name="connsiteX12" fmla="*/ 734030 w 4193197"/>
              <a:gd name="connsiteY12" fmla="*/ 949600 h 4732822"/>
              <a:gd name="connsiteX13" fmla="*/ 1201500 w 4193197"/>
              <a:gd name="connsiteY13" fmla="*/ 2874478 h 4732822"/>
              <a:gd name="connsiteX14" fmla="*/ 0 w 4193197"/>
              <a:gd name="connsiteY14" fmla="*/ 4732822 h 4732822"/>
              <a:gd name="connsiteX0" fmla="*/ 2279716 w 4193197"/>
              <a:gd name="connsiteY0" fmla="*/ 2810222 h 4732590"/>
              <a:gd name="connsiteX1" fmla="*/ 2357263 w 4193197"/>
              <a:gd name="connsiteY1" fmla="*/ 3138444 h 4732590"/>
              <a:gd name="connsiteX2" fmla="*/ 2817602 w 4193197"/>
              <a:gd name="connsiteY2" fmla="*/ 3293346 h 4732590"/>
              <a:gd name="connsiteX3" fmla="*/ 3694648 w 4193197"/>
              <a:gd name="connsiteY3" fmla="*/ 3318691 h 4732590"/>
              <a:gd name="connsiteX4" fmla="*/ 3739953 w 4193197"/>
              <a:gd name="connsiteY4" fmla="*/ 2863892 h 4732590"/>
              <a:gd name="connsiteX5" fmla="*/ 3894780 w 4193197"/>
              <a:gd name="connsiteY5" fmla="*/ 2718509 h 4732590"/>
              <a:gd name="connsiteX6" fmla="*/ 3849533 w 4193197"/>
              <a:gd name="connsiteY6" fmla="*/ 2632145 h 4732590"/>
              <a:gd name="connsiteX7" fmla="*/ 3937577 w 4193197"/>
              <a:gd name="connsiteY7" fmla="*/ 2536067 h 4732590"/>
              <a:gd name="connsiteX8" fmla="*/ 3870902 w 4193197"/>
              <a:gd name="connsiteY8" fmla="*/ 2327345 h 4732590"/>
              <a:gd name="connsiteX9" fmla="*/ 4193179 w 4193197"/>
              <a:gd name="connsiteY9" fmla="*/ 2117796 h 4732590"/>
              <a:gd name="connsiteX10" fmla="*/ 3777308 w 4193197"/>
              <a:gd name="connsiteY10" fmla="*/ 1501072 h 4732590"/>
              <a:gd name="connsiteX11" fmla="*/ 2185723 w 4193197"/>
              <a:gd name="connsiteY11" fmla="*/ 15 h 4732590"/>
              <a:gd name="connsiteX12" fmla="*/ 734030 w 4193197"/>
              <a:gd name="connsiteY12" fmla="*/ 949368 h 4732590"/>
              <a:gd name="connsiteX13" fmla="*/ 1201500 w 4193197"/>
              <a:gd name="connsiteY13" fmla="*/ 2874246 h 4732590"/>
              <a:gd name="connsiteX14" fmla="*/ 0 w 4193197"/>
              <a:gd name="connsiteY14" fmla="*/ 4732590 h 4732590"/>
              <a:gd name="connsiteX0" fmla="*/ 2279716 w 4193197"/>
              <a:gd name="connsiteY0" fmla="*/ 2810579 h 4732947"/>
              <a:gd name="connsiteX1" fmla="*/ 2357263 w 4193197"/>
              <a:gd name="connsiteY1" fmla="*/ 3138801 h 4732947"/>
              <a:gd name="connsiteX2" fmla="*/ 2817602 w 4193197"/>
              <a:gd name="connsiteY2" fmla="*/ 3293703 h 4732947"/>
              <a:gd name="connsiteX3" fmla="*/ 3694648 w 4193197"/>
              <a:gd name="connsiteY3" fmla="*/ 3319048 h 4732947"/>
              <a:gd name="connsiteX4" fmla="*/ 3739953 w 4193197"/>
              <a:gd name="connsiteY4" fmla="*/ 2864249 h 4732947"/>
              <a:gd name="connsiteX5" fmla="*/ 3894780 w 4193197"/>
              <a:gd name="connsiteY5" fmla="*/ 2718866 h 4732947"/>
              <a:gd name="connsiteX6" fmla="*/ 3849533 w 4193197"/>
              <a:gd name="connsiteY6" fmla="*/ 2632502 h 4732947"/>
              <a:gd name="connsiteX7" fmla="*/ 3937577 w 4193197"/>
              <a:gd name="connsiteY7" fmla="*/ 2536424 h 4732947"/>
              <a:gd name="connsiteX8" fmla="*/ 3870902 w 4193197"/>
              <a:gd name="connsiteY8" fmla="*/ 2327702 h 4732947"/>
              <a:gd name="connsiteX9" fmla="*/ 4193179 w 4193197"/>
              <a:gd name="connsiteY9" fmla="*/ 2118153 h 4732947"/>
              <a:gd name="connsiteX10" fmla="*/ 3777308 w 4193197"/>
              <a:gd name="connsiteY10" fmla="*/ 1501429 h 4732947"/>
              <a:gd name="connsiteX11" fmla="*/ 2185723 w 4193197"/>
              <a:gd name="connsiteY11" fmla="*/ 372 h 4732947"/>
              <a:gd name="connsiteX12" fmla="*/ 734030 w 4193197"/>
              <a:gd name="connsiteY12" fmla="*/ 949725 h 4732947"/>
              <a:gd name="connsiteX13" fmla="*/ 1201500 w 4193197"/>
              <a:gd name="connsiteY13" fmla="*/ 2874603 h 4732947"/>
              <a:gd name="connsiteX14" fmla="*/ 0 w 4193197"/>
              <a:gd name="connsiteY14" fmla="*/ 4732947 h 4732947"/>
              <a:gd name="connsiteX0" fmla="*/ 2279716 w 4193197"/>
              <a:gd name="connsiteY0" fmla="*/ 2810605 h 4732973"/>
              <a:gd name="connsiteX1" fmla="*/ 2357263 w 4193197"/>
              <a:gd name="connsiteY1" fmla="*/ 3138827 h 4732973"/>
              <a:gd name="connsiteX2" fmla="*/ 2817602 w 4193197"/>
              <a:gd name="connsiteY2" fmla="*/ 3293729 h 4732973"/>
              <a:gd name="connsiteX3" fmla="*/ 3694648 w 4193197"/>
              <a:gd name="connsiteY3" fmla="*/ 3319074 h 4732973"/>
              <a:gd name="connsiteX4" fmla="*/ 3739953 w 4193197"/>
              <a:gd name="connsiteY4" fmla="*/ 2864275 h 4732973"/>
              <a:gd name="connsiteX5" fmla="*/ 3894780 w 4193197"/>
              <a:gd name="connsiteY5" fmla="*/ 2718892 h 4732973"/>
              <a:gd name="connsiteX6" fmla="*/ 3849533 w 4193197"/>
              <a:gd name="connsiteY6" fmla="*/ 2632528 h 4732973"/>
              <a:gd name="connsiteX7" fmla="*/ 3937577 w 4193197"/>
              <a:gd name="connsiteY7" fmla="*/ 2536450 h 4732973"/>
              <a:gd name="connsiteX8" fmla="*/ 3870902 w 4193197"/>
              <a:gd name="connsiteY8" fmla="*/ 2327728 h 4732973"/>
              <a:gd name="connsiteX9" fmla="*/ 4193179 w 4193197"/>
              <a:gd name="connsiteY9" fmla="*/ 2118179 h 4732973"/>
              <a:gd name="connsiteX10" fmla="*/ 3777308 w 4193197"/>
              <a:gd name="connsiteY10" fmla="*/ 1501455 h 4732973"/>
              <a:gd name="connsiteX11" fmla="*/ 2185723 w 4193197"/>
              <a:gd name="connsiteY11" fmla="*/ 398 h 4732973"/>
              <a:gd name="connsiteX12" fmla="*/ 734030 w 4193197"/>
              <a:gd name="connsiteY12" fmla="*/ 949751 h 4732973"/>
              <a:gd name="connsiteX13" fmla="*/ 1201500 w 4193197"/>
              <a:gd name="connsiteY13" fmla="*/ 2874629 h 4732973"/>
              <a:gd name="connsiteX14" fmla="*/ 0 w 4193197"/>
              <a:gd name="connsiteY14" fmla="*/ 4732973 h 4732973"/>
              <a:gd name="connsiteX0" fmla="*/ 2279716 w 4193197"/>
              <a:gd name="connsiteY0" fmla="*/ 2810605 h 4732973"/>
              <a:gd name="connsiteX1" fmla="*/ 2357263 w 4193197"/>
              <a:gd name="connsiteY1" fmla="*/ 3138827 h 4732973"/>
              <a:gd name="connsiteX2" fmla="*/ 2817602 w 4193197"/>
              <a:gd name="connsiteY2" fmla="*/ 3293729 h 4732973"/>
              <a:gd name="connsiteX3" fmla="*/ 3694648 w 4193197"/>
              <a:gd name="connsiteY3" fmla="*/ 3319074 h 4732973"/>
              <a:gd name="connsiteX4" fmla="*/ 3739953 w 4193197"/>
              <a:gd name="connsiteY4" fmla="*/ 2864275 h 4732973"/>
              <a:gd name="connsiteX5" fmla="*/ 3894780 w 4193197"/>
              <a:gd name="connsiteY5" fmla="*/ 2718892 h 4732973"/>
              <a:gd name="connsiteX6" fmla="*/ 3849533 w 4193197"/>
              <a:gd name="connsiteY6" fmla="*/ 2632528 h 4732973"/>
              <a:gd name="connsiteX7" fmla="*/ 3937577 w 4193197"/>
              <a:gd name="connsiteY7" fmla="*/ 2536450 h 4732973"/>
              <a:gd name="connsiteX8" fmla="*/ 3870902 w 4193197"/>
              <a:gd name="connsiteY8" fmla="*/ 2327728 h 4732973"/>
              <a:gd name="connsiteX9" fmla="*/ 4193179 w 4193197"/>
              <a:gd name="connsiteY9" fmla="*/ 2118179 h 4732973"/>
              <a:gd name="connsiteX10" fmla="*/ 3777308 w 4193197"/>
              <a:gd name="connsiteY10" fmla="*/ 1501455 h 4732973"/>
              <a:gd name="connsiteX11" fmla="*/ 2185723 w 4193197"/>
              <a:gd name="connsiteY11" fmla="*/ 398 h 4732973"/>
              <a:gd name="connsiteX12" fmla="*/ 734030 w 4193197"/>
              <a:gd name="connsiteY12" fmla="*/ 949751 h 4732973"/>
              <a:gd name="connsiteX13" fmla="*/ 1201500 w 4193197"/>
              <a:gd name="connsiteY13" fmla="*/ 2874629 h 4732973"/>
              <a:gd name="connsiteX14" fmla="*/ 0 w 4193197"/>
              <a:gd name="connsiteY14" fmla="*/ 4732973 h 4732973"/>
              <a:gd name="connsiteX0" fmla="*/ 2279716 w 4193197"/>
              <a:gd name="connsiteY0" fmla="*/ 2810245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 name="connsiteX0" fmla="*/ 2146101 w 4193197"/>
              <a:gd name="connsiteY0" fmla="*/ 2793543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 name="connsiteX0" fmla="*/ 2171154 w 4193197"/>
              <a:gd name="connsiteY0" fmla="*/ 2793543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 name="connsiteX0" fmla="*/ 2171154 w 4193197"/>
              <a:gd name="connsiteY0" fmla="*/ 2793543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93197" h="4732613">
                <a:moveTo>
                  <a:pt x="2171154" y="2793543"/>
                </a:moveTo>
                <a:cubicBezTo>
                  <a:pt x="2171137" y="2796491"/>
                  <a:pt x="2241171" y="3055163"/>
                  <a:pt x="2357263" y="3138467"/>
                </a:cubicBezTo>
                <a:cubicBezTo>
                  <a:pt x="2473355" y="3221771"/>
                  <a:pt x="2602241" y="3253280"/>
                  <a:pt x="2817602" y="3293369"/>
                </a:cubicBezTo>
                <a:cubicBezTo>
                  <a:pt x="3120276" y="3326939"/>
                  <a:pt x="3353266" y="3509048"/>
                  <a:pt x="3694648" y="3318714"/>
                </a:cubicBezTo>
                <a:cubicBezTo>
                  <a:pt x="3836971" y="3193620"/>
                  <a:pt x="3740754" y="3068524"/>
                  <a:pt x="3739953" y="2863915"/>
                </a:cubicBezTo>
                <a:cubicBezTo>
                  <a:pt x="3775679" y="2763640"/>
                  <a:pt x="3886456" y="2819891"/>
                  <a:pt x="3894780" y="2718532"/>
                </a:cubicBezTo>
                <a:cubicBezTo>
                  <a:pt x="3894481" y="2664225"/>
                  <a:pt x="3872007" y="2665768"/>
                  <a:pt x="3849533" y="2632168"/>
                </a:cubicBezTo>
                <a:cubicBezTo>
                  <a:pt x="3878881" y="2600142"/>
                  <a:pt x="3931042" y="2590928"/>
                  <a:pt x="3937577" y="2536090"/>
                </a:cubicBezTo>
                <a:cubicBezTo>
                  <a:pt x="3940460" y="2476644"/>
                  <a:pt x="3869273" y="2411520"/>
                  <a:pt x="3870902" y="2327368"/>
                </a:cubicBezTo>
                <a:cubicBezTo>
                  <a:pt x="3906766" y="2246916"/>
                  <a:pt x="4161291" y="2257906"/>
                  <a:pt x="4193179" y="2117819"/>
                </a:cubicBezTo>
                <a:cubicBezTo>
                  <a:pt x="4196354" y="1985132"/>
                  <a:pt x="3794012" y="1784857"/>
                  <a:pt x="3777308" y="1501095"/>
                </a:cubicBezTo>
                <a:cubicBezTo>
                  <a:pt x="3788793" y="-21000"/>
                  <a:pt x="2469554" y="2993"/>
                  <a:pt x="2185723" y="38"/>
                </a:cubicBezTo>
                <a:cubicBezTo>
                  <a:pt x="1850254" y="-3455"/>
                  <a:pt x="986143" y="238773"/>
                  <a:pt x="734030" y="949391"/>
                </a:cubicBezTo>
                <a:cubicBezTo>
                  <a:pt x="415922" y="2116797"/>
                  <a:pt x="1089409" y="2188910"/>
                  <a:pt x="1201500" y="2874269"/>
                </a:cubicBezTo>
                <a:cubicBezTo>
                  <a:pt x="1152798" y="3891015"/>
                  <a:pt x="200250" y="4412113"/>
                  <a:pt x="0" y="4732613"/>
                </a:cubicBezTo>
              </a:path>
            </a:pathLst>
          </a:custGeom>
          <a:ln w="63500">
            <a:solidFill>
              <a:schemeClr val="bg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200"/>
          </a:p>
        </p:txBody>
      </p:sp>
      <p:sp>
        <p:nvSpPr>
          <p:cNvPr id="62" name="Text Placeholder 13">
            <a:extLst>
              <a:ext uri="{FF2B5EF4-FFF2-40B4-BE49-F238E27FC236}">
                <a16:creationId xmlns:a16="http://schemas.microsoft.com/office/drawing/2014/main" id="{1B48F4EC-59D2-483A-B195-CA33287DED31}"/>
              </a:ext>
            </a:extLst>
          </p:cNvPr>
          <p:cNvSpPr txBox="1">
            <a:spLocks/>
          </p:cNvSpPr>
          <p:nvPr/>
        </p:nvSpPr>
        <p:spPr>
          <a:xfrm>
            <a:off x="5737086" y="2681952"/>
            <a:ext cx="6207621" cy="1601969"/>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80000"/>
              </a:lnSpc>
              <a:buNone/>
            </a:pPr>
            <a:r>
              <a:rPr lang="fa-IR" altLang="ko-KR" b="1" dirty="0" smtClean="0">
                <a:solidFill>
                  <a:schemeClr val="bg1"/>
                </a:solidFill>
                <a:latin typeface="+mj-lt"/>
              </a:rPr>
              <a:t>حال شما </a:t>
            </a:r>
            <a:r>
              <a:rPr lang="fa-IR" altLang="ko-KR" b="1" dirty="0" smtClean="0">
                <a:solidFill>
                  <a:schemeClr val="bg1"/>
                </a:solidFill>
                <a:latin typeface="+mj-lt"/>
              </a:rPr>
              <a:t>میتوانید با کمک آرایه های برنامه هایی بنویسد که پیچیدگی بیشتری دارد و حتی بعضی از بازی هارا پیاده سازی کنید.</a:t>
            </a:r>
            <a:r>
              <a:rPr lang="fa-IR" altLang="ko-KR" b="1" dirty="0" smtClean="0">
                <a:solidFill>
                  <a:schemeClr val="bg1"/>
                </a:solidFill>
                <a:latin typeface="+mj-lt"/>
                <a:sym typeface="Wingdings" panose="05000000000000000000" pitchFamily="2" charset="2"/>
              </a:rPr>
              <a:t></a:t>
            </a:r>
            <a:endParaRPr lang="en-US" altLang="ko-KR" b="1" dirty="0">
              <a:solidFill>
                <a:schemeClr val="bg1"/>
              </a:solidFill>
              <a:latin typeface="+mj-lt"/>
              <a:cs typeface="Arial" pitchFamily="34" charset="0"/>
            </a:endParaRPr>
          </a:p>
        </p:txBody>
      </p:sp>
    </p:spTree>
    <p:extLst>
      <p:ext uri="{BB962C8B-B14F-4D97-AF65-F5344CB8AC3E}">
        <p14:creationId xmlns:p14="http://schemas.microsoft.com/office/powerpoint/2010/main" val="19528502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204">
            <a:extLst>
              <a:ext uri="{FF2B5EF4-FFF2-40B4-BE49-F238E27FC236}">
                <a16:creationId xmlns:a16="http://schemas.microsoft.com/office/drawing/2014/main" id="{3B352E8D-5E13-4ACD-957C-CBD6DEC272C0}"/>
              </a:ext>
            </a:extLst>
          </p:cNvPr>
          <p:cNvSpPr/>
          <p:nvPr/>
        </p:nvSpPr>
        <p:spPr>
          <a:xfrm>
            <a:off x="0" y="0"/>
            <a:ext cx="61079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TextBox 3">
            <a:extLst>
              <a:ext uri="{FF2B5EF4-FFF2-40B4-BE49-F238E27FC236}">
                <a16:creationId xmlns:a16="http://schemas.microsoft.com/office/drawing/2014/main" id="{DF691C40-340A-44BC-A6B3-C3A20A9ED913}"/>
              </a:ext>
            </a:extLst>
          </p:cNvPr>
          <p:cNvSpPr txBox="1"/>
          <p:nvPr/>
        </p:nvSpPr>
        <p:spPr>
          <a:xfrm>
            <a:off x="17198" y="4700793"/>
            <a:ext cx="12192000" cy="1200329"/>
          </a:xfrm>
          <a:prstGeom prst="rect">
            <a:avLst/>
          </a:prstGeom>
          <a:noFill/>
        </p:spPr>
        <p:txBody>
          <a:bodyPr wrap="square" rtlCol="0" anchor="ctr">
            <a:spAutoFit/>
          </a:bodyPr>
          <a:lstStyle/>
          <a:p>
            <a:pPr algn="ctr"/>
            <a:r>
              <a:rPr lang="fa-IR" altLang="ko-KR" sz="7200" dirty="0" smtClean="0">
                <a:solidFill>
                  <a:srgbClr val="BE8BE2"/>
                </a:solidFill>
                <a:cs typeface="Arial" pitchFamily="34" charset="0"/>
              </a:rPr>
              <a:t>ممنونم</a:t>
            </a:r>
            <a:endParaRPr lang="ko-KR" altLang="en-US" sz="7200" dirty="0">
              <a:solidFill>
                <a:srgbClr val="BE8BE2"/>
              </a:solidFill>
              <a:cs typeface="Arial" pitchFamily="34" charset="0"/>
            </a:endParaRPr>
          </a:p>
        </p:txBody>
      </p:sp>
      <p:sp>
        <p:nvSpPr>
          <p:cNvPr id="5" name="TextBox 4">
            <a:extLst>
              <a:ext uri="{FF2B5EF4-FFF2-40B4-BE49-F238E27FC236}">
                <a16:creationId xmlns:a16="http://schemas.microsoft.com/office/drawing/2014/main" id="{FB2F21A8-A2DC-448E-8003-AFE4C77CBA6F}"/>
              </a:ext>
            </a:extLst>
          </p:cNvPr>
          <p:cNvSpPr txBox="1"/>
          <p:nvPr/>
        </p:nvSpPr>
        <p:spPr>
          <a:xfrm>
            <a:off x="34544" y="5742729"/>
            <a:ext cx="12191852" cy="523220"/>
          </a:xfrm>
          <a:prstGeom prst="rect">
            <a:avLst/>
          </a:prstGeom>
          <a:noFill/>
        </p:spPr>
        <p:txBody>
          <a:bodyPr wrap="square" rtlCol="0" anchor="ctr">
            <a:spAutoFit/>
          </a:bodyPr>
          <a:lstStyle/>
          <a:p>
            <a:pPr algn="ctr"/>
            <a:r>
              <a:rPr lang="fa-IR" altLang="ko-KR" sz="2800" dirty="0" smtClean="0">
                <a:solidFill>
                  <a:srgbClr val="BE8BE2"/>
                </a:solidFill>
                <a:cs typeface="Arial" pitchFamily="34" charset="0"/>
              </a:rPr>
              <a:t>تا دیداری دوباره بدرود</a:t>
            </a:r>
            <a:endParaRPr lang="ko-KR" altLang="en-US" sz="2800" dirty="0">
              <a:solidFill>
                <a:srgbClr val="BE8BE2"/>
              </a:solidFill>
              <a:cs typeface="Arial" pitchFamily="34" charset="0"/>
            </a:endParaRPr>
          </a:p>
        </p:txBody>
      </p:sp>
      <p:grpSp>
        <p:nvGrpSpPr>
          <p:cNvPr id="6" name="Group 5">
            <a:extLst>
              <a:ext uri="{FF2B5EF4-FFF2-40B4-BE49-F238E27FC236}">
                <a16:creationId xmlns:a16="http://schemas.microsoft.com/office/drawing/2014/main" id="{02A6FD69-6004-443E-8850-EF987F66691A}"/>
              </a:ext>
            </a:extLst>
          </p:cNvPr>
          <p:cNvGrpSpPr/>
          <p:nvPr/>
        </p:nvGrpSpPr>
        <p:grpSpPr>
          <a:xfrm rot="21046937">
            <a:off x="6024983" y="838014"/>
            <a:ext cx="2712035" cy="2507877"/>
            <a:chOff x="8479089" y="1262387"/>
            <a:chExt cx="6147593" cy="5684813"/>
          </a:xfrm>
        </p:grpSpPr>
        <p:grpSp>
          <p:nvGrpSpPr>
            <p:cNvPr id="7" name="Group 6">
              <a:extLst>
                <a:ext uri="{FF2B5EF4-FFF2-40B4-BE49-F238E27FC236}">
                  <a16:creationId xmlns:a16="http://schemas.microsoft.com/office/drawing/2014/main" id="{4680488D-F4C7-458A-A8B7-C1ABB828AFC0}"/>
                </a:ext>
              </a:extLst>
            </p:cNvPr>
            <p:cNvGrpSpPr/>
            <p:nvPr/>
          </p:nvGrpSpPr>
          <p:grpSpPr>
            <a:xfrm rot="20275744" flipH="1">
              <a:off x="9114364" y="4275293"/>
              <a:ext cx="965714" cy="1155036"/>
              <a:chOff x="5704433" y="717502"/>
              <a:chExt cx="7365528" cy="8809481"/>
            </a:xfrm>
          </p:grpSpPr>
          <p:sp>
            <p:nvSpPr>
              <p:cNvPr id="96" name="Freeform: Shape 95">
                <a:extLst>
                  <a:ext uri="{FF2B5EF4-FFF2-40B4-BE49-F238E27FC236}">
                    <a16:creationId xmlns:a16="http://schemas.microsoft.com/office/drawing/2014/main" id="{7CBEC376-C192-440B-8194-D924B81A8762}"/>
                  </a:ext>
                </a:extLst>
              </p:cNvPr>
              <p:cNvSpPr/>
              <p:nvPr/>
            </p:nvSpPr>
            <p:spPr>
              <a:xfrm>
                <a:off x="11674968" y="8268753"/>
                <a:ext cx="765879" cy="125823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7" name="Freeform: Shape 96">
                <a:extLst>
                  <a:ext uri="{FF2B5EF4-FFF2-40B4-BE49-F238E27FC236}">
                    <a16:creationId xmlns:a16="http://schemas.microsoft.com/office/drawing/2014/main" id="{D96F61D6-6F30-49E5-8990-D0E2659265BE}"/>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8" name="Freeform: Shape 97">
                <a:extLst>
                  <a:ext uri="{FF2B5EF4-FFF2-40B4-BE49-F238E27FC236}">
                    <a16:creationId xmlns:a16="http://schemas.microsoft.com/office/drawing/2014/main" id="{18BBEF53-0532-4F2C-91D7-EE813E349B75}"/>
                  </a:ext>
                </a:extLst>
              </p:cNvPr>
              <p:cNvSpPr/>
              <p:nvPr/>
            </p:nvSpPr>
            <p:spPr>
              <a:xfrm>
                <a:off x="5704433" y="5540923"/>
                <a:ext cx="793232" cy="589649"/>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9" name="Freeform: Shape 98">
                <a:extLst>
                  <a:ext uri="{FF2B5EF4-FFF2-40B4-BE49-F238E27FC236}">
                    <a16:creationId xmlns:a16="http://schemas.microsoft.com/office/drawing/2014/main" id="{CD8B9533-017D-48EE-AF7F-853201865C98}"/>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0" name="Freeform: Shape 99">
                <a:extLst>
                  <a:ext uri="{FF2B5EF4-FFF2-40B4-BE49-F238E27FC236}">
                    <a16:creationId xmlns:a16="http://schemas.microsoft.com/office/drawing/2014/main" id="{6313D5B4-9579-47A0-9542-9059CD05E4CB}"/>
                  </a:ext>
                </a:extLst>
              </p:cNvPr>
              <p:cNvSpPr/>
              <p:nvPr/>
            </p:nvSpPr>
            <p:spPr>
              <a:xfrm>
                <a:off x="10143209" y="2425829"/>
                <a:ext cx="2926752" cy="3993512"/>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1" name="Freeform: Shape 100">
                <a:extLst>
                  <a:ext uri="{FF2B5EF4-FFF2-40B4-BE49-F238E27FC236}">
                    <a16:creationId xmlns:a16="http://schemas.microsoft.com/office/drawing/2014/main" id="{2501C042-F033-472E-84C7-596539BF7FC9}"/>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Freeform: Shape 101">
                <a:extLst>
                  <a:ext uri="{FF2B5EF4-FFF2-40B4-BE49-F238E27FC236}">
                    <a16:creationId xmlns:a16="http://schemas.microsoft.com/office/drawing/2014/main" id="{67024BD0-81B3-48E7-A4E4-4C6E9D59887C}"/>
                  </a:ext>
                </a:extLst>
              </p:cNvPr>
              <p:cNvSpPr/>
              <p:nvPr/>
            </p:nvSpPr>
            <p:spPr>
              <a:xfrm>
                <a:off x="7708809" y="717502"/>
                <a:ext cx="2543812" cy="6236443"/>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8" name="Group 7">
              <a:extLst>
                <a:ext uri="{FF2B5EF4-FFF2-40B4-BE49-F238E27FC236}">
                  <a16:creationId xmlns:a16="http://schemas.microsoft.com/office/drawing/2014/main" id="{D559077F-D78F-4F72-B835-721D85D66054}"/>
                </a:ext>
              </a:extLst>
            </p:cNvPr>
            <p:cNvGrpSpPr/>
            <p:nvPr/>
          </p:nvGrpSpPr>
          <p:grpSpPr>
            <a:xfrm rot="20275744" flipH="1">
              <a:off x="8479089" y="5341625"/>
              <a:ext cx="1416763" cy="1605575"/>
              <a:chOff x="5365048" y="479821"/>
              <a:chExt cx="8036930" cy="9108010"/>
            </a:xfrm>
          </p:grpSpPr>
          <p:sp>
            <p:nvSpPr>
              <p:cNvPr id="89" name="Freeform: Shape 88">
                <a:extLst>
                  <a:ext uri="{FF2B5EF4-FFF2-40B4-BE49-F238E27FC236}">
                    <a16:creationId xmlns:a16="http://schemas.microsoft.com/office/drawing/2014/main" id="{BFA51BDA-9E5F-49BA-AD4C-BCDF4E7A373E}"/>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0" name="Freeform: Shape 89">
                <a:extLst>
                  <a:ext uri="{FF2B5EF4-FFF2-40B4-BE49-F238E27FC236}">
                    <a16:creationId xmlns:a16="http://schemas.microsoft.com/office/drawing/2014/main" id="{24096AA8-9CAE-46CA-86D1-9A824BFCBC18}"/>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1" name="Freeform: Shape 90">
                <a:extLst>
                  <a:ext uri="{FF2B5EF4-FFF2-40B4-BE49-F238E27FC236}">
                    <a16:creationId xmlns:a16="http://schemas.microsoft.com/office/drawing/2014/main" id="{1E790CA9-0EFA-400F-83F7-79FDEFBB84F9}"/>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2" name="Freeform: Shape 91">
                <a:extLst>
                  <a:ext uri="{FF2B5EF4-FFF2-40B4-BE49-F238E27FC236}">
                    <a16:creationId xmlns:a16="http://schemas.microsoft.com/office/drawing/2014/main" id="{6937A1C0-6051-48CA-B549-E2F3F15BFD65}"/>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3" name="Freeform: Shape 92">
                <a:extLst>
                  <a:ext uri="{FF2B5EF4-FFF2-40B4-BE49-F238E27FC236}">
                    <a16:creationId xmlns:a16="http://schemas.microsoft.com/office/drawing/2014/main" id="{50D6C56A-AE6E-4FA7-BF23-EF6390091311}"/>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4" name="Freeform: Shape 93">
                <a:extLst>
                  <a:ext uri="{FF2B5EF4-FFF2-40B4-BE49-F238E27FC236}">
                    <a16:creationId xmlns:a16="http://schemas.microsoft.com/office/drawing/2014/main" id="{0472A129-81DD-4AF2-A48D-BCDDA10A283E}"/>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5" name="Freeform: Shape 94">
                <a:extLst>
                  <a:ext uri="{FF2B5EF4-FFF2-40B4-BE49-F238E27FC236}">
                    <a16:creationId xmlns:a16="http://schemas.microsoft.com/office/drawing/2014/main" id="{E125F82E-36F6-4F44-96B8-226BADA4B39D}"/>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9" name="Group 8">
              <a:extLst>
                <a:ext uri="{FF2B5EF4-FFF2-40B4-BE49-F238E27FC236}">
                  <a16:creationId xmlns:a16="http://schemas.microsoft.com/office/drawing/2014/main" id="{268031F8-A8E7-4B74-90DC-ADC887AAB31F}"/>
                </a:ext>
              </a:extLst>
            </p:cNvPr>
            <p:cNvGrpSpPr/>
            <p:nvPr/>
          </p:nvGrpSpPr>
          <p:grpSpPr>
            <a:xfrm rot="20275744" flipH="1">
              <a:off x="10278521" y="5974428"/>
              <a:ext cx="496268" cy="512648"/>
              <a:chOff x="5365048" y="1982197"/>
              <a:chExt cx="7362621" cy="7605634"/>
            </a:xfrm>
          </p:grpSpPr>
          <p:sp>
            <p:nvSpPr>
              <p:cNvPr id="82" name="Freeform: Shape 81">
                <a:extLst>
                  <a:ext uri="{FF2B5EF4-FFF2-40B4-BE49-F238E27FC236}">
                    <a16:creationId xmlns:a16="http://schemas.microsoft.com/office/drawing/2014/main" id="{2D248612-2468-41E8-BF92-FA96B66737B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3" name="Freeform: Shape 82">
                <a:extLst>
                  <a:ext uri="{FF2B5EF4-FFF2-40B4-BE49-F238E27FC236}">
                    <a16:creationId xmlns:a16="http://schemas.microsoft.com/office/drawing/2014/main" id="{C665D374-1CCD-44DC-B722-C9F04CC6C166}"/>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4" name="Freeform: Shape 83">
                <a:extLst>
                  <a:ext uri="{FF2B5EF4-FFF2-40B4-BE49-F238E27FC236}">
                    <a16:creationId xmlns:a16="http://schemas.microsoft.com/office/drawing/2014/main" id="{C494CE6F-7CE0-49AA-AD4E-A03A8B464825}"/>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5" name="Freeform: Shape 84">
                <a:extLst>
                  <a:ext uri="{FF2B5EF4-FFF2-40B4-BE49-F238E27FC236}">
                    <a16:creationId xmlns:a16="http://schemas.microsoft.com/office/drawing/2014/main" id="{D8E1949E-7875-4E7A-8F92-6306DAA2D616}"/>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6" name="Freeform: Shape 85">
                <a:extLst>
                  <a:ext uri="{FF2B5EF4-FFF2-40B4-BE49-F238E27FC236}">
                    <a16:creationId xmlns:a16="http://schemas.microsoft.com/office/drawing/2014/main" id="{8B97B1F9-3F94-47A2-A65F-198ED6D0641D}"/>
                  </a:ext>
                </a:extLst>
              </p:cNvPr>
              <p:cNvSpPr/>
              <p:nvPr/>
            </p:nvSpPr>
            <p:spPr>
              <a:xfrm>
                <a:off x="9871173" y="3444023"/>
                <a:ext cx="1940058" cy="2975318"/>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7" name="Freeform: Shape 86">
                <a:extLst>
                  <a:ext uri="{FF2B5EF4-FFF2-40B4-BE49-F238E27FC236}">
                    <a16:creationId xmlns:a16="http://schemas.microsoft.com/office/drawing/2014/main" id="{6A326406-7037-4AA6-B244-9D084044466C}"/>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8" name="Freeform: Shape 87">
                <a:extLst>
                  <a:ext uri="{FF2B5EF4-FFF2-40B4-BE49-F238E27FC236}">
                    <a16:creationId xmlns:a16="http://schemas.microsoft.com/office/drawing/2014/main" id="{7FFD3C0B-7922-4E30-85BF-6456E2BBD1F8}"/>
                  </a:ext>
                </a:extLst>
              </p:cNvPr>
              <p:cNvSpPr/>
              <p:nvPr/>
            </p:nvSpPr>
            <p:spPr>
              <a:xfrm>
                <a:off x="7708809" y="1982197"/>
                <a:ext cx="2543813" cy="49717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0" name="Group 9">
              <a:extLst>
                <a:ext uri="{FF2B5EF4-FFF2-40B4-BE49-F238E27FC236}">
                  <a16:creationId xmlns:a16="http://schemas.microsoft.com/office/drawing/2014/main" id="{AC1388E3-8EE3-4146-9FAD-C9BFC38BCCE9}"/>
                </a:ext>
              </a:extLst>
            </p:cNvPr>
            <p:cNvGrpSpPr/>
            <p:nvPr/>
          </p:nvGrpSpPr>
          <p:grpSpPr>
            <a:xfrm rot="20275744" flipH="1">
              <a:off x="11620616" y="3813253"/>
              <a:ext cx="1199247" cy="1359069"/>
              <a:chOff x="5365051" y="479822"/>
              <a:chExt cx="8036930" cy="9108006"/>
            </a:xfrm>
          </p:grpSpPr>
          <p:sp>
            <p:nvSpPr>
              <p:cNvPr id="75" name="Freeform: Shape 74">
                <a:extLst>
                  <a:ext uri="{FF2B5EF4-FFF2-40B4-BE49-F238E27FC236}">
                    <a16:creationId xmlns:a16="http://schemas.microsoft.com/office/drawing/2014/main" id="{AE540BA9-525B-42DE-8A9C-A357F4A01CDE}"/>
                  </a:ext>
                </a:extLst>
              </p:cNvPr>
              <p:cNvSpPr/>
              <p:nvPr/>
            </p:nvSpPr>
            <p:spPr>
              <a:xfrm>
                <a:off x="11674978" y="8268752"/>
                <a:ext cx="1052698" cy="1319076"/>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6" name="Freeform: Shape 75">
                <a:extLst>
                  <a:ext uri="{FF2B5EF4-FFF2-40B4-BE49-F238E27FC236}">
                    <a16:creationId xmlns:a16="http://schemas.microsoft.com/office/drawing/2014/main" id="{D455889F-53FB-4E73-879B-F2A52C1C306E}"/>
                  </a:ext>
                </a:extLst>
              </p:cNvPr>
              <p:cNvSpPr/>
              <p:nvPr/>
            </p:nvSpPr>
            <p:spPr>
              <a:xfrm>
                <a:off x="9107333" y="6879848"/>
                <a:ext cx="3333521" cy="1613813"/>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7" name="Freeform: Shape 76">
                <a:extLst>
                  <a:ext uri="{FF2B5EF4-FFF2-40B4-BE49-F238E27FC236}">
                    <a16:creationId xmlns:a16="http://schemas.microsoft.com/office/drawing/2014/main" id="{7000256E-7023-443F-8B16-BEA62B00ABB3}"/>
                  </a:ext>
                </a:extLst>
              </p:cNvPr>
              <p:cNvSpPr/>
              <p:nvPr/>
            </p:nvSpPr>
            <p:spPr>
              <a:xfrm>
                <a:off x="5365051" y="5540920"/>
                <a:ext cx="1132614" cy="452887"/>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8" name="Freeform: Shape 77">
                <a:extLst>
                  <a:ext uri="{FF2B5EF4-FFF2-40B4-BE49-F238E27FC236}">
                    <a16:creationId xmlns:a16="http://schemas.microsoft.com/office/drawing/2014/main" id="{E74AC44C-B460-4A8E-AB88-4CB7C7DC5D90}"/>
                  </a:ext>
                </a:extLst>
              </p:cNvPr>
              <p:cNvSpPr/>
              <p:nvPr/>
            </p:nvSpPr>
            <p:spPr>
              <a:xfrm>
                <a:off x="6149703" y="5215816"/>
                <a:ext cx="1586462" cy="237344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9" name="Freeform: Shape 78">
                <a:extLst>
                  <a:ext uri="{FF2B5EF4-FFF2-40B4-BE49-F238E27FC236}">
                    <a16:creationId xmlns:a16="http://schemas.microsoft.com/office/drawing/2014/main" id="{8C1D4433-3660-45D1-AEA5-08ABAD0D5BF1}"/>
                  </a:ext>
                </a:extLst>
              </p:cNvPr>
              <p:cNvSpPr/>
              <p:nvPr/>
            </p:nvSpPr>
            <p:spPr>
              <a:xfrm>
                <a:off x="9871175" y="2566273"/>
                <a:ext cx="3530806"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0" name="Freeform: Shape 79">
                <a:extLst>
                  <a:ext uri="{FF2B5EF4-FFF2-40B4-BE49-F238E27FC236}">
                    <a16:creationId xmlns:a16="http://schemas.microsoft.com/office/drawing/2014/main" id="{4C6DA44E-DD44-4AE2-AD19-0F0F683F6DD0}"/>
                  </a:ext>
                </a:extLst>
              </p:cNvPr>
              <p:cNvSpPr/>
              <p:nvPr/>
            </p:nvSpPr>
            <p:spPr>
              <a:xfrm>
                <a:off x="7585443" y="3324704"/>
                <a:ext cx="2667181" cy="46264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1" name="Freeform: Shape 80">
                <a:extLst>
                  <a:ext uri="{FF2B5EF4-FFF2-40B4-BE49-F238E27FC236}">
                    <a16:creationId xmlns:a16="http://schemas.microsoft.com/office/drawing/2014/main" id="{B0E57E5B-E396-436E-9CD2-899D1BFC09FD}"/>
                  </a:ext>
                </a:extLst>
              </p:cNvPr>
              <p:cNvSpPr/>
              <p:nvPr/>
            </p:nvSpPr>
            <p:spPr>
              <a:xfrm>
                <a:off x="7708807" y="479822"/>
                <a:ext cx="2543816" cy="647412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 name="Group 10">
              <a:extLst>
                <a:ext uri="{FF2B5EF4-FFF2-40B4-BE49-F238E27FC236}">
                  <a16:creationId xmlns:a16="http://schemas.microsoft.com/office/drawing/2014/main" id="{CBC5FFA5-AB21-4F41-8E5B-44C9C25D624A}"/>
                </a:ext>
              </a:extLst>
            </p:cNvPr>
            <p:cNvGrpSpPr/>
            <p:nvPr/>
          </p:nvGrpSpPr>
          <p:grpSpPr>
            <a:xfrm rot="20073958" flipH="1">
              <a:off x="10116519" y="4915091"/>
              <a:ext cx="1567652" cy="1079675"/>
              <a:chOff x="3667032" y="1708483"/>
              <a:chExt cx="8105829" cy="5582653"/>
            </a:xfrm>
          </p:grpSpPr>
          <p:sp>
            <p:nvSpPr>
              <p:cNvPr id="68" name="Freeform: Shape 67">
                <a:extLst>
                  <a:ext uri="{FF2B5EF4-FFF2-40B4-BE49-F238E27FC236}">
                    <a16:creationId xmlns:a16="http://schemas.microsoft.com/office/drawing/2014/main" id="{95729B65-A9F2-4153-BD37-241D1A423E5C}"/>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9" name="Freeform: Shape 68">
                <a:extLst>
                  <a:ext uri="{FF2B5EF4-FFF2-40B4-BE49-F238E27FC236}">
                    <a16:creationId xmlns:a16="http://schemas.microsoft.com/office/drawing/2014/main" id="{1D53C9FD-E2C1-4FF8-913C-DFD3580571DC}"/>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0" name="Freeform: Shape 69">
                <a:extLst>
                  <a:ext uri="{FF2B5EF4-FFF2-40B4-BE49-F238E27FC236}">
                    <a16:creationId xmlns:a16="http://schemas.microsoft.com/office/drawing/2014/main" id="{5C4FCA6C-9149-4035-BDE5-FCDC104DF19F}"/>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1" name="Freeform: Shape 70">
                <a:extLst>
                  <a:ext uri="{FF2B5EF4-FFF2-40B4-BE49-F238E27FC236}">
                    <a16:creationId xmlns:a16="http://schemas.microsoft.com/office/drawing/2014/main" id="{325E19BA-4335-4A76-9097-AE0652209EBB}"/>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2" name="Freeform: Shape 71">
                <a:extLst>
                  <a:ext uri="{FF2B5EF4-FFF2-40B4-BE49-F238E27FC236}">
                    <a16:creationId xmlns:a16="http://schemas.microsoft.com/office/drawing/2014/main" id="{1A883243-FB40-4F67-86E5-D86305DCE2BF}"/>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3" name="Freeform: Shape 72">
                <a:extLst>
                  <a:ext uri="{FF2B5EF4-FFF2-40B4-BE49-F238E27FC236}">
                    <a16:creationId xmlns:a16="http://schemas.microsoft.com/office/drawing/2014/main" id="{0009B8F6-6718-4D92-9195-0CEDBEA1327D}"/>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4" name="Freeform: Shape 73">
                <a:extLst>
                  <a:ext uri="{FF2B5EF4-FFF2-40B4-BE49-F238E27FC236}">
                    <a16:creationId xmlns:a16="http://schemas.microsoft.com/office/drawing/2014/main" id="{330FE00D-6F54-4BB0-A8CB-C1EFE3ED815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2" name="Group 11">
              <a:extLst>
                <a:ext uri="{FF2B5EF4-FFF2-40B4-BE49-F238E27FC236}">
                  <a16:creationId xmlns:a16="http://schemas.microsoft.com/office/drawing/2014/main" id="{ADFB101A-532C-4A6C-8A66-BF57A6359ADE}"/>
                </a:ext>
              </a:extLst>
            </p:cNvPr>
            <p:cNvGrpSpPr/>
            <p:nvPr/>
          </p:nvGrpSpPr>
          <p:grpSpPr>
            <a:xfrm rot="20073958" flipH="1">
              <a:off x="10286237" y="3877079"/>
              <a:ext cx="981094" cy="675699"/>
              <a:chOff x="3667032" y="1708483"/>
              <a:chExt cx="8105829" cy="5582653"/>
            </a:xfrm>
          </p:grpSpPr>
          <p:sp>
            <p:nvSpPr>
              <p:cNvPr id="61" name="Freeform: Shape 60">
                <a:extLst>
                  <a:ext uri="{FF2B5EF4-FFF2-40B4-BE49-F238E27FC236}">
                    <a16:creationId xmlns:a16="http://schemas.microsoft.com/office/drawing/2014/main" id="{1A25ED3E-0AC7-49DD-9535-2F315C1551AF}"/>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2" name="Freeform: Shape 61">
                <a:extLst>
                  <a:ext uri="{FF2B5EF4-FFF2-40B4-BE49-F238E27FC236}">
                    <a16:creationId xmlns:a16="http://schemas.microsoft.com/office/drawing/2014/main" id="{C8AEA80C-8106-40EF-B4AD-B76DAD15E418}"/>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3" name="Freeform: Shape 62">
                <a:extLst>
                  <a:ext uri="{FF2B5EF4-FFF2-40B4-BE49-F238E27FC236}">
                    <a16:creationId xmlns:a16="http://schemas.microsoft.com/office/drawing/2014/main" id="{4FBA3D4F-6198-4278-A640-42F2415C2BEE}"/>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4" name="Freeform: Shape 63">
                <a:extLst>
                  <a:ext uri="{FF2B5EF4-FFF2-40B4-BE49-F238E27FC236}">
                    <a16:creationId xmlns:a16="http://schemas.microsoft.com/office/drawing/2014/main" id="{FA337E08-59C6-4BBC-AEDD-91BCA9BF9FA7}"/>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5" name="Freeform: Shape 64">
                <a:extLst>
                  <a:ext uri="{FF2B5EF4-FFF2-40B4-BE49-F238E27FC236}">
                    <a16:creationId xmlns:a16="http://schemas.microsoft.com/office/drawing/2014/main" id="{D2BD79C6-2A24-4BB1-8F3E-85E78539491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6" name="Freeform: Shape 65">
                <a:extLst>
                  <a:ext uri="{FF2B5EF4-FFF2-40B4-BE49-F238E27FC236}">
                    <a16:creationId xmlns:a16="http://schemas.microsoft.com/office/drawing/2014/main" id="{B4D6628B-74D7-464A-BA13-2AF6E2BC1C18}"/>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7" name="Freeform: Shape 66">
                <a:extLst>
                  <a:ext uri="{FF2B5EF4-FFF2-40B4-BE49-F238E27FC236}">
                    <a16:creationId xmlns:a16="http://schemas.microsoft.com/office/drawing/2014/main" id="{35ED13DB-3407-4DC7-9666-861AA8C4F91F}"/>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3" name="Group 12">
              <a:extLst>
                <a:ext uri="{FF2B5EF4-FFF2-40B4-BE49-F238E27FC236}">
                  <a16:creationId xmlns:a16="http://schemas.microsoft.com/office/drawing/2014/main" id="{4B0ABEC1-E4DF-4CDC-9B09-372F35A3B4D8}"/>
                </a:ext>
              </a:extLst>
            </p:cNvPr>
            <p:cNvGrpSpPr/>
            <p:nvPr/>
          </p:nvGrpSpPr>
          <p:grpSpPr>
            <a:xfrm rot="20275744" flipH="1">
              <a:off x="10178216" y="1637990"/>
              <a:ext cx="1416763" cy="1605575"/>
              <a:chOff x="5365048" y="479821"/>
              <a:chExt cx="8036930" cy="9108010"/>
            </a:xfrm>
          </p:grpSpPr>
          <p:sp>
            <p:nvSpPr>
              <p:cNvPr id="54" name="Freeform: Shape 53">
                <a:extLst>
                  <a:ext uri="{FF2B5EF4-FFF2-40B4-BE49-F238E27FC236}">
                    <a16:creationId xmlns:a16="http://schemas.microsoft.com/office/drawing/2014/main" id="{4A07D1AA-4892-46C2-A72C-F33BDC886F5E}"/>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Freeform: Shape 54">
                <a:extLst>
                  <a:ext uri="{FF2B5EF4-FFF2-40B4-BE49-F238E27FC236}">
                    <a16:creationId xmlns:a16="http://schemas.microsoft.com/office/drawing/2014/main" id="{B82FBCD1-0AF1-49E5-9ECB-BC5AC84D4E0B}"/>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Freeform: Shape 55">
                <a:extLst>
                  <a:ext uri="{FF2B5EF4-FFF2-40B4-BE49-F238E27FC236}">
                    <a16:creationId xmlns:a16="http://schemas.microsoft.com/office/drawing/2014/main" id="{25461BBE-5B4E-4546-A712-E35784872D68}"/>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7" name="Freeform: Shape 56">
                <a:extLst>
                  <a:ext uri="{FF2B5EF4-FFF2-40B4-BE49-F238E27FC236}">
                    <a16:creationId xmlns:a16="http://schemas.microsoft.com/office/drawing/2014/main" id="{18D74A61-43CD-4E38-A5EA-769BD3FEDF39}"/>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8" name="Freeform: Shape 57">
                <a:extLst>
                  <a:ext uri="{FF2B5EF4-FFF2-40B4-BE49-F238E27FC236}">
                    <a16:creationId xmlns:a16="http://schemas.microsoft.com/office/drawing/2014/main" id="{EA7C963D-6434-41DE-B5EC-77D6F266CB8B}"/>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9" name="Freeform: Shape 58">
                <a:extLst>
                  <a:ext uri="{FF2B5EF4-FFF2-40B4-BE49-F238E27FC236}">
                    <a16:creationId xmlns:a16="http://schemas.microsoft.com/office/drawing/2014/main" id="{DEFB54BD-2A34-488B-BBEC-E0F26D97850F}"/>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Freeform: Shape 59">
                <a:extLst>
                  <a:ext uri="{FF2B5EF4-FFF2-40B4-BE49-F238E27FC236}">
                    <a16:creationId xmlns:a16="http://schemas.microsoft.com/office/drawing/2014/main" id="{C0D50B2F-0546-41E1-8E55-3F3249F87C63}"/>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4" name="Group 13">
              <a:extLst>
                <a:ext uri="{FF2B5EF4-FFF2-40B4-BE49-F238E27FC236}">
                  <a16:creationId xmlns:a16="http://schemas.microsoft.com/office/drawing/2014/main" id="{1C956869-DE70-4BC4-9D59-605951C9CC67}"/>
                </a:ext>
              </a:extLst>
            </p:cNvPr>
            <p:cNvGrpSpPr/>
            <p:nvPr/>
          </p:nvGrpSpPr>
          <p:grpSpPr>
            <a:xfrm rot="20275744" flipH="1">
              <a:off x="11852978" y="2424207"/>
              <a:ext cx="1074020" cy="1217154"/>
              <a:chOff x="5365048" y="479821"/>
              <a:chExt cx="8036930" cy="9108010"/>
            </a:xfrm>
          </p:grpSpPr>
          <p:sp>
            <p:nvSpPr>
              <p:cNvPr id="47" name="Freeform: Shape 46">
                <a:extLst>
                  <a:ext uri="{FF2B5EF4-FFF2-40B4-BE49-F238E27FC236}">
                    <a16:creationId xmlns:a16="http://schemas.microsoft.com/office/drawing/2014/main" id="{5EF78951-D2B6-47BD-AE82-C5A4F3345506}"/>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Freeform: Shape 47">
                <a:extLst>
                  <a:ext uri="{FF2B5EF4-FFF2-40B4-BE49-F238E27FC236}">
                    <a16:creationId xmlns:a16="http://schemas.microsoft.com/office/drawing/2014/main" id="{DCF68AB6-D845-44CC-B54D-611D83CC7A5D}"/>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Freeform: Shape 48">
                <a:extLst>
                  <a:ext uri="{FF2B5EF4-FFF2-40B4-BE49-F238E27FC236}">
                    <a16:creationId xmlns:a16="http://schemas.microsoft.com/office/drawing/2014/main" id="{B3EF97B3-C607-4E0A-85E9-7307355D494E}"/>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Freeform: Shape 49">
                <a:extLst>
                  <a:ext uri="{FF2B5EF4-FFF2-40B4-BE49-F238E27FC236}">
                    <a16:creationId xmlns:a16="http://schemas.microsoft.com/office/drawing/2014/main" id="{5D0E8E99-B2DD-4E53-94F4-D133AA13326A}"/>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Freeform: Shape 50">
                <a:extLst>
                  <a:ext uri="{FF2B5EF4-FFF2-40B4-BE49-F238E27FC236}">
                    <a16:creationId xmlns:a16="http://schemas.microsoft.com/office/drawing/2014/main" id="{C9A00484-0FDA-4391-80B3-F5C71280F7DD}"/>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2" name="Freeform: Shape 51">
                <a:extLst>
                  <a:ext uri="{FF2B5EF4-FFF2-40B4-BE49-F238E27FC236}">
                    <a16:creationId xmlns:a16="http://schemas.microsoft.com/office/drawing/2014/main" id="{EB2BFE9E-6CA4-4FE2-9CDD-A5C73817F3E6}"/>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3" name="Freeform: Shape 52">
                <a:extLst>
                  <a:ext uri="{FF2B5EF4-FFF2-40B4-BE49-F238E27FC236}">
                    <a16:creationId xmlns:a16="http://schemas.microsoft.com/office/drawing/2014/main" id="{4951888D-C9F8-45D1-BEBE-D61274F42B0E}"/>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5" name="Group 14">
              <a:extLst>
                <a:ext uri="{FF2B5EF4-FFF2-40B4-BE49-F238E27FC236}">
                  <a16:creationId xmlns:a16="http://schemas.microsoft.com/office/drawing/2014/main" id="{BC80E53A-BDA6-421E-A0B9-F9D6AFA8ACB1}"/>
                </a:ext>
              </a:extLst>
            </p:cNvPr>
            <p:cNvGrpSpPr/>
            <p:nvPr/>
          </p:nvGrpSpPr>
          <p:grpSpPr>
            <a:xfrm rot="21043784" flipH="1">
              <a:off x="12949687" y="4848328"/>
              <a:ext cx="885221" cy="609671"/>
              <a:chOff x="3667032" y="1708483"/>
              <a:chExt cx="8105829" cy="5582653"/>
            </a:xfrm>
          </p:grpSpPr>
          <p:sp>
            <p:nvSpPr>
              <p:cNvPr id="40" name="Freeform: Shape 39">
                <a:extLst>
                  <a:ext uri="{FF2B5EF4-FFF2-40B4-BE49-F238E27FC236}">
                    <a16:creationId xmlns:a16="http://schemas.microsoft.com/office/drawing/2014/main" id="{29039BBA-D40D-4CB7-B4AA-86985E567B9D}"/>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Freeform: Shape 40">
                <a:extLst>
                  <a:ext uri="{FF2B5EF4-FFF2-40B4-BE49-F238E27FC236}">
                    <a16:creationId xmlns:a16="http://schemas.microsoft.com/office/drawing/2014/main" id="{27A01CAC-B4C3-43F2-8B31-50C78933503D}"/>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Freeform: Shape 41">
                <a:extLst>
                  <a:ext uri="{FF2B5EF4-FFF2-40B4-BE49-F238E27FC236}">
                    <a16:creationId xmlns:a16="http://schemas.microsoft.com/office/drawing/2014/main" id="{72824BCF-C908-47D7-AC49-1016651DC2A1}"/>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3" name="Freeform: Shape 42">
                <a:extLst>
                  <a:ext uri="{FF2B5EF4-FFF2-40B4-BE49-F238E27FC236}">
                    <a16:creationId xmlns:a16="http://schemas.microsoft.com/office/drawing/2014/main" id="{451F7F81-16E9-44DC-81D9-432F3C3341B5}"/>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 name="Freeform: Shape 43">
                <a:extLst>
                  <a:ext uri="{FF2B5EF4-FFF2-40B4-BE49-F238E27FC236}">
                    <a16:creationId xmlns:a16="http://schemas.microsoft.com/office/drawing/2014/main" id="{4C845730-26CE-48B4-8A1C-230683961DC0}"/>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5" name="Freeform: Shape 44">
                <a:extLst>
                  <a:ext uri="{FF2B5EF4-FFF2-40B4-BE49-F238E27FC236}">
                    <a16:creationId xmlns:a16="http://schemas.microsoft.com/office/drawing/2014/main" id="{4223C227-32B1-48C4-AAC1-983A5230481C}"/>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6" name="Freeform: Shape 45">
                <a:extLst>
                  <a:ext uri="{FF2B5EF4-FFF2-40B4-BE49-F238E27FC236}">
                    <a16:creationId xmlns:a16="http://schemas.microsoft.com/office/drawing/2014/main" id="{F5CF5501-65C5-4741-9767-96A5AC167606}"/>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6" name="Group 15">
              <a:extLst>
                <a:ext uri="{FF2B5EF4-FFF2-40B4-BE49-F238E27FC236}">
                  <a16:creationId xmlns:a16="http://schemas.microsoft.com/office/drawing/2014/main" id="{4BAAD456-113D-41AE-8A6B-24A8B9D8A2C0}"/>
                </a:ext>
              </a:extLst>
            </p:cNvPr>
            <p:cNvGrpSpPr/>
            <p:nvPr/>
          </p:nvGrpSpPr>
          <p:grpSpPr>
            <a:xfrm rot="21043784" flipH="1">
              <a:off x="9098407" y="3250270"/>
              <a:ext cx="740471" cy="509978"/>
              <a:chOff x="3667032" y="1708483"/>
              <a:chExt cx="8105829" cy="5582653"/>
            </a:xfrm>
          </p:grpSpPr>
          <p:sp>
            <p:nvSpPr>
              <p:cNvPr id="33" name="Freeform: Shape 32">
                <a:extLst>
                  <a:ext uri="{FF2B5EF4-FFF2-40B4-BE49-F238E27FC236}">
                    <a16:creationId xmlns:a16="http://schemas.microsoft.com/office/drawing/2014/main" id="{CA37CF1B-6A06-492F-AB9F-4180E8BE1186}"/>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Freeform: Shape 33">
                <a:extLst>
                  <a:ext uri="{FF2B5EF4-FFF2-40B4-BE49-F238E27FC236}">
                    <a16:creationId xmlns:a16="http://schemas.microsoft.com/office/drawing/2014/main" id="{8D96EC87-32C3-41B3-87D0-ADC9C9366633}"/>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5" name="Freeform: Shape 34">
                <a:extLst>
                  <a:ext uri="{FF2B5EF4-FFF2-40B4-BE49-F238E27FC236}">
                    <a16:creationId xmlns:a16="http://schemas.microsoft.com/office/drawing/2014/main" id="{C1906DD1-7E15-45FA-9421-FE86855FBE58}"/>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6" name="Freeform: Shape 35">
                <a:extLst>
                  <a:ext uri="{FF2B5EF4-FFF2-40B4-BE49-F238E27FC236}">
                    <a16:creationId xmlns:a16="http://schemas.microsoft.com/office/drawing/2014/main" id="{2AA96BA5-89C9-4AC8-B03E-338614BB400D}"/>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Freeform: Shape 36">
                <a:extLst>
                  <a:ext uri="{FF2B5EF4-FFF2-40B4-BE49-F238E27FC236}">
                    <a16:creationId xmlns:a16="http://schemas.microsoft.com/office/drawing/2014/main" id="{DCF0038E-0734-457A-8448-B1E9B6917CAD}"/>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Freeform: Shape 37">
                <a:extLst>
                  <a:ext uri="{FF2B5EF4-FFF2-40B4-BE49-F238E27FC236}">
                    <a16:creationId xmlns:a16="http://schemas.microsoft.com/office/drawing/2014/main" id="{2606E579-0018-4EB5-AA93-62A7D628D0E8}"/>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Freeform: Shape 38">
                <a:extLst>
                  <a:ext uri="{FF2B5EF4-FFF2-40B4-BE49-F238E27FC236}">
                    <a16:creationId xmlns:a16="http://schemas.microsoft.com/office/drawing/2014/main" id="{A7E5310F-D99B-452D-B914-EF3509EEF9E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7" name="Group 16">
              <a:extLst>
                <a:ext uri="{FF2B5EF4-FFF2-40B4-BE49-F238E27FC236}">
                  <a16:creationId xmlns:a16="http://schemas.microsoft.com/office/drawing/2014/main" id="{30A2579E-15DA-4F58-946A-670FA68FC341}"/>
                </a:ext>
              </a:extLst>
            </p:cNvPr>
            <p:cNvGrpSpPr/>
            <p:nvPr/>
          </p:nvGrpSpPr>
          <p:grpSpPr>
            <a:xfrm rot="20275744" flipH="1">
              <a:off x="12999428" y="1262387"/>
              <a:ext cx="1627254" cy="1844118"/>
              <a:chOff x="5365048" y="479821"/>
              <a:chExt cx="8036930" cy="9108010"/>
            </a:xfrm>
          </p:grpSpPr>
          <p:sp>
            <p:nvSpPr>
              <p:cNvPr id="26" name="Freeform: Shape 25">
                <a:extLst>
                  <a:ext uri="{FF2B5EF4-FFF2-40B4-BE49-F238E27FC236}">
                    <a16:creationId xmlns:a16="http://schemas.microsoft.com/office/drawing/2014/main" id="{D6AE6580-0F31-401E-BBEA-C1D3225F98FA}"/>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Freeform: Shape 26">
                <a:extLst>
                  <a:ext uri="{FF2B5EF4-FFF2-40B4-BE49-F238E27FC236}">
                    <a16:creationId xmlns:a16="http://schemas.microsoft.com/office/drawing/2014/main" id="{41AE7BFF-2E5B-441B-8605-6F0A0DECCFDD}"/>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 name="Freeform: Shape 27">
                <a:extLst>
                  <a:ext uri="{FF2B5EF4-FFF2-40B4-BE49-F238E27FC236}">
                    <a16:creationId xmlns:a16="http://schemas.microsoft.com/office/drawing/2014/main" id="{A301271A-CCD4-402C-B7E7-A2A1C4A10E17}"/>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Freeform: Shape 28">
                <a:extLst>
                  <a:ext uri="{FF2B5EF4-FFF2-40B4-BE49-F238E27FC236}">
                    <a16:creationId xmlns:a16="http://schemas.microsoft.com/office/drawing/2014/main" id="{13241F4B-5BCF-43C6-8119-F48C4F7C9C65}"/>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Freeform: Shape 29">
                <a:extLst>
                  <a:ext uri="{FF2B5EF4-FFF2-40B4-BE49-F238E27FC236}">
                    <a16:creationId xmlns:a16="http://schemas.microsoft.com/office/drawing/2014/main" id="{49AEF944-1305-4B09-A66B-37BD06A0922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Freeform: Shape 30">
                <a:extLst>
                  <a:ext uri="{FF2B5EF4-FFF2-40B4-BE49-F238E27FC236}">
                    <a16:creationId xmlns:a16="http://schemas.microsoft.com/office/drawing/2014/main" id="{26BC2747-95CA-4B63-A5B6-9A1514447DED}"/>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Freeform: Shape 31">
                <a:extLst>
                  <a:ext uri="{FF2B5EF4-FFF2-40B4-BE49-F238E27FC236}">
                    <a16:creationId xmlns:a16="http://schemas.microsoft.com/office/drawing/2014/main" id="{61AC05EB-0E92-42B7-A7CB-B626787E7125}"/>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8" name="Group 17">
              <a:extLst>
                <a:ext uri="{FF2B5EF4-FFF2-40B4-BE49-F238E27FC236}">
                  <a16:creationId xmlns:a16="http://schemas.microsoft.com/office/drawing/2014/main" id="{664CCFEC-3126-4488-8245-043DB154C8E5}"/>
                </a:ext>
              </a:extLst>
            </p:cNvPr>
            <p:cNvGrpSpPr/>
            <p:nvPr/>
          </p:nvGrpSpPr>
          <p:grpSpPr>
            <a:xfrm rot="19361629" flipH="1">
              <a:off x="13519304" y="3604291"/>
              <a:ext cx="825203" cy="568334"/>
              <a:chOff x="3667032" y="1708483"/>
              <a:chExt cx="8105829" cy="5582653"/>
            </a:xfrm>
          </p:grpSpPr>
          <p:sp>
            <p:nvSpPr>
              <p:cNvPr id="19" name="Freeform: Shape 18">
                <a:extLst>
                  <a:ext uri="{FF2B5EF4-FFF2-40B4-BE49-F238E27FC236}">
                    <a16:creationId xmlns:a16="http://schemas.microsoft.com/office/drawing/2014/main" id="{6C3DBB1F-F6F8-480E-829B-58B662225AD0}"/>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Freeform: Shape 19">
                <a:extLst>
                  <a:ext uri="{FF2B5EF4-FFF2-40B4-BE49-F238E27FC236}">
                    <a16:creationId xmlns:a16="http://schemas.microsoft.com/office/drawing/2014/main" id="{FC199419-29C2-4E95-9B7F-9DA43F2AE165}"/>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Freeform: Shape 20">
                <a:extLst>
                  <a:ext uri="{FF2B5EF4-FFF2-40B4-BE49-F238E27FC236}">
                    <a16:creationId xmlns:a16="http://schemas.microsoft.com/office/drawing/2014/main" id="{41485636-A858-4F7D-B597-BB741E068B36}"/>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Freeform: Shape 21">
                <a:extLst>
                  <a:ext uri="{FF2B5EF4-FFF2-40B4-BE49-F238E27FC236}">
                    <a16:creationId xmlns:a16="http://schemas.microsoft.com/office/drawing/2014/main" id="{63666CA0-8EC7-4C8A-B422-0E6360155EE4}"/>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Freeform: Shape 22">
                <a:extLst>
                  <a:ext uri="{FF2B5EF4-FFF2-40B4-BE49-F238E27FC236}">
                    <a16:creationId xmlns:a16="http://schemas.microsoft.com/office/drawing/2014/main" id="{739209B4-B036-4AB5-8861-A700E479FABC}"/>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Freeform: Shape 23">
                <a:extLst>
                  <a:ext uri="{FF2B5EF4-FFF2-40B4-BE49-F238E27FC236}">
                    <a16:creationId xmlns:a16="http://schemas.microsoft.com/office/drawing/2014/main" id="{1DA2F69A-D570-4EE4-918B-6D888C25D347}"/>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Freeform: Shape 24">
                <a:extLst>
                  <a:ext uri="{FF2B5EF4-FFF2-40B4-BE49-F238E27FC236}">
                    <a16:creationId xmlns:a16="http://schemas.microsoft.com/office/drawing/2014/main" id="{92821853-B73D-4349-8245-39B6F3BE450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103" name="Group 102">
            <a:extLst>
              <a:ext uri="{FF2B5EF4-FFF2-40B4-BE49-F238E27FC236}">
                <a16:creationId xmlns:a16="http://schemas.microsoft.com/office/drawing/2014/main" id="{8A3C6061-78E0-4B01-A15E-2D68FA822329}"/>
              </a:ext>
            </a:extLst>
          </p:cNvPr>
          <p:cNvGrpSpPr/>
          <p:nvPr/>
        </p:nvGrpSpPr>
        <p:grpSpPr>
          <a:xfrm>
            <a:off x="3286193" y="3060626"/>
            <a:ext cx="5631920" cy="1498769"/>
            <a:chOff x="3960971" y="2767117"/>
            <a:chExt cx="4267200" cy="1321489"/>
          </a:xfrm>
        </p:grpSpPr>
        <p:sp>
          <p:nvSpPr>
            <p:cNvPr id="104" name="Freeform: Shape 103">
              <a:extLst>
                <a:ext uri="{FF2B5EF4-FFF2-40B4-BE49-F238E27FC236}">
                  <a16:creationId xmlns:a16="http://schemas.microsoft.com/office/drawing/2014/main" id="{77BC4723-8B3C-4124-BA0D-34545987152A}"/>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rgbClr val="F9F8F7"/>
            </a:solidFill>
            <a:ln w="9525" cap="flat">
              <a:noFill/>
              <a:prstDash val="solid"/>
              <a:miter/>
            </a:ln>
          </p:spPr>
          <p:txBody>
            <a:bodyPr rtlCol="0" anchor="ctr"/>
            <a:lstStyle/>
            <a:p>
              <a:endParaRPr lang="en-US" sz="1200"/>
            </a:p>
          </p:txBody>
        </p:sp>
        <p:sp>
          <p:nvSpPr>
            <p:cNvPr id="105" name="Freeform: Shape 104">
              <a:extLst>
                <a:ext uri="{FF2B5EF4-FFF2-40B4-BE49-F238E27FC236}">
                  <a16:creationId xmlns:a16="http://schemas.microsoft.com/office/drawing/2014/main" id="{5B3C118E-6047-4870-9502-BB0D98B0FDDD}"/>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5">
                <a:lumMod val="50000"/>
              </a:schemeClr>
            </a:solidFill>
            <a:ln w="9525" cap="flat">
              <a:noFill/>
              <a:prstDash val="solid"/>
              <a:miter/>
            </a:ln>
          </p:spPr>
          <p:txBody>
            <a:bodyPr rtlCol="0" anchor="ctr"/>
            <a:lstStyle/>
            <a:p>
              <a:endParaRPr lang="en-US" sz="1200"/>
            </a:p>
          </p:txBody>
        </p:sp>
        <p:sp>
          <p:nvSpPr>
            <p:cNvPr id="106" name="Freeform: Shape 105">
              <a:extLst>
                <a:ext uri="{FF2B5EF4-FFF2-40B4-BE49-F238E27FC236}">
                  <a16:creationId xmlns:a16="http://schemas.microsoft.com/office/drawing/2014/main" id="{E840F45B-9168-40A3-945D-2F943D87EDB5}"/>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rgbClr val="F9F8F7"/>
            </a:solidFill>
            <a:ln w="9525" cap="flat">
              <a:noFill/>
              <a:prstDash val="solid"/>
              <a:miter/>
            </a:ln>
          </p:spPr>
          <p:txBody>
            <a:bodyPr rtlCol="0" anchor="ctr"/>
            <a:lstStyle/>
            <a:p>
              <a:endParaRPr lang="en-US" sz="1200" dirty="0"/>
            </a:p>
          </p:txBody>
        </p:sp>
        <p:sp>
          <p:nvSpPr>
            <p:cNvPr id="107" name="Freeform: Shape 106">
              <a:extLst>
                <a:ext uri="{FF2B5EF4-FFF2-40B4-BE49-F238E27FC236}">
                  <a16:creationId xmlns:a16="http://schemas.microsoft.com/office/drawing/2014/main" id="{7A8D5DF7-E9AD-4F8C-BA87-80F46B940A9A}"/>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rgbClr val="F9F8F7"/>
            </a:solidFill>
            <a:ln w="9525" cap="flat">
              <a:noFill/>
              <a:prstDash val="solid"/>
              <a:miter/>
            </a:ln>
          </p:spPr>
          <p:txBody>
            <a:bodyPr rtlCol="0" anchor="ctr"/>
            <a:lstStyle/>
            <a:p>
              <a:endParaRPr lang="en-US" sz="1200"/>
            </a:p>
          </p:txBody>
        </p:sp>
      </p:grpSp>
      <p:grpSp>
        <p:nvGrpSpPr>
          <p:cNvPr id="3" name="Group 2">
            <a:extLst>
              <a:ext uri="{FF2B5EF4-FFF2-40B4-BE49-F238E27FC236}">
                <a16:creationId xmlns:a16="http://schemas.microsoft.com/office/drawing/2014/main" id="{D9A21D70-814B-48D3-B5F4-333E57241CA9}"/>
              </a:ext>
            </a:extLst>
          </p:cNvPr>
          <p:cNvGrpSpPr/>
          <p:nvPr/>
        </p:nvGrpSpPr>
        <p:grpSpPr>
          <a:xfrm>
            <a:off x="3877842" y="659408"/>
            <a:ext cx="2104784" cy="2892498"/>
            <a:chOff x="5892963" y="1332011"/>
            <a:chExt cx="3157176" cy="4338747"/>
          </a:xfrm>
        </p:grpSpPr>
        <p:grpSp>
          <p:nvGrpSpPr>
            <p:cNvPr id="109" name="Group 108">
              <a:extLst>
                <a:ext uri="{FF2B5EF4-FFF2-40B4-BE49-F238E27FC236}">
                  <a16:creationId xmlns:a16="http://schemas.microsoft.com/office/drawing/2014/main" id="{0D88CC80-D5A6-4052-8C5D-3B1DD1FEEC3D}"/>
                </a:ext>
              </a:extLst>
            </p:cNvPr>
            <p:cNvGrpSpPr/>
            <p:nvPr/>
          </p:nvGrpSpPr>
          <p:grpSpPr>
            <a:xfrm rot="2136013">
              <a:off x="8411096" y="3929385"/>
              <a:ext cx="639043" cy="764323"/>
              <a:chOff x="5704433" y="717502"/>
              <a:chExt cx="7365528" cy="8809481"/>
            </a:xfrm>
          </p:grpSpPr>
          <p:sp>
            <p:nvSpPr>
              <p:cNvPr id="198" name="Freeform: Shape 197">
                <a:extLst>
                  <a:ext uri="{FF2B5EF4-FFF2-40B4-BE49-F238E27FC236}">
                    <a16:creationId xmlns:a16="http://schemas.microsoft.com/office/drawing/2014/main" id="{703DCB4E-F3E9-43B7-B6EF-8F86A41FB245}"/>
                  </a:ext>
                </a:extLst>
              </p:cNvPr>
              <p:cNvSpPr/>
              <p:nvPr/>
            </p:nvSpPr>
            <p:spPr>
              <a:xfrm>
                <a:off x="11674968" y="8268753"/>
                <a:ext cx="765879" cy="125823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9" name="Freeform: Shape 198">
                <a:extLst>
                  <a:ext uri="{FF2B5EF4-FFF2-40B4-BE49-F238E27FC236}">
                    <a16:creationId xmlns:a16="http://schemas.microsoft.com/office/drawing/2014/main" id="{325E0D73-1CD2-43D8-82E2-909BF47D4CC3}"/>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0" name="Freeform: Shape 199">
                <a:extLst>
                  <a:ext uri="{FF2B5EF4-FFF2-40B4-BE49-F238E27FC236}">
                    <a16:creationId xmlns:a16="http://schemas.microsoft.com/office/drawing/2014/main" id="{76C77C80-D026-4023-8AD8-F1D38649D6C6}"/>
                  </a:ext>
                </a:extLst>
              </p:cNvPr>
              <p:cNvSpPr/>
              <p:nvPr/>
            </p:nvSpPr>
            <p:spPr>
              <a:xfrm>
                <a:off x="5704433" y="5540923"/>
                <a:ext cx="793232" cy="589649"/>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1" name="Freeform: Shape 200">
                <a:extLst>
                  <a:ext uri="{FF2B5EF4-FFF2-40B4-BE49-F238E27FC236}">
                    <a16:creationId xmlns:a16="http://schemas.microsoft.com/office/drawing/2014/main" id="{BC27A452-60BD-4626-8D9D-B1C151BAF798}"/>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2" name="Freeform: Shape 201">
                <a:extLst>
                  <a:ext uri="{FF2B5EF4-FFF2-40B4-BE49-F238E27FC236}">
                    <a16:creationId xmlns:a16="http://schemas.microsoft.com/office/drawing/2014/main" id="{50718587-081C-4A4F-B08B-FE9BD2B55DE2}"/>
                  </a:ext>
                </a:extLst>
              </p:cNvPr>
              <p:cNvSpPr/>
              <p:nvPr/>
            </p:nvSpPr>
            <p:spPr>
              <a:xfrm>
                <a:off x="10143209" y="2425829"/>
                <a:ext cx="2926752" cy="3993512"/>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3" name="Freeform: Shape 202">
                <a:extLst>
                  <a:ext uri="{FF2B5EF4-FFF2-40B4-BE49-F238E27FC236}">
                    <a16:creationId xmlns:a16="http://schemas.microsoft.com/office/drawing/2014/main" id="{2C026964-43E1-4419-9A00-43112E2B442D}"/>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4" name="Freeform: Shape 203">
                <a:extLst>
                  <a:ext uri="{FF2B5EF4-FFF2-40B4-BE49-F238E27FC236}">
                    <a16:creationId xmlns:a16="http://schemas.microsoft.com/office/drawing/2014/main" id="{9BA3988E-0E57-4348-8CE5-99E866B08BCF}"/>
                  </a:ext>
                </a:extLst>
              </p:cNvPr>
              <p:cNvSpPr/>
              <p:nvPr/>
            </p:nvSpPr>
            <p:spPr>
              <a:xfrm>
                <a:off x="7708809" y="717502"/>
                <a:ext cx="2543812" cy="6236443"/>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1" name="Group 110">
              <a:extLst>
                <a:ext uri="{FF2B5EF4-FFF2-40B4-BE49-F238E27FC236}">
                  <a16:creationId xmlns:a16="http://schemas.microsoft.com/office/drawing/2014/main" id="{8A54B633-5FA7-450E-AB9C-6C467F3D1F28}"/>
                </a:ext>
              </a:extLst>
            </p:cNvPr>
            <p:cNvGrpSpPr/>
            <p:nvPr/>
          </p:nvGrpSpPr>
          <p:grpSpPr>
            <a:xfrm rot="2136013">
              <a:off x="7755136" y="4884570"/>
              <a:ext cx="328396" cy="339235"/>
              <a:chOff x="5365048" y="1982197"/>
              <a:chExt cx="7362621" cy="7605634"/>
            </a:xfrm>
          </p:grpSpPr>
          <p:sp>
            <p:nvSpPr>
              <p:cNvPr id="184" name="Freeform: Shape 183">
                <a:extLst>
                  <a:ext uri="{FF2B5EF4-FFF2-40B4-BE49-F238E27FC236}">
                    <a16:creationId xmlns:a16="http://schemas.microsoft.com/office/drawing/2014/main" id="{8FFE0B65-DD8E-4E2C-8BA7-7E1EB44133A6}"/>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5" name="Freeform: Shape 184">
                <a:extLst>
                  <a:ext uri="{FF2B5EF4-FFF2-40B4-BE49-F238E27FC236}">
                    <a16:creationId xmlns:a16="http://schemas.microsoft.com/office/drawing/2014/main" id="{5EEF1A9D-1F23-495D-B7E1-63B35590EE33}"/>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6" name="Freeform: Shape 185">
                <a:extLst>
                  <a:ext uri="{FF2B5EF4-FFF2-40B4-BE49-F238E27FC236}">
                    <a16:creationId xmlns:a16="http://schemas.microsoft.com/office/drawing/2014/main" id="{4D92F89C-8E41-4D06-9EAF-816682DF16CB}"/>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7" name="Freeform: Shape 186">
                <a:extLst>
                  <a:ext uri="{FF2B5EF4-FFF2-40B4-BE49-F238E27FC236}">
                    <a16:creationId xmlns:a16="http://schemas.microsoft.com/office/drawing/2014/main" id="{DE0461A0-CED9-46B4-854D-08025B6507A5}"/>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8" name="Freeform: Shape 187">
                <a:extLst>
                  <a:ext uri="{FF2B5EF4-FFF2-40B4-BE49-F238E27FC236}">
                    <a16:creationId xmlns:a16="http://schemas.microsoft.com/office/drawing/2014/main" id="{EC33FCDF-964A-44AD-B5E0-1572C598AF29}"/>
                  </a:ext>
                </a:extLst>
              </p:cNvPr>
              <p:cNvSpPr/>
              <p:nvPr/>
            </p:nvSpPr>
            <p:spPr>
              <a:xfrm>
                <a:off x="9871173" y="3444023"/>
                <a:ext cx="1940058" cy="2975318"/>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9" name="Freeform: Shape 188">
                <a:extLst>
                  <a:ext uri="{FF2B5EF4-FFF2-40B4-BE49-F238E27FC236}">
                    <a16:creationId xmlns:a16="http://schemas.microsoft.com/office/drawing/2014/main" id="{BD6D2F1D-3C7E-43A4-9FEF-75F80DD102C5}"/>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0" name="Freeform: Shape 189">
                <a:extLst>
                  <a:ext uri="{FF2B5EF4-FFF2-40B4-BE49-F238E27FC236}">
                    <a16:creationId xmlns:a16="http://schemas.microsoft.com/office/drawing/2014/main" id="{FF2196E5-AD4F-400D-9A81-CFC464AE8E7C}"/>
                  </a:ext>
                </a:extLst>
              </p:cNvPr>
              <p:cNvSpPr/>
              <p:nvPr/>
            </p:nvSpPr>
            <p:spPr>
              <a:xfrm>
                <a:off x="7708809" y="1982197"/>
                <a:ext cx="2543813" cy="49717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2" name="Group 111">
              <a:extLst>
                <a:ext uri="{FF2B5EF4-FFF2-40B4-BE49-F238E27FC236}">
                  <a16:creationId xmlns:a16="http://schemas.microsoft.com/office/drawing/2014/main" id="{0E73A97A-3B81-43E3-BCFC-A846F605D889}"/>
                </a:ext>
              </a:extLst>
            </p:cNvPr>
            <p:cNvGrpSpPr/>
            <p:nvPr/>
          </p:nvGrpSpPr>
          <p:grpSpPr>
            <a:xfrm rot="2136013">
              <a:off x="6701995" y="3224189"/>
              <a:ext cx="793579" cy="899338"/>
              <a:chOff x="5365051" y="479822"/>
              <a:chExt cx="8036930" cy="9108006"/>
            </a:xfrm>
          </p:grpSpPr>
          <p:sp>
            <p:nvSpPr>
              <p:cNvPr id="177" name="Freeform: Shape 176">
                <a:extLst>
                  <a:ext uri="{FF2B5EF4-FFF2-40B4-BE49-F238E27FC236}">
                    <a16:creationId xmlns:a16="http://schemas.microsoft.com/office/drawing/2014/main" id="{C415E702-35BD-4EB1-B922-EDCAD4D35EEF}"/>
                  </a:ext>
                </a:extLst>
              </p:cNvPr>
              <p:cNvSpPr/>
              <p:nvPr/>
            </p:nvSpPr>
            <p:spPr>
              <a:xfrm>
                <a:off x="11674978" y="8268752"/>
                <a:ext cx="1052698" cy="1319076"/>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8" name="Freeform: Shape 177">
                <a:extLst>
                  <a:ext uri="{FF2B5EF4-FFF2-40B4-BE49-F238E27FC236}">
                    <a16:creationId xmlns:a16="http://schemas.microsoft.com/office/drawing/2014/main" id="{9A8A72FC-53DB-4452-98B0-A26E2788C51F}"/>
                  </a:ext>
                </a:extLst>
              </p:cNvPr>
              <p:cNvSpPr/>
              <p:nvPr/>
            </p:nvSpPr>
            <p:spPr>
              <a:xfrm>
                <a:off x="9107333" y="6879848"/>
                <a:ext cx="3333521" cy="1613813"/>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9" name="Freeform: Shape 178">
                <a:extLst>
                  <a:ext uri="{FF2B5EF4-FFF2-40B4-BE49-F238E27FC236}">
                    <a16:creationId xmlns:a16="http://schemas.microsoft.com/office/drawing/2014/main" id="{2047168D-7C6D-4E7A-9173-657116034246}"/>
                  </a:ext>
                </a:extLst>
              </p:cNvPr>
              <p:cNvSpPr/>
              <p:nvPr/>
            </p:nvSpPr>
            <p:spPr>
              <a:xfrm>
                <a:off x="5365051" y="5540920"/>
                <a:ext cx="1132614" cy="452887"/>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0" name="Freeform: Shape 179">
                <a:extLst>
                  <a:ext uri="{FF2B5EF4-FFF2-40B4-BE49-F238E27FC236}">
                    <a16:creationId xmlns:a16="http://schemas.microsoft.com/office/drawing/2014/main" id="{48CB382D-160D-46FA-9516-C511D89ABF73}"/>
                  </a:ext>
                </a:extLst>
              </p:cNvPr>
              <p:cNvSpPr/>
              <p:nvPr/>
            </p:nvSpPr>
            <p:spPr>
              <a:xfrm>
                <a:off x="6149703" y="5215816"/>
                <a:ext cx="1586462" cy="237344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1" name="Freeform: Shape 180">
                <a:extLst>
                  <a:ext uri="{FF2B5EF4-FFF2-40B4-BE49-F238E27FC236}">
                    <a16:creationId xmlns:a16="http://schemas.microsoft.com/office/drawing/2014/main" id="{0276527C-05D1-4369-9A76-147FBB61F08A}"/>
                  </a:ext>
                </a:extLst>
              </p:cNvPr>
              <p:cNvSpPr/>
              <p:nvPr/>
            </p:nvSpPr>
            <p:spPr>
              <a:xfrm>
                <a:off x="9871175" y="2566273"/>
                <a:ext cx="3530806"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2" name="Freeform: Shape 181">
                <a:extLst>
                  <a:ext uri="{FF2B5EF4-FFF2-40B4-BE49-F238E27FC236}">
                    <a16:creationId xmlns:a16="http://schemas.microsoft.com/office/drawing/2014/main" id="{CF0F1E51-74FA-4A14-9C0C-0FC2F66E3310}"/>
                  </a:ext>
                </a:extLst>
              </p:cNvPr>
              <p:cNvSpPr/>
              <p:nvPr/>
            </p:nvSpPr>
            <p:spPr>
              <a:xfrm>
                <a:off x="7585443" y="3324704"/>
                <a:ext cx="2667181" cy="46264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3" name="Freeform: Shape 182">
                <a:extLst>
                  <a:ext uri="{FF2B5EF4-FFF2-40B4-BE49-F238E27FC236}">
                    <a16:creationId xmlns:a16="http://schemas.microsoft.com/office/drawing/2014/main" id="{70EEAD09-3674-4417-80AF-A0CBCA1FB41A}"/>
                  </a:ext>
                </a:extLst>
              </p:cNvPr>
              <p:cNvSpPr/>
              <p:nvPr/>
            </p:nvSpPr>
            <p:spPr>
              <a:xfrm>
                <a:off x="7708807" y="479822"/>
                <a:ext cx="2543816" cy="647412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3" name="Group 112">
              <a:extLst>
                <a:ext uri="{FF2B5EF4-FFF2-40B4-BE49-F238E27FC236}">
                  <a16:creationId xmlns:a16="http://schemas.microsoft.com/office/drawing/2014/main" id="{40822F98-1569-4209-9D0B-705FE2A8E558}"/>
                </a:ext>
              </a:extLst>
            </p:cNvPr>
            <p:cNvGrpSpPr/>
            <p:nvPr/>
          </p:nvGrpSpPr>
          <p:grpSpPr>
            <a:xfrm rot="2337799">
              <a:off x="7280335" y="4139970"/>
              <a:ext cx="1037364" cy="714454"/>
              <a:chOff x="3667032" y="1708483"/>
              <a:chExt cx="8105829" cy="5582653"/>
            </a:xfrm>
          </p:grpSpPr>
          <p:sp>
            <p:nvSpPr>
              <p:cNvPr id="170" name="Freeform: Shape 169">
                <a:extLst>
                  <a:ext uri="{FF2B5EF4-FFF2-40B4-BE49-F238E27FC236}">
                    <a16:creationId xmlns:a16="http://schemas.microsoft.com/office/drawing/2014/main" id="{FE7CF864-0290-45FB-954F-B49F22132E5B}"/>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1" name="Freeform: Shape 170">
                <a:extLst>
                  <a:ext uri="{FF2B5EF4-FFF2-40B4-BE49-F238E27FC236}">
                    <a16:creationId xmlns:a16="http://schemas.microsoft.com/office/drawing/2014/main" id="{DF3AF2B7-9327-446C-88F3-40CC3CB62D35}"/>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2" name="Freeform: Shape 171">
                <a:extLst>
                  <a:ext uri="{FF2B5EF4-FFF2-40B4-BE49-F238E27FC236}">
                    <a16:creationId xmlns:a16="http://schemas.microsoft.com/office/drawing/2014/main" id="{595373FB-0E0D-4573-B615-B14C91E220B6}"/>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3" name="Freeform: Shape 172">
                <a:extLst>
                  <a:ext uri="{FF2B5EF4-FFF2-40B4-BE49-F238E27FC236}">
                    <a16:creationId xmlns:a16="http://schemas.microsoft.com/office/drawing/2014/main" id="{C6DAF9B9-8F53-49B8-AFEA-9D834E378026}"/>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4" name="Freeform: Shape 173">
                <a:extLst>
                  <a:ext uri="{FF2B5EF4-FFF2-40B4-BE49-F238E27FC236}">
                    <a16:creationId xmlns:a16="http://schemas.microsoft.com/office/drawing/2014/main" id="{378CF611-EC7D-4B5E-8DB5-33839D972947}"/>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5" name="Freeform: Shape 174">
                <a:extLst>
                  <a:ext uri="{FF2B5EF4-FFF2-40B4-BE49-F238E27FC236}">
                    <a16:creationId xmlns:a16="http://schemas.microsoft.com/office/drawing/2014/main" id="{1ADBA83E-71F9-41AE-8DE1-9B8B525B5992}"/>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6" name="Freeform: Shape 175">
                <a:extLst>
                  <a:ext uri="{FF2B5EF4-FFF2-40B4-BE49-F238E27FC236}">
                    <a16:creationId xmlns:a16="http://schemas.microsoft.com/office/drawing/2014/main" id="{AA5CA6EC-7F98-4B4D-B33C-8C3FAA53F279}"/>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14" name="Group 113">
              <a:extLst>
                <a:ext uri="{FF2B5EF4-FFF2-40B4-BE49-F238E27FC236}">
                  <a16:creationId xmlns:a16="http://schemas.microsoft.com/office/drawing/2014/main" id="{F2FA341A-60D2-4B02-A1FF-E957F7823702}"/>
                </a:ext>
              </a:extLst>
            </p:cNvPr>
            <p:cNvGrpSpPr/>
            <p:nvPr/>
          </p:nvGrpSpPr>
          <p:grpSpPr>
            <a:xfrm rot="2337799">
              <a:off x="7745862" y="3494984"/>
              <a:ext cx="649220" cy="447131"/>
              <a:chOff x="3667032" y="1708483"/>
              <a:chExt cx="8105829" cy="5582653"/>
            </a:xfrm>
          </p:grpSpPr>
          <p:sp>
            <p:nvSpPr>
              <p:cNvPr id="163" name="Freeform: Shape 162">
                <a:extLst>
                  <a:ext uri="{FF2B5EF4-FFF2-40B4-BE49-F238E27FC236}">
                    <a16:creationId xmlns:a16="http://schemas.microsoft.com/office/drawing/2014/main" id="{D9513D33-A533-4296-A3C1-1E9D0B742CD3}"/>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4" name="Freeform: Shape 163">
                <a:extLst>
                  <a:ext uri="{FF2B5EF4-FFF2-40B4-BE49-F238E27FC236}">
                    <a16:creationId xmlns:a16="http://schemas.microsoft.com/office/drawing/2014/main" id="{D787A83A-1095-4335-885E-B84D618F56E3}"/>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5" name="Freeform: Shape 164">
                <a:extLst>
                  <a:ext uri="{FF2B5EF4-FFF2-40B4-BE49-F238E27FC236}">
                    <a16:creationId xmlns:a16="http://schemas.microsoft.com/office/drawing/2014/main" id="{1A9301FB-9C5E-449C-887F-C3D25704FB2E}"/>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6" name="Freeform: Shape 165">
                <a:extLst>
                  <a:ext uri="{FF2B5EF4-FFF2-40B4-BE49-F238E27FC236}">
                    <a16:creationId xmlns:a16="http://schemas.microsoft.com/office/drawing/2014/main" id="{C1DBC04E-0347-4DB7-803B-7B535C898863}"/>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7" name="Freeform: Shape 166">
                <a:extLst>
                  <a:ext uri="{FF2B5EF4-FFF2-40B4-BE49-F238E27FC236}">
                    <a16:creationId xmlns:a16="http://schemas.microsoft.com/office/drawing/2014/main" id="{B6BE048F-4463-4F04-8629-0AD7D4528129}"/>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8" name="Freeform: Shape 167">
                <a:extLst>
                  <a:ext uri="{FF2B5EF4-FFF2-40B4-BE49-F238E27FC236}">
                    <a16:creationId xmlns:a16="http://schemas.microsoft.com/office/drawing/2014/main" id="{1EB7D75D-D27C-4319-888A-45A57BDCA164}"/>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9" name="Freeform: Shape 168">
                <a:extLst>
                  <a:ext uri="{FF2B5EF4-FFF2-40B4-BE49-F238E27FC236}">
                    <a16:creationId xmlns:a16="http://schemas.microsoft.com/office/drawing/2014/main" id="{0D14D434-3F6F-47DE-AE61-B135EF346478}"/>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5" name="Group 114">
              <a:extLst>
                <a:ext uri="{FF2B5EF4-FFF2-40B4-BE49-F238E27FC236}">
                  <a16:creationId xmlns:a16="http://schemas.microsoft.com/office/drawing/2014/main" id="{5EBCB548-441D-4161-AE5D-12BDE4908C51}"/>
                </a:ext>
              </a:extLst>
            </p:cNvPr>
            <p:cNvGrpSpPr/>
            <p:nvPr/>
          </p:nvGrpSpPr>
          <p:grpSpPr>
            <a:xfrm rot="2136013">
              <a:off x="7805715" y="2028888"/>
              <a:ext cx="937516" cy="1062458"/>
              <a:chOff x="5365048" y="479821"/>
              <a:chExt cx="8036930" cy="9108010"/>
            </a:xfrm>
          </p:grpSpPr>
          <p:sp>
            <p:nvSpPr>
              <p:cNvPr id="156" name="Freeform: Shape 155">
                <a:extLst>
                  <a:ext uri="{FF2B5EF4-FFF2-40B4-BE49-F238E27FC236}">
                    <a16:creationId xmlns:a16="http://schemas.microsoft.com/office/drawing/2014/main" id="{C5160FEC-6D02-44E9-8981-94AB96A34F84}"/>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7" name="Freeform: Shape 156">
                <a:extLst>
                  <a:ext uri="{FF2B5EF4-FFF2-40B4-BE49-F238E27FC236}">
                    <a16:creationId xmlns:a16="http://schemas.microsoft.com/office/drawing/2014/main" id="{FDD75A70-5A27-402C-9AE0-48DC449564FB}"/>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8" name="Freeform: Shape 157">
                <a:extLst>
                  <a:ext uri="{FF2B5EF4-FFF2-40B4-BE49-F238E27FC236}">
                    <a16:creationId xmlns:a16="http://schemas.microsoft.com/office/drawing/2014/main" id="{0DADA5C2-D98A-4BCC-8AD7-780D5D17078D}"/>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9" name="Freeform: Shape 158">
                <a:extLst>
                  <a:ext uri="{FF2B5EF4-FFF2-40B4-BE49-F238E27FC236}">
                    <a16:creationId xmlns:a16="http://schemas.microsoft.com/office/drawing/2014/main" id="{7A4C0018-33A9-43B7-A6BB-0952E043641C}"/>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0" name="Freeform: Shape 159">
                <a:extLst>
                  <a:ext uri="{FF2B5EF4-FFF2-40B4-BE49-F238E27FC236}">
                    <a16:creationId xmlns:a16="http://schemas.microsoft.com/office/drawing/2014/main" id="{010C3AA6-FD19-4263-86E1-ACC9FA8C93B2}"/>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1" name="Freeform: Shape 160">
                <a:extLst>
                  <a:ext uri="{FF2B5EF4-FFF2-40B4-BE49-F238E27FC236}">
                    <a16:creationId xmlns:a16="http://schemas.microsoft.com/office/drawing/2014/main" id="{D794BBA1-C8D6-4A59-892F-02A301C66C96}"/>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2" name="Freeform: Shape 161">
                <a:extLst>
                  <a:ext uri="{FF2B5EF4-FFF2-40B4-BE49-F238E27FC236}">
                    <a16:creationId xmlns:a16="http://schemas.microsoft.com/office/drawing/2014/main" id="{67C8B29A-62E9-4119-9CC6-0632B3D96105}"/>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6" name="Group 115">
              <a:extLst>
                <a:ext uri="{FF2B5EF4-FFF2-40B4-BE49-F238E27FC236}">
                  <a16:creationId xmlns:a16="http://schemas.microsoft.com/office/drawing/2014/main" id="{475D20B1-1097-45B7-8D34-5A27A0746B09}"/>
                </a:ext>
              </a:extLst>
            </p:cNvPr>
            <p:cNvGrpSpPr/>
            <p:nvPr/>
          </p:nvGrpSpPr>
          <p:grpSpPr>
            <a:xfrm rot="2136013">
              <a:off x="6860236" y="2305546"/>
              <a:ext cx="710712" cy="805428"/>
              <a:chOff x="5365048" y="479821"/>
              <a:chExt cx="8036930" cy="9108010"/>
            </a:xfrm>
          </p:grpSpPr>
          <p:sp>
            <p:nvSpPr>
              <p:cNvPr id="149" name="Freeform: Shape 148">
                <a:extLst>
                  <a:ext uri="{FF2B5EF4-FFF2-40B4-BE49-F238E27FC236}">
                    <a16:creationId xmlns:a16="http://schemas.microsoft.com/office/drawing/2014/main" id="{0B1543E2-AF70-4532-91BC-C4073027C80A}"/>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0" name="Freeform: Shape 149">
                <a:extLst>
                  <a:ext uri="{FF2B5EF4-FFF2-40B4-BE49-F238E27FC236}">
                    <a16:creationId xmlns:a16="http://schemas.microsoft.com/office/drawing/2014/main" id="{241C7111-C207-4D39-84B0-6007665543C4}"/>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1" name="Freeform: Shape 150">
                <a:extLst>
                  <a:ext uri="{FF2B5EF4-FFF2-40B4-BE49-F238E27FC236}">
                    <a16:creationId xmlns:a16="http://schemas.microsoft.com/office/drawing/2014/main" id="{76D89AFF-1DBE-4F8F-AF48-856DA3C5F35D}"/>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2" name="Freeform: Shape 151">
                <a:extLst>
                  <a:ext uri="{FF2B5EF4-FFF2-40B4-BE49-F238E27FC236}">
                    <a16:creationId xmlns:a16="http://schemas.microsoft.com/office/drawing/2014/main" id="{1B094BF1-4D09-488C-B457-33C3418BA341}"/>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3" name="Freeform: Shape 152">
                <a:extLst>
                  <a:ext uri="{FF2B5EF4-FFF2-40B4-BE49-F238E27FC236}">
                    <a16:creationId xmlns:a16="http://schemas.microsoft.com/office/drawing/2014/main" id="{B078C927-1C2D-417E-9BBE-C09BDE7CF8DA}"/>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4" name="Freeform: Shape 153">
                <a:extLst>
                  <a:ext uri="{FF2B5EF4-FFF2-40B4-BE49-F238E27FC236}">
                    <a16:creationId xmlns:a16="http://schemas.microsoft.com/office/drawing/2014/main" id="{5D02436E-A732-468B-AD4A-390872939F01}"/>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5" name="Freeform: Shape 154">
                <a:extLst>
                  <a:ext uri="{FF2B5EF4-FFF2-40B4-BE49-F238E27FC236}">
                    <a16:creationId xmlns:a16="http://schemas.microsoft.com/office/drawing/2014/main" id="{18CEB32C-B281-4CDA-B7A0-734976DE0F06}"/>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7" name="Group 116">
              <a:extLst>
                <a:ext uri="{FF2B5EF4-FFF2-40B4-BE49-F238E27FC236}">
                  <a16:creationId xmlns:a16="http://schemas.microsoft.com/office/drawing/2014/main" id="{9FEBF4F6-85D3-4D4C-AC83-2E04531CD2B3}"/>
                </a:ext>
              </a:extLst>
            </p:cNvPr>
            <p:cNvGrpSpPr/>
            <p:nvPr/>
          </p:nvGrpSpPr>
          <p:grpSpPr>
            <a:xfrm rot="1367973">
              <a:off x="5949600" y="3715561"/>
              <a:ext cx="585778" cy="403438"/>
              <a:chOff x="3667032" y="1708483"/>
              <a:chExt cx="8105829" cy="5582653"/>
            </a:xfrm>
          </p:grpSpPr>
          <p:sp>
            <p:nvSpPr>
              <p:cNvPr id="142" name="Freeform: Shape 141">
                <a:extLst>
                  <a:ext uri="{FF2B5EF4-FFF2-40B4-BE49-F238E27FC236}">
                    <a16:creationId xmlns:a16="http://schemas.microsoft.com/office/drawing/2014/main" id="{4ECFF65F-1D8A-45B1-9AC5-95899B9DFD77}"/>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3" name="Freeform: Shape 142">
                <a:extLst>
                  <a:ext uri="{FF2B5EF4-FFF2-40B4-BE49-F238E27FC236}">
                    <a16:creationId xmlns:a16="http://schemas.microsoft.com/office/drawing/2014/main" id="{B2C7DCDC-E28E-40B1-9AC9-CA8615D723E7}"/>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4" name="Freeform: Shape 143">
                <a:extLst>
                  <a:ext uri="{FF2B5EF4-FFF2-40B4-BE49-F238E27FC236}">
                    <a16:creationId xmlns:a16="http://schemas.microsoft.com/office/drawing/2014/main" id="{0A2C26BE-88F7-455D-B1C1-5A962CC86481}"/>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5" name="Freeform: Shape 144">
                <a:extLst>
                  <a:ext uri="{FF2B5EF4-FFF2-40B4-BE49-F238E27FC236}">
                    <a16:creationId xmlns:a16="http://schemas.microsoft.com/office/drawing/2014/main" id="{74E1EF34-C4C2-4AC8-A005-E933CFF40AE9}"/>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6" name="Freeform: Shape 145">
                <a:extLst>
                  <a:ext uri="{FF2B5EF4-FFF2-40B4-BE49-F238E27FC236}">
                    <a16:creationId xmlns:a16="http://schemas.microsoft.com/office/drawing/2014/main" id="{CE2B7950-DDC0-437E-94AB-7950446DB5EB}"/>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7" name="Freeform: Shape 146">
                <a:extLst>
                  <a:ext uri="{FF2B5EF4-FFF2-40B4-BE49-F238E27FC236}">
                    <a16:creationId xmlns:a16="http://schemas.microsoft.com/office/drawing/2014/main" id="{7B832230-9058-4B0A-A65A-E408DF54BA98}"/>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8" name="Freeform: Shape 147">
                <a:extLst>
                  <a:ext uri="{FF2B5EF4-FFF2-40B4-BE49-F238E27FC236}">
                    <a16:creationId xmlns:a16="http://schemas.microsoft.com/office/drawing/2014/main" id="{6A660A3F-AB56-4C2D-BC8C-69F002E4DFC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8" name="Group 117">
              <a:extLst>
                <a:ext uri="{FF2B5EF4-FFF2-40B4-BE49-F238E27FC236}">
                  <a16:creationId xmlns:a16="http://schemas.microsoft.com/office/drawing/2014/main" id="{CFF1C338-7506-4E99-BEB7-B76A3DCD0F6A}"/>
                </a:ext>
              </a:extLst>
            </p:cNvPr>
            <p:cNvGrpSpPr/>
            <p:nvPr/>
          </p:nvGrpSpPr>
          <p:grpSpPr>
            <a:xfrm rot="1367973">
              <a:off x="8547152" y="5333290"/>
              <a:ext cx="489993" cy="337468"/>
              <a:chOff x="3667032" y="1708483"/>
              <a:chExt cx="8105829" cy="5582653"/>
            </a:xfrm>
          </p:grpSpPr>
          <p:sp>
            <p:nvSpPr>
              <p:cNvPr id="135" name="Freeform: Shape 134">
                <a:extLst>
                  <a:ext uri="{FF2B5EF4-FFF2-40B4-BE49-F238E27FC236}">
                    <a16:creationId xmlns:a16="http://schemas.microsoft.com/office/drawing/2014/main" id="{E0EEA463-49B5-48C0-B41A-AB6B791CC2C1}"/>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6" name="Freeform: Shape 135">
                <a:extLst>
                  <a:ext uri="{FF2B5EF4-FFF2-40B4-BE49-F238E27FC236}">
                    <a16:creationId xmlns:a16="http://schemas.microsoft.com/office/drawing/2014/main" id="{49592146-CFD3-4BC9-96D3-EC2113C55F33}"/>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7" name="Freeform: Shape 136">
                <a:extLst>
                  <a:ext uri="{FF2B5EF4-FFF2-40B4-BE49-F238E27FC236}">
                    <a16:creationId xmlns:a16="http://schemas.microsoft.com/office/drawing/2014/main" id="{CA622B31-2BF5-4939-B5A7-78F8C77DA1F4}"/>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8" name="Freeform: Shape 137">
                <a:extLst>
                  <a:ext uri="{FF2B5EF4-FFF2-40B4-BE49-F238E27FC236}">
                    <a16:creationId xmlns:a16="http://schemas.microsoft.com/office/drawing/2014/main" id="{CD0B8B0E-3D4A-4902-9A07-A9E2B1C8A1A3}"/>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9" name="Freeform: Shape 138">
                <a:extLst>
                  <a:ext uri="{FF2B5EF4-FFF2-40B4-BE49-F238E27FC236}">
                    <a16:creationId xmlns:a16="http://schemas.microsoft.com/office/drawing/2014/main" id="{48C21853-E555-4F9A-A225-31F2AFFF4424}"/>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0" name="Freeform: Shape 139">
                <a:extLst>
                  <a:ext uri="{FF2B5EF4-FFF2-40B4-BE49-F238E27FC236}">
                    <a16:creationId xmlns:a16="http://schemas.microsoft.com/office/drawing/2014/main" id="{845565B3-79FF-4CDB-BE42-3BCFFE0724EA}"/>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1" name="Freeform: Shape 140">
                <a:extLst>
                  <a:ext uri="{FF2B5EF4-FFF2-40B4-BE49-F238E27FC236}">
                    <a16:creationId xmlns:a16="http://schemas.microsoft.com/office/drawing/2014/main" id="{F9CD17BE-A92A-4318-830B-5A2766E03B7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9" name="Group 118">
              <a:extLst>
                <a:ext uri="{FF2B5EF4-FFF2-40B4-BE49-F238E27FC236}">
                  <a16:creationId xmlns:a16="http://schemas.microsoft.com/office/drawing/2014/main" id="{82BE1511-D21D-4901-AEB6-650496B436CE}"/>
                </a:ext>
              </a:extLst>
            </p:cNvPr>
            <p:cNvGrpSpPr/>
            <p:nvPr/>
          </p:nvGrpSpPr>
          <p:grpSpPr>
            <a:xfrm rot="2136013">
              <a:off x="5892963" y="1332011"/>
              <a:ext cx="1076804" cy="1220310"/>
              <a:chOff x="5365048" y="479821"/>
              <a:chExt cx="8036930" cy="9108010"/>
            </a:xfrm>
          </p:grpSpPr>
          <p:sp>
            <p:nvSpPr>
              <p:cNvPr id="128" name="Freeform: Shape 127">
                <a:extLst>
                  <a:ext uri="{FF2B5EF4-FFF2-40B4-BE49-F238E27FC236}">
                    <a16:creationId xmlns:a16="http://schemas.microsoft.com/office/drawing/2014/main" id="{FEEF53E4-D619-4F87-BEFB-5E75221DDB2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9" name="Freeform: Shape 128">
                <a:extLst>
                  <a:ext uri="{FF2B5EF4-FFF2-40B4-BE49-F238E27FC236}">
                    <a16:creationId xmlns:a16="http://schemas.microsoft.com/office/drawing/2014/main" id="{02E21953-8F5F-41F0-9451-E8721E37392F}"/>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0" name="Freeform: Shape 129">
                <a:extLst>
                  <a:ext uri="{FF2B5EF4-FFF2-40B4-BE49-F238E27FC236}">
                    <a16:creationId xmlns:a16="http://schemas.microsoft.com/office/drawing/2014/main" id="{C12DBDD2-7890-45F3-9F89-9618FD3AEF48}"/>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1" name="Freeform: Shape 130">
                <a:extLst>
                  <a:ext uri="{FF2B5EF4-FFF2-40B4-BE49-F238E27FC236}">
                    <a16:creationId xmlns:a16="http://schemas.microsoft.com/office/drawing/2014/main" id="{1D982E81-DCD1-477F-A06E-05F08395430B}"/>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2" name="Freeform: Shape 131">
                <a:extLst>
                  <a:ext uri="{FF2B5EF4-FFF2-40B4-BE49-F238E27FC236}">
                    <a16:creationId xmlns:a16="http://schemas.microsoft.com/office/drawing/2014/main" id="{241E5C80-30B4-49E3-9FB7-CA609F8B58A3}"/>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3" name="Freeform: Shape 132">
                <a:extLst>
                  <a:ext uri="{FF2B5EF4-FFF2-40B4-BE49-F238E27FC236}">
                    <a16:creationId xmlns:a16="http://schemas.microsoft.com/office/drawing/2014/main" id="{284A6508-0586-4452-A9FB-188CEA0B4533}"/>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4" name="Freeform: Shape 133">
                <a:extLst>
                  <a:ext uri="{FF2B5EF4-FFF2-40B4-BE49-F238E27FC236}">
                    <a16:creationId xmlns:a16="http://schemas.microsoft.com/office/drawing/2014/main" id="{D5E6C3D1-57A5-4C07-BF2C-C5C6C2C4F5D1}"/>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20" name="Group 119">
              <a:extLst>
                <a:ext uri="{FF2B5EF4-FFF2-40B4-BE49-F238E27FC236}">
                  <a16:creationId xmlns:a16="http://schemas.microsoft.com/office/drawing/2014/main" id="{E804ACE0-C45F-475D-A050-BAD374A55873}"/>
                </a:ext>
              </a:extLst>
            </p:cNvPr>
            <p:cNvGrpSpPr/>
            <p:nvPr/>
          </p:nvGrpSpPr>
          <p:grpSpPr>
            <a:xfrm rot="3050128">
              <a:off x="5818076" y="2832032"/>
              <a:ext cx="546062" cy="376084"/>
              <a:chOff x="3667032" y="1708483"/>
              <a:chExt cx="8105829" cy="5582653"/>
            </a:xfrm>
          </p:grpSpPr>
          <p:sp>
            <p:nvSpPr>
              <p:cNvPr id="121" name="Freeform: Shape 120">
                <a:extLst>
                  <a:ext uri="{FF2B5EF4-FFF2-40B4-BE49-F238E27FC236}">
                    <a16:creationId xmlns:a16="http://schemas.microsoft.com/office/drawing/2014/main" id="{BAD64449-524B-4FAE-BA48-277165F59F03}"/>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2" name="Freeform: Shape 121">
                <a:extLst>
                  <a:ext uri="{FF2B5EF4-FFF2-40B4-BE49-F238E27FC236}">
                    <a16:creationId xmlns:a16="http://schemas.microsoft.com/office/drawing/2014/main" id="{39791A1E-B811-40A3-B834-24F8968E0F63}"/>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3" name="Freeform: Shape 122">
                <a:extLst>
                  <a:ext uri="{FF2B5EF4-FFF2-40B4-BE49-F238E27FC236}">
                    <a16:creationId xmlns:a16="http://schemas.microsoft.com/office/drawing/2014/main" id="{70A208DB-752E-4A31-AA18-22566636D23F}"/>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4" name="Freeform: Shape 123">
                <a:extLst>
                  <a:ext uri="{FF2B5EF4-FFF2-40B4-BE49-F238E27FC236}">
                    <a16:creationId xmlns:a16="http://schemas.microsoft.com/office/drawing/2014/main" id="{05DD9197-0938-4D3F-9316-963F8AD6BA30}"/>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5" name="Freeform: Shape 124">
                <a:extLst>
                  <a:ext uri="{FF2B5EF4-FFF2-40B4-BE49-F238E27FC236}">
                    <a16:creationId xmlns:a16="http://schemas.microsoft.com/office/drawing/2014/main" id="{6E1EED2E-A5BA-4ADE-B930-E2C9D88311A6}"/>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6" name="Freeform: Shape 125">
                <a:extLst>
                  <a:ext uri="{FF2B5EF4-FFF2-40B4-BE49-F238E27FC236}">
                    <a16:creationId xmlns:a16="http://schemas.microsoft.com/office/drawing/2014/main" id="{5477E00E-3726-4DCF-846C-FB066ABCA4B8}"/>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7" name="Freeform: Shape 126">
                <a:extLst>
                  <a:ext uri="{FF2B5EF4-FFF2-40B4-BE49-F238E27FC236}">
                    <a16:creationId xmlns:a16="http://schemas.microsoft.com/office/drawing/2014/main" id="{ACBE80BD-D4AC-4EF2-B003-E9DDEEC36F25}"/>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pic>
        <p:nvPicPr>
          <p:cNvPr id="197" name="Picture 19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4511" y="5223960"/>
            <a:ext cx="1637490" cy="1637490"/>
          </a:xfrm>
          <a:prstGeom prst="rect">
            <a:avLst/>
          </a:prstGeom>
        </p:spPr>
      </p:pic>
    </p:spTree>
    <p:extLst>
      <p:ext uri="{BB962C8B-B14F-4D97-AF65-F5344CB8AC3E}">
        <p14:creationId xmlns:p14="http://schemas.microsoft.com/office/powerpoint/2010/main" val="2582224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pPr rtl="1"/>
            <a:r>
              <a:rPr lang="fa-IR" dirty="0">
                <a:solidFill>
                  <a:schemeClr val="tx1"/>
                </a:solidFill>
              </a:rPr>
              <a:t>آرايه هاي يك بعدي</a:t>
            </a:r>
            <a:endParaRPr lang="en-US" dirty="0">
              <a:solidFill>
                <a:schemeClr val="tx1"/>
              </a:solidFill>
            </a:endParaRPr>
          </a:p>
        </p:txBody>
      </p:sp>
      <p:cxnSp>
        <p:nvCxnSpPr>
          <p:cNvPr id="10" name="Straight Arrow Connector 9"/>
          <p:cNvCxnSpPr/>
          <p:nvPr/>
        </p:nvCxnSpPr>
        <p:spPr>
          <a:xfrm flipV="1">
            <a:off x="901170" y="1022019"/>
            <a:ext cx="10789920" cy="0"/>
          </a:xfrm>
          <a:prstGeom prst="straightConnector1">
            <a:avLst/>
          </a:prstGeom>
          <a:ln>
            <a:solidFill>
              <a:srgbClr val="BE8BE2"/>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7" name="Rectangle 3"/>
          <p:cNvSpPr txBox="1">
            <a:spLocks noChangeArrowheads="1"/>
          </p:cNvSpPr>
          <p:nvPr/>
        </p:nvSpPr>
        <p:spPr bwMode="auto">
          <a:xfrm>
            <a:off x="1" y="1011502"/>
            <a:ext cx="12082728" cy="3560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r" defTabSz="914400" rtl="1" eaLnBrk="1" fontAlgn="base" latinLnBrk="0" hangingPunct="1">
              <a:lnSpc>
                <a:spcPct val="90000"/>
              </a:lnSpc>
              <a:spcBef>
                <a:spcPct val="20000"/>
              </a:spcBef>
              <a:spcAft>
                <a:spcPct val="0"/>
              </a:spcAft>
              <a:buClr>
                <a:srgbClr val="7C1302"/>
              </a:buClr>
              <a:buSzPct val="70000"/>
              <a:buFont typeface="Wingdings" panose="05000000000000000000" pitchFamily="2" charset="2"/>
              <a:buChar char="l"/>
              <a:tabLst/>
              <a:defRPr/>
            </a:pP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دقیقا مانند متغیر ها پيش </a:t>
            </a: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از آنكه بتوان از يك آرايه يك بعدي استفاده كرد، بايد آن را </a:t>
            </a:r>
            <a:r>
              <a:rPr kumimoji="0" lang="fa-IR" altLang="en-US" sz="2100" b="0" i="0" u="none" strike="noStrike" kern="0" cap="none" spc="0" normalizeH="0" baseline="0" noProof="0" dirty="0" smtClean="0">
                <a:ln>
                  <a:noFill/>
                </a:ln>
                <a:solidFill>
                  <a:srgbClr val="FF0000"/>
                </a:solidFill>
                <a:effectLst/>
                <a:uLnTx/>
                <a:uFillTx/>
                <a:latin typeface="Tahoma"/>
                <a:ea typeface="+mn-ea"/>
                <a:cs typeface="Tahoma" panose="020B0604030504040204" pitchFamily="34" charset="0"/>
              </a:rPr>
              <a:t>اعلان</a:t>
            </a: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كرد.</a:t>
            </a:r>
          </a:p>
          <a:p>
            <a:pPr marL="342900" marR="0" lvl="0" indent="-342900" algn="r" defTabSz="914400" rtl="1" eaLnBrk="1" fontAlgn="base" latinLnBrk="0" hangingPunct="1">
              <a:lnSpc>
                <a:spcPct val="90000"/>
              </a:lnSpc>
              <a:spcBef>
                <a:spcPct val="20000"/>
              </a:spcBef>
              <a:spcAft>
                <a:spcPct val="0"/>
              </a:spcAft>
              <a:buClr>
                <a:srgbClr val="7C1302"/>
              </a:buClr>
              <a:buSzPct val="70000"/>
              <a:buFont typeface="Wingdings" panose="05000000000000000000" pitchFamily="2" charset="2"/>
              <a:buChar char="l"/>
              <a:tabLst/>
              <a:defRPr/>
            </a:pP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اعلان آرايه ها بصورت زير انجام مي گردد:</a:t>
            </a:r>
            <a:endParaRPr kumimoji="0" lang="en-US"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&lt;type&gt;  &lt;</a:t>
            </a: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var</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-name&gt;[&lt;size&gt;] ;</a:t>
            </a:r>
            <a:endPar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r" defTabSz="914400" rtl="1" eaLnBrk="1" fontAlgn="base" latinLnBrk="0" hangingPunct="1">
              <a:lnSpc>
                <a:spcPct val="90000"/>
              </a:lnSpc>
              <a:spcBef>
                <a:spcPct val="20000"/>
              </a:spcBef>
              <a:spcAft>
                <a:spcPct val="0"/>
              </a:spcAft>
              <a:buClr>
                <a:srgbClr val="7C1302"/>
              </a:buClr>
              <a:buSzPct val="70000"/>
              <a:buFont typeface="Wingdings" panose="05000000000000000000" pitchFamily="2" charset="2"/>
              <a:buChar char="l"/>
              <a:tabLst/>
              <a:defRPr/>
            </a:pP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بعنوان مثال:</a:t>
            </a:r>
            <a:endParaRPr kumimoji="0" lang="en-US"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l" defTabSz="914400" rtl="0"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en-US" altLang="en-US" sz="21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int</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A[10];</a:t>
            </a:r>
            <a:endPar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r" defTabSz="914400" rtl="1" eaLnBrk="1" fontAlgn="base" latinLnBrk="0" hangingPunct="1">
              <a:lnSpc>
                <a:spcPct val="90000"/>
              </a:lnSpc>
              <a:spcBef>
                <a:spcPct val="20000"/>
              </a:spcBef>
              <a:spcAft>
                <a:spcPct val="0"/>
              </a:spcAft>
              <a:buClr>
                <a:srgbClr val="7C1302"/>
              </a:buClr>
              <a:buSzPct val="70000"/>
              <a:buFont typeface="Wingdings" panose="05000000000000000000" pitchFamily="2" charset="2"/>
              <a:buChar char="l"/>
              <a:tabLst/>
              <a:defRPr/>
            </a:pP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خط بالا يك آرايه 10 تايي از اعداد صحيح بنام </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A</a:t>
            </a: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ايجاد مي نمايد.</a:t>
            </a:r>
          </a:p>
          <a:p>
            <a:pPr marL="342900" marR="0" lvl="0" indent="-342900" algn="r" defTabSz="914400" rtl="1" eaLnBrk="1" fontAlgn="base" latinLnBrk="0" hangingPunct="1">
              <a:lnSpc>
                <a:spcPct val="90000"/>
              </a:lnSpc>
              <a:spcBef>
                <a:spcPct val="20000"/>
              </a:spcBef>
              <a:spcAft>
                <a:spcPct val="0"/>
              </a:spcAft>
              <a:buClr>
                <a:srgbClr val="7C1302"/>
              </a:buClr>
              <a:buSzPct val="70000"/>
              <a:buFont typeface="Wingdings" panose="05000000000000000000" pitchFamily="2" charset="2"/>
              <a:buChar char="l"/>
              <a:tabLst/>
              <a:defRPr/>
            </a:pP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هر كدام از عناصر اين آرايه مي توانند بعنوان يك متغير مستقل مورد استفاده قرار گيرد.</a:t>
            </a:r>
          </a:p>
          <a:p>
            <a:pPr marL="342900" marR="0" lvl="0" indent="-342900" algn="r" defTabSz="914400" rtl="1" eaLnBrk="1" fontAlgn="base" latinLnBrk="0" hangingPunct="1">
              <a:lnSpc>
                <a:spcPct val="90000"/>
              </a:lnSpc>
              <a:spcBef>
                <a:spcPct val="20000"/>
              </a:spcBef>
              <a:spcAft>
                <a:spcPct val="0"/>
              </a:spcAft>
              <a:buClr>
                <a:srgbClr val="7C1302"/>
              </a:buClr>
              <a:buSzPct val="70000"/>
              <a:buFont typeface="Wingdings" panose="05000000000000000000" pitchFamily="2" charset="2"/>
              <a:buChar char="l"/>
              <a:tabLst/>
              <a:defRPr/>
            </a:pP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براي دسترسي به عناصر اين آرايه بايد از انديس استفاده نمود. در زبان </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C</a:t>
            </a: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انديسها در داخل كروشه </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a:t>
            </a: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قرار مي گيرند.</a:t>
            </a:r>
          </a:p>
          <a:p>
            <a:pPr marL="342900" marR="0" lvl="0" indent="-342900" algn="r" defTabSz="914400" rtl="1" eaLnBrk="1" fontAlgn="base" latinLnBrk="0" hangingPunct="1">
              <a:lnSpc>
                <a:spcPct val="90000"/>
              </a:lnSpc>
              <a:spcBef>
                <a:spcPct val="20000"/>
              </a:spcBef>
              <a:spcAft>
                <a:spcPct val="0"/>
              </a:spcAft>
              <a:buClr>
                <a:srgbClr val="7C1302"/>
              </a:buClr>
              <a:buSzPct val="70000"/>
              <a:buFont typeface="Wingdings" panose="05000000000000000000" pitchFamily="2" charset="2"/>
              <a:buChar char="l"/>
              <a:tabLst/>
              <a:defRPr/>
            </a:pP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نكته بسيار مهمي كه بايد بدان توجه كرد آنستكه در </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C</a:t>
            </a: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انديس يك عدد صحيح است كه از </a:t>
            </a:r>
            <a:r>
              <a:rPr kumimoji="0" lang="en-US" altLang="en-US" sz="2100" b="0" i="0" u="none" strike="noStrike" kern="0" cap="none" spc="0" normalizeH="0" baseline="0" noProof="0" dirty="0" smtClean="0">
                <a:ln>
                  <a:noFill/>
                </a:ln>
                <a:solidFill>
                  <a:srgbClr val="FF0000"/>
                </a:solidFill>
                <a:effectLst/>
                <a:uLnTx/>
                <a:uFillTx/>
                <a:latin typeface="Tahoma"/>
                <a:ea typeface="+mn-ea"/>
                <a:cs typeface="Tahoma" panose="020B0604030504040204" pitchFamily="34" charset="0"/>
              </a:rPr>
              <a:t>0</a:t>
            </a:r>
            <a:r>
              <a:rPr kumimoji="0" lang="fa-IR" altLang="en-US" sz="21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آغاز مي گردد.</a:t>
            </a:r>
            <a:r>
              <a:rPr kumimoji="0" lang="en-US" altLang="en-US" sz="2100" b="0" i="0" u="none" strike="noStrike" kern="0" cap="none" spc="0" normalizeH="0" baseline="0" noProof="0" dirty="0" smtClean="0">
                <a:ln>
                  <a:noFill/>
                </a:ln>
                <a:solidFill>
                  <a:srgbClr val="000000"/>
                </a:solidFill>
                <a:effectLst/>
                <a:uLnTx/>
                <a:uFillTx/>
                <a:latin typeface="Tahoma"/>
                <a:ea typeface="+mn-ea"/>
                <a:cs typeface="+mn-cs"/>
              </a:rPr>
              <a:t> </a:t>
            </a:r>
          </a:p>
        </p:txBody>
      </p:sp>
      <p:sp>
        <p:nvSpPr>
          <p:cNvPr id="8" name="Text Box 14"/>
          <p:cNvSpPr txBox="1">
            <a:spLocks noChangeArrowheads="1"/>
          </p:cNvSpPr>
          <p:nvPr/>
        </p:nvSpPr>
        <p:spPr bwMode="auto">
          <a:xfrm>
            <a:off x="3679420" y="6291542"/>
            <a:ext cx="528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A[</a:t>
            </a:r>
            <a:r>
              <a:rPr kumimoji="0" lang="en-US" altLang="en-US" sz="1400" b="1" i="0" u="none" strike="noStrike" kern="0" cap="none" spc="0" normalizeH="0" baseline="0" noProof="0" dirty="0" smtClean="0">
                <a:ln>
                  <a:noFill/>
                </a:ln>
                <a:effectLst/>
                <a:uLnTx/>
                <a:uFillTx/>
                <a:latin typeface="Arial" panose="020B0604020202020204" pitchFamily="34" charset="0"/>
                <a:cs typeface="Arial" panose="020B0604020202020204" pitchFamily="34" charset="0"/>
              </a:rPr>
              <a:t>0</a:t>
            </a:r>
            <a:r>
              <a:rPr kumimoji="0" lang="en-US" altLang="en-US" sz="14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a:t>
            </a:r>
          </a:p>
        </p:txBody>
      </p:sp>
      <p:sp>
        <p:nvSpPr>
          <p:cNvPr id="9" name="Line 15"/>
          <p:cNvSpPr>
            <a:spLocks noChangeShapeType="1"/>
          </p:cNvSpPr>
          <p:nvPr/>
        </p:nvSpPr>
        <p:spPr bwMode="auto">
          <a:xfrm>
            <a:off x="3938183" y="5902604"/>
            <a:ext cx="0" cy="3587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1" name="Text Box 16"/>
          <p:cNvSpPr txBox="1">
            <a:spLocks noChangeArrowheads="1"/>
          </p:cNvSpPr>
          <p:nvPr/>
        </p:nvSpPr>
        <p:spPr bwMode="auto">
          <a:xfrm>
            <a:off x="4123920" y="6293129"/>
            <a:ext cx="528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A[1]</a:t>
            </a:r>
          </a:p>
        </p:txBody>
      </p:sp>
      <p:sp>
        <p:nvSpPr>
          <p:cNvPr id="12" name="Line 17"/>
          <p:cNvSpPr>
            <a:spLocks noChangeShapeType="1"/>
          </p:cNvSpPr>
          <p:nvPr/>
        </p:nvSpPr>
        <p:spPr bwMode="auto">
          <a:xfrm>
            <a:off x="4382683" y="5904192"/>
            <a:ext cx="0" cy="3587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3" name="Text Box 18"/>
          <p:cNvSpPr txBox="1">
            <a:spLocks noChangeArrowheads="1"/>
          </p:cNvSpPr>
          <p:nvPr/>
        </p:nvSpPr>
        <p:spPr bwMode="auto">
          <a:xfrm>
            <a:off x="4557308" y="6305829"/>
            <a:ext cx="5286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A[2]</a:t>
            </a:r>
          </a:p>
        </p:txBody>
      </p:sp>
      <p:sp>
        <p:nvSpPr>
          <p:cNvPr id="14" name="Line 19"/>
          <p:cNvSpPr>
            <a:spLocks noChangeShapeType="1"/>
          </p:cNvSpPr>
          <p:nvPr/>
        </p:nvSpPr>
        <p:spPr bwMode="auto">
          <a:xfrm>
            <a:off x="4816070" y="5916892"/>
            <a:ext cx="0" cy="3587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5" name="Text Box 20"/>
          <p:cNvSpPr txBox="1">
            <a:spLocks noChangeArrowheads="1"/>
          </p:cNvSpPr>
          <p:nvPr/>
        </p:nvSpPr>
        <p:spPr bwMode="auto">
          <a:xfrm>
            <a:off x="5003395" y="6289954"/>
            <a:ext cx="528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A[3]</a:t>
            </a:r>
          </a:p>
        </p:txBody>
      </p:sp>
      <p:sp>
        <p:nvSpPr>
          <p:cNvPr id="16" name="Line 21"/>
          <p:cNvSpPr>
            <a:spLocks noChangeShapeType="1"/>
          </p:cNvSpPr>
          <p:nvPr/>
        </p:nvSpPr>
        <p:spPr bwMode="auto">
          <a:xfrm>
            <a:off x="5262158" y="5901017"/>
            <a:ext cx="0" cy="3587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7" name="Text Box 22"/>
          <p:cNvSpPr txBox="1">
            <a:spLocks noChangeArrowheads="1"/>
          </p:cNvSpPr>
          <p:nvPr/>
        </p:nvSpPr>
        <p:spPr bwMode="auto">
          <a:xfrm>
            <a:off x="7652933" y="6262967"/>
            <a:ext cx="5286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A[9]</a:t>
            </a:r>
          </a:p>
        </p:txBody>
      </p:sp>
      <p:sp>
        <p:nvSpPr>
          <p:cNvPr id="18" name="Line 23"/>
          <p:cNvSpPr>
            <a:spLocks noChangeShapeType="1"/>
          </p:cNvSpPr>
          <p:nvPr/>
        </p:nvSpPr>
        <p:spPr bwMode="auto">
          <a:xfrm>
            <a:off x="7868833" y="5916892"/>
            <a:ext cx="0" cy="3587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nvGrpSpPr>
          <p:cNvPr id="19" name="Group 29"/>
          <p:cNvGrpSpPr>
            <a:grpSpLocks/>
          </p:cNvGrpSpPr>
          <p:nvPr/>
        </p:nvGrpSpPr>
        <p:grpSpPr bwMode="auto">
          <a:xfrm>
            <a:off x="3763558" y="5413654"/>
            <a:ext cx="4278312" cy="436563"/>
            <a:chOff x="684" y="1359"/>
            <a:chExt cx="2695" cy="275"/>
          </a:xfrm>
        </p:grpSpPr>
        <p:sp>
          <p:nvSpPr>
            <p:cNvPr id="20" name="Rectangle 4"/>
            <p:cNvSpPr>
              <a:spLocks noChangeArrowheads="1"/>
            </p:cNvSpPr>
            <p:nvPr/>
          </p:nvSpPr>
          <p:spPr bwMode="auto">
            <a:xfrm>
              <a:off x="684" y="1359"/>
              <a:ext cx="2695" cy="27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21" name="Line 5"/>
            <p:cNvSpPr>
              <a:spLocks noChangeShapeType="1"/>
            </p:cNvSpPr>
            <p:nvPr/>
          </p:nvSpPr>
          <p:spPr bwMode="auto">
            <a:xfrm>
              <a:off x="957" y="1359"/>
              <a:ext cx="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2" name="Line 6"/>
            <p:cNvSpPr>
              <a:spLocks noChangeShapeType="1"/>
            </p:cNvSpPr>
            <p:nvPr/>
          </p:nvSpPr>
          <p:spPr bwMode="auto">
            <a:xfrm>
              <a:off x="1219" y="1360"/>
              <a:ext cx="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3" name="Line 7"/>
            <p:cNvSpPr>
              <a:spLocks noChangeShapeType="1"/>
            </p:cNvSpPr>
            <p:nvPr/>
          </p:nvSpPr>
          <p:spPr bwMode="auto">
            <a:xfrm>
              <a:off x="1481" y="1361"/>
              <a:ext cx="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4" name="Line 8"/>
            <p:cNvSpPr>
              <a:spLocks noChangeShapeType="1"/>
            </p:cNvSpPr>
            <p:nvPr/>
          </p:nvSpPr>
          <p:spPr bwMode="auto">
            <a:xfrm>
              <a:off x="1741" y="1360"/>
              <a:ext cx="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5" name="Line 10"/>
            <p:cNvSpPr>
              <a:spLocks noChangeShapeType="1"/>
            </p:cNvSpPr>
            <p:nvPr/>
          </p:nvSpPr>
          <p:spPr bwMode="auto">
            <a:xfrm>
              <a:off x="2009" y="1362"/>
              <a:ext cx="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6" name="Line 11"/>
            <p:cNvSpPr>
              <a:spLocks noChangeShapeType="1"/>
            </p:cNvSpPr>
            <p:nvPr/>
          </p:nvSpPr>
          <p:spPr bwMode="auto">
            <a:xfrm>
              <a:off x="2281" y="1362"/>
              <a:ext cx="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7" name="Line 13"/>
            <p:cNvSpPr>
              <a:spLocks noChangeShapeType="1"/>
            </p:cNvSpPr>
            <p:nvPr/>
          </p:nvSpPr>
          <p:spPr bwMode="auto">
            <a:xfrm>
              <a:off x="2562" y="1362"/>
              <a:ext cx="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8" name="Line 26"/>
            <p:cNvSpPr>
              <a:spLocks noChangeShapeType="1"/>
            </p:cNvSpPr>
            <p:nvPr/>
          </p:nvSpPr>
          <p:spPr bwMode="auto">
            <a:xfrm>
              <a:off x="2835" y="1362"/>
              <a:ext cx="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9" name="Line 27"/>
            <p:cNvSpPr>
              <a:spLocks noChangeShapeType="1"/>
            </p:cNvSpPr>
            <p:nvPr/>
          </p:nvSpPr>
          <p:spPr bwMode="auto">
            <a:xfrm>
              <a:off x="3107" y="1362"/>
              <a:ext cx="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sp>
        <p:nvSpPr>
          <p:cNvPr id="30" name="Text Box 30"/>
          <p:cNvSpPr txBox="1">
            <a:spLocks noChangeArrowheads="1"/>
          </p:cNvSpPr>
          <p:nvPr/>
        </p:nvSpPr>
        <p:spPr bwMode="auto">
          <a:xfrm>
            <a:off x="1645834" y="4700934"/>
            <a:ext cx="1422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int  A[10] ;</a:t>
            </a:r>
          </a:p>
        </p:txBody>
      </p:sp>
      <p:sp>
        <p:nvSpPr>
          <p:cNvPr id="31" name="Text Box 31"/>
          <p:cNvSpPr txBox="1">
            <a:spLocks noChangeArrowheads="1"/>
          </p:cNvSpPr>
          <p:nvPr/>
        </p:nvSpPr>
        <p:spPr bwMode="auto">
          <a:xfrm>
            <a:off x="1645834" y="5097809"/>
            <a:ext cx="1260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A[2] = 8 ;</a:t>
            </a:r>
          </a:p>
        </p:txBody>
      </p:sp>
      <p:sp>
        <p:nvSpPr>
          <p:cNvPr id="32" name="Text Box 32"/>
          <p:cNvSpPr txBox="1">
            <a:spLocks noChangeArrowheads="1"/>
          </p:cNvSpPr>
          <p:nvPr/>
        </p:nvSpPr>
        <p:spPr bwMode="auto">
          <a:xfrm>
            <a:off x="4671608" y="5443817"/>
            <a:ext cx="360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8 </a:t>
            </a:r>
          </a:p>
        </p:txBody>
      </p:sp>
    </p:spTree>
    <p:extLst>
      <p:ext uri="{BB962C8B-B14F-4D97-AF65-F5344CB8AC3E}">
        <p14:creationId xmlns:p14="http://schemas.microsoft.com/office/powerpoint/2010/main" val="175510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1000"/>
                                        <p:tgtEl>
                                          <p:spTgt spid="7">
                                            <p:txEl>
                                              <p:pRg st="3" end="3"/>
                                            </p:txEl>
                                          </p:spTgt>
                                        </p:tgtEl>
                                      </p:cBhvr>
                                    </p:animEffect>
                                    <p:anim calcmode="lin" valueType="num">
                                      <p:cBhvr>
                                        <p:cTn id="2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5" presetID="16" presetClass="entr" presetSubtype="21" fill="hold"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arn(inVertic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arn(inVertical)">
                                      <p:cBhvr>
                                        <p:cTn id="32" dur="500"/>
                                        <p:tgtEl>
                                          <p:spTgt spid="7">
                                            <p:txEl>
                                              <p:pRg st="5" end="5"/>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barn(inVertical)">
                                      <p:cBhvr>
                                        <p:cTn id="35" dur="500"/>
                                        <p:tgtEl>
                                          <p:spTgt spid="7">
                                            <p:txEl>
                                              <p:pRg st="6" end="6"/>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7">
                                            <p:txEl>
                                              <p:pRg st="7" end="7"/>
                                            </p:txEl>
                                          </p:spTgt>
                                        </p:tgtEl>
                                        <p:attrNameLst>
                                          <p:attrName>style.visibility</p:attrName>
                                        </p:attrNameLst>
                                      </p:cBhvr>
                                      <p:to>
                                        <p:strVal val="visible"/>
                                      </p:to>
                                    </p:set>
                                    <p:animEffect transition="in" filter="barn(inVertical)">
                                      <p:cBhvr>
                                        <p:cTn id="38" dur="500"/>
                                        <p:tgtEl>
                                          <p:spTgt spid="7">
                                            <p:txEl>
                                              <p:pRg st="7" end="7"/>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barn(inVertical)">
                                      <p:cBhvr>
                                        <p:cTn id="41" dur="500"/>
                                        <p:tgtEl>
                                          <p:spTgt spid="7">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fill="hold"/>
                                        <p:tgtEl>
                                          <p:spTgt spid="30"/>
                                        </p:tgtEl>
                                        <p:attrNameLst>
                                          <p:attrName>ppt_x</p:attrName>
                                        </p:attrNameLst>
                                      </p:cBhvr>
                                      <p:tavLst>
                                        <p:tav tm="0">
                                          <p:val>
                                            <p:strVal val="0-#ppt_w/2"/>
                                          </p:val>
                                        </p:tav>
                                        <p:tav tm="100000">
                                          <p:val>
                                            <p:strVal val="#ppt_x"/>
                                          </p:val>
                                        </p:tav>
                                      </p:tavLst>
                                    </p:anim>
                                    <p:anim calcmode="lin" valueType="num">
                                      <p:cBhvr additive="base">
                                        <p:cTn id="47"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20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ox(in)">
                                      <p:cBhvr>
                                        <p:cTn id="57" dur="500"/>
                                        <p:tgtEl>
                                          <p:spTgt spid="9"/>
                                        </p:tgtEl>
                                      </p:cBhvr>
                                    </p:animEffect>
                                  </p:childTnLst>
                                </p:cTn>
                              </p:par>
                            </p:childTnLst>
                          </p:cTn>
                        </p:par>
                        <p:par>
                          <p:cTn id="58" fill="hold">
                            <p:stCondLst>
                              <p:cond delay="500"/>
                            </p:stCondLst>
                            <p:childTnLst>
                              <p:par>
                                <p:cTn id="59" presetID="4" presetClass="entr" presetSubtype="16" fill="hold" grpId="0" nodeType="after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box(in)">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box(in)">
                                      <p:cBhvr>
                                        <p:cTn id="66" dur="500"/>
                                        <p:tgtEl>
                                          <p:spTgt spid="12"/>
                                        </p:tgtEl>
                                      </p:cBhvr>
                                    </p:animEffect>
                                  </p:childTnLst>
                                </p:cTn>
                              </p:par>
                            </p:childTnLst>
                          </p:cTn>
                        </p:par>
                        <p:par>
                          <p:cTn id="67" fill="hold">
                            <p:stCondLst>
                              <p:cond delay="500"/>
                            </p:stCondLst>
                            <p:childTnLst>
                              <p:par>
                                <p:cTn id="68" presetID="4" presetClass="entr" presetSubtype="16"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box(in)">
                                      <p:cBhvr>
                                        <p:cTn id="70" dur="5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nodeType="click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box(in)">
                                      <p:cBhvr>
                                        <p:cTn id="75" dur="500"/>
                                        <p:tgtEl>
                                          <p:spTgt spid="14"/>
                                        </p:tgtEl>
                                      </p:cBhvr>
                                    </p:animEffect>
                                  </p:childTnLst>
                                </p:cTn>
                              </p:par>
                            </p:childTnLst>
                          </p:cTn>
                        </p:par>
                        <p:par>
                          <p:cTn id="76" fill="hold">
                            <p:stCondLst>
                              <p:cond delay="500"/>
                            </p:stCondLst>
                            <p:childTnLst>
                              <p:par>
                                <p:cTn id="77" presetID="4" presetClass="entr" presetSubtype="16" fill="hold" grpId="0" nodeType="after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box(in)">
                                      <p:cBhvr>
                                        <p:cTn id="79" dur="500"/>
                                        <p:tgtEl>
                                          <p:spTgt spid="13"/>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box(in)">
                                      <p:cBhvr>
                                        <p:cTn id="84" dur="500"/>
                                        <p:tgtEl>
                                          <p:spTgt spid="16"/>
                                        </p:tgtEl>
                                      </p:cBhvr>
                                    </p:animEffect>
                                  </p:childTnLst>
                                </p:cTn>
                              </p:par>
                            </p:childTnLst>
                          </p:cTn>
                        </p:par>
                        <p:par>
                          <p:cTn id="85" fill="hold">
                            <p:stCondLst>
                              <p:cond delay="500"/>
                            </p:stCondLst>
                            <p:childTnLst>
                              <p:par>
                                <p:cTn id="86" presetID="4" presetClass="entr" presetSubtype="16" fill="hold" grpId="0" nodeType="afterEffect">
                                  <p:stCondLst>
                                    <p:cond delay="0"/>
                                  </p:stCondLst>
                                  <p:childTnLst>
                                    <p:set>
                                      <p:cBhvr>
                                        <p:cTn id="87" dur="1" fill="hold">
                                          <p:stCondLst>
                                            <p:cond delay="0"/>
                                          </p:stCondLst>
                                        </p:cTn>
                                        <p:tgtEl>
                                          <p:spTgt spid="15"/>
                                        </p:tgtEl>
                                        <p:attrNameLst>
                                          <p:attrName>style.visibility</p:attrName>
                                        </p:attrNameLst>
                                      </p:cBhvr>
                                      <p:to>
                                        <p:strVal val="visible"/>
                                      </p:to>
                                    </p:set>
                                    <p:animEffect transition="in" filter="box(in)">
                                      <p:cBhvr>
                                        <p:cTn id="88" dur="500"/>
                                        <p:tgtEl>
                                          <p:spTgt spid="15"/>
                                        </p:tgtEl>
                                      </p:cBhvr>
                                    </p:animEffect>
                                  </p:childTnLst>
                                </p:cTn>
                              </p:par>
                            </p:childTnLst>
                          </p:cTn>
                        </p:par>
                      </p:childTnLst>
                    </p:cTn>
                  </p:par>
                  <p:par>
                    <p:cTn id="89" fill="hold">
                      <p:stCondLst>
                        <p:cond delay="indefinite"/>
                      </p:stCondLst>
                      <p:childTnLst>
                        <p:par>
                          <p:cTn id="90" fill="hold">
                            <p:stCondLst>
                              <p:cond delay="0"/>
                            </p:stCondLst>
                            <p:childTnLst>
                              <p:par>
                                <p:cTn id="91" presetID="4" presetClass="entr" presetSubtype="16" fill="hold" nodeType="click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box(in)">
                                      <p:cBhvr>
                                        <p:cTn id="93" dur="500"/>
                                        <p:tgtEl>
                                          <p:spTgt spid="18"/>
                                        </p:tgtEl>
                                      </p:cBhvr>
                                    </p:animEffect>
                                  </p:childTnLst>
                                </p:cTn>
                              </p:par>
                            </p:childTnLst>
                          </p:cTn>
                        </p:par>
                        <p:par>
                          <p:cTn id="94" fill="hold">
                            <p:stCondLst>
                              <p:cond delay="500"/>
                            </p:stCondLst>
                            <p:childTnLst>
                              <p:par>
                                <p:cTn id="95" presetID="4" presetClass="entr" presetSubtype="16" fill="hold" grpId="0" nodeType="afterEffect">
                                  <p:stCondLst>
                                    <p:cond delay="0"/>
                                  </p:stCondLst>
                                  <p:childTnLst>
                                    <p:set>
                                      <p:cBhvr>
                                        <p:cTn id="96" dur="1" fill="hold">
                                          <p:stCondLst>
                                            <p:cond delay="0"/>
                                          </p:stCondLst>
                                        </p:cTn>
                                        <p:tgtEl>
                                          <p:spTgt spid="17"/>
                                        </p:tgtEl>
                                        <p:attrNameLst>
                                          <p:attrName>style.visibility</p:attrName>
                                        </p:attrNameLst>
                                      </p:cBhvr>
                                      <p:to>
                                        <p:strVal val="visible"/>
                                      </p:to>
                                    </p:set>
                                    <p:animEffect transition="in" filter="box(in)">
                                      <p:cBhvr>
                                        <p:cTn id="97" dur="500"/>
                                        <p:tgtEl>
                                          <p:spTgt spid="17"/>
                                        </p:tgtEl>
                                      </p:cBhvr>
                                    </p:animEffect>
                                  </p:childTnLst>
                                </p:cTn>
                              </p:par>
                            </p:childTnLst>
                          </p:cTn>
                        </p:par>
                      </p:childTnLst>
                    </p:cTn>
                  </p:par>
                  <p:par>
                    <p:cTn id="98" fill="hold">
                      <p:stCondLst>
                        <p:cond delay="indefinite"/>
                      </p:stCondLst>
                      <p:childTnLst>
                        <p:par>
                          <p:cTn id="99" fill="hold">
                            <p:stCondLst>
                              <p:cond delay="0"/>
                            </p:stCondLst>
                            <p:childTnLst>
                              <p:par>
                                <p:cTn id="100" presetID="2" presetClass="entr" presetSubtype="8" fill="hold" grpId="0" nodeType="clickEffect">
                                  <p:stCondLst>
                                    <p:cond delay="0"/>
                                  </p:stCondLst>
                                  <p:childTnLst>
                                    <p:set>
                                      <p:cBhvr>
                                        <p:cTn id="101" dur="1" fill="hold">
                                          <p:stCondLst>
                                            <p:cond delay="0"/>
                                          </p:stCondLst>
                                        </p:cTn>
                                        <p:tgtEl>
                                          <p:spTgt spid="31"/>
                                        </p:tgtEl>
                                        <p:attrNameLst>
                                          <p:attrName>style.visibility</p:attrName>
                                        </p:attrNameLst>
                                      </p:cBhvr>
                                      <p:to>
                                        <p:strVal val="visible"/>
                                      </p:to>
                                    </p:set>
                                    <p:anim calcmode="lin" valueType="num">
                                      <p:cBhvr additive="base">
                                        <p:cTn id="102" dur="500" fill="hold"/>
                                        <p:tgtEl>
                                          <p:spTgt spid="31"/>
                                        </p:tgtEl>
                                        <p:attrNameLst>
                                          <p:attrName>ppt_x</p:attrName>
                                        </p:attrNameLst>
                                      </p:cBhvr>
                                      <p:tavLst>
                                        <p:tav tm="0">
                                          <p:val>
                                            <p:strVal val="0-#ppt_w/2"/>
                                          </p:val>
                                        </p:tav>
                                        <p:tav tm="100000">
                                          <p:val>
                                            <p:strVal val="#ppt_x"/>
                                          </p:val>
                                        </p:tav>
                                      </p:tavLst>
                                    </p:anim>
                                    <p:anim calcmode="lin" valueType="num">
                                      <p:cBhvr additive="base">
                                        <p:cTn id="103"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fade">
                                      <p:cBhvr>
                                        <p:cTn id="108"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p:bldP spid="15" grpId="0"/>
      <p:bldP spid="17" grpId="0"/>
      <p:bldP spid="30" grpId="0"/>
      <p:bldP spid="31"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مثال آرايه هاي يك بعدي</a:t>
            </a:r>
            <a:endParaRPr lang="en-US" dirty="0">
              <a:solidFill>
                <a:schemeClr val="tx1"/>
              </a:solidFill>
            </a:endParaRP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2" name="Rectangle 1"/>
          <p:cNvSpPr/>
          <p:nvPr/>
        </p:nvSpPr>
        <p:spPr>
          <a:xfrm>
            <a:off x="5273040" y="1022019"/>
            <a:ext cx="6747716" cy="1588127"/>
          </a:xfrm>
          <a:prstGeom prst="rect">
            <a:avLst/>
          </a:prstGeom>
        </p:spPr>
        <p:txBody>
          <a:bodyPr wrap="square">
            <a:spAutoFit/>
          </a:bodyPr>
          <a:lstStyle/>
          <a:p>
            <a:pPr marL="342900" lvl="0" indent="-342900" algn="r" defTabSz="914400" rtl="1" fontAlgn="base">
              <a:lnSpc>
                <a:spcPct val="80000"/>
              </a:lnSpc>
              <a:spcBef>
                <a:spcPct val="20000"/>
              </a:spcBef>
              <a:spcAft>
                <a:spcPct val="0"/>
              </a:spcAft>
              <a:buClr>
                <a:srgbClr val="7C1302"/>
              </a:buClr>
              <a:buSzPct val="70000"/>
              <a:buFont typeface="Wingdings" panose="05000000000000000000" pitchFamily="2" charset="2"/>
              <a:buChar char="l"/>
            </a:pPr>
            <a:r>
              <a:rPr lang="fa-IR" altLang="en-US" kern="0" dirty="0">
                <a:solidFill>
                  <a:srgbClr val="000000"/>
                </a:solidFill>
                <a:latin typeface="Tahoma"/>
                <a:cs typeface="Tahoma" panose="020B0604030504040204" pitchFamily="34" charset="0"/>
              </a:rPr>
              <a:t>مثال 1) برنامه اي بنويسيد كه شماره دانشجويي و معدل تعدادي دانشجو را دريافت، و سپس چنانچه معدل دانشجو از ميانگين كلاس :</a:t>
            </a:r>
          </a:p>
          <a:p>
            <a:pPr marL="692150" lvl="1" indent="-347663" algn="r" defTabSz="914400" rtl="1" fontAlgn="base">
              <a:lnSpc>
                <a:spcPct val="80000"/>
              </a:lnSpc>
              <a:spcBef>
                <a:spcPct val="20000"/>
              </a:spcBef>
              <a:spcAft>
                <a:spcPct val="0"/>
              </a:spcAft>
              <a:buClr>
                <a:srgbClr val="CC3300"/>
              </a:buClr>
              <a:buSzPct val="70000"/>
              <a:buFont typeface="Wingdings" panose="05000000000000000000" pitchFamily="2" charset="2"/>
              <a:buChar char="l"/>
            </a:pPr>
            <a:r>
              <a:rPr lang="fa-IR" altLang="en-US" kern="0" dirty="0">
                <a:solidFill>
                  <a:srgbClr val="000000"/>
                </a:solidFill>
                <a:latin typeface="Tahoma"/>
                <a:cs typeface="Tahoma" panose="020B0604030504040204" pitchFamily="34" charset="0"/>
              </a:rPr>
              <a:t>بيش از يك نمره بيشتر باشد، چاپ كند : عالي</a:t>
            </a:r>
          </a:p>
          <a:p>
            <a:pPr marL="692150" lvl="1" indent="-347663" algn="r" defTabSz="914400" rtl="1" fontAlgn="base">
              <a:lnSpc>
                <a:spcPct val="80000"/>
              </a:lnSpc>
              <a:spcBef>
                <a:spcPct val="20000"/>
              </a:spcBef>
              <a:spcAft>
                <a:spcPct val="0"/>
              </a:spcAft>
              <a:buClr>
                <a:srgbClr val="CC3300"/>
              </a:buClr>
              <a:buSzPct val="70000"/>
              <a:buFont typeface="Wingdings" panose="05000000000000000000" pitchFamily="2" charset="2"/>
              <a:buChar char="l"/>
            </a:pPr>
            <a:r>
              <a:rPr lang="fa-IR" altLang="en-US" kern="0" dirty="0">
                <a:solidFill>
                  <a:srgbClr val="000000"/>
                </a:solidFill>
                <a:latin typeface="Tahoma"/>
                <a:cs typeface="Tahoma" panose="020B0604030504040204" pitchFamily="34" charset="0"/>
              </a:rPr>
              <a:t>حداكثر يك نمره بيشتر يا كمتر باشد، چاپ كند : خوب</a:t>
            </a:r>
          </a:p>
          <a:p>
            <a:pPr marL="692150" lvl="1" indent="-347663" algn="r" defTabSz="914400" rtl="1" fontAlgn="base">
              <a:lnSpc>
                <a:spcPct val="80000"/>
              </a:lnSpc>
              <a:spcBef>
                <a:spcPct val="20000"/>
              </a:spcBef>
              <a:spcAft>
                <a:spcPct val="0"/>
              </a:spcAft>
              <a:buClr>
                <a:srgbClr val="CC3300"/>
              </a:buClr>
              <a:buSzPct val="70000"/>
              <a:buFont typeface="Wingdings" panose="05000000000000000000" pitchFamily="2" charset="2"/>
              <a:buChar char="l"/>
            </a:pPr>
            <a:r>
              <a:rPr lang="fa-IR" altLang="en-US" kern="0" dirty="0">
                <a:solidFill>
                  <a:srgbClr val="000000"/>
                </a:solidFill>
                <a:latin typeface="Tahoma"/>
                <a:cs typeface="Tahoma" panose="020B0604030504040204" pitchFamily="34" charset="0"/>
              </a:rPr>
              <a:t>بيش از يك نمره كمتر باشد، چاپ كند : ضعيف</a:t>
            </a:r>
            <a:endParaRPr lang="en-US" altLang="en-US" kern="0" dirty="0">
              <a:solidFill>
                <a:srgbClr val="000000"/>
              </a:solidFill>
              <a:latin typeface="Tahoma"/>
              <a:cs typeface="Tahoma" panose="020B0604030504040204" pitchFamily="34" charset="0"/>
            </a:endParaRPr>
          </a:p>
        </p:txBody>
      </p:sp>
      <p:sp>
        <p:nvSpPr>
          <p:cNvPr id="4" name="Rectangle 3"/>
          <p:cNvSpPr/>
          <p:nvPr/>
        </p:nvSpPr>
        <p:spPr>
          <a:xfrm>
            <a:off x="130857" y="1113423"/>
            <a:ext cx="7456717" cy="5952399"/>
          </a:xfrm>
          <a:prstGeom prst="rect">
            <a:avLst/>
          </a:prstGeom>
        </p:spPr>
        <p:txBody>
          <a:bodyPr wrap="square">
            <a:spAutoFit/>
          </a:bodyPr>
          <a:lstStyle/>
          <a:p>
            <a:pPr marL="342900" lvl="0" indent="-342900" defTabSz="914400" fontAlgn="base">
              <a:lnSpc>
                <a:spcPct val="80000"/>
              </a:lnSpc>
              <a:spcBef>
                <a:spcPct val="20000"/>
              </a:spcBef>
              <a:spcAft>
                <a:spcPct val="0"/>
              </a:spcAft>
              <a:buClr>
                <a:srgbClr val="7C1302"/>
              </a:buClr>
              <a:buSzPct val="70000"/>
            </a:pPr>
            <a:r>
              <a:rPr lang="en-US" altLang="en-US" sz="1700" kern="0" dirty="0">
                <a:solidFill>
                  <a:srgbClr val="000000"/>
                </a:solidFill>
                <a:latin typeface="Tahoma"/>
              </a:rPr>
              <a:t>#include &lt;</a:t>
            </a:r>
            <a:r>
              <a:rPr lang="en-US" altLang="en-US" sz="1700" kern="0" dirty="0" err="1">
                <a:solidFill>
                  <a:srgbClr val="000000"/>
                </a:solidFill>
                <a:latin typeface="Tahoma"/>
              </a:rPr>
              <a:t>stdio.h</a:t>
            </a:r>
            <a:r>
              <a:rPr lang="en-US" altLang="en-US" sz="1700" kern="0" dirty="0">
                <a:solidFill>
                  <a:srgbClr val="000000"/>
                </a:solidFill>
                <a:latin typeface="Tahoma"/>
              </a:rPr>
              <a:t>&gt;</a:t>
            </a:r>
          </a:p>
          <a:p>
            <a:pPr marL="342900" lvl="0" indent="-342900" defTabSz="914400" fontAlgn="base">
              <a:lnSpc>
                <a:spcPct val="80000"/>
              </a:lnSpc>
              <a:spcBef>
                <a:spcPct val="20000"/>
              </a:spcBef>
              <a:spcAft>
                <a:spcPct val="0"/>
              </a:spcAft>
              <a:buClr>
                <a:srgbClr val="7C1302"/>
              </a:buClr>
              <a:buSzPct val="70000"/>
            </a:pPr>
            <a:r>
              <a:rPr lang="en-US" altLang="en-US" sz="1700" kern="0" dirty="0">
                <a:solidFill>
                  <a:srgbClr val="000000"/>
                </a:solidFill>
                <a:latin typeface="Tahoma"/>
              </a:rPr>
              <a:t>void main() {</a:t>
            </a:r>
          </a:p>
          <a:p>
            <a:pPr marL="342900" lvl="0" indent="-342900" defTabSz="914400" fontAlgn="base">
              <a:lnSpc>
                <a:spcPct val="80000"/>
              </a:lnSpc>
              <a:spcBef>
                <a:spcPct val="20000"/>
              </a:spcBef>
              <a:spcAft>
                <a:spcPct val="0"/>
              </a:spcAft>
              <a:buClr>
                <a:srgbClr val="7C1302"/>
              </a:buClr>
              <a:buSzPct val="70000"/>
            </a:pPr>
            <a:r>
              <a:rPr lang="en-US" altLang="en-US" sz="1700" kern="0" dirty="0">
                <a:solidFill>
                  <a:srgbClr val="000000"/>
                </a:solidFill>
                <a:latin typeface="Tahoma"/>
              </a:rPr>
              <a:t>   float   average[100] ;	//</a:t>
            </a:r>
            <a:r>
              <a:rPr lang="fa-IR" altLang="en-US" sz="1700" kern="0" dirty="0">
                <a:solidFill>
                  <a:srgbClr val="000000"/>
                </a:solidFill>
                <a:latin typeface="Tahoma"/>
              </a:rPr>
              <a:t>آرایه نگهداری معدل دانشجویان</a:t>
            </a:r>
            <a:r>
              <a:rPr lang="en-US" altLang="en-US" sz="1700" kern="0" dirty="0">
                <a:solidFill>
                  <a:srgbClr val="000000"/>
                </a:solidFill>
                <a:latin typeface="Tahoma"/>
              </a:rPr>
              <a:t> </a:t>
            </a:r>
          </a:p>
          <a:p>
            <a:pPr marL="342900" lvl="0" indent="-342900" defTabSz="914400" fontAlgn="base">
              <a:lnSpc>
                <a:spcPct val="80000"/>
              </a:lnSpc>
              <a:spcBef>
                <a:spcPct val="20000"/>
              </a:spcBef>
              <a:spcAft>
                <a:spcPct val="0"/>
              </a:spcAft>
              <a:buClr>
                <a:srgbClr val="7C1302"/>
              </a:buClr>
              <a:buSzPct val="70000"/>
            </a:pPr>
            <a:r>
              <a:rPr lang="en-US" altLang="en-US" sz="1700" kern="0" dirty="0">
                <a:solidFill>
                  <a:srgbClr val="000000"/>
                </a:solidFill>
                <a:latin typeface="Tahoma"/>
              </a:rPr>
              <a:t>   long </a:t>
            </a:r>
            <a:r>
              <a:rPr lang="en-US" altLang="en-US" sz="1700" kern="0" dirty="0" err="1">
                <a:solidFill>
                  <a:srgbClr val="000000"/>
                </a:solidFill>
                <a:latin typeface="Tahoma"/>
              </a:rPr>
              <a:t>int</a:t>
            </a:r>
            <a:r>
              <a:rPr lang="en-US" altLang="en-US" sz="1700" kern="0" dirty="0">
                <a:solidFill>
                  <a:srgbClr val="000000"/>
                </a:solidFill>
                <a:latin typeface="Tahoma"/>
              </a:rPr>
              <a:t>  id[100] ;	</a:t>
            </a:r>
            <a:r>
              <a:rPr lang="en-US" altLang="en-US" sz="1700" kern="0" dirty="0" smtClean="0">
                <a:solidFill>
                  <a:srgbClr val="000000"/>
                </a:solidFill>
                <a:latin typeface="Tahoma"/>
              </a:rPr>
              <a:t>//</a:t>
            </a:r>
            <a:r>
              <a:rPr lang="fa-IR" altLang="en-US" sz="1700" kern="0" dirty="0">
                <a:solidFill>
                  <a:srgbClr val="000000"/>
                </a:solidFill>
                <a:latin typeface="Tahoma"/>
              </a:rPr>
              <a:t>آرایه نگهداری شماره دانشجویان</a:t>
            </a:r>
            <a:endParaRPr lang="en-US" altLang="en-US" sz="1700" kern="0" dirty="0">
              <a:solidFill>
                <a:srgbClr val="000000"/>
              </a:solidFill>
              <a:latin typeface="Tahoma"/>
            </a:endParaRPr>
          </a:p>
          <a:p>
            <a:pPr marL="342900" lvl="0" indent="-342900" defTabSz="914400" fontAlgn="base">
              <a:lnSpc>
                <a:spcPct val="80000"/>
              </a:lnSpc>
              <a:spcBef>
                <a:spcPct val="20000"/>
              </a:spcBef>
              <a:spcAft>
                <a:spcPct val="0"/>
              </a:spcAft>
              <a:buClr>
                <a:srgbClr val="7C1302"/>
              </a:buClr>
              <a:buSzPct val="70000"/>
            </a:pPr>
            <a:r>
              <a:rPr lang="en-US" altLang="en-US" sz="1700" kern="0" dirty="0">
                <a:solidFill>
                  <a:srgbClr val="000000"/>
                </a:solidFill>
                <a:latin typeface="Tahoma"/>
              </a:rPr>
              <a:t>   float  </a:t>
            </a:r>
            <a:r>
              <a:rPr lang="en-US" altLang="en-US" sz="1700" kern="0" dirty="0" err="1">
                <a:solidFill>
                  <a:srgbClr val="000000"/>
                </a:solidFill>
                <a:latin typeface="Tahoma"/>
              </a:rPr>
              <a:t>totalAverage</a:t>
            </a:r>
            <a:r>
              <a:rPr lang="en-US" altLang="en-US" sz="1700" kern="0" dirty="0">
                <a:solidFill>
                  <a:srgbClr val="000000"/>
                </a:solidFill>
                <a:latin typeface="Tahoma"/>
              </a:rPr>
              <a:t>=0;	//</a:t>
            </a:r>
            <a:r>
              <a:rPr lang="fa-IR" altLang="en-US" sz="1700" kern="0" dirty="0">
                <a:solidFill>
                  <a:srgbClr val="000000"/>
                </a:solidFill>
                <a:latin typeface="Tahoma"/>
              </a:rPr>
              <a:t>میانگین كل دانشجویان</a:t>
            </a:r>
            <a:endParaRPr lang="en-US" altLang="en-US" sz="1700" kern="0" dirty="0">
              <a:solidFill>
                <a:srgbClr val="000000"/>
              </a:solidFill>
              <a:latin typeface="Tahoma"/>
            </a:endParaRPr>
          </a:p>
          <a:p>
            <a:pPr marL="342900" lvl="0" indent="-342900" defTabSz="914400" fontAlgn="base">
              <a:lnSpc>
                <a:spcPct val="80000"/>
              </a:lnSpc>
              <a:spcBef>
                <a:spcPct val="20000"/>
              </a:spcBef>
              <a:spcAft>
                <a:spcPct val="0"/>
              </a:spcAft>
              <a:buClr>
                <a:srgbClr val="7C1302"/>
              </a:buClr>
              <a:buSzPct val="70000"/>
            </a:pPr>
            <a:r>
              <a:rPr lang="en-US" altLang="en-US" sz="1700" kern="0" dirty="0">
                <a:solidFill>
                  <a:srgbClr val="000000"/>
                </a:solidFill>
                <a:latin typeface="Tahoma"/>
              </a:rPr>
              <a:t>   </a:t>
            </a:r>
            <a:r>
              <a:rPr lang="en-US" altLang="en-US" sz="1700" kern="0" dirty="0" err="1">
                <a:solidFill>
                  <a:srgbClr val="000000"/>
                </a:solidFill>
                <a:latin typeface="Tahoma"/>
              </a:rPr>
              <a:t>int</a:t>
            </a:r>
            <a:r>
              <a:rPr lang="en-US" altLang="en-US" sz="1700" kern="0" dirty="0">
                <a:solidFill>
                  <a:srgbClr val="000000"/>
                </a:solidFill>
                <a:latin typeface="Tahoma"/>
              </a:rPr>
              <a:t>  </a:t>
            </a:r>
            <a:r>
              <a:rPr lang="en-US" altLang="en-US" sz="1700" kern="0" dirty="0" err="1">
                <a:solidFill>
                  <a:srgbClr val="000000"/>
                </a:solidFill>
                <a:latin typeface="Tahoma"/>
              </a:rPr>
              <a:t>i</a:t>
            </a:r>
            <a:r>
              <a:rPr lang="en-US" altLang="en-US" sz="1700" kern="0" dirty="0">
                <a:solidFill>
                  <a:srgbClr val="000000"/>
                </a:solidFill>
                <a:latin typeface="Tahoma"/>
              </a:rPr>
              <a:t>, n ;</a:t>
            </a:r>
          </a:p>
          <a:p>
            <a:pPr marL="342900" lvl="0" indent="-342900" defTabSz="914400" fontAlgn="base">
              <a:lnSpc>
                <a:spcPct val="80000"/>
              </a:lnSpc>
              <a:spcBef>
                <a:spcPct val="20000"/>
              </a:spcBef>
              <a:spcAft>
                <a:spcPct val="0"/>
              </a:spcAft>
              <a:buClr>
                <a:srgbClr val="7C1302"/>
              </a:buClr>
              <a:buSzPct val="70000"/>
            </a:pPr>
            <a:r>
              <a:rPr lang="en-US" altLang="en-US" sz="1700" kern="0" dirty="0">
                <a:solidFill>
                  <a:srgbClr val="000000"/>
                </a:solidFill>
                <a:latin typeface="Tahoma"/>
              </a:rPr>
              <a:t>   </a:t>
            </a:r>
            <a:r>
              <a:rPr lang="en-US" altLang="en-US" sz="1700" kern="0" dirty="0" err="1">
                <a:solidFill>
                  <a:srgbClr val="000000"/>
                </a:solidFill>
                <a:latin typeface="Tahoma"/>
              </a:rPr>
              <a:t>printf</a:t>
            </a:r>
            <a:r>
              <a:rPr lang="en-US" altLang="en-US" sz="1700" kern="0" dirty="0">
                <a:solidFill>
                  <a:srgbClr val="000000"/>
                </a:solidFill>
                <a:latin typeface="Tahoma"/>
              </a:rPr>
              <a:t>("enter number of students : ");</a:t>
            </a:r>
          </a:p>
          <a:p>
            <a:pPr marL="342900" lvl="0" indent="-342900" defTabSz="914400" fontAlgn="base">
              <a:lnSpc>
                <a:spcPct val="80000"/>
              </a:lnSpc>
              <a:spcBef>
                <a:spcPct val="20000"/>
              </a:spcBef>
              <a:spcAft>
                <a:spcPct val="0"/>
              </a:spcAft>
              <a:buClr>
                <a:srgbClr val="7C1302"/>
              </a:buClr>
              <a:buSzPct val="70000"/>
            </a:pPr>
            <a:r>
              <a:rPr lang="en-US" altLang="en-US" sz="1700" kern="0" dirty="0">
                <a:solidFill>
                  <a:srgbClr val="000000"/>
                </a:solidFill>
                <a:latin typeface="Tahoma"/>
              </a:rPr>
              <a:t>   </a:t>
            </a:r>
            <a:r>
              <a:rPr lang="en-US" altLang="en-US" sz="1700" kern="0" dirty="0" err="1">
                <a:solidFill>
                  <a:srgbClr val="000000"/>
                </a:solidFill>
                <a:latin typeface="Tahoma"/>
              </a:rPr>
              <a:t>scanf</a:t>
            </a:r>
            <a:r>
              <a:rPr lang="en-US" altLang="en-US" sz="1700" kern="0" dirty="0">
                <a:solidFill>
                  <a:srgbClr val="000000"/>
                </a:solidFill>
                <a:latin typeface="Tahoma"/>
              </a:rPr>
              <a:t>("%d", &amp;n);		//</a:t>
            </a:r>
            <a:r>
              <a:rPr lang="fa-IR" altLang="en-US" sz="1700" kern="0" dirty="0">
                <a:solidFill>
                  <a:srgbClr val="000000"/>
                </a:solidFill>
                <a:latin typeface="Tahoma"/>
              </a:rPr>
              <a:t>دریافت تعداد </a:t>
            </a:r>
            <a:r>
              <a:rPr lang="fa-IR" altLang="en-US" sz="1700" kern="0" dirty="0" smtClean="0">
                <a:solidFill>
                  <a:srgbClr val="000000"/>
                </a:solidFill>
                <a:latin typeface="Tahoma"/>
              </a:rPr>
              <a:t>دانشجویان</a:t>
            </a:r>
          </a:p>
          <a:p>
            <a:pPr>
              <a:lnSpc>
                <a:spcPct val="80000"/>
              </a:lnSpc>
            </a:pPr>
            <a:r>
              <a:rPr lang="en-US" altLang="en-US" sz="1700" dirty="0"/>
              <a:t> </a:t>
            </a:r>
            <a:r>
              <a:rPr lang="fa-IR" altLang="en-US" sz="1700" dirty="0"/>
              <a:t> </a:t>
            </a:r>
            <a:r>
              <a:rPr lang="fa-IR" altLang="en-US" sz="1700" dirty="0" smtClean="0"/>
              <a:t> </a:t>
            </a:r>
            <a:r>
              <a:rPr lang="en-US" altLang="en-US" sz="1700" dirty="0" smtClean="0"/>
              <a:t>//</a:t>
            </a:r>
            <a:r>
              <a:rPr lang="fa-IR" altLang="en-US" sz="1700" dirty="0"/>
              <a:t>حلقه دریافت مشخصات دانشجویان و محاسبه میانگین معدلها</a:t>
            </a:r>
            <a:endParaRPr lang="en-US" altLang="en-US" sz="1700" dirty="0"/>
          </a:p>
          <a:p>
            <a:pPr>
              <a:lnSpc>
                <a:spcPct val="80000"/>
              </a:lnSpc>
            </a:pPr>
            <a:r>
              <a:rPr lang="en-US" altLang="en-US" sz="1700" dirty="0"/>
              <a:t>   for (</a:t>
            </a:r>
            <a:r>
              <a:rPr lang="en-US" altLang="en-US" sz="1700" dirty="0" err="1"/>
              <a:t>i</a:t>
            </a:r>
            <a:r>
              <a:rPr lang="en-US" altLang="en-US" sz="1700" dirty="0"/>
              <a:t> = 0; </a:t>
            </a:r>
            <a:r>
              <a:rPr lang="en-US" altLang="en-US" sz="1700" dirty="0" err="1"/>
              <a:t>i</a:t>
            </a:r>
            <a:r>
              <a:rPr lang="en-US" altLang="en-US" sz="1700" dirty="0"/>
              <a:t> &lt; n ; </a:t>
            </a:r>
            <a:r>
              <a:rPr lang="en-US" altLang="en-US" sz="1700" dirty="0" err="1"/>
              <a:t>i</a:t>
            </a:r>
            <a:r>
              <a:rPr lang="en-US" altLang="en-US" sz="1700" dirty="0"/>
              <a:t> ++) {</a:t>
            </a:r>
          </a:p>
          <a:p>
            <a:pPr>
              <a:lnSpc>
                <a:spcPct val="80000"/>
              </a:lnSpc>
            </a:pPr>
            <a:r>
              <a:rPr lang="en-US" altLang="en-US" sz="1700" dirty="0"/>
              <a:t>       </a:t>
            </a:r>
            <a:r>
              <a:rPr lang="en-US" altLang="en-US" sz="1700" dirty="0" err="1"/>
              <a:t>printf</a:t>
            </a:r>
            <a:r>
              <a:rPr lang="en-US" altLang="en-US" sz="1700" dirty="0"/>
              <a:t>("enter id and average : ");</a:t>
            </a:r>
          </a:p>
          <a:p>
            <a:pPr>
              <a:lnSpc>
                <a:spcPct val="80000"/>
              </a:lnSpc>
            </a:pPr>
            <a:r>
              <a:rPr lang="en-US" altLang="en-US" sz="1700" dirty="0"/>
              <a:t>       </a:t>
            </a:r>
            <a:r>
              <a:rPr lang="en-US" altLang="en-US" sz="1700" dirty="0" err="1"/>
              <a:t>scanf</a:t>
            </a:r>
            <a:r>
              <a:rPr lang="en-US" altLang="en-US" sz="1700" dirty="0"/>
              <a:t>("%</a:t>
            </a:r>
            <a:r>
              <a:rPr lang="en-US" altLang="en-US" sz="1700" dirty="0" err="1"/>
              <a:t>ld</a:t>
            </a:r>
            <a:r>
              <a:rPr lang="en-US" altLang="en-US" sz="1700" dirty="0"/>
              <a:t> %f", &amp;id[</a:t>
            </a:r>
            <a:r>
              <a:rPr lang="en-US" altLang="en-US" sz="1700" dirty="0" err="1"/>
              <a:t>i</a:t>
            </a:r>
            <a:r>
              <a:rPr lang="en-US" altLang="en-US" sz="1700" dirty="0"/>
              <a:t>], &amp;average[</a:t>
            </a:r>
            <a:r>
              <a:rPr lang="en-US" altLang="en-US" sz="1700" dirty="0" err="1"/>
              <a:t>i</a:t>
            </a:r>
            <a:r>
              <a:rPr lang="en-US" altLang="en-US" sz="1700" dirty="0"/>
              <a:t>]);</a:t>
            </a:r>
          </a:p>
          <a:p>
            <a:pPr>
              <a:lnSpc>
                <a:spcPct val="80000"/>
              </a:lnSpc>
            </a:pPr>
            <a:r>
              <a:rPr lang="en-US" altLang="en-US" sz="1700" dirty="0"/>
              <a:t>       </a:t>
            </a:r>
            <a:r>
              <a:rPr lang="en-US" altLang="en-US" sz="1700" dirty="0" err="1"/>
              <a:t>totalAverage</a:t>
            </a:r>
            <a:r>
              <a:rPr lang="en-US" altLang="en-US" sz="1700" dirty="0"/>
              <a:t> += average[</a:t>
            </a:r>
            <a:r>
              <a:rPr lang="en-US" altLang="en-US" sz="1700" dirty="0" err="1"/>
              <a:t>i</a:t>
            </a:r>
            <a:r>
              <a:rPr lang="en-US" altLang="en-US" sz="1700" dirty="0"/>
              <a:t>];</a:t>
            </a:r>
          </a:p>
          <a:p>
            <a:pPr>
              <a:lnSpc>
                <a:spcPct val="80000"/>
              </a:lnSpc>
            </a:pPr>
            <a:r>
              <a:rPr lang="en-US" altLang="en-US" sz="1700" dirty="0"/>
              <a:t>   }</a:t>
            </a:r>
          </a:p>
          <a:p>
            <a:pPr>
              <a:lnSpc>
                <a:spcPct val="80000"/>
              </a:lnSpc>
            </a:pPr>
            <a:r>
              <a:rPr lang="en-US" altLang="en-US" sz="1700" dirty="0"/>
              <a:t>    </a:t>
            </a:r>
            <a:r>
              <a:rPr lang="en-US" altLang="en-US" sz="1700" dirty="0" err="1"/>
              <a:t>totalAverage</a:t>
            </a:r>
            <a:r>
              <a:rPr lang="en-US" altLang="en-US" sz="1700" dirty="0"/>
              <a:t> /= n;</a:t>
            </a:r>
          </a:p>
          <a:p>
            <a:pPr>
              <a:lnSpc>
                <a:spcPct val="80000"/>
              </a:lnSpc>
            </a:pPr>
            <a:r>
              <a:rPr lang="en-US" altLang="en-US" sz="1700" dirty="0"/>
              <a:t>   //</a:t>
            </a:r>
            <a:r>
              <a:rPr lang="fa-IR" altLang="en-US" sz="1700" dirty="0"/>
              <a:t>حلقه  مقایسه معدل هر دانشجو با میانگین كلاس و چاپ پیام مناسب</a:t>
            </a:r>
            <a:r>
              <a:rPr lang="en-US" altLang="en-US" sz="1700" dirty="0"/>
              <a:t>    </a:t>
            </a:r>
          </a:p>
          <a:p>
            <a:pPr>
              <a:lnSpc>
                <a:spcPct val="80000"/>
              </a:lnSpc>
            </a:pPr>
            <a:r>
              <a:rPr lang="en-US" altLang="en-US" sz="1700" dirty="0"/>
              <a:t>   for (</a:t>
            </a:r>
            <a:r>
              <a:rPr lang="en-US" altLang="en-US" sz="1700" dirty="0" err="1"/>
              <a:t>i</a:t>
            </a:r>
            <a:r>
              <a:rPr lang="en-US" altLang="en-US" sz="1700" dirty="0"/>
              <a:t> = 0; </a:t>
            </a:r>
            <a:r>
              <a:rPr lang="en-US" altLang="en-US" sz="1700" dirty="0" err="1"/>
              <a:t>i</a:t>
            </a:r>
            <a:r>
              <a:rPr lang="en-US" altLang="en-US" sz="1700" dirty="0"/>
              <a:t> &lt; n ; </a:t>
            </a:r>
            <a:r>
              <a:rPr lang="en-US" altLang="en-US" sz="1700" dirty="0" err="1"/>
              <a:t>i</a:t>
            </a:r>
            <a:r>
              <a:rPr lang="en-US" altLang="en-US" sz="1700" dirty="0"/>
              <a:t> ++) {</a:t>
            </a:r>
          </a:p>
          <a:p>
            <a:pPr>
              <a:lnSpc>
                <a:spcPct val="80000"/>
              </a:lnSpc>
            </a:pPr>
            <a:r>
              <a:rPr lang="en-US" altLang="en-US" sz="1700" dirty="0"/>
              <a:t>        if (average[</a:t>
            </a:r>
            <a:r>
              <a:rPr lang="en-US" altLang="en-US" sz="1700" dirty="0" err="1"/>
              <a:t>i</a:t>
            </a:r>
            <a:r>
              <a:rPr lang="en-US" altLang="en-US" sz="1700" dirty="0"/>
              <a:t>] &gt;= </a:t>
            </a:r>
            <a:r>
              <a:rPr lang="en-US" altLang="en-US" sz="1700" dirty="0" err="1"/>
              <a:t>totalAverage</a:t>
            </a:r>
            <a:r>
              <a:rPr lang="en-US" altLang="en-US" sz="1700" dirty="0"/>
              <a:t> + 1)</a:t>
            </a:r>
          </a:p>
          <a:p>
            <a:pPr>
              <a:lnSpc>
                <a:spcPct val="80000"/>
              </a:lnSpc>
            </a:pPr>
            <a:r>
              <a:rPr lang="en-US" altLang="en-US" sz="1700" dirty="0"/>
              <a:t>             </a:t>
            </a:r>
            <a:r>
              <a:rPr lang="en-US" altLang="en-US" sz="1700" dirty="0" err="1"/>
              <a:t>printf</a:t>
            </a:r>
            <a:r>
              <a:rPr lang="en-US" altLang="en-US" sz="1700" dirty="0"/>
              <a:t>("%</a:t>
            </a:r>
            <a:r>
              <a:rPr lang="en-US" altLang="en-US" sz="1700" dirty="0" err="1"/>
              <a:t>ld</a:t>
            </a:r>
            <a:r>
              <a:rPr lang="en-US" altLang="en-US" sz="1700" dirty="0"/>
              <a:t> : excellent !\n", id[</a:t>
            </a:r>
            <a:r>
              <a:rPr lang="en-US" altLang="en-US" sz="1700" dirty="0" err="1"/>
              <a:t>i</a:t>
            </a:r>
            <a:r>
              <a:rPr lang="en-US" altLang="en-US" sz="1700" dirty="0"/>
              <a:t>]);</a:t>
            </a:r>
          </a:p>
          <a:p>
            <a:pPr>
              <a:lnSpc>
                <a:spcPct val="80000"/>
              </a:lnSpc>
            </a:pPr>
            <a:r>
              <a:rPr lang="en-US" altLang="en-US" sz="1700" dirty="0"/>
              <a:t>        else if (average[</a:t>
            </a:r>
            <a:r>
              <a:rPr lang="en-US" altLang="en-US" sz="1700" dirty="0" err="1"/>
              <a:t>i</a:t>
            </a:r>
            <a:r>
              <a:rPr lang="en-US" altLang="en-US" sz="1700" dirty="0"/>
              <a:t>] &gt;= </a:t>
            </a:r>
            <a:r>
              <a:rPr lang="en-US" altLang="en-US" sz="1700" dirty="0" err="1"/>
              <a:t>totalAverage</a:t>
            </a:r>
            <a:r>
              <a:rPr lang="en-US" altLang="en-US" sz="1700" dirty="0"/>
              <a:t> – 1)</a:t>
            </a:r>
          </a:p>
          <a:p>
            <a:pPr>
              <a:lnSpc>
                <a:spcPct val="80000"/>
              </a:lnSpc>
            </a:pPr>
            <a:r>
              <a:rPr lang="en-US" altLang="en-US" sz="1700" dirty="0"/>
              <a:t>                  </a:t>
            </a:r>
            <a:r>
              <a:rPr lang="en-US" altLang="en-US" sz="1700" dirty="0" err="1"/>
              <a:t>printf</a:t>
            </a:r>
            <a:r>
              <a:rPr lang="en-US" altLang="en-US" sz="1700" dirty="0"/>
              <a:t>("%</a:t>
            </a:r>
            <a:r>
              <a:rPr lang="en-US" altLang="en-US" sz="1700" dirty="0" err="1"/>
              <a:t>ld</a:t>
            </a:r>
            <a:r>
              <a:rPr lang="en-US" altLang="en-US" sz="1700" dirty="0"/>
              <a:t> : good !\n", id[</a:t>
            </a:r>
            <a:r>
              <a:rPr lang="en-US" altLang="en-US" sz="1700" dirty="0" err="1"/>
              <a:t>i</a:t>
            </a:r>
            <a:r>
              <a:rPr lang="en-US" altLang="en-US" sz="1700" dirty="0"/>
              <a:t>]);</a:t>
            </a:r>
          </a:p>
          <a:p>
            <a:pPr>
              <a:lnSpc>
                <a:spcPct val="80000"/>
              </a:lnSpc>
            </a:pPr>
            <a:r>
              <a:rPr lang="en-US" altLang="en-US" sz="1700" dirty="0"/>
              <a:t>               else </a:t>
            </a:r>
            <a:r>
              <a:rPr lang="en-US" altLang="en-US" sz="1700" dirty="0" err="1"/>
              <a:t>printf</a:t>
            </a:r>
            <a:r>
              <a:rPr lang="en-US" altLang="en-US" sz="1700" dirty="0"/>
              <a:t>("%</a:t>
            </a:r>
            <a:r>
              <a:rPr lang="en-US" altLang="en-US" sz="1700" dirty="0" err="1"/>
              <a:t>ld</a:t>
            </a:r>
            <a:r>
              <a:rPr lang="en-US" altLang="en-US" sz="1700" dirty="0"/>
              <a:t> : weak !\n", id[</a:t>
            </a:r>
            <a:r>
              <a:rPr lang="en-US" altLang="en-US" sz="1700" dirty="0" err="1"/>
              <a:t>i</a:t>
            </a:r>
            <a:r>
              <a:rPr lang="en-US" altLang="en-US" sz="1700" dirty="0"/>
              <a:t>]);</a:t>
            </a:r>
          </a:p>
          <a:p>
            <a:pPr>
              <a:lnSpc>
                <a:spcPct val="80000"/>
              </a:lnSpc>
            </a:pPr>
            <a:r>
              <a:rPr lang="en-US" altLang="en-US" sz="1700" dirty="0"/>
              <a:t>   }</a:t>
            </a:r>
          </a:p>
          <a:p>
            <a:pPr>
              <a:lnSpc>
                <a:spcPct val="80000"/>
              </a:lnSpc>
            </a:pPr>
            <a:r>
              <a:rPr lang="en-US" altLang="en-US" sz="1700" dirty="0"/>
              <a:t>}</a:t>
            </a:r>
          </a:p>
          <a:p>
            <a:pPr marL="342900" lvl="0" indent="-342900" defTabSz="914400" fontAlgn="base">
              <a:lnSpc>
                <a:spcPct val="80000"/>
              </a:lnSpc>
              <a:spcBef>
                <a:spcPct val="20000"/>
              </a:spcBef>
              <a:spcAft>
                <a:spcPct val="0"/>
              </a:spcAft>
              <a:buClr>
                <a:srgbClr val="7C1302"/>
              </a:buClr>
              <a:buSzPct val="70000"/>
            </a:pPr>
            <a:endParaRPr lang="en-US" altLang="en-US" sz="1700" kern="0" dirty="0">
              <a:solidFill>
                <a:srgbClr val="000000"/>
              </a:solidFill>
              <a:latin typeface="Tahoma"/>
            </a:endParaRPr>
          </a:p>
        </p:txBody>
      </p:sp>
    </p:spTree>
    <p:extLst>
      <p:ext uri="{BB962C8B-B14F-4D97-AF65-F5344CB8AC3E}">
        <p14:creationId xmlns:p14="http://schemas.microsoft.com/office/powerpoint/2010/main" val="169670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آرايه هاي يك بعدي</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7" name="Rectangle 3"/>
          <p:cNvSpPr txBox="1">
            <a:spLocks noChangeArrowheads="1"/>
          </p:cNvSpPr>
          <p:nvPr/>
        </p:nvSpPr>
        <p:spPr bwMode="auto">
          <a:xfrm>
            <a:off x="342984" y="1022019"/>
            <a:ext cx="11670474" cy="5744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80000"/>
              </a:lnSpc>
            </a:pPr>
            <a:r>
              <a:rPr lang="fa-IR" altLang="en-US" sz="1600" kern="0" dirty="0" smtClean="0">
                <a:cs typeface="Tahoma" panose="020B0604030504040204" pitchFamily="34" charset="0"/>
              </a:rPr>
              <a:t>چند نكته مهم راجع به آرايه در </a:t>
            </a:r>
            <a:r>
              <a:rPr lang="en-US" altLang="en-US" sz="1600" kern="0" dirty="0" smtClean="0">
                <a:cs typeface="Tahoma" panose="020B0604030504040204" pitchFamily="34" charset="0"/>
              </a:rPr>
              <a:t>C</a:t>
            </a:r>
            <a:r>
              <a:rPr lang="fa-IR" altLang="en-US" sz="1600" kern="0" dirty="0" smtClean="0">
                <a:cs typeface="Tahoma" panose="020B0604030504040204" pitchFamily="34" charset="0"/>
              </a:rPr>
              <a:t> وجود دارد كه حتما بايد به آنها دقت كنيد:</a:t>
            </a:r>
          </a:p>
          <a:p>
            <a:pPr lvl="1" defTabSz="914400" eaLnBrk="1" hangingPunct="1">
              <a:lnSpc>
                <a:spcPct val="80000"/>
              </a:lnSpc>
            </a:pPr>
            <a:r>
              <a:rPr lang="fa-IR" altLang="en-US" sz="1400" kern="0" dirty="0" smtClean="0">
                <a:cs typeface="Tahoma" panose="020B0604030504040204" pitchFamily="34" charset="0"/>
              </a:rPr>
              <a:t>اندازه آرايه ها در </a:t>
            </a:r>
            <a:r>
              <a:rPr lang="en-US" altLang="en-US" sz="1400" kern="0" dirty="0" smtClean="0">
                <a:cs typeface="Tahoma" panose="020B0604030504040204" pitchFamily="34" charset="0"/>
              </a:rPr>
              <a:t>C</a:t>
            </a:r>
            <a:r>
              <a:rPr lang="fa-IR" altLang="en-US" sz="1400" kern="0" dirty="0" smtClean="0">
                <a:cs typeface="Tahoma" panose="020B0604030504040204" pitchFamily="34" charset="0"/>
              </a:rPr>
              <a:t> </a:t>
            </a:r>
            <a:r>
              <a:rPr lang="fa-IR" altLang="en-US" sz="1400" kern="0" dirty="0" smtClean="0">
                <a:solidFill>
                  <a:srgbClr val="FF0000"/>
                </a:solidFill>
                <a:cs typeface="Tahoma" panose="020B0604030504040204" pitchFamily="34" charset="0"/>
              </a:rPr>
              <a:t>ثابت</a:t>
            </a:r>
            <a:r>
              <a:rPr lang="fa-IR" altLang="en-US" sz="1400" kern="0" dirty="0" smtClean="0">
                <a:cs typeface="Tahoma" panose="020B0604030504040204" pitchFamily="34" charset="0"/>
              </a:rPr>
              <a:t> بوده و حتما بايد توسط يك </a:t>
            </a:r>
            <a:r>
              <a:rPr lang="fa-IR" altLang="en-US" sz="1400" kern="0" dirty="0" smtClean="0">
                <a:solidFill>
                  <a:srgbClr val="FF0000"/>
                </a:solidFill>
                <a:cs typeface="Tahoma" panose="020B0604030504040204" pitchFamily="34" charset="0"/>
              </a:rPr>
              <a:t>مقدار ثابت </a:t>
            </a:r>
            <a:r>
              <a:rPr lang="fa-IR" altLang="en-US" sz="1400" kern="0" dirty="0" smtClean="0">
                <a:cs typeface="Tahoma" panose="020B0604030504040204" pitchFamily="34" charset="0"/>
              </a:rPr>
              <a:t>صحيح تعيين گردد. بعنوان مثال اعلان زير خطاي نحوي محسوب مي گردد:</a:t>
            </a:r>
            <a:endParaRPr lang="en-US" altLang="en-US" sz="1400" kern="0" dirty="0" smtClean="0">
              <a:cs typeface="Tahoma" panose="020B0604030504040204" pitchFamily="34" charset="0"/>
            </a:endParaRPr>
          </a:p>
          <a:p>
            <a:pPr algn="l" defTabSz="914400" rtl="0" eaLnBrk="1" hangingPunct="1">
              <a:lnSpc>
                <a:spcPct val="80000"/>
              </a:lnSpc>
              <a:buFont typeface="Wingdings" panose="05000000000000000000" pitchFamily="2" charset="2"/>
              <a:buNone/>
            </a:pPr>
            <a:r>
              <a:rPr lang="en-US" altLang="en-US" sz="1600" kern="0" dirty="0" err="1" smtClean="0">
                <a:cs typeface="Tahoma" panose="020B0604030504040204" pitchFamily="34" charset="0"/>
              </a:rPr>
              <a:t>int</a:t>
            </a:r>
            <a:r>
              <a:rPr lang="en-US" altLang="en-US" sz="1600" kern="0" dirty="0" smtClean="0">
                <a:cs typeface="Tahoma" panose="020B0604030504040204" pitchFamily="34" charset="0"/>
              </a:rPr>
              <a:t>  n ;</a:t>
            </a:r>
          </a:p>
          <a:p>
            <a:pPr algn="l" defTabSz="914400" rtl="0" eaLnBrk="1" hangingPunct="1">
              <a:lnSpc>
                <a:spcPct val="80000"/>
              </a:lnSpc>
              <a:buFont typeface="Wingdings" panose="05000000000000000000" pitchFamily="2" charset="2"/>
              <a:buNone/>
            </a:pPr>
            <a:r>
              <a:rPr lang="en-US" altLang="en-US" sz="1600" kern="0" dirty="0" smtClean="0">
                <a:cs typeface="Tahoma" panose="020B0604030504040204" pitchFamily="34" charset="0"/>
              </a:rPr>
              <a:t>n=100 ; </a:t>
            </a:r>
          </a:p>
          <a:p>
            <a:pPr algn="l" defTabSz="914400" rtl="0" eaLnBrk="1" hangingPunct="1">
              <a:lnSpc>
                <a:spcPct val="80000"/>
              </a:lnSpc>
              <a:buFont typeface="Wingdings" panose="05000000000000000000" pitchFamily="2" charset="2"/>
              <a:buNone/>
            </a:pPr>
            <a:r>
              <a:rPr lang="en-US" altLang="en-US" sz="1600" kern="0" dirty="0" err="1" smtClean="0">
                <a:cs typeface="Tahoma" panose="020B0604030504040204" pitchFamily="34" charset="0"/>
              </a:rPr>
              <a:t>int</a:t>
            </a:r>
            <a:r>
              <a:rPr lang="en-US" altLang="en-US" sz="1600" kern="0" dirty="0" smtClean="0">
                <a:cs typeface="Tahoma" panose="020B0604030504040204" pitchFamily="34" charset="0"/>
              </a:rPr>
              <a:t>  A[n];</a:t>
            </a:r>
            <a:endParaRPr lang="fa-IR" altLang="en-US" sz="1600" kern="0" dirty="0" smtClean="0">
              <a:cs typeface="Tahoma" panose="020B0604030504040204" pitchFamily="34" charset="0"/>
            </a:endParaRPr>
          </a:p>
          <a:p>
            <a:pPr lvl="1" defTabSz="914400" eaLnBrk="1" hangingPunct="1">
              <a:lnSpc>
                <a:spcPct val="80000"/>
              </a:lnSpc>
              <a:buFont typeface="Wingdings" panose="05000000000000000000" pitchFamily="2" charset="2"/>
              <a:buNone/>
            </a:pPr>
            <a:r>
              <a:rPr lang="fa-IR" altLang="en-US" sz="1400" kern="0" dirty="0" smtClean="0">
                <a:cs typeface="Tahoma" panose="020B0604030504040204" pitchFamily="34" charset="0"/>
              </a:rPr>
              <a:t>	اما مي توان با استفاده از متغير هاي ثابت (ثابتهاي داراي نام)، اندازه آرايه را تعيين كرد، كه در قسمتهاي بعدي به آن اشاره خواهد شد.</a:t>
            </a:r>
          </a:p>
          <a:p>
            <a:pPr lvl="1" defTabSz="914400" eaLnBrk="1" hangingPunct="1">
              <a:lnSpc>
                <a:spcPct val="80000"/>
              </a:lnSpc>
            </a:pPr>
            <a:r>
              <a:rPr lang="fa-IR" altLang="en-US" sz="1400" kern="0" dirty="0" smtClean="0">
                <a:cs typeface="Tahoma" panose="020B0604030504040204" pitchFamily="34" charset="0"/>
              </a:rPr>
              <a:t>انديس آرايه ها در </a:t>
            </a:r>
            <a:r>
              <a:rPr lang="en-US" altLang="en-US" sz="1400" kern="0" dirty="0" smtClean="0">
                <a:cs typeface="Tahoma" panose="020B0604030504040204" pitchFamily="34" charset="0"/>
              </a:rPr>
              <a:t>C</a:t>
            </a:r>
            <a:r>
              <a:rPr lang="fa-IR" altLang="en-US" sz="1400" kern="0" dirty="0" smtClean="0">
                <a:cs typeface="Tahoma" panose="020B0604030504040204" pitchFamily="34" charset="0"/>
              </a:rPr>
              <a:t> عدد صحيح بوده و هميشه از </a:t>
            </a:r>
            <a:r>
              <a:rPr lang="en-US" altLang="en-US" sz="1400" kern="0" dirty="0" smtClean="0">
                <a:solidFill>
                  <a:srgbClr val="FF0000"/>
                </a:solidFill>
                <a:cs typeface="Tahoma" panose="020B0604030504040204" pitchFamily="34" charset="0"/>
              </a:rPr>
              <a:t>0</a:t>
            </a:r>
            <a:r>
              <a:rPr lang="fa-IR" altLang="en-US" sz="1400" kern="0" dirty="0" smtClean="0">
                <a:cs typeface="Tahoma" panose="020B0604030504040204" pitchFamily="34" charset="0"/>
              </a:rPr>
              <a:t> شروع مي شود. لذا به تفاوت "عنصر چهار آرايه" يعني </a:t>
            </a:r>
            <a:r>
              <a:rPr lang="en-US" altLang="en-US" sz="1400" kern="0" dirty="0" smtClean="0">
                <a:cs typeface="Tahoma" panose="020B0604030504040204" pitchFamily="34" charset="0"/>
              </a:rPr>
              <a:t>A[4]</a:t>
            </a:r>
            <a:r>
              <a:rPr lang="fa-IR" altLang="en-US" sz="1400" kern="0" dirty="0" smtClean="0">
                <a:cs typeface="Tahoma" panose="020B0604030504040204" pitchFamily="34" charset="0"/>
              </a:rPr>
              <a:t> و "چهارمين عنصر آرايه" يعني </a:t>
            </a:r>
            <a:r>
              <a:rPr lang="en-US" altLang="en-US" sz="1400" kern="0" dirty="0" smtClean="0">
                <a:cs typeface="Tahoma" panose="020B0604030504040204" pitchFamily="34" charset="0"/>
              </a:rPr>
              <a:t>A[3]</a:t>
            </a:r>
            <a:r>
              <a:rPr lang="fa-IR" altLang="en-US" sz="1400" kern="0" dirty="0" smtClean="0">
                <a:cs typeface="Tahoma" panose="020B0604030504040204" pitchFamily="34" charset="0"/>
              </a:rPr>
              <a:t> دقت كنيد. اين مسئله معمولا باعث بروز خطاهاي منطقي مي گردد.</a:t>
            </a:r>
          </a:p>
          <a:p>
            <a:pPr lvl="1" defTabSz="914400" eaLnBrk="1" hangingPunct="1">
              <a:lnSpc>
                <a:spcPct val="80000"/>
              </a:lnSpc>
            </a:pPr>
            <a:r>
              <a:rPr lang="fa-IR" altLang="en-US" sz="1400" kern="0" dirty="0" smtClean="0">
                <a:cs typeface="Tahoma" panose="020B0604030504040204" pitchFamily="34" charset="0"/>
              </a:rPr>
              <a:t>در </a:t>
            </a:r>
            <a:r>
              <a:rPr lang="en-US" altLang="en-US" sz="1400" kern="0" dirty="0" smtClean="0">
                <a:cs typeface="Tahoma" panose="020B0604030504040204" pitchFamily="34" charset="0"/>
              </a:rPr>
              <a:t>C</a:t>
            </a:r>
            <a:r>
              <a:rPr lang="fa-IR" altLang="en-US" sz="1400" kern="0" dirty="0" smtClean="0">
                <a:cs typeface="Tahoma" panose="020B0604030504040204" pitchFamily="34" charset="0"/>
              </a:rPr>
              <a:t> مرز آرايه ها </a:t>
            </a:r>
            <a:r>
              <a:rPr lang="fa-IR" altLang="en-US" sz="1400" kern="0" dirty="0" smtClean="0">
                <a:solidFill>
                  <a:srgbClr val="FF0000"/>
                </a:solidFill>
                <a:cs typeface="Tahoma" panose="020B0604030504040204" pitchFamily="34" charset="0"/>
              </a:rPr>
              <a:t>بررسي نمي گردد</a:t>
            </a:r>
            <a:r>
              <a:rPr lang="fa-IR" altLang="en-US" sz="1400" kern="0" dirty="0" smtClean="0">
                <a:cs typeface="Tahoma" panose="020B0604030504040204" pitchFamily="34" charset="0"/>
              </a:rPr>
              <a:t>. بدين معنا كه چنانچه انديسي خارج از محدوده مجاز يك آرايه استفاده شود، باعث ايجاد خطا توسط كامپايلر نمي گردد، اما مسلما برنامه را دچار يك </a:t>
            </a:r>
            <a:r>
              <a:rPr lang="fa-IR" altLang="en-US" sz="1400" kern="0" dirty="0" smtClean="0">
                <a:solidFill>
                  <a:srgbClr val="FF0000"/>
                </a:solidFill>
                <a:cs typeface="Tahoma" panose="020B0604030504040204" pitchFamily="34" charset="0"/>
              </a:rPr>
              <a:t>خطاي منطقي </a:t>
            </a:r>
            <a:r>
              <a:rPr lang="fa-IR" altLang="en-US" sz="1400" kern="0" dirty="0" smtClean="0">
                <a:cs typeface="Tahoma" panose="020B0604030504040204" pitchFamily="34" charset="0"/>
              </a:rPr>
              <a:t>خواهد كرد. بعنوان مثال:</a:t>
            </a:r>
            <a:endParaRPr lang="en-US" altLang="en-US" sz="1400" kern="0" dirty="0" smtClean="0">
              <a:cs typeface="Tahoma" panose="020B0604030504040204" pitchFamily="34" charset="0"/>
            </a:endParaRPr>
          </a:p>
          <a:p>
            <a:pPr lvl="1" algn="l" defTabSz="914400" rtl="0" eaLnBrk="1" hangingPunct="1">
              <a:lnSpc>
                <a:spcPct val="80000"/>
              </a:lnSpc>
              <a:buFont typeface="Wingdings" panose="05000000000000000000" pitchFamily="2" charset="2"/>
              <a:buNone/>
            </a:pPr>
            <a:r>
              <a:rPr lang="en-US" altLang="en-US" sz="1400" kern="0" dirty="0" err="1" smtClean="0">
                <a:cs typeface="Tahoma" panose="020B0604030504040204" pitchFamily="34" charset="0"/>
              </a:rPr>
              <a:t>int</a:t>
            </a:r>
            <a:r>
              <a:rPr lang="en-US" altLang="en-US" sz="1400" kern="0" dirty="0" smtClean="0">
                <a:cs typeface="Tahoma" panose="020B0604030504040204" pitchFamily="34" charset="0"/>
              </a:rPr>
              <a:t>  A[10] ;</a:t>
            </a:r>
          </a:p>
          <a:p>
            <a:pPr lvl="1" algn="l" defTabSz="914400" rtl="0" eaLnBrk="1" hangingPunct="1">
              <a:lnSpc>
                <a:spcPct val="80000"/>
              </a:lnSpc>
              <a:buFont typeface="Wingdings" panose="05000000000000000000" pitchFamily="2" charset="2"/>
              <a:buNone/>
            </a:pPr>
            <a:r>
              <a:rPr lang="en-US" altLang="en-US" sz="1400" kern="0" dirty="0" smtClean="0">
                <a:cs typeface="Tahoma" panose="020B0604030504040204" pitchFamily="34" charset="0"/>
              </a:rPr>
              <a:t>A[12] = 20 ; //this is not a syntax error but a logical error</a:t>
            </a:r>
            <a:endParaRPr lang="fa-IR" altLang="en-US" sz="1400" kern="0" dirty="0" smtClean="0">
              <a:cs typeface="Tahoma" panose="020B0604030504040204" pitchFamily="34" charset="0"/>
            </a:endParaRPr>
          </a:p>
          <a:p>
            <a:pPr lvl="1" defTabSz="914400" eaLnBrk="1" hangingPunct="1">
              <a:lnSpc>
                <a:spcPct val="80000"/>
              </a:lnSpc>
              <a:buFont typeface="Wingdings" panose="05000000000000000000" pitchFamily="2" charset="2"/>
              <a:buNone/>
            </a:pPr>
            <a:r>
              <a:rPr lang="fa-IR" altLang="en-US" sz="1400" kern="0" dirty="0" smtClean="0">
                <a:cs typeface="Tahoma" panose="020B0604030504040204" pitchFamily="34" charset="0"/>
              </a:rPr>
              <a:t>	لذا بررسي مرزهاي آرايه بعهده خود برنامه نويس است و بايد از درستي برنامه خود و خارج نشدن از محدوده مجاز مطمئن گردد.</a:t>
            </a:r>
          </a:p>
          <a:p>
            <a:pPr lvl="1" defTabSz="914400" eaLnBrk="1" hangingPunct="1">
              <a:lnSpc>
                <a:spcPct val="80000"/>
              </a:lnSpc>
              <a:buFont typeface="Wingdings" panose="05000000000000000000" pitchFamily="2" charset="2"/>
              <a:buNone/>
            </a:pPr>
            <a:endParaRPr lang="fa-IR" altLang="en-US" sz="1400" kern="0" dirty="0" smtClean="0">
              <a:cs typeface="Tahoma" panose="020B0604030504040204" pitchFamily="34" charset="0"/>
            </a:endParaRPr>
          </a:p>
          <a:p>
            <a:pPr marL="839788" lvl="1" indent="-495300" defTabSz="914400" eaLnBrk="1" hangingPunct="1">
              <a:lnSpc>
                <a:spcPct val="80000"/>
              </a:lnSpc>
            </a:pPr>
            <a:r>
              <a:rPr lang="fa-IR" altLang="en-US" sz="1400" kern="0" dirty="0">
                <a:cs typeface="Tahoma" panose="020B0604030504040204" pitchFamily="34" charset="0"/>
              </a:rPr>
              <a:t>مقداردهي اوليه به آرايه هاي يك بعدي بصورت زير انجام مي پذيرد:</a:t>
            </a:r>
            <a:endParaRPr lang="en-US" altLang="en-US" sz="1400" kern="0" dirty="0">
              <a:cs typeface="Tahoma" panose="020B0604030504040204" pitchFamily="34" charset="0"/>
            </a:endParaRPr>
          </a:p>
          <a:p>
            <a:pPr marL="839788" lvl="1" indent="-495300" algn="l" defTabSz="914400" rtl="0" eaLnBrk="1" hangingPunct="1">
              <a:lnSpc>
                <a:spcPct val="80000"/>
              </a:lnSpc>
              <a:buNone/>
            </a:pPr>
            <a:r>
              <a:rPr lang="en-US" altLang="en-US" sz="1400" kern="0" dirty="0" err="1">
                <a:cs typeface="Tahoma" panose="020B0604030504040204" pitchFamily="34" charset="0"/>
              </a:rPr>
              <a:t>int</a:t>
            </a:r>
            <a:r>
              <a:rPr lang="en-US" altLang="en-US" sz="1400" kern="0" dirty="0">
                <a:cs typeface="Tahoma" panose="020B0604030504040204" pitchFamily="34" charset="0"/>
              </a:rPr>
              <a:t> A[3] = {5, 2, 8};</a:t>
            </a:r>
            <a:endParaRPr lang="fa-IR" altLang="en-US" sz="1400" kern="0" dirty="0">
              <a:cs typeface="Tahoma" panose="020B0604030504040204" pitchFamily="34" charset="0"/>
            </a:endParaRPr>
          </a:p>
          <a:p>
            <a:pPr marL="839788" lvl="1" indent="-495300" defTabSz="914400" eaLnBrk="1" hangingPunct="1">
              <a:lnSpc>
                <a:spcPct val="80000"/>
              </a:lnSpc>
            </a:pPr>
            <a:endParaRPr lang="fa-IR" altLang="en-US" sz="1400" kern="0" dirty="0">
              <a:cs typeface="Tahoma" panose="020B0604030504040204" pitchFamily="34" charset="0"/>
            </a:endParaRPr>
          </a:p>
          <a:p>
            <a:pPr marL="839788" lvl="1" indent="-495300" defTabSz="914400" eaLnBrk="1" hangingPunct="1">
              <a:lnSpc>
                <a:spcPct val="80000"/>
              </a:lnSpc>
              <a:buNone/>
            </a:pPr>
            <a:r>
              <a:rPr lang="fa-IR" altLang="en-US" sz="1400" kern="0" dirty="0">
                <a:cs typeface="Tahoma" panose="020B0604030504040204" pitchFamily="34" charset="0"/>
              </a:rPr>
              <a:t>	كه در اينجا </a:t>
            </a:r>
            <a:r>
              <a:rPr lang="en-US" altLang="en-US" sz="1400" kern="0" dirty="0">
                <a:cs typeface="Tahoma" panose="020B0604030504040204" pitchFamily="34" charset="0"/>
              </a:rPr>
              <a:t>A[0]</a:t>
            </a:r>
            <a:r>
              <a:rPr lang="fa-IR" altLang="en-US" sz="1400" kern="0" dirty="0">
                <a:cs typeface="Tahoma" panose="020B0604030504040204" pitchFamily="34" charset="0"/>
              </a:rPr>
              <a:t> برابر </a:t>
            </a:r>
            <a:r>
              <a:rPr lang="en-US" altLang="en-US" sz="1400" kern="0" dirty="0">
                <a:cs typeface="Tahoma" panose="020B0604030504040204" pitchFamily="34" charset="0"/>
              </a:rPr>
              <a:t>5</a:t>
            </a:r>
            <a:r>
              <a:rPr lang="fa-IR" altLang="en-US" sz="1400" kern="0" dirty="0">
                <a:cs typeface="Tahoma" panose="020B0604030504040204" pitchFamily="34" charset="0"/>
              </a:rPr>
              <a:t> ، </a:t>
            </a:r>
            <a:r>
              <a:rPr lang="en-US" altLang="en-US" sz="1400" kern="0" dirty="0">
                <a:cs typeface="Tahoma" panose="020B0604030504040204" pitchFamily="34" charset="0"/>
              </a:rPr>
              <a:t>A[1]</a:t>
            </a:r>
            <a:r>
              <a:rPr lang="fa-IR" altLang="en-US" sz="1400" kern="0" dirty="0">
                <a:cs typeface="Tahoma" panose="020B0604030504040204" pitchFamily="34" charset="0"/>
              </a:rPr>
              <a:t> برابر </a:t>
            </a:r>
            <a:r>
              <a:rPr lang="en-US" altLang="en-US" sz="1400" kern="0" dirty="0">
                <a:cs typeface="Tahoma" panose="020B0604030504040204" pitchFamily="34" charset="0"/>
              </a:rPr>
              <a:t>2</a:t>
            </a:r>
            <a:r>
              <a:rPr lang="fa-IR" altLang="en-US" sz="1400" kern="0" dirty="0">
                <a:cs typeface="Tahoma" panose="020B0604030504040204" pitchFamily="34" charset="0"/>
              </a:rPr>
              <a:t> و </a:t>
            </a:r>
            <a:r>
              <a:rPr lang="en-US" altLang="en-US" sz="1400" kern="0" dirty="0">
                <a:cs typeface="Tahoma" panose="020B0604030504040204" pitchFamily="34" charset="0"/>
              </a:rPr>
              <a:t>A[2]</a:t>
            </a:r>
            <a:r>
              <a:rPr lang="fa-IR" altLang="en-US" sz="1400" kern="0" dirty="0">
                <a:cs typeface="Tahoma" panose="020B0604030504040204" pitchFamily="34" charset="0"/>
              </a:rPr>
              <a:t> برابر </a:t>
            </a:r>
            <a:r>
              <a:rPr lang="en-US" altLang="en-US" sz="1400" kern="0" dirty="0">
                <a:cs typeface="Tahoma" panose="020B0604030504040204" pitchFamily="34" charset="0"/>
              </a:rPr>
              <a:t>8</a:t>
            </a:r>
            <a:r>
              <a:rPr lang="fa-IR" altLang="en-US" sz="1400" kern="0" dirty="0">
                <a:cs typeface="Tahoma" panose="020B0604030504040204" pitchFamily="34" charset="0"/>
              </a:rPr>
              <a:t> خواهد شد.</a:t>
            </a:r>
          </a:p>
          <a:p>
            <a:pPr marL="839788" lvl="1" indent="-495300" defTabSz="914400" eaLnBrk="1" hangingPunct="1">
              <a:lnSpc>
                <a:spcPct val="80000"/>
              </a:lnSpc>
              <a:buNone/>
            </a:pPr>
            <a:r>
              <a:rPr lang="fa-IR" altLang="en-US" sz="1400" kern="0" dirty="0">
                <a:cs typeface="Tahoma" panose="020B0604030504040204" pitchFamily="34" charset="0"/>
              </a:rPr>
              <a:t>	علاوه براين مي توان فقط به تعدادي از عناصر آرايه مقدار داد، دراينصورت مقدار عناصر باقيمانده آرايه </a:t>
            </a:r>
            <a:r>
              <a:rPr lang="fa-IR" altLang="en-US" sz="1400" kern="0" dirty="0">
                <a:solidFill>
                  <a:srgbClr val="FF0000"/>
                </a:solidFill>
                <a:cs typeface="Tahoma" panose="020B0604030504040204" pitchFamily="34" charset="0"/>
              </a:rPr>
              <a:t>اتوماتيك </a:t>
            </a:r>
            <a:r>
              <a:rPr lang="en-US" altLang="en-US" sz="1400" kern="0" dirty="0">
                <a:solidFill>
                  <a:srgbClr val="FF0000"/>
                </a:solidFill>
                <a:cs typeface="Tahoma" panose="020B0604030504040204" pitchFamily="34" charset="0"/>
              </a:rPr>
              <a:t>0</a:t>
            </a:r>
            <a:r>
              <a:rPr lang="fa-IR" altLang="en-US" sz="1400" kern="0" dirty="0">
                <a:cs typeface="Tahoma" panose="020B0604030504040204" pitchFamily="34" charset="0"/>
              </a:rPr>
              <a:t> خواهد شد.</a:t>
            </a:r>
            <a:endParaRPr lang="en-US" altLang="en-US" sz="1400" kern="0" dirty="0">
              <a:cs typeface="Tahoma" panose="020B0604030504040204" pitchFamily="34" charset="0"/>
            </a:endParaRPr>
          </a:p>
          <a:p>
            <a:pPr marL="839788" lvl="1" indent="-495300" algn="l" defTabSz="914400" rtl="0" eaLnBrk="1" hangingPunct="1">
              <a:lnSpc>
                <a:spcPct val="80000"/>
              </a:lnSpc>
              <a:buNone/>
            </a:pPr>
            <a:r>
              <a:rPr lang="en-US" altLang="en-US" sz="1400" kern="0" dirty="0" err="1">
                <a:cs typeface="Tahoma" panose="020B0604030504040204" pitchFamily="34" charset="0"/>
              </a:rPr>
              <a:t>int</a:t>
            </a:r>
            <a:r>
              <a:rPr lang="en-US" altLang="en-US" sz="1400" kern="0" dirty="0">
                <a:cs typeface="Tahoma" panose="020B0604030504040204" pitchFamily="34" charset="0"/>
              </a:rPr>
              <a:t>  B[10] = {5, 8} ;</a:t>
            </a:r>
            <a:endParaRPr lang="fa-IR" altLang="en-US" sz="1400" kern="0" dirty="0">
              <a:cs typeface="Tahoma" panose="020B0604030504040204" pitchFamily="34" charset="0"/>
            </a:endParaRPr>
          </a:p>
          <a:p>
            <a:pPr marL="839788" lvl="1" indent="-495300" defTabSz="914400" eaLnBrk="1" hangingPunct="1">
              <a:lnSpc>
                <a:spcPct val="80000"/>
              </a:lnSpc>
            </a:pPr>
            <a:endParaRPr lang="fa-IR" altLang="en-US" sz="1400" kern="0" dirty="0">
              <a:cs typeface="Tahoma" panose="020B0604030504040204" pitchFamily="34" charset="0"/>
            </a:endParaRPr>
          </a:p>
          <a:p>
            <a:pPr marL="839788" lvl="1" indent="-495300" defTabSz="914400" eaLnBrk="1" hangingPunct="1">
              <a:lnSpc>
                <a:spcPct val="80000"/>
              </a:lnSpc>
              <a:buNone/>
            </a:pPr>
            <a:r>
              <a:rPr lang="fa-IR" altLang="en-US" sz="1400" kern="0" dirty="0">
                <a:cs typeface="Tahoma" panose="020B0604030504040204" pitchFamily="34" charset="0"/>
              </a:rPr>
              <a:t>	در اينجا عناصر </a:t>
            </a:r>
            <a:r>
              <a:rPr lang="en-US" altLang="en-US" sz="1400" kern="0" dirty="0">
                <a:cs typeface="Tahoma" panose="020B0604030504040204" pitchFamily="34" charset="0"/>
              </a:rPr>
              <a:t>B[2]</a:t>
            </a:r>
            <a:r>
              <a:rPr lang="fa-IR" altLang="en-US" sz="1400" kern="0" dirty="0">
                <a:cs typeface="Tahoma" panose="020B0604030504040204" pitchFamily="34" charset="0"/>
              </a:rPr>
              <a:t> به بعد مقدار </a:t>
            </a:r>
            <a:r>
              <a:rPr lang="en-US" altLang="en-US" sz="1400" kern="0" dirty="0">
                <a:cs typeface="Tahoma" panose="020B0604030504040204" pitchFamily="34" charset="0"/>
              </a:rPr>
              <a:t>0</a:t>
            </a:r>
            <a:r>
              <a:rPr lang="fa-IR" altLang="en-US" sz="1400" kern="0" dirty="0">
                <a:cs typeface="Tahoma" panose="020B0604030504040204" pitchFamily="34" charset="0"/>
              </a:rPr>
              <a:t> خواهند گرفت. بنابراين مي توان براي </a:t>
            </a:r>
            <a:r>
              <a:rPr lang="en-US" altLang="en-US" sz="1400" kern="0" dirty="0">
                <a:cs typeface="Tahoma" panose="020B0604030504040204" pitchFamily="34" charset="0"/>
              </a:rPr>
              <a:t>0</a:t>
            </a:r>
            <a:r>
              <a:rPr lang="fa-IR" altLang="en-US" sz="1400" kern="0" dirty="0">
                <a:cs typeface="Tahoma" panose="020B0604030504040204" pitchFamily="34" charset="0"/>
              </a:rPr>
              <a:t> كردن </a:t>
            </a:r>
            <a:r>
              <a:rPr lang="fa-IR" altLang="en-US" sz="1400" kern="0" dirty="0">
                <a:solidFill>
                  <a:srgbClr val="FF0000"/>
                </a:solidFill>
                <a:cs typeface="Tahoma" panose="020B0604030504040204" pitchFamily="34" charset="0"/>
              </a:rPr>
              <a:t>كليه</a:t>
            </a:r>
            <a:r>
              <a:rPr lang="fa-IR" altLang="en-US" sz="1400" kern="0" dirty="0">
                <a:cs typeface="Tahoma" panose="020B0604030504040204" pitchFamily="34" charset="0"/>
              </a:rPr>
              <a:t> عناصر يك آرايه به شكل زير عمل كرد :</a:t>
            </a:r>
            <a:endParaRPr lang="en-US" altLang="en-US" sz="1400" kern="0" dirty="0">
              <a:cs typeface="Tahoma" panose="020B0604030504040204" pitchFamily="34" charset="0"/>
            </a:endParaRPr>
          </a:p>
          <a:p>
            <a:pPr marL="839788" lvl="1" indent="-495300" algn="l" defTabSz="914400" rtl="0" eaLnBrk="1" hangingPunct="1">
              <a:lnSpc>
                <a:spcPct val="80000"/>
              </a:lnSpc>
              <a:buNone/>
            </a:pPr>
            <a:r>
              <a:rPr lang="en-US" altLang="en-US" sz="1400" kern="0" dirty="0" err="1">
                <a:cs typeface="Tahoma" panose="020B0604030504040204" pitchFamily="34" charset="0"/>
              </a:rPr>
              <a:t>int</a:t>
            </a:r>
            <a:r>
              <a:rPr lang="en-US" altLang="en-US" sz="1400" kern="0" dirty="0">
                <a:cs typeface="Tahoma" panose="020B0604030504040204" pitchFamily="34" charset="0"/>
              </a:rPr>
              <a:t>  C[10] = {0};</a:t>
            </a:r>
            <a:endParaRPr lang="fa-IR" altLang="en-US" sz="1400" kern="0" dirty="0">
              <a:cs typeface="Tahoma" panose="020B0604030504040204" pitchFamily="34" charset="0"/>
            </a:endParaRPr>
          </a:p>
          <a:p>
            <a:pPr marL="839788" lvl="1" indent="-495300" defTabSz="914400" eaLnBrk="1" hangingPunct="1">
              <a:lnSpc>
                <a:spcPct val="80000"/>
              </a:lnSpc>
              <a:buNone/>
            </a:pPr>
            <a:r>
              <a:rPr lang="fa-IR" altLang="en-US" sz="1400" kern="0" dirty="0">
                <a:cs typeface="Tahoma" panose="020B0604030504040204" pitchFamily="34" charset="0"/>
              </a:rPr>
              <a:t>	چنانچه به آرايه مقدار دهي اوليه كرده باشيم، مي توان تعداد عناصر آرايه را نيز ذكر نكرد، دراينصورت اندازه آرايه بطور اتوماتيك برابر تعداد مقادير مشخص شده خواهد شد.</a:t>
            </a:r>
            <a:endParaRPr lang="en-US" altLang="en-US" sz="1400" kern="0" dirty="0">
              <a:cs typeface="Tahoma" panose="020B0604030504040204" pitchFamily="34" charset="0"/>
            </a:endParaRPr>
          </a:p>
          <a:p>
            <a:pPr marL="839788" lvl="1" indent="-495300" algn="l" defTabSz="914400" rtl="0" eaLnBrk="1" hangingPunct="1">
              <a:lnSpc>
                <a:spcPct val="80000"/>
              </a:lnSpc>
              <a:buNone/>
            </a:pPr>
            <a:r>
              <a:rPr lang="en-US" altLang="en-US" sz="1400" kern="0" dirty="0" err="1">
                <a:cs typeface="Tahoma" panose="020B0604030504040204" pitchFamily="34" charset="0"/>
              </a:rPr>
              <a:t>int</a:t>
            </a:r>
            <a:r>
              <a:rPr lang="en-US" altLang="en-US" sz="1400" kern="0" dirty="0">
                <a:cs typeface="Tahoma" panose="020B0604030504040204" pitchFamily="34" charset="0"/>
              </a:rPr>
              <a:t>  C[] = {10, 15, 20};</a:t>
            </a:r>
            <a:endParaRPr lang="fa-IR" altLang="en-US" sz="1400" kern="0" dirty="0">
              <a:cs typeface="Tahoma" panose="020B0604030504040204" pitchFamily="34" charset="0"/>
            </a:endParaRPr>
          </a:p>
          <a:p>
            <a:pPr marL="839788" lvl="1" indent="-495300" defTabSz="914400" eaLnBrk="1" hangingPunct="1">
              <a:lnSpc>
                <a:spcPct val="80000"/>
              </a:lnSpc>
              <a:buNone/>
            </a:pPr>
            <a:r>
              <a:rPr lang="fa-IR" altLang="en-US" sz="1400" kern="0" dirty="0">
                <a:cs typeface="Tahoma" panose="020B0604030504040204" pitchFamily="34" charset="0"/>
              </a:rPr>
              <a:t>	در مثال فوق آرايه </a:t>
            </a:r>
            <a:r>
              <a:rPr lang="en-US" altLang="en-US" sz="1400" kern="0" dirty="0">
                <a:cs typeface="Tahoma" panose="020B0604030504040204" pitchFamily="34" charset="0"/>
              </a:rPr>
              <a:t>C</a:t>
            </a:r>
            <a:r>
              <a:rPr lang="fa-IR" altLang="en-US" sz="1400" kern="0" dirty="0">
                <a:cs typeface="Tahoma" panose="020B0604030504040204" pitchFamily="34" charset="0"/>
              </a:rPr>
              <a:t> با 3 عضو درنظر گرفته مي شود.</a:t>
            </a:r>
            <a:endParaRPr lang="en-US" altLang="en-US" sz="1400" kern="0" dirty="0">
              <a:cs typeface="Tahoma" panose="020B0604030504040204" pitchFamily="34" charset="0"/>
            </a:endParaRPr>
          </a:p>
          <a:p>
            <a:pPr lvl="1" defTabSz="914400" eaLnBrk="1" hangingPunct="1">
              <a:lnSpc>
                <a:spcPct val="80000"/>
              </a:lnSpc>
              <a:buFont typeface="Wingdings" panose="05000000000000000000" pitchFamily="2" charset="2"/>
              <a:buNone/>
            </a:pPr>
            <a:endParaRPr lang="en-US" altLang="en-US" sz="1400" kern="0" dirty="0" smtClean="0">
              <a:cs typeface="Tahoma" panose="020B0604030504040204" pitchFamily="34" charset="0"/>
            </a:endParaRPr>
          </a:p>
        </p:txBody>
      </p:sp>
    </p:spTree>
    <p:extLst>
      <p:ext uri="{BB962C8B-B14F-4D97-AF65-F5344CB8AC3E}">
        <p14:creationId xmlns:p14="http://schemas.microsoft.com/office/powerpoint/2010/main" val="273277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xEl>
                                              <p:pRg st="12" end="12"/>
                                            </p:txEl>
                                          </p:spTgt>
                                        </p:tgtEl>
                                        <p:attrNameLst>
                                          <p:attrName>style.visibility</p:attrName>
                                        </p:attrNameLst>
                                      </p:cBhvr>
                                      <p:to>
                                        <p:strVal val="visible"/>
                                      </p:to>
                                    </p:set>
                                    <p:animEffect transition="in" filter="fade">
                                      <p:cBhvr>
                                        <p:cTn id="13" dur="1000"/>
                                        <p:tgtEl>
                                          <p:spTgt spid="7">
                                            <p:txEl>
                                              <p:pRg st="12" end="12"/>
                                            </p:txEl>
                                          </p:spTgt>
                                        </p:tgtEl>
                                      </p:cBhvr>
                                    </p:animEffect>
                                    <p:anim calcmode="lin" valueType="num">
                                      <p:cBhvr>
                                        <p:cTn id="14"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7">
                                            <p:txEl>
                                              <p:pRg st="13" end="13"/>
                                            </p:txEl>
                                          </p:spTgt>
                                        </p:tgtEl>
                                        <p:attrNameLst>
                                          <p:attrName>style.visibility</p:attrName>
                                        </p:attrNameLst>
                                      </p:cBhvr>
                                      <p:to>
                                        <p:strVal val="visible"/>
                                      </p:to>
                                    </p:set>
                                    <p:animEffect transition="in" filter="fade">
                                      <p:cBhvr>
                                        <p:cTn id="18" dur="1000"/>
                                        <p:tgtEl>
                                          <p:spTgt spid="7">
                                            <p:txEl>
                                              <p:pRg st="13" end="13"/>
                                            </p:txEl>
                                          </p:spTgt>
                                        </p:tgtEl>
                                      </p:cBhvr>
                                    </p:animEffect>
                                    <p:anim calcmode="lin" valueType="num">
                                      <p:cBhvr>
                                        <p:cTn id="19"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20" dur="1000" fill="hold"/>
                                        <p:tgtEl>
                                          <p:spTgt spid="7">
                                            <p:txEl>
                                              <p:pRg st="13" end="13"/>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7">
                                            <p:txEl>
                                              <p:pRg st="15" end="15"/>
                                            </p:txEl>
                                          </p:spTgt>
                                        </p:tgtEl>
                                        <p:attrNameLst>
                                          <p:attrName>style.visibility</p:attrName>
                                        </p:attrNameLst>
                                      </p:cBhvr>
                                      <p:to>
                                        <p:strVal val="visible"/>
                                      </p:to>
                                    </p:set>
                                    <p:animEffect transition="in" filter="fade">
                                      <p:cBhvr>
                                        <p:cTn id="23" dur="1000"/>
                                        <p:tgtEl>
                                          <p:spTgt spid="7">
                                            <p:txEl>
                                              <p:pRg st="15" end="15"/>
                                            </p:txEl>
                                          </p:spTgt>
                                        </p:tgtEl>
                                      </p:cBhvr>
                                    </p:animEffect>
                                    <p:anim calcmode="lin" valueType="num">
                                      <p:cBhvr>
                                        <p:cTn id="24" dur="1000" fill="hold"/>
                                        <p:tgtEl>
                                          <p:spTgt spid="7">
                                            <p:txEl>
                                              <p:pRg st="15" end="15"/>
                                            </p:txEl>
                                          </p:spTgt>
                                        </p:tgtEl>
                                        <p:attrNameLst>
                                          <p:attrName>ppt_x</p:attrName>
                                        </p:attrNameLst>
                                      </p:cBhvr>
                                      <p:tavLst>
                                        <p:tav tm="0">
                                          <p:val>
                                            <p:strVal val="#ppt_x"/>
                                          </p:val>
                                        </p:tav>
                                        <p:tav tm="100000">
                                          <p:val>
                                            <p:strVal val="#ppt_x"/>
                                          </p:val>
                                        </p:tav>
                                      </p:tavLst>
                                    </p:anim>
                                    <p:anim calcmode="lin" valueType="num">
                                      <p:cBhvr>
                                        <p:cTn id="25" dur="1000" fill="hold"/>
                                        <p:tgtEl>
                                          <p:spTgt spid="7">
                                            <p:txEl>
                                              <p:pRg st="15" end="15"/>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7">
                                            <p:txEl>
                                              <p:pRg st="16" end="16"/>
                                            </p:txEl>
                                          </p:spTgt>
                                        </p:tgtEl>
                                        <p:attrNameLst>
                                          <p:attrName>style.visibility</p:attrName>
                                        </p:attrNameLst>
                                      </p:cBhvr>
                                      <p:to>
                                        <p:strVal val="visible"/>
                                      </p:to>
                                    </p:set>
                                    <p:animEffect transition="in" filter="fade">
                                      <p:cBhvr>
                                        <p:cTn id="28" dur="1000"/>
                                        <p:tgtEl>
                                          <p:spTgt spid="7">
                                            <p:txEl>
                                              <p:pRg st="16" end="16"/>
                                            </p:txEl>
                                          </p:spTgt>
                                        </p:tgtEl>
                                      </p:cBhvr>
                                    </p:animEffect>
                                    <p:anim calcmode="lin" valueType="num">
                                      <p:cBhvr>
                                        <p:cTn id="29" dur="1000" fill="hold"/>
                                        <p:tgtEl>
                                          <p:spTgt spid="7">
                                            <p:txEl>
                                              <p:pRg st="16" end="1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16" end="16"/>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7">
                                            <p:txEl>
                                              <p:pRg st="17" end="17"/>
                                            </p:txEl>
                                          </p:spTgt>
                                        </p:tgtEl>
                                        <p:attrNameLst>
                                          <p:attrName>style.visibility</p:attrName>
                                        </p:attrNameLst>
                                      </p:cBhvr>
                                      <p:to>
                                        <p:strVal val="visible"/>
                                      </p:to>
                                    </p:set>
                                    <p:animEffect transition="in" filter="fade">
                                      <p:cBhvr>
                                        <p:cTn id="33" dur="1000"/>
                                        <p:tgtEl>
                                          <p:spTgt spid="7">
                                            <p:txEl>
                                              <p:pRg st="17" end="17"/>
                                            </p:txEl>
                                          </p:spTgt>
                                        </p:tgtEl>
                                      </p:cBhvr>
                                    </p:animEffect>
                                    <p:anim calcmode="lin" valueType="num">
                                      <p:cBhvr>
                                        <p:cTn id="34" dur="1000" fill="hold"/>
                                        <p:tgtEl>
                                          <p:spTgt spid="7">
                                            <p:txEl>
                                              <p:pRg st="17" end="17"/>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17" end="17"/>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7">
                                            <p:txEl>
                                              <p:pRg st="19" end="19"/>
                                            </p:txEl>
                                          </p:spTgt>
                                        </p:tgtEl>
                                        <p:attrNameLst>
                                          <p:attrName>style.visibility</p:attrName>
                                        </p:attrNameLst>
                                      </p:cBhvr>
                                      <p:to>
                                        <p:strVal val="visible"/>
                                      </p:to>
                                    </p:set>
                                    <p:animEffect transition="in" filter="fade">
                                      <p:cBhvr>
                                        <p:cTn id="38" dur="1000"/>
                                        <p:tgtEl>
                                          <p:spTgt spid="7">
                                            <p:txEl>
                                              <p:pRg st="19" end="19"/>
                                            </p:txEl>
                                          </p:spTgt>
                                        </p:tgtEl>
                                      </p:cBhvr>
                                    </p:animEffect>
                                    <p:anim calcmode="lin" valueType="num">
                                      <p:cBhvr>
                                        <p:cTn id="39" dur="1000" fill="hold"/>
                                        <p:tgtEl>
                                          <p:spTgt spid="7">
                                            <p:txEl>
                                              <p:pRg st="19" end="19"/>
                                            </p:txEl>
                                          </p:spTgt>
                                        </p:tgtEl>
                                        <p:attrNameLst>
                                          <p:attrName>ppt_x</p:attrName>
                                        </p:attrNameLst>
                                      </p:cBhvr>
                                      <p:tavLst>
                                        <p:tav tm="0">
                                          <p:val>
                                            <p:strVal val="#ppt_x"/>
                                          </p:val>
                                        </p:tav>
                                        <p:tav tm="100000">
                                          <p:val>
                                            <p:strVal val="#ppt_x"/>
                                          </p:val>
                                        </p:tav>
                                      </p:tavLst>
                                    </p:anim>
                                    <p:anim calcmode="lin" valueType="num">
                                      <p:cBhvr>
                                        <p:cTn id="40" dur="1000" fill="hold"/>
                                        <p:tgtEl>
                                          <p:spTgt spid="7">
                                            <p:txEl>
                                              <p:pRg st="19" end="19"/>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7">
                                            <p:txEl>
                                              <p:pRg st="20" end="20"/>
                                            </p:txEl>
                                          </p:spTgt>
                                        </p:tgtEl>
                                        <p:attrNameLst>
                                          <p:attrName>style.visibility</p:attrName>
                                        </p:attrNameLst>
                                      </p:cBhvr>
                                      <p:to>
                                        <p:strVal val="visible"/>
                                      </p:to>
                                    </p:set>
                                    <p:animEffect transition="in" filter="fade">
                                      <p:cBhvr>
                                        <p:cTn id="43" dur="1000"/>
                                        <p:tgtEl>
                                          <p:spTgt spid="7">
                                            <p:txEl>
                                              <p:pRg st="20" end="20"/>
                                            </p:txEl>
                                          </p:spTgt>
                                        </p:tgtEl>
                                      </p:cBhvr>
                                    </p:animEffect>
                                    <p:anim calcmode="lin" valueType="num">
                                      <p:cBhvr>
                                        <p:cTn id="44" dur="1000" fill="hold"/>
                                        <p:tgtEl>
                                          <p:spTgt spid="7">
                                            <p:txEl>
                                              <p:pRg st="20" end="20"/>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20" end="20"/>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7">
                                            <p:txEl>
                                              <p:pRg st="21" end="21"/>
                                            </p:txEl>
                                          </p:spTgt>
                                        </p:tgtEl>
                                        <p:attrNameLst>
                                          <p:attrName>style.visibility</p:attrName>
                                        </p:attrNameLst>
                                      </p:cBhvr>
                                      <p:to>
                                        <p:strVal val="visible"/>
                                      </p:to>
                                    </p:set>
                                    <p:animEffect transition="in" filter="fade">
                                      <p:cBhvr>
                                        <p:cTn id="48" dur="1000"/>
                                        <p:tgtEl>
                                          <p:spTgt spid="7">
                                            <p:txEl>
                                              <p:pRg st="21" end="21"/>
                                            </p:txEl>
                                          </p:spTgt>
                                        </p:tgtEl>
                                      </p:cBhvr>
                                    </p:animEffect>
                                    <p:anim calcmode="lin" valueType="num">
                                      <p:cBhvr>
                                        <p:cTn id="49" dur="1000" fill="hold"/>
                                        <p:tgtEl>
                                          <p:spTgt spid="7">
                                            <p:txEl>
                                              <p:pRg st="21" end="21"/>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21" end="21"/>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7">
                                            <p:txEl>
                                              <p:pRg st="22" end="22"/>
                                            </p:txEl>
                                          </p:spTgt>
                                        </p:tgtEl>
                                        <p:attrNameLst>
                                          <p:attrName>style.visibility</p:attrName>
                                        </p:attrNameLst>
                                      </p:cBhvr>
                                      <p:to>
                                        <p:strVal val="visible"/>
                                      </p:to>
                                    </p:set>
                                    <p:animEffect transition="in" filter="fade">
                                      <p:cBhvr>
                                        <p:cTn id="53" dur="1000"/>
                                        <p:tgtEl>
                                          <p:spTgt spid="7">
                                            <p:txEl>
                                              <p:pRg st="22" end="22"/>
                                            </p:txEl>
                                          </p:spTgt>
                                        </p:tgtEl>
                                      </p:cBhvr>
                                    </p:animEffect>
                                    <p:anim calcmode="lin" valueType="num">
                                      <p:cBhvr>
                                        <p:cTn id="54" dur="1000" fill="hold"/>
                                        <p:tgtEl>
                                          <p:spTgt spid="7">
                                            <p:txEl>
                                              <p:pRg st="22" end="22"/>
                                            </p:txEl>
                                          </p:spTgt>
                                        </p:tgtEl>
                                        <p:attrNameLst>
                                          <p:attrName>ppt_x</p:attrName>
                                        </p:attrNameLst>
                                      </p:cBhvr>
                                      <p:tavLst>
                                        <p:tav tm="0">
                                          <p:val>
                                            <p:strVal val="#ppt_x"/>
                                          </p:val>
                                        </p:tav>
                                        <p:tav tm="100000">
                                          <p:val>
                                            <p:strVal val="#ppt_x"/>
                                          </p:val>
                                        </p:tav>
                                      </p:tavLst>
                                    </p:anim>
                                    <p:anim calcmode="lin" valueType="num">
                                      <p:cBhvr>
                                        <p:cTn id="55" dur="1000" fill="hold"/>
                                        <p:tgtEl>
                                          <p:spTgt spid="7">
                                            <p:txEl>
                                              <p:pRg st="22" end="22"/>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7">
                                            <p:txEl>
                                              <p:pRg st="23" end="23"/>
                                            </p:txEl>
                                          </p:spTgt>
                                        </p:tgtEl>
                                        <p:attrNameLst>
                                          <p:attrName>style.visibility</p:attrName>
                                        </p:attrNameLst>
                                      </p:cBhvr>
                                      <p:to>
                                        <p:strVal val="visible"/>
                                      </p:to>
                                    </p:set>
                                    <p:animEffect transition="in" filter="fade">
                                      <p:cBhvr>
                                        <p:cTn id="58" dur="1000"/>
                                        <p:tgtEl>
                                          <p:spTgt spid="7">
                                            <p:txEl>
                                              <p:pRg st="23" end="23"/>
                                            </p:txEl>
                                          </p:spTgt>
                                        </p:tgtEl>
                                      </p:cBhvr>
                                    </p:animEffect>
                                    <p:anim calcmode="lin" valueType="num">
                                      <p:cBhvr>
                                        <p:cTn id="59" dur="1000" fill="hold"/>
                                        <p:tgtEl>
                                          <p:spTgt spid="7">
                                            <p:txEl>
                                              <p:pRg st="23" end="23"/>
                                            </p:txEl>
                                          </p:spTgt>
                                        </p:tgtEl>
                                        <p:attrNameLst>
                                          <p:attrName>ppt_x</p:attrName>
                                        </p:attrNameLst>
                                      </p:cBhvr>
                                      <p:tavLst>
                                        <p:tav tm="0">
                                          <p:val>
                                            <p:strVal val="#ppt_x"/>
                                          </p:val>
                                        </p:tav>
                                        <p:tav tm="100000">
                                          <p:val>
                                            <p:strVal val="#ppt_x"/>
                                          </p:val>
                                        </p:tav>
                                      </p:tavLst>
                                    </p:anim>
                                    <p:anim calcmode="lin" valueType="num">
                                      <p:cBhvr>
                                        <p:cTn id="60" dur="1000" fill="hold"/>
                                        <p:tgtEl>
                                          <p:spTgt spid="7">
                                            <p:txEl>
                                              <p:pRg st="23" end="2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متغیرهای ثابت</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8" name="Rectangle 3"/>
          <p:cNvSpPr txBox="1">
            <a:spLocks noChangeArrowheads="1"/>
          </p:cNvSpPr>
          <p:nvPr/>
        </p:nvSpPr>
        <p:spPr bwMode="auto">
          <a:xfrm>
            <a:off x="342983" y="1113422"/>
            <a:ext cx="11573197" cy="501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80000"/>
              </a:lnSpc>
            </a:pPr>
            <a:r>
              <a:rPr lang="fa-IR" altLang="en-US" sz="1900" kern="0" dirty="0" smtClean="0">
                <a:cs typeface="Tahoma" panose="020B0604030504040204" pitchFamily="34" charset="0"/>
              </a:rPr>
              <a:t>همانطور كه در قسمت قبل گفته شد، گرچه اندازه يك آرايه بايد ثابت صحيح باشد؛ اما مي توان از متغيرهاي ثابت نيز استفاده كرد.</a:t>
            </a:r>
          </a:p>
          <a:p>
            <a:pPr defTabSz="914400" eaLnBrk="1" hangingPunct="1">
              <a:lnSpc>
                <a:spcPct val="80000"/>
              </a:lnSpc>
            </a:pPr>
            <a:r>
              <a:rPr lang="fa-IR" altLang="en-US" sz="1900" kern="0" dirty="0" smtClean="0">
                <a:cs typeface="Tahoma" panose="020B0604030504040204" pitchFamily="34" charset="0"/>
              </a:rPr>
              <a:t>يك متغير ثابت، متغيري است كه فقط مي تواند در </a:t>
            </a:r>
            <a:r>
              <a:rPr lang="fa-IR" altLang="en-US" sz="1900" kern="0" dirty="0" smtClean="0">
                <a:solidFill>
                  <a:srgbClr val="FF0000"/>
                </a:solidFill>
                <a:cs typeface="Tahoma" panose="020B0604030504040204" pitchFamily="34" charset="0"/>
              </a:rPr>
              <a:t>هنگام اعلان </a:t>
            </a:r>
            <a:r>
              <a:rPr lang="fa-IR" altLang="en-US" sz="1900" kern="0" dirty="0" smtClean="0">
                <a:cs typeface="Tahoma" panose="020B0604030504040204" pitchFamily="34" charset="0"/>
              </a:rPr>
              <a:t>مقدار اوليه بگيرد و اين مقدار ديگر قابل تغيير نيست. براي اعلان متغيرهاي ثابت، از كلمه كليدي </a:t>
            </a:r>
            <a:r>
              <a:rPr lang="en-US" altLang="en-US" sz="1900" kern="0" dirty="0" err="1" smtClean="0">
                <a:cs typeface="Tahoma" panose="020B0604030504040204" pitchFamily="34" charset="0"/>
              </a:rPr>
              <a:t>const</a:t>
            </a:r>
            <a:r>
              <a:rPr lang="fa-IR" altLang="en-US" sz="1900" kern="0" dirty="0" smtClean="0">
                <a:cs typeface="Tahoma" panose="020B0604030504040204" pitchFamily="34" charset="0"/>
              </a:rPr>
              <a:t> قبل از نوع متغير استفاده مي گردد. بعنوان مثال:</a:t>
            </a:r>
            <a:endParaRPr lang="en-US" altLang="en-US" sz="1900" kern="0" dirty="0" smtClean="0">
              <a:cs typeface="Tahoma" panose="020B0604030504040204" pitchFamily="34" charset="0"/>
            </a:endParaRPr>
          </a:p>
          <a:p>
            <a:pPr algn="l" defTabSz="914400" rtl="0" eaLnBrk="1" hangingPunct="1">
              <a:lnSpc>
                <a:spcPct val="80000"/>
              </a:lnSpc>
              <a:buFont typeface="Wingdings" panose="05000000000000000000" pitchFamily="2" charset="2"/>
              <a:buNone/>
            </a:pPr>
            <a:r>
              <a:rPr lang="en-US" altLang="en-US" sz="1900" kern="0" dirty="0" err="1" smtClean="0">
                <a:cs typeface="Tahoma" panose="020B0604030504040204" pitchFamily="34" charset="0"/>
              </a:rPr>
              <a:t>const</a:t>
            </a:r>
            <a:r>
              <a:rPr lang="en-US" altLang="en-US" sz="1900" kern="0" dirty="0" smtClean="0">
                <a:cs typeface="Tahoma" panose="020B0604030504040204" pitchFamily="34" charset="0"/>
              </a:rPr>
              <a:t>  </a:t>
            </a:r>
            <a:r>
              <a:rPr lang="en-US" altLang="en-US" sz="1900" kern="0" dirty="0" err="1" smtClean="0">
                <a:cs typeface="Tahoma" panose="020B0604030504040204" pitchFamily="34" charset="0"/>
              </a:rPr>
              <a:t>int</a:t>
            </a:r>
            <a:r>
              <a:rPr lang="en-US" altLang="en-US" sz="1900" kern="0" dirty="0" smtClean="0">
                <a:cs typeface="Tahoma" panose="020B0604030504040204" pitchFamily="34" charset="0"/>
              </a:rPr>
              <a:t>  k = 10;</a:t>
            </a:r>
            <a:endParaRPr lang="fa-IR" altLang="en-US" sz="1900" kern="0" dirty="0" smtClean="0">
              <a:cs typeface="Tahoma" panose="020B0604030504040204" pitchFamily="34" charset="0"/>
            </a:endParaRPr>
          </a:p>
          <a:p>
            <a:pPr defTabSz="914400" eaLnBrk="1" hangingPunct="1">
              <a:lnSpc>
                <a:spcPct val="80000"/>
              </a:lnSpc>
            </a:pPr>
            <a:r>
              <a:rPr lang="fa-IR" altLang="en-US" sz="1900" kern="0" dirty="0" smtClean="0">
                <a:cs typeface="Tahoma" panose="020B0604030504040204" pitchFamily="34" charset="0"/>
              </a:rPr>
              <a:t>اكنون هرگونه تلاش براي تغيير مقدار </a:t>
            </a:r>
            <a:r>
              <a:rPr lang="en-US" altLang="en-US" sz="1900" kern="0" dirty="0" smtClean="0">
                <a:cs typeface="Tahoma" panose="020B0604030504040204" pitchFamily="34" charset="0"/>
              </a:rPr>
              <a:t>k</a:t>
            </a:r>
            <a:r>
              <a:rPr lang="fa-IR" altLang="en-US" sz="1900" kern="0" dirty="0" smtClean="0">
                <a:cs typeface="Tahoma" panose="020B0604030504040204" pitchFamily="34" charset="0"/>
              </a:rPr>
              <a:t>، باعث ايجاد يك </a:t>
            </a:r>
            <a:r>
              <a:rPr lang="fa-IR" altLang="en-US" sz="1900" kern="0" dirty="0" smtClean="0">
                <a:solidFill>
                  <a:srgbClr val="FF0000"/>
                </a:solidFill>
                <a:cs typeface="Tahoma" panose="020B0604030504040204" pitchFamily="34" charset="0"/>
              </a:rPr>
              <a:t>خطاي نحوي </a:t>
            </a:r>
            <a:r>
              <a:rPr lang="fa-IR" altLang="en-US" sz="1900" kern="0" dirty="0" smtClean="0">
                <a:cs typeface="Tahoma" panose="020B0604030504040204" pitchFamily="34" charset="0"/>
              </a:rPr>
              <a:t>توسط كامپايلر خواهد شد. به اين نوع متغيرها، ثابتهاي نام دار نيز گفته مي شود.</a:t>
            </a:r>
          </a:p>
          <a:p>
            <a:pPr defTabSz="914400" eaLnBrk="1" hangingPunct="1">
              <a:lnSpc>
                <a:spcPct val="80000"/>
              </a:lnSpc>
            </a:pPr>
            <a:r>
              <a:rPr lang="fa-IR" altLang="en-US" sz="1900" kern="0" dirty="0" smtClean="0">
                <a:cs typeface="Tahoma" panose="020B0604030504040204" pitchFamily="34" charset="0"/>
              </a:rPr>
              <a:t>اين متغيرها در تعريف مقادیر ثابتی که مقدار آنها در طول برنامه </a:t>
            </a:r>
            <a:r>
              <a:rPr lang="fa-IR" altLang="en-US" sz="1900" kern="0" dirty="0" smtClean="0">
                <a:solidFill>
                  <a:srgbClr val="FF0000"/>
                </a:solidFill>
                <a:cs typeface="Tahoma" panose="020B0604030504040204" pitchFamily="34" charset="0"/>
              </a:rPr>
              <a:t>تغییر نمی کند</a:t>
            </a:r>
            <a:r>
              <a:rPr lang="fa-IR" altLang="en-US" sz="1900" kern="0" dirty="0" smtClean="0">
                <a:cs typeface="Tahoma" panose="020B0604030504040204" pitchFamily="34" charset="0"/>
              </a:rPr>
              <a:t>، بکار می روند. بعنوان مثال :</a:t>
            </a:r>
            <a:endParaRPr lang="en-US" altLang="en-US" sz="1900" kern="0" dirty="0" smtClean="0">
              <a:cs typeface="Tahoma" panose="020B0604030504040204" pitchFamily="34" charset="0"/>
            </a:endParaRPr>
          </a:p>
          <a:p>
            <a:pPr algn="l" defTabSz="914400" rtl="0" eaLnBrk="1" hangingPunct="1">
              <a:lnSpc>
                <a:spcPct val="80000"/>
              </a:lnSpc>
              <a:buFont typeface="Wingdings" panose="05000000000000000000" pitchFamily="2" charset="2"/>
              <a:buNone/>
            </a:pPr>
            <a:r>
              <a:rPr lang="en-US" altLang="en-US" sz="1900" kern="0" dirty="0" err="1" smtClean="0">
                <a:cs typeface="Tahoma" panose="020B0604030504040204" pitchFamily="34" charset="0"/>
              </a:rPr>
              <a:t>const</a:t>
            </a:r>
            <a:r>
              <a:rPr lang="en-US" altLang="en-US" sz="1900" kern="0" dirty="0" smtClean="0">
                <a:cs typeface="Tahoma" panose="020B0604030504040204" pitchFamily="34" charset="0"/>
              </a:rPr>
              <a:t>  float  pi = 3.14;</a:t>
            </a:r>
            <a:endParaRPr lang="fa-IR" altLang="en-US" sz="1900" kern="0" dirty="0" smtClean="0">
              <a:cs typeface="Tahoma" panose="020B0604030504040204" pitchFamily="34" charset="0"/>
            </a:endParaRPr>
          </a:p>
          <a:p>
            <a:pPr defTabSz="914400" eaLnBrk="1" hangingPunct="1">
              <a:lnSpc>
                <a:spcPct val="80000"/>
              </a:lnSpc>
            </a:pPr>
            <a:r>
              <a:rPr lang="fa-IR" altLang="en-US" sz="1900" kern="0" dirty="0" smtClean="0">
                <a:cs typeface="Tahoma" panose="020B0604030504040204" pitchFamily="34" charset="0"/>
              </a:rPr>
              <a:t>این کار نه تنها </a:t>
            </a:r>
            <a:r>
              <a:rPr lang="fa-IR" altLang="en-US" sz="1900" kern="0" dirty="0" smtClean="0">
                <a:solidFill>
                  <a:srgbClr val="FF0000"/>
                </a:solidFill>
                <a:cs typeface="Tahoma" panose="020B0604030504040204" pitchFamily="34" charset="0"/>
              </a:rPr>
              <a:t>خوانایی</a:t>
            </a:r>
            <a:r>
              <a:rPr lang="fa-IR" altLang="en-US" sz="1900" kern="0" dirty="0" smtClean="0">
                <a:cs typeface="Tahoma" panose="020B0604030504040204" pitchFamily="34" charset="0"/>
              </a:rPr>
              <a:t> برنامه را بالا می برد (بدلیل استفاده از کلمه </a:t>
            </a:r>
            <a:r>
              <a:rPr lang="en-US" altLang="en-US" sz="1900" kern="0" dirty="0" smtClean="0">
                <a:cs typeface="Tahoma" panose="020B0604030504040204" pitchFamily="34" charset="0"/>
              </a:rPr>
              <a:t>pi</a:t>
            </a:r>
            <a:r>
              <a:rPr lang="fa-IR" altLang="en-US" sz="1900" kern="0" dirty="0" smtClean="0">
                <a:cs typeface="Tahoma" panose="020B0604030504040204" pitchFamily="34" charset="0"/>
              </a:rPr>
              <a:t> که برای همه شناخته شده است)، بلکه باعث می شود </a:t>
            </a:r>
            <a:r>
              <a:rPr lang="fa-IR" altLang="en-US" sz="1900" kern="0" dirty="0" smtClean="0">
                <a:solidFill>
                  <a:srgbClr val="FF0000"/>
                </a:solidFill>
                <a:cs typeface="Tahoma" panose="020B0604030504040204" pitchFamily="34" charset="0"/>
              </a:rPr>
              <a:t>تغییر پذیری </a:t>
            </a:r>
            <a:r>
              <a:rPr lang="fa-IR" altLang="en-US" sz="1900" kern="0" dirty="0" smtClean="0">
                <a:cs typeface="Tahoma" panose="020B0604030504040204" pitchFamily="34" charset="0"/>
              </a:rPr>
              <a:t>برنامه نیز بالا برود. بدین معنا که در صورتیکه برنامه نویس تصمیم گرفت مقدار ثابت را عوض کند، نیازی به تغییر کل برنامه نیست و فقط کافی است مقدار اولیه متغیر را عوض نماید.</a:t>
            </a:r>
          </a:p>
          <a:p>
            <a:pPr defTabSz="914400" eaLnBrk="1" hangingPunct="1">
              <a:lnSpc>
                <a:spcPct val="80000"/>
              </a:lnSpc>
            </a:pPr>
            <a:r>
              <a:rPr lang="fa-IR" altLang="en-US" sz="1900" kern="0" dirty="0">
                <a:cs typeface="Tahoma" panose="020B0604030504040204" pitchFamily="34" charset="0"/>
              </a:rPr>
              <a:t>از این مسئله می توان در تعریف آرایه ها نیز استفاده کرد.</a:t>
            </a:r>
          </a:p>
          <a:p>
            <a:pPr defTabSz="914400" eaLnBrk="1" hangingPunct="1">
              <a:lnSpc>
                <a:spcPct val="80000"/>
              </a:lnSpc>
            </a:pPr>
            <a:r>
              <a:rPr lang="fa-IR" altLang="en-US" sz="1900" kern="0" dirty="0">
                <a:cs typeface="Tahoma" panose="020B0604030504040204" pitchFamily="34" charset="0"/>
              </a:rPr>
              <a:t>بدین صورت که بجای آنکه اندازه آرایه را با یک ثابت صحیح مشخص نماییم، آن را با یک متغیر ثابت تعریف می کنیم.</a:t>
            </a:r>
          </a:p>
          <a:p>
            <a:pPr defTabSz="914400" eaLnBrk="1" hangingPunct="1">
              <a:lnSpc>
                <a:spcPct val="80000"/>
              </a:lnSpc>
            </a:pPr>
            <a:r>
              <a:rPr lang="fa-IR" altLang="en-US" sz="1900" kern="0" dirty="0">
                <a:cs typeface="Tahoma" panose="020B0604030504040204" pitchFamily="34" charset="0"/>
              </a:rPr>
              <a:t>با اینکار، درصورتیکه نیازی به تغییر اندازه آرایه (یا آرایه ها) گردد، فقط کافی است مقدار اولیه متغیر ثابت خود را تغییر دهیم. </a:t>
            </a:r>
          </a:p>
          <a:p>
            <a:pPr defTabSz="914400" eaLnBrk="1" hangingPunct="1">
              <a:lnSpc>
                <a:spcPct val="80000"/>
              </a:lnSpc>
            </a:pPr>
            <a:endParaRPr lang="fa-IR" altLang="en-US" sz="1900" kern="0" dirty="0" smtClean="0">
              <a:cs typeface="Tahoma" panose="020B0604030504040204" pitchFamily="34" charset="0"/>
            </a:endParaRPr>
          </a:p>
        </p:txBody>
      </p:sp>
    </p:spTree>
    <p:extLst>
      <p:ext uri="{BB962C8B-B14F-4D97-AF65-F5344CB8AC3E}">
        <p14:creationId xmlns:p14="http://schemas.microsoft.com/office/powerpoint/2010/main" val="404765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smtClean="0">
                <a:solidFill>
                  <a:schemeClr val="tx1"/>
                </a:solidFill>
              </a:rPr>
              <a:t>مثال </a:t>
            </a:r>
            <a:r>
              <a:rPr lang="fa-IR" dirty="0">
                <a:solidFill>
                  <a:schemeClr val="tx1"/>
                </a:solidFill>
              </a:rPr>
              <a:t>از متغیرهای ثابت</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2" name="Rectangle 1"/>
          <p:cNvSpPr/>
          <p:nvPr/>
        </p:nvSpPr>
        <p:spPr>
          <a:xfrm>
            <a:off x="548640" y="1022019"/>
            <a:ext cx="11367540" cy="707886"/>
          </a:xfrm>
          <a:prstGeom prst="rect">
            <a:avLst/>
          </a:prstGeom>
        </p:spPr>
        <p:txBody>
          <a:bodyPr wrap="square">
            <a:spAutoFit/>
          </a:bodyPr>
          <a:lstStyle/>
          <a:p>
            <a:pPr marL="342900" lvl="0" indent="-342900" algn="r" defTabSz="914400" rtl="1" fontAlgn="base">
              <a:spcBef>
                <a:spcPct val="20000"/>
              </a:spcBef>
              <a:spcAft>
                <a:spcPct val="0"/>
              </a:spcAft>
              <a:buClr>
                <a:srgbClr val="7C1302"/>
              </a:buClr>
              <a:buSzPct val="70000"/>
              <a:buFont typeface="Wingdings" panose="05000000000000000000" pitchFamily="2" charset="2"/>
              <a:buChar char="l"/>
            </a:pPr>
            <a:r>
              <a:rPr lang="fa-IR" altLang="en-US" sz="2000" kern="0" dirty="0">
                <a:solidFill>
                  <a:srgbClr val="000000"/>
                </a:solidFill>
                <a:latin typeface="Tahoma"/>
                <a:cs typeface="Tahoma" panose="020B0604030504040204" pitchFamily="34" charset="0"/>
              </a:rPr>
              <a:t>مثال 2) برنامه اي بنويسيد كه سال ورود تعدادي دانشجو را دريافت و سپس تعداد ورودي هاي سالهاي </a:t>
            </a:r>
            <a:r>
              <a:rPr lang="fa-IR" altLang="en-US" sz="2000" kern="0" dirty="0" smtClean="0">
                <a:solidFill>
                  <a:srgbClr val="000000"/>
                </a:solidFill>
                <a:latin typeface="Tahoma"/>
                <a:cs typeface="Tahoma" panose="020B0604030504040204" pitchFamily="34" charset="0"/>
              </a:rPr>
              <a:t>85 </a:t>
            </a:r>
            <a:r>
              <a:rPr lang="fa-IR" altLang="en-US" sz="2000" kern="0" dirty="0">
                <a:solidFill>
                  <a:srgbClr val="000000"/>
                </a:solidFill>
                <a:latin typeface="Tahoma"/>
                <a:cs typeface="Tahoma" panose="020B0604030504040204" pitchFamily="34" charset="0"/>
              </a:rPr>
              <a:t>تا </a:t>
            </a:r>
            <a:r>
              <a:rPr lang="fa-IR" altLang="en-US" sz="2000" kern="0" dirty="0" smtClean="0">
                <a:solidFill>
                  <a:srgbClr val="000000"/>
                </a:solidFill>
                <a:latin typeface="Tahoma"/>
                <a:cs typeface="Tahoma" panose="020B0604030504040204" pitchFamily="34" charset="0"/>
              </a:rPr>
              <a:t>94 </a:t>
            </a:r>
            <a:r>
              <a:rPr lang="fa-IR" altLang="en-US" sz="2000" kern="0" dirty="0">
                <a:solidFill>
                  <a:srgbClr val="000000"/>
                </a:solidFill>
                <a:latin typeface="Tahoma"/>
                <a:cs typeface="Tahoma" panose="020B0604030504040204" pitchFamily="34" charset="0"/>
              </a:rPr>
              <a:t>را محاسبه و چاپ نمايد.</a:t>
            </a:r>
            <a:r>
              <a:rPr lang="fa-IR" altLang="en-US" sz="2000" kern="0" dirty="0">
                <a:solidFill>
                  <a:srgbClr val="000000"/>
                </a:solidFill>
                <a:latin typeface="Tahoma"/>
              </a:rPr>
              <a:t> </a:t>
            </a:r>
            <a:endParaRPr lang="en-US" altLang="en-US" sz="2000" kern="0" dirty="0">
              <a:solidFill>
                <a:srgbClr val="000000"/>
              </a:solidFill>
              <a:latin typeface="Tahoma"/>
            </a:endParaRPr>
          </a:p>
        </p:txBody>
      </p:sp>
      <p:sp>
        <p:nvSpPr>
          <p:cNvPr id="15" name="Rectangle 3"/>
          <p:cNvSpPr txBox="1">
            <a:spLocks noChangeArrowheads="1"/>
          </p:cNvSpPr>
          <p:nvPr/>
        </p:nvSpPr>
        <p:spPr bwMode="auto">
          <a:xfrm>
            <a:off x="901170" y="1881908"/>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#include &lt;</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stdio.h</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&gt;</a:t>
            </a:r>
            <a:endParaRPr kumimoji="0" lang="fa-IR" altLang="en-US" sz="15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endParaRPr kumimoji="0" lang="en-US" altLang="en-US" sz="15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void main()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const</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int</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startYear</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 </a:t>
            </a:r>
            <a:r>
              <a:rPr kumimoji="0" lang="fa-IR" altLang="en-US" sz="1500" b="0" i="0" u="none" strike="noStrike" kern="0" cap="none" spc="0" normalizeH="0" baseline="0" noProof="0" dirty="0" smtClean="0">
                <a:ln>
                  <a:noFill/>
                </a:ln>
                <a:solidFill>
                  <a:srgbClr val="000000"/>
                </a:solidFill>
                <a:effectLst/>
                <a:uLnTx/>
                <a:uFillTx/>
                <a:latin typeface="Tahoma"/>
                <a:ea typeface="+mn-ea"/>
                <a:cs typeface="+mn-cs"/>
              </a:rPr>
              <a:t>8</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5</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const</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int</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yearNo</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 10;</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int</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count[</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yearNo</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 {0};</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int</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i</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n, year;</a:t>
            </a:r>
            <a:endParaRPr kumimoji="0" lang="fa-IR" altLang="en-US" sz="15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endParaRPr kumimoji="0" lang="en-US" altLang="en-US" sz="15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printf</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("enter student no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scanf</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d",&amp;n</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for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i</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=0;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i</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&lt;n ;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i</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printf</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("enter entrance year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scanf</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d",&amp;year</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count [year –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startYear</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for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i</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=0 ;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i</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&lt;</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yearNo</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i</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printf</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("year = %d     count = %d \n",</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startYear</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 </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i</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 , count[</a:t>
            </a:r>
            <a:r>
              <a:rPr kumimoji="0" lang="en-US" altLang="en-US" sz="1500" b="0" i="0" u="none" strike="noStrike" kern="0" cap="none" spc="0" normalizeH="0" baseline="0" noProof="0" dirty="0" err="1" smtClean="0">
                <a:ln>
                  <a:noFill/>
                </a:ln>
                <a:solidFill>
                  <a:srgbClr val="000000"/>
                </a:solidFill>
                <a:effectLst/>
                <a:uLnTx/>
                <a:uFillTx/>
                <a:latin typeface="Tahoma"/>
                <a:ea typeface="+mn-ea"/>
                <a:cs typeface="+mn-cs"/>
              </a:rPr>
              <a:t>i</a:t>
            </a: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a:t>
            </a: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500" b="0" i="0" u="none" strike="noStrike" kern="0" cap="none" spc="0" normalizeH="0" baseline="0" noProof="0" dirty="0" smtClean="0">
                <a:ln>
                  <a:noFill/>
                </a:ln>
                <a:solidFill>
                  <a:srgbClr val="000000"/>
                </a:solidFill>
                <a:effectLst/>
                <a:uLnTx/>
                <a:uFillTx/>
                <a:latin typeface="Tahoma"/>
                <a:ea typeface="+mn-ea"/>
                <a:cs typeface="+mn-cs"/>
              </a:rPr>
              <a:t>}</a:t>
            </a:r>
          </a:p>
        </p:txBody>
      </p:sp>
    </p:spTree>
    <p:extLst>
      <p:ext uri="{BB962C8B-B14F-4D97-AF65-F5344CB8AC3E}">
        <p14:creationId xmlns:p14="http://schemas.microsoft.com/office/powerpoint/2010/main" val="360057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pPr rtl="1"/>
            <a:r>
              <a:rPr lang="fa-IR" dirty="0">
                <a:solidFill>
                  <a:schemeClr val="tx1"/>
                </a:solidFill>
              </a:rPr>
              <a:t>آرایه های چندبعدی</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24" name="Rectangle 3"/>
          <p:cNvSpPr txBox="1">
            <a:spLocks noChangeArrowheads="1"/>
          </p:cNvSpPr>
          <p:nvPr/>
        </p:nvSpPr>
        <p:spPr bwMode="auto">
          <a:xfrm>
            <a:off x="342983" y="1113423"/>
            <a:ext cx="11573197" cy="246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همانطور كه در بخش الگوريتمها گفته شد، آرايه ها مي توانند داراي ابعاد بيشتري نيز باشند.</a:t>
            </a:r>
          </a:p>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در زبان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C</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نيز مي توان يك آرايه چند بعدي را بصورت زير اعلان كرد:</a:t>
            </a:r>
            <a:endPar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8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&lt;type&gt;  &lt;</a:t>
            </a:r>
            <a:r>
              <a:rPr kumimoji="0" lang="en-US" altLang="en-US" sz="18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var</a:t>
            </a:r>
            <a:r>
              <a:rPr kumimoji="0" lang="en-US" altLang="en-US" sz="18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-name&gt;[&lt;size 1&gt;][&lt;size 2&gt;] … [&lt;size n&gt;]  ;</a:t>
            </a:r>
            <a:endParaRPr kumimoji="0" lang="fa-IR" altLang="en-US" sz="18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endParaRPr kumimoji="0" lang="fa-IR" altLang="en-US" sz="18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بعنوان مثال، اعلان زير يك آرايه دوبعدي را معرفي مي نمايد:</a:t>
            </a:r>
            <a:endPar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l" defTabSz="914400" rtl="0" eaLnBrk="1" fontAlgn="base" latinLnBrk="0" hangingPunct="1">
              <a:lnSpc>
                <a:spcPct val="80000"/>
              </a:lnSpc>
              <a:spcBef>
                <a:spcPct val="20000"/>
              </a:spcBef>
              <a:spcAft>
                <a:spcPct val="0"/>
              </a:spcAft>
              <a:buClr>
                <a:srgbClr val="7C1302"/>
              </a:buClr>
              <a:buSzPct val="70000"/>
              <a:buFont typeface="Wingdings" panose="05000000000000000000" pitchFamily="2" charset="2"/>
              <a:buNone/>
              <a:tabLst/>
              <a:defRPr/>
            </a:pPr>
            <a:r>
              <a:rPr kumimoji="0" lang="en-US" altLang="en-US" sz="18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int</a:t>
            </a:r>
            <a:r>
              <a:rPr kumimoji="0" lang="en-US" altLang="en-US" sz="18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A[5][8] ;</a:t>
            </a:r>
            <a:endParaRPr kumimoji="0" lang="fa-IR" altLang="en-US" sz="18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endParaRPr kumimoji="0" lang="fa-IR" altLang="en-US" sz="18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براي دسترسي به هر عنصر از اين آرايه بايد از دو علامت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استفاده كرد. توجه كنيد كه انديس سطرها و ستونها هر دو از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0</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آغاز مي گردند.</a:t>
            </a:r>
            <a:r>
              <a:rPr kumimoji="0" lang="en-US" altLang="en-US" sz="2000" b="0" i="0" u="none" strike="noStrike" kern="0" cap="none" spc="0" normalizeH="0" baseline="0" noProof="0" dirty="0" smtClean="0">
                <a:ln>
                  <a:noFill/>
                </a:ln>
                <a:solidFill>
                  <a:srgbClr val="000000"/>
                </a:solidFill>
                <a:effectLst/>
                <a:uLnTx/>
                <a:uFillTx/>
                <a:latin typeface="Tahoma"/>
                <a:ea typeface="+mn-ea"/>
              </a:rPr>
              <a:t> </a:t>
            </a:r>
          </a:p>
        </p:txBody>
      </p:sp>
      <p:sp>
        <p:nvSpPr>
          <p:cNvPr id="25" name="Rectangle 4"/>
          <p:cNvSpPr>
            <a:spLocks noChangeArrowheads="1"/>
          </p:cNvSpPr>
          <p:nvPr/>
        </p:nvSpPr>
        <p:spPr bwMode="auto">
          <a:xfrm>
            <a:off x="4042788" y="4484416"/>
            <a:ext cx="3744913" cy="17287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26" name="Line 5"/>
          <p:cNvSpPr>
            <a:spLocks noChangeShapeType="1"/>
          </p:cNvSpPr>
          <p:nvPr/>
        </p:nvSpPr>
        <p:spPr bwMode="auto">
          <a:xfrm>
            <a:off x="4042788" y="5563916"/>
            <a:ext cx="37449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7" name="Line 6"/>
          <p:cNvSpPr>
            <a:spLocks noChangeShapeType="1"/>
          </p:cNvSpPr>
          <p:nvPr/>
        </p:nvSpPr>
        <p:spPr bwMode="auto">
          <a:xfrm>
            <a:off x="4047551" y="5890941"/>
            <a:ext cx="37449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8" name="Line 7"/>
          <p:cNvSpPr>
            <a:spLocks noChangeShapeType="1"/>
          </p:cNvSpPr>
          <p:nvPr/>
        </p:nvSpPr>
        <p:spPr bwMode="auto">
          <a:xfrm>
            <a:off x="4052313" y="5217841"/>
            <a:ext cx="37449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9" name="Line 8"/>
          <p:cNvSpPr>
            <a:spLocks noChangeShapeType="1"/>
          </p:cNvSpPr>
          <p:nvPr/>
        </p:nvSpPr>
        <p:spPr bwMode="auto">
          <a:xfrm>
            <a:off x="4045963" y="4833666"/>
            <a:ext cx="37449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0" name="Line 9"/>
          <p:cNvSpPr>
            <a:spLocks noChangeShapeType="1"/>
          </p:cNvSpPr>
          <p:nvPr/>
        </p:nvSpPr>
        <p:spPr bwMode="auto">
          <a:xfrm>
            <a:off x="5876351" y="4484416"/>
            <a:ext cx="0" cy="17287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1" name="Line 10"/>
          <p:cNvSpPr>
            <a:spLocks noChangeShapeType="1"/>
          </p:cNvSpPr>
          <p:nvPr/>
        </p:nvSpPr>
        <p:spPr bwMode="auto">
          <a:xfrm>
            <a:off x="4903213" y="4489178"/>
            <a:ext cx="0" cy="17287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2" name="Line 11"/>
          <p:cNvSpPr>
            <a:spLocks noChangeShapeType="1"/>
          </p:cNvSpPr>
          <p:nvPr/>
        </p:nvSpPr>
        <p:spPr bwMode="auto">
          <a:xfrm>
            <a:off x="5396926" y="4482828"/>
            <a:ext cx="0" cy="17287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3" name="Line 12"/>
          <p:cNvSpPr>
            <a:spLocks noChangeShapeType="1"/>
          </p:cNvSpPr>
          <p:nvPr/>
        </p:nvSpPr>
        <p:spPr bwMode="auto">
          <a:xfrm>
            <a:off x="4492051" y="4484416"/>
            <a:ext cx="0" cy="17287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5" name="Line 13"/>
          <p:cNvSpPr>
            <a:spLocks noChangeShapeType="1"/>
          </p:cNvSpPr>
          <p:nvPr/>
        </p:nvSpPr>
        <p:spPr bwMode="auto">
          <a:xfrm>
            <a:off x="6830438" y="4484416"/>
            <a:ext cx="0" cy="17287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6" name="Line 14"/>
          <p:cNvSpPr>
            <a:spLocks noChangeShapeType="1"/>
          </p:cNvSpPr>
          <p:nvPr/>
        </p:nvSpPr>
        <p:spPr bwMode="auto">
          <a:xfrm>
            <a:off x="7313038" y="4478066"/>
            <a:ext cx="0" cy="17287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7" name="Line 15"/>
          <p:cNvSpPr>
            <a:spLocks noChangeShapeType="1"/>
          </p:cNvSpPr>
          <p:nvPr/>
        </p:nvSpPr>
        <p:spPr bwMode="auto">
          <a:xfrm>
            <a:off x="6352601" y="4479653"/>
            <a:ext cx="0" cy="17287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nvGrpSpPr>
          <p:cNvPr id="38" name="Group 16"/>
          <p:cNvGrpSpPr>
            <a:grpSpLocks/>
          </p:cNvGrpSpPr>
          <p:nvPr/>
        </p:nvGrpSpPr>
        <p:grpSpPr bwMode="auto">
          <a:xfrm>
            <a:off x="2315588" y="4555853"/>
            <a:ext cx="792163" cy="1657350"/>
            <a:chOff x="204" y="680"/>
            <a:chExt cx="499" cy="1044"/>
          </a:xfrm>
        </p:grpSpPr>
        <p:sp>
          <p:nvSpPr>
            <p:cNvPr id="39" name="AutoShape 17"/>
            <p:cNvSpPr>
              <a:spLocks/>
            </p:cNvSpPr>
            <p:nvPr/>
          </p:nvSpPr>
          <p:spPr bwMode="auto">
            <a:xfrm>
              <a:off x="612" y="680"/>
              <a:ext cx="91" cy="1044"/>
            </a:xfrm>
            <a:prstGeom prst="leftBrace">
              <a:avLst>
                <a:gd name="adj1" fmla="val 95604"/>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0" name="Text Box 18"/>
            <p:cNvSpPr txBox="1">
              <a:spLocks noChangeArrowheads="1"/>
            </p:cNvSpPr>
            <p:nvPr/>
          </p:nvSpPr>
          <p:spPr bwMode="auto">
            <a:xfrm>
              <a:off x="204" y="1043"/>
              <a:ext cx="4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fa-IR"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سطر</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41" name="Group 19"/>
          <p:cNvGrpSpPr>
            <a:grpSpLocks/>
          </p:cNvGrpSpPr>
          <p:nvPr/>
        </p:nvGrpSpPr>
        <p:grpSpPr bwMode="auto">
          <a:xfrm>
            <a:off x="4042788" y="3576366"/>
            <a:ext cx="3673475" cy="620712"/>
            <a:chOff x="1292" y="63"/>
            <a:chExt cx="2314" cy="391"/>
          </a:xfrm>
        </p:grpSpPr>
        <p:sp>
          <p:nvSpPr>
            <p:cNvPr id="42" name="AutoShape 20"/>
            <p:cNvSpPr>
              <a:spLocks/>
            </p:cNvSpPr>
            <p:nvPr/>
          </p:nvSpPr>
          <p:spPr bwMode="auto">
            <a:xfrm rot="16200000" flipH="1">
              <a:off x="2381" y="-771"/>
              <a:ext cx="136" cy="2314"/>
            </a:xfrm>
            <a:prstGeom prst="leftBrace">
              <a:avLst>
                <a:gd name="adj1" fmla="val 72785"/>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3" name="Text Box 21"/>
            <p:cNvSpPr txBox="1">
              <a:spLocks noChangeArrowheads="1"/>
            </p:cNvSpPr>
            <p:nvPr/>
          </p:nvSpPr>
          <p:spPr bwMode="auto">
            <a:xfrm>
              <a:off x="2209" y="63"/>
              <a:ext cx="4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fa-IR"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ستون</a:t>
              </a:r>
              <a:endParaRPr kumimoji="0" lang="en-US" altLang="en-US" sz="24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44" name="Text Box 22"/>
          <p:cNvSpPr txBox="1">
            <a:spLocks noChangeArrowheads="1"/>
          </p:cNvSpPr>
          <p:nvPr/>
        </p:nvSpPr>
        <p:spPr bwMode="auto">
          <a:xfrm>
            <a:off x="3684013" y="4484416"/>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0</a:t>
            </a:r>
          </a:p>
        </p:txBody>
      </p:sp>
      <p:sp>
        <p:nvSpPr>
          <p:cNvPr id="45" name="Text Box 23"/>
          <p:cNvSpPr txBox="1">
            <a:spLocks noChangeArrowheads="1"/>
          </p:cNvSpPr>
          <p:nvPr/>
        </p:nvSpPr>
        <p:spPr bwMode="auto">
          <a:xfrm>
            <a:off x="3684013" y="4857478"/>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1</a:t>
            </a:r>
          </a:p>
        </p:txBody>
      </p:sp>
      <p:sp>
        <p:nvSpPr>
          <p:cNvPr id="46" name="Text Box 24"/>
          <p:cNvSpPr txBox="1">
            <a:spLocks noChangeArrowheads="1"/>
          </p:cNvSpPr>
          <p:nvPr/>
        </p:nvSpPr>
        <p:spPr bwMode="auto">
          <a:xfrm>
            <a:off x="3698301" y="5233716"/>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2</a:t>
            </a:r>
          </a:p>
        </p:txBody>
      </p:sp>
      <p:sp>
        <p:nvSpPr>
          <p:cNvPr id="47" name="Text Box 25"/>
          <p:cNvSpPr txBox="1">
            <a:spLocks noChangeArrowheads="1"/>
          </p:cNvSpPr>
          <p:nvPr/>
        </p:nvSpPr>
        <p:spPr bwMode="auto">
          <a:xfrm>
            <a:off x="3684013" y="5563916"/>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3</a:t>
            </a:r>
          </a:p>
        </p:txBody>
      </p:sp>
      <p:sp>
        <p:nvSpPr>
          <p:cNvPr id="48" name="Text Box 26"/>
          <p:cNvSpPr txBox="1">
            <a:spLocks noChangeArrowheads="1"/>
          </p:cNvSpPr>
          <p:nvPr/>
        </p:nvSpPr>
        <p:spPr bwMode="auto">
          <a:xfrm>
            <a:off x="3684013" y="5881416"/>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4</a:t>
            </a:r>
          </a:p>
        </p:txBody>
      </p:sp>
      <p:sp>
        <p:nvSpPr>
          <p:cNvPr id="49" name="Text Box 27"/>
          <p:cNvSpPr txBox="1">
            <a:spLocks noChangeArrowheads="1"/>
          </p:cNvSpPr>
          <p:nvPr/>
        </p:nvSpPr>
        <p:spPr bwMode="auto">
          <a:xfrm>
            <a:off x="4101526" y="4166916"/>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0</a:t>
            </a:r>
          </a:p>
        </p:txBody>
      </p:sp>
      <p:sp>
        <p:nvSpPr>
          <p:cNvPr id="50" name="Text Box 28"/>
          <p:cNvSpPr txBox="1">
            <a:spLocks noChangeArrowheads="1"/>
          </p:cNvSpPr>
          <p:nvPr/>
        </p:nvSpPr>
        <p:spPr bwMode="auto">
          <a:xfrm>
            <a:off x="4533326" y="4166916"/>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1</a:t>
            </a:r>
          </a:p>
        </p:txBody>
      </p:sp>
      <p:sp>
        <p:nvSpPr>
          <p:cNvPr id="51" name="Text Box 29"/>
          <p:cNvSpPr txBox="1">
            <a:spLocks noChangeArrowheads="1"/>
          </p:cNvSpPr>
          <p:nvPr/>
        </p:nvSpPr>
        <p:spPr bwMode="auto">
          <a:xfrm>
            <a:off x="4979413" y="4166916"/>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2</a:t>
            </a:r>
          </a:p>
        </p:txBody>
      </p:sp>
      <p:sp>
        <p:nvSpPr>
          <p:cNvPr id="52" name="Text Box 30"/>
          <p:cNvSpPr txBox="1">
            <a:spLocks noChangeArrowheads="1"/>
          </p:cNvSpPr>
          <p:nvPr/>
        </p:nvSpPr>
        <p:spPr bwMode="auto">
          <a:xfrm>
            <a:off x="5469951" y="4166916"/>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3</a:t>
            </a:r>
          </a:p>
        </p:txBody>
      </p:sp>
      <p:sp>
        <p:nvSpPr>
          <p:cNvPr id="53" name="Text Box 31"/>
          <p:cNvSpPr txBox="1">
            <a:spLocks noChangeArrowheads="1"/>
          </p:cNvSpPr>
          <p:nvPr/>
        </p:nvSpPr>
        <p:spPr bwMode="auto">
          <a:xfrm>
            <a:off x="5944613" y="4166916"/>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4</a:t>
            </a:r>
          </a:p>
        </p:txBody>
      </p:sp>
      <p:sp>
        <p:nvSpPr>
          <p:cNvPr id="54" name="Text Box 32"/>
          <p:cNvSpPr txBox="1">
            <a:spLocks noChangeArrowheads="1"/>
          </p:cNvSpPr>
          <p:nvPr/>
        </p:nvSpPr>
        <p:spPr bwMode="auto">
          <a:xfrm>
            <a:off x="6392288" y="4166916"/>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5</a:t>
            </a:r>
          </a:p>
        </p:txBody>
      </p:sp>
      <p:sp>
        <p:nvSpPr>
          <p:cNvPr id="55" name="Text Box 33"/>
          <p:cNvSpPr txBox="1">
            <a:spLocks noChangeArrowheads="1"/>
          </p:cNvSpPr>
          <p:nvPr/>
        </p:nvSpPr>
        <p:spPr bwMode="auto">
          <a:xfrm>
            <a:off x="6909813" y="4166916"/>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6</a:t>
            </a:r>
          </a:p>
        </p:txBody>
      </p:sp>
      <p:sp>
        <p:nvSpPr>
          <p:cNvPr id="56" name="Text Box 34"/>
          <p:cNvSpPr txBox="1">
            <a:spLocks noChangeArrowheads="1"/>
          </p:cNvSpPr>
          <p:nvPr/>
        </p:nvSpPr>
        <p:spPr bwMode="auto">
          <a:xfrm>
            <a:off x="7398763" y="4166916"/>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7</a:t>
            </a:r>
          </a:p>
        </p:txBody>
      </p:sp>
      <p:grpSp>
        <p:nvGrpSpPr>
          <p:cNvPr id="57" name="Group 35"/>
          <p:cNvGrpSpPr>
            <a:grpSpLocks/>
          </p:cNvGrpSpPr>
          <p:nvPr/>
        </p:nvGrpSpPr>
        <p:grpSpPr bwMode="auto">
          <a:xfrm>
            <a:off x="5219126" y="5421041"/>
            <a:ext cx="844550" cy="1346200"/>
            <a:chOff x="2033" y="1225"/>
            <a:chExt cx="532" cy="848"/>
          </a:xfrm>
        </p:grpSpPr>
        <p:sp>
          <p:nvSpPr>
            <p:cNvPr id="58" name="Line 36"/>
            <p:cNvSpPr>
              <a:spLocks noChangeShapeType="1"/>
            </p:cNvSpPr>
            <p:nvPr/>
          </p:nvSpPr>
          <p:spPr bwMode="auto">
            <a:xfrm>
              <a:off x="2290" y="1225"/>
              <a:ext cx="0" cy="635"/>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59" name="Text Box 37"/>
            <p:cNvSpPr txBox="1">
              <a:spLocks noChangeArrowheads="1"/>
            </p:cNvSpPr>
            <p:nvPr/>
          </p:nvSpPr>
          <p:spPr bwMode="auto">
            <a:xfrm>
              <a:off x="2033" y="1842"/>
              <a:ext cx="5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FF3300"/>
                  </a:solidFill>
                  <a:effectLst/>
                  <a:uLnTx/>
                  <a:uFillTx/>
                  <a:latin typeface="Arial" panose="020B0604020202020204" pitchFamily="34" charset="0"/>
                  <a:cs typeface="Arial" panose="020B0604020202020204" pitchFamily="34" charset="0"/>
                </a:rPr>
                <a:t>A[2][3]</a:t>
              </a:r>
            </a:p>
          </p:txBody>
        </p:sp>
      </p:grpSp>
      <p:grpSp>
        <p:nvGrpSpPr>
          <p:cNvPr id="60" name="Group 38"/>
          <p:cNvGrpSpPr>
            <a:grpSpLocks/>
          </p:cNvGrpSpPr>
          <p:nvPr/>
        </p:nvGrpSpPr>
        <p:grpSpPr bwMode="auto">
          <a:xfrm>
            <a:off x="7068563" y="4800328"/>
            <a:ext cx="1949450" cy="366713"/>
            <a:chOff x="3198" y="834"/>
            <a:chExt cx="1228" cy="231"/>
          </a:xfrm>
        </p:grpSpPr>
        <p:sp>
          <p:nvSpPr>
            <p:cNvPr id="61" name="Line 39"/>
            <p:cNvSpPr>
              <a:spLocks noChangeShapeType="1"/>
            </p:cNvSpPr>
            <p:nvPr/>
          </p:nvSpPr>
          <p:spPr bwMode="auto">
            <a:xfrm>
              <a:off x="3198" y="953"/>
              <a:ext cx="725"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62" name="Text Box 40"/>
            <p:cNvSpPr txBox="1">
              <a:spLocks noChangeArrowheads="1"/>
            </p:cNvSpPr>
            <p:nvPr/>
          </p:nvSpPr>
          <p:spPr bwMode="auto">
            <a:xfrm>
              <a:off x="3894" y="834"/>
              <a:ext cx="5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FF3300"/>
                  </a:solidFill>
                  <a:effectLst/>
                  <a:uLnTx/>
                  <a:uFillTx/>
                  <a:latin typeface="Arial" panose="020B0604020202020204" pitchFamily="34" charset="0"/>
                  <a:cs typeface="Arial" panose="020B0604020202020204" pitchFamily="34" charset="0"/>
                </a:rPr>
                <a:t>A[1][6]</a:t>
              </a:r>
            </a:p>
          </p:txBody>
        </p:sp>
      </p:grpSp>
      <p:sp>
        <p:nvSpPr>
          <p:cNvPr id="63" name="Text Box 41"/>
          <p:cNvSpPr txBox="1">
            <a:spLocks noChangeArrowheads="1"/>
          </p:cNvSpPr>
          <p:nvPr/>
        </p:nvSpPr>
        <p:spPr bwMode="auto">
          <a:xfrm>
            <a:off x="364879" y="3813038"/>
            <a:ext cx="1590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dirty="0" err="1" smtClean="0">
                <a:ln>
                  <a:noFill/>
                </a:ln>
                <a:solidFill>
                  <a:srgbClr val="000000"/>
                </a:solidFill>
                <a:effectLst/>
                <a:uLnTx/>
                <a:uFillTx/>
                <a:latin typeface="Arial" panose="020B0604020202020204" pitchFamily="34" charset="0"/>
                <a:cs typeface="Arial" panose="020B0604020202020204" pitchFamily="34" charset="0"/>
              </a:rPr>
              <a:t>int</a:t>
            </a:r>
            <a:r>
              <a:rPr kumimoji="0" lang="en-US" altLang="en-US" sz="20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  A[5][8] ;</a:t>
            </a:r>
          </a:p>
        </p:txBody>
      </p:sp>
      <p:sp>
        <p:nvSpPr>
          <p:cNvPr id="64" name="Text Box 42"/>
          <p:cNvSpPr txBox="1">
            <a:spLocks noChangeArrowheads="1"/>
          </p:cNvSpPr>
          <p:nvPr/>
        </p:nvSpPr>
        <p:spPr bwMode="auto">
          <a:xfrm>
            <a:off x="342983" y="4273550"/>
            <a:ext cx="1711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A[3][1] = 24 ;</a:t>
            </a:r>
          </a:p>
        </p:txBody>
      </p:sp>
      <p:sp>
        <p:nvSpPr>
          <p:cNvPr id="65" name="Text Box 43"/>
          <p:cNvSpPr txBox="1">
            <a:spLocks noChangeArrowheads="1"/>
          </p:cNvSpPr>
          <p:nvPr/>
        </p:nvSpPr>
        <p:spPr bwMode="auto">
          <a:xfrm>
            <a:off x="4511101" y="5555978"/>
            <a:ext cx="504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24 </a:t>
            </a:r>
          </a:p>
        </p:txBody>
      </p:sp>
    </p:spTree>
    <p:extLst>
      <p:ext uri="{BB962C8B-B14F-4D97-AF65-F5344CB8AC3E}">
        <p14:creationId xmlns:p14="http://schemas.microsoft.com/office/powerpoint/2010/main" val="77704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diamond(in)">
                                      <p:cBhvr>
                                        <p:cTn id="13" dur="500"/>
                                        <p:tgtEl>
                                          <p:spTgt spid="25"/>
                                        </p:tgtEl>
                                      </p:cBhvr>
                                    </p:animEffect>
                                  </p:childTnLst>
                                </p:cTn>
                              </p:par>
                              <p:par>
                                <p:cTn id="14" presetID="4" presetClass="entr" presetSubtype="16"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box(in)">
                                      <p:cBhvr>
                                        <p:cTn id="16" dur="500"/>
                                        <p:tgtEl>
                                          <p:spTgt spid="29"/>
                                        </p:tgtEl>
                                      </p:cBhvr>
                                    </p:animEffect>
                                  </p:childTnLst>
                                </p:cTn>
                              </p:par>
                              <p:par>
                                <p:cTn id="17" presetID="4" presetClass="entr" presetSubtype="16"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box(in)">
                                      <p:cBhvr>
                                        <p:cTn id="19" dur="500"/>
                                        <p:tgtEl>
                                          <p:spTgt spid="28"/>
                                        </p:tgtEl>
                                      </p:cBhvr>
                                    </p:animEffect>
                                  </p:childTnLst>
                                </p:cTn>
                              </p:par>
                              <p:par>
                                <p:cTn id="20" presetID="4" presetClass="entr" presetSubtype="16"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ox(in)">
                                      <p:cBhvr>
                                        <p:cTn id="22" dur="500"/>
                                        <p:tgtEl>
                                          <p:spTgt spid="26"/>
                                        </p:tgtEl>
                                      </p:cBhvr>
                                    </p:animEffect>
                                  </p:childTnLst>
                                </p:cTn>
                              </p:par>
                              <p:par>
                                <p:cTn id="23" presetID="4" presetClass="entr" presetSubtype="16"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in)">
                                      <p:cBhvr>
                                        <p:cTn id="25" dur="500"/>
                                        <p:tgtEl>
                                          <p:spTgt spid="27"/>
                                        </p:tgtEl>
                                      </p:cBhvr>
                                    </p:animEffect>
                                  </p:childTnLst>
                                </p:cTn>
                              </p:par>
                              <p:par>
                                <p:cTn id="26" presetID="4" presetClass="entr" presetSubtype="16"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box(in)">
                                      <p:cBhvr>
                                        <p:cTn id="28" dur="500"/>
                                        <p:tgtEl>
                                          <p:spTgt spid="30"/>
                                        </p:tgtEl>
                                      </p:cBhvr>
                                    </p:animEffect>
                                  </p:childTnLst>
                                </p:cTn>
                              </p:par>
                              <p:par>
                                <p:cTn id="29" presetID="4" presetClass="entr" presetSubtype="16"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box(in)">
                                      <p:cBhvr>
                                        <p:cTn id="31" dur="500"/>
                                        <p:tgtEl>
                                          <p:spTgt spid="31"/>
                                        </p:tgtEl>
                                      </p:cBhvr>
                                    </p:animEffect>
                                  </p:childTnLst>
                                </p:cTn>
                              </p:par>
                              <p:par>
                                <p:cTn id="32" presetID="4" presetClass="entr" presetSubtype="16"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box(in)">
                                      <p:cBhvr>
                                        <p:cTn id="34" dur="500"/>
                                        <p:tgtEl>
                                          <p:spTgt spid="32"/>
                                        </p:tgtEl>
                                      </p:cBhvr>
                                    </p:animEffect>
                                  </p:childTnLst>
                                </p:cTn>
                              </p:par>
                              <p:par>
                                <p:cTn id="35" presetID="4" presetClass="entr" presetSubtype="16"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ox(in)">
                                      <p:cBhvr>
                                        <p:cTn id="37" dur="500"/>
                                        <p:tgtEl>
                                          <p:spTgt spid="33"/>
                                        </p:tgtEl>
                                      </p:cBhvr>
                                    </p:animEffect>
                                  </p:childTnLst>
                                </p:cTn>
                              </p:par>
                              <p:par>
                                <p:cTn id="38" presetID="4" presetClass="entr" presetSubtype="16" fill="hold"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box(in)">
                                      <p:cBhvr>
                                        <p:cTn id="40" dur="500"/>
                                        <p:tgtEl>
                                          <p:spTgt spid="35"/>
                                        </p:tgtEl>
                                      </p:cBhvr>
                                    </p:animEffect>
                                  </p:childTnLst>
                                </p:cTn>
                              </p:par>
                              <p:par>
                                <p:cTn id="41" presetID="4" presetClass="entr" presetSubtype="16"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box(in)">
                                      <p:cBhvr>
                                        <p:cTn id="43" dur="500"/>
                                        <p:tgtEl>
                                          <p:spTgt spid="36"/>
                                        </p:tgtEl>
                                      </p:cBhvr>
                                    </p:animEffect>
                                  </p:childTnLst>
                                </p:cTn>
                              </p:par>
                              <p:par>
                                <p:cTn id="44" presetID="4" presetClass="entr" presetSubtype="16" fill="hold"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box(in)">
                                      <p:cBhvr>
                                        <p:cTn id="46" dur="500"/>
                                        <p:tgtEl>
                                          <p:spTgt spid="37"/>
                                        </p:tgtEl>
                                      </p:cBhvr>
                                    </p:animEffect>
                                  </p:childTnLst>
                                </p:cTn>
                              </p:par>
                            </p:childTnLst>
                          </p:cTn>
                        </p:par>
                        <p:par>
                          <p:cTn id="47" fill="hold">
                            <p:stCondLst>
                              <p:cond delay="500"/>
                            </p:stCondLst>
                            <p:childTnLst>
                              <p:par>
                                <p:cTn id="48" presetID="2" presetClass="entr" presetSubtype="8" fill="hold" nodeType="afterEffect">
                                  <p:stCondLst>
                                    <p:cond delay="0"/>
                                  </p:stCondLst>
                                  <p:childTnLst>
                                    <p:set>
                                      <p:cBhvr>
                                        <p:cTn id="49" dur="1" fill="hold">
                                          <p:stCondLst>
                                            <p:cond delay="0"/>
                                          </p:stCondLst>
                                        </p:cTn>
                                        <p:tgtEl>
                                          <p:spTgt spid="38"/>
                                        </p:tgtEl>
                                        <p:attrNameLst>
                                          <p:attrName>style.visibility</p:attrName>
                                        </p:attrNameLst>
                                      </p:cBhvr>
                                      <p:to>
                                        <p:strVal val="visible"/>
                                      </p:to>
                                    </p:set>
                                    <p:anim calcmode="lin" valueType="num">
                                      <p:cBhvr additive="base">
                                        <p:cTn id="50" dur="500" fill="hold"/>
                                        <p:tgtEl>
                                          <p:spTgt spid="38"/>
                                        </p:tgtEl>
                                        <p:attrNameLst>
                                          <p:attrName>ppt_x</p:attrName>
                                        </p:attrNameLst>
                                      </p:cBhvr>
                                      <p:tavLst>
                                        <p:tav tm="0">
                                          <p:val>
                                            <p:strVal val="0-#ppt_w/2"/>
                                          </p:val>
                                        </p:tav>
                                        <p:tav tm="100000">
                                          <p:val>
                                            <p:strVal val="#ppt_x"/>
                                          </p:val>
                                        </p:tav>
                                      </p:tavLst>
                                    </p:anim>
                                    <p:anim calcmode="lin" valueType="num">
                                      <p:cBhvr additive="base">
                                        <p:cTn id="51" dur="500" fill="hold"/>
                                        <p:tgtEl>
                                          <p:spTgt spid="38"/>
                                        </p:tgtEl>
                                        <p:attrNameLst>
                                          <p:attrName>ppt_y</p:attrName>
                                        </p:attrNameLst>
                                      </p:cBhvr>
                                      <p:tavLst>
                                        <p:tav tm="0">
                                          <p:val>
                                            <p:strVal val="#ppt_y"/>
                                          </p:val>
                                        </p:tav>
                                        <p:tav tm="100000">
                                          <p:val>
                                            <p:strVal val="#ppt_y"/>
                                          </p:val>
                                        </p:tav>
                                      </p:tavLst>
                                    </p:anim>
                                  </p:childTnLst>
                                </p:cTn>
                              </p:par>
                            </p:childTnLst>
                          </p:cTn>
                        </p:par>
                        <p:par>
                          <p:cTn id="52" fill="hold">
                            <p:stCondLst>
                              <p:cond delay="1000"/>
                            </p:stCondLst>
                            <p:childTnLst>
                              <p:par>
                                <p:cTn id="53" presetID="2" presetClass="entr" presetSubtype="1" fill="hold" nodeType="after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fill="hold"/>
                                        <p:tgtEl>
                                          <p:spTgt spid="41"/>
                                        </p:tgtEl>
                                        <p:attrNameLst>
                                          <p:attrName>ppt_x</p:attrName>
                                        </p:attrNameLst>
                                      </p:cBhvr>
                                      <p:tavLst>
                                        <p:tav tm="0">
                                          <p:val>
                                            <p:strVal val="#ppt_x"/>
                                          </p:val>
                                        </p:tav>
                                        <p:tav tm="100000">
                                          <p:val>
                                            <p:strVal val="#ppt_x"/>
                                          </p:val>
                                        </p:tav>
                                      </p:tavLst>
                                    </p:anim>
                                    <p:anim calcmode="lin" valueType="num">
                                      <p:cBhvr additive="base">
                                        <p:cTn id="56" dur="500" fill="hold"/>
                                        <p:tgtEl>
                                          <p:spTgt spid="41"/>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8" presetClass="entr" presetSubtype="16" fill="hold" grpId="0" nodeType="click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diamond(in)">
                                      <p:cBhvr>
                                        <p:cTn id="61" dur="1000"/>
                                        <p:tgtEl>
                                          <p:spTgt spid="44"/>
                                        </p:tgtEl>
                                      </p:cBhvr>
                                    </p:animEffect>
                                  </p:childTnLst>
                                </p:cTn>
                              </p:par>
                              <p:par>
                                <p:cTn id="62" presetID="8" presetClass="entr" presetSubtype="16"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diamond(in)">
                                      <p:cBhvr>
                                        <p:cTn id="64" dur="1000"/>
                                        <p:tgtEl>
                                          <p:spTgt spid="45"/>
                                        </p:tgtEl>
                                      </p:cBhvr>
                                    </p:animEffect>
                                  </p:childTnLst>
                                </p:cTn>
                              </p:par>
                              <p:par>
                                <p:cTn id="65" presetID="8" presetClass="entr" presetSubtype="16"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amond(in)">
                                      <p:cBhvr>
                                        <p:cTn id="67" dur="1000"/>
                                        <p:tgtEl>
                                          <p:spTgt spid="46"/>
                                        </p:tgtEl>
                                      </p:cBhvr>
                                    </p:animEffect>
                                  </p:childTnLst>
                                </p:cTn>
                              </p:par>
                              <p:par>
                                <p:cTn id="68" presetID="8" presetClass="entr" presetSubtype="16"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diamond(in)">
                                      <p:cBhvr>
                                        <p:cTn id="70" dur="1000"/>
                                        <p:tgtEl>
                                          <p:spTgt spid="47"/>
                                        </p:tgtEl>
                                      </p:cBhvr>
                                    </p:animEffect>
                                  </p:childTnLst>
                                </p:cTn>
                              </p:par>
                              <p:par>
                                <p:cTn id="71" presetID="8" presetClass="entr" presetSubtype="16"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diamond(in)">
                                      <p:cBhvr>
                                        <p:cTn id="73" dur="1000"/>
                                        <p:tgtEl>
                                          <p:spTgt spid="48"/>
                                        </p:tgtEl>
                                      </p:cBhvr>
                                    </p:animEffect>
                                  </p:childTnLst>
                                </p:cTn>
                              </p:par>
                            </p:childTnLst>
                          </p:cTn>
                        </p:par>
                        <p:par>
                          <p:cTn id="74" fill="hold">
                            <p:stCondLst>
                              <p:cond delay="1000"/>
                            </p:stCondLst>
                            <p:childTnLst>
                              <p:par>
                                <p:cTn id="75" presetID="8" presetClass="entr" presetSubtype="16" fill="hold" grpId="0" nodeType="afterEffect">
                                  <p:stCondLst>
                                    <p:cond delay="0"/>
                                  </p:stCondLst>
                                  <p:childTnLst>
                                    <p:set>
                                      <p:cBhvr>
                                        <p:cTn id="76" dur="1" fill="hold">
                                          <p:stCondLst>
                                            <p:cond delay="0"/>
                                          </p:stCondLst>
                                        </p:cTn>
                                        <p:tgtEl>
                                          <p:spTgt spid="49"/>
                                        </p:tgtEl>
                                        <p:attrNameLst>
                                          <p:attrName>style.visibility</p:attrName>
                                        </p:attrNameLst>
                                      </p:cBhvr>
                                      <p:to>
                                        <p:strVal val="visible"/>
                                      </p:to>
                                    </p:set>
                                    <p:animEffect transition="in" filter="diamond(in)">
                                      <p:cBhvr>
                                        <p:cTn id="77" dur="1000"/>
                                        <p:tgtEl>
                                          <p:spTgt spid="49"/>
                                        </p:tgtEl>
                                      </p:cBhvr>
                                    </p:animEffect>
                                  </p:childTnLst>
                                </p:cTn>
                              </p:par>
                              <p:par>
                                <p:cTn id="78" presetID="8" presetClass="entr" presetSubtype="16" fill="hold" grpId="0" nodeType="with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diamond(in)">
                                      <p:cBhvr>
                                        <p:cTn id="80" dur="1000"/>
                                        <p:tgtEl>
                                          <p:spTgt spid="50"/>
                                        </p:tgtEl>
                                      </p:cBhvr>
                                    </p:animEffect>
                                  </p:childTnLst>
                                </p:cTn>
                              </p:par>
                              <p:par>
                                <p:cTn id="81" presetID="8" presetClass="entr" presetSubtype="16"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animEffect transition="in" filter="diamond(in)">
                                      <p:cBhvr>
                                        <p:cTn id="83" dur="1000"/>
                                        <p:tgtEl>
                                          <p:spTgt spid="51"/>
                                        </p:tgtEl>
                                      </p:cBhvr>
                                    </p:animEffect>
                                  </p:childTnLst>
                                </p:cTn>
                              </p:par>
                              <p:par>
                                <p:cTn id="84" presetID="8" presetClass="entr" presetSubtype="16" fill="hold" grpId="0" nodeType="with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diamond(in)">
                                      <p:cBhvr>
                                        <p:cTn id="86" dur="1000"/>
                                        <p:tgtEl>
                                          <p:spTgt spid="52"/>
                                        </p:tgtEl>
                                      </p:cBhvr>
                                    </p:animEffect>
                                  </p:childTnLst>
                                </p:cTn>
                              </p:par>
                              <p:par>
                                <p:cTn id="87" presetID="8" presetClass="entr" presetSubtype="16" fill="hold" grpId="0" nodeType="withEffect">
                                  <p:stCondLst>
                                    <p:cond delay="0"/>
                                  </p:stCondLst>
                                  <p:childTnLst>
                                    <p:set>
                                      <p:cBhvr>
                                        <p:cTn id="88" dur="1" fill="hold">
                                          <p:stCondLst>
                                            <p:cond delay="0"/>
                                          </p:stCondLst>
                                        </p:cTn>
                                        <p:tgtEl>
                                          <p:spTgt spid="53"/>
                                        </p:tgtEl>
                                        <p:attrNameLst>
                                          <p:attrName>style.visibility</p:attrName>
                                        </p:attrNameLst>
                                      </p:cBhvr>
                                      <p:to>
                                        <p:strVal val="visible"/>
                                      </p:to>
                                    </p:set>
                                    <p:animEffect transition="in" filter="diamond(in)">
                                      <p:cBhvr>
                                        <p:cTn id="89" dur="1000"/>
                                        <p:tgtEl>
                                          <p:spTgt spid="53"/>
                                        </p:tgtEl>
                                      </p:cBhvr>
                                    </p:animEffect>
                                  </p:childTnLst>
                                </p:cTn>
                              </p:par>
                              <p:par>
                                <p:cTn id="90" presetID="8" presetClass="entr" presetSubtype="16" fill="hold" grpId="0" nodeType="withEffect">
                                  <p:stCondLst>
                                    <p:cond delay="0"/>
                                  </p:stCondLst>
                                  <p:childTnLst>
                                    <p:set>
                                      <p:cBhvr>
                                        <p:cTn id="91" dur="1" fill="hold">
                                          <p:stCondLst>
                                            <p:cond delay="0"/>
                                          </p:stCondLst>
                                        </p:cTn>
                                        <p:tgtEl>
                                          <p:spTgt spid="54"/>
                                        </p:tgtEl>
                                        <p:attrNameLst>
                                          <p:attrName>style.visibility</p:attrName>
                                        </p:attrNameLst>
                                      </p:cBhvr>
                                      <p:to>
                                        <p:strVal val="visible"/>
                                      </p:to>
                                    </p:set>
                                    <p:animEffect transition="in" filter="diamond(in)">
                                      <p:cBhvr>
                                        <p:cTn id="92" dur="1000"/>
                                        <p:tgtEl>
                                          <p:spTgt spid="54"/>
                                        </p:tgtEl>
                                      </p:cBhvr>
                                    </p:animEffect>
                                  </p:childTnLst>
                                </p:cTn>
                              </p:par>
                              <p:par>
                                <p:cTn id="93" presetID="8" presetClass="entr" presetSubtype="16"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diamond(in)">
                                      <p:cBhvr>
                                        <p:cTn id="95" dur="1000"/>
                                        <p:tgtEl>
                                          <p:spTgt spid="55"/>
                                        </p:tgtEl>
                                      </p:cBhvr>
                                    </p:animEffect>
                                  </p:childTnLst>
                                </p:cTn>
                              </p:par>
                              <p:par>
                                <p:cTn id="96" presetID="8" presetClass="entr" presetSubtype="16" fill="hold" grpId="0" nodeType="withEffect">
                                  <p:stCondLst>
                                    <p:cond delay="0"/>
                                  </p:stCondLst>
                                  <p:childTnLst>
                                    <p:set>
                                      <p:cBhvr>
                                        <p:cTn id="97" dur="1" fill="hold">
                                          <p:stCondLst>
                                            <p:cond delay="0"/>
                                          </p:stCondLst>
                                        </p:cTn>
                                        <p:tgtEl>
                                          <p:spTgt spid="56"/>
                                        </p:tgtEl>
                                        <p:attrNameLst>
                                          <p:attrName>style.visibility</p:attrName>
                                        </p:attrNameLst>
                                      </p:cBhvr>
                                      <p:to>
                                        <p:strVal val="visible"/>
                                      </p:to>
                                    </p:set>
                                    <p:animEffect transition="in" filter="diamond(in)">
                                      <p:cBhvr>
                                        <p:cTn id="98" dur="1000"/>
                                        <p:tgtEl>
                                          <p:spTgt spid="56"/>
                                        </p:tgtEl>
                                      </p:cBhvr>
                                    </p:animEffec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57"/>
                                        </p:tgtEl>
                                        <p:attrNameLst>
                                          <p:attrName>style.visibility</p:attrName>
                                        </p:attrNameLst>
                                      </p:cBhvr>
                                      <p:to>
                                        <p:strVal val="visible"/>
                                      </p:to>
                                    </p:set>
                                    <p:anim calcmode="lin" valueType="num">
                                      <p:cBhvr additive="base">
                                        <p:cTn id="103" dur="500" fill="hold"/>
                                        <p:tgtEl>
                                          <p:spTgt spid="57"/>
                                        </p:tgtEl>
                                        <p:attrNameLst>
                                          <p:attrName>ppt_x</p:attrName>
                                        </p:attrNameLst>
                                      </p:cBhvr>
                                      <p:tavLst>
                                        <p:tav tm="0">
                                          <p:val>
                                            <p:strVal val="#ppt_x"/>
                                          </p:val>
                                        </p:tav>
                                        <p:tav tm="100000">
                                          <p:val>
                                            <p:strVal val="#ppt_x"/>
                                          </p:val>
                                        </p:tav>
                                      </p:tavLst>
                                    </p:anim>
                                    <p:anim calcmode="lin" valueType="num">
                                      <p:cBhvr additive="base">
                                        <p:cTn id="10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nodeType="clickEffect">
                                  <p:stCondLst>
                                    <p:cond delay="0"/>
                                  </p:stCondLst>
                                  <p:childTnLst>
                                    <p:set>
                                      <p:cBhvr>
                                        <p:cTn id="108" dur="1" fill="hold">
                                          <p:stCondLst>
                                            <p:cond delay="0"/>
                                          </p:stCondLst>
                                        </p:cTn>
                                        <p:tgtEl>
                                          <p:spTgt spid="60"/>
                                        </p:tgtEl>
                                        <p:attrNameLst>
                                          <p:attrName>style.visibility</p:attrName>
                                        </p:attrNameLst>
                                      </p:cBhvr>
                                      <p:to>
                                        <p:strVal val="visible"/>
                                      </p:to>
                                    </p:set>
                                    <p:anim calcmode="lin" valueType="num">
                                      <p:cBhvr additive="base">
                                        <p:cTn id="109" dur="500" fill="hold"/>
                                        <p:tgtEl>
                                          <p:spTgt spid="60"/>
                                        </p:tgtEl>
                                        <p:attrNameLst>
                                          <p:attrName>ppt_x</p:attrName>
                                        </p:attrNameLst>
                                      </p:cBhvr>
                                      <p:tavLst>
                                        <p:tav tm="0">
                                          <p:val>
                                            <p:strVal val="1+#ppt_w/2"/>
                                          </p:val>
                                        </p:tav>
                                        <p:tav tm="100000">
                                          <p:val>
                                            <p:strVal val="#ppt_x"/>
                                          </p:val>
                                        </p:tav>
                                      </p:tavLst>
                                    </p:anim>
                                    <p:anim calcmode="lin" valueType="num">
                                      <p:cBhvr additive="base">
                                        <p:cTn id="110"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64"/>
                                        </p:tgtEl>
                                        <p:attrNameLst>
                                          <p:attrName>style.visibility</p:attrName>
                                        </p:attrNameLst>
                                      </p:cBhvr>
                                      <p:to>
                                        <p:strVal val="visible"/>
                                      </p:to>
                                    </p:set>
                                    <p:anim calcmode="lin" valueType="num">
                                      <p:cBhvr additive="base">
                                        <p:cTn id="115" dur="500" fill="hold"/>
                                        <p:tgtEl>
                                          <p:spTgt spid="64"/>
                                        </p:tgtEl>
                                        <p:attrNameLst>
                                          <p:attrName>ppt_x</p:attrName>
                                        </p:attrNameLst>
                                      </p:cBhvr>
                                      <p:tavLst>
                                        <p:tav tm="0">
                                          <p:val>
                                            <p:strVal val="0-#ppt_w/2"/>
                                          </p:val>
                                        </p:tav>
                                        <p:tav tm="100000">
                                          <p:val>
                                            <p:strVal val="#ppt_x"/>
                                          </p:val>
                                        </p:tav>
                                      </p:tavLst>
                                    </p:anim>
                                    <p:anim calcmode="lin" valueType="num">
                                      <p:cBhvr additive="base">
                                        <p:cTn id="116" dur="500" fill="hold"/>
                                        <p:tgtEl>
                                          <p:spTgt spid="64"/>
                                        </p:tgtEl>
                                        <p:attrNameLst>
                                          <p:attrName>ppt_y</p:attrName>
                                        </p:attrNameLst>
                                      </p:cBhvr>
                                      <p:tavLst>
                                        <p:tav tm="0">
                                          <p:val>
                                            <p:strVal val="#ppt_y"/>
                                          </p:val>
                                        </p:tav>
                                        <p:tav tm="100000">
                                          <p:val>
                                            <p:strVal val="#ppt_y"/>
                                          </p:val>
                                        </p:tav>
                                      </p:tavLst>
                                    </p:anim>
                                  </p:childTnLst>
                                </p:cTn>
                              </p:par>
                            </p:childTnLst>
                          </p:cTn>
                        </p:par>
                        <p:par>
                          <p:cTn id="117" fill="hold">
                            <p:stCondLst>
                              <p:cond delay="500"/>
                            </p:stCondLst>
                            <p:childTnLst>
                              <p:par>
                                <p:cTn id="118" presetID="10" presetClass="entr" presetSubtype="0" fill="hold" grpId="0" nodeType="afterEffect">
                                  <p:stCondLst>
                                    <p:cond delay="0"/>
                                  </p:stCondLst>
                                  <p:childTnLst>
                                    <p:set>
                                      <p:cBhvr>
                                        <p:cTn id="119" dur="1" fill="hold">
                                          <p:stCondLst>
                                            <p:cond delay="0"/>
                                          </p:stCondLst>
                                        </p:cTn>
                                        <p:tgtEl>
                                          <p:spTgt spid="65"/>
                                        </p:tgtEl>
                                        <p:attrNameLst>
                                          <p:attrName>style.visibility</p:attrName>
                                        </p:attrNameLst>
                                      </p:cBhvr>
                                      <p:to>
                                        <p:strVal val="visible"/>
                                      </p:to>
                                    </p:set>
                                    <p:animEffect transition="in" filter="fade">
                                      <p:cBhvr>
                                        <p:cTn id="120" dur="1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44" grpId="0"/>
      <p:bldP spid="45" grpId="0"/>
      <p:bldP spid="46" grpId="0"/>
      <p:bldP spid="47" grpId="0"/>
      <p:bldP spid="48" grpId="0"/>
      <p:bldP spid="49" grpId="0"/>
      <p:bldP spid="50" grpId="0"/>
      <p:bldP spid="51" grpId="0"/>
      <p:bldP spid="52" grpId="0"/>
      <p:bldP spid="53" grpId="0"/>
      <p:bldP spid="54" grpId="0"/>
      <p:bldP spid="55" grpId="0"/>
      <p:bldP spid="56" grpId="0"/>
      <p:bldP spid="63" grpId="0"/>
      <p:bldP spid="64" grpId="0"/>
      <p:bldP spid="65" grpId="0"/>
    </p:bldLst>
  </p:timing>
</p:sld>
</file>

<file path=ppt/theme/theme1.xml><?xml version="1.0" encoding="utf-8"?>
<a:theme xmlns:a="http://schemas.openxmlformats.org/drawingml/2006/main" name="Cover and End Slide Master">
  <a:themeElements>
    <a:clrScheme name="Custom 2">
      <a:dk1>
        <a:sysClr val="windowText" lastClr="000000"/>
      </a:dk1>
      <a:lt1>
        <a:sysClr val="window" lastClr="FFFFFF"/>
      </a:lt1>
      <a:dk2>
        <a:srgbClr val="44546A"/>
      </a:dk2>
      <a:lt2>
        <a:srgbClr val="E7E6E6"/>
      </a:lt2>
      <a:accent1>
        <a:srgbClr val="FDBDC7"/>
      </a:accent1>
      <a:accent2>
        <a:srgbClr val="BE8BE2"/>
      </a:accent2>
      <a:accent3>
        <a:srgbClr val="96E5D8"/>
      </a:accent3>
      <a:accent4>
        <a:srgbClr val="85C2F8"/>
      </a:accent4>
      <a:accent5>
        <a:srgbClr val="BFBFBF"/>
      </a:accent5>
      <a:accent6>
        <a:srgbClr val="3F3F3F"/>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OPENED BOOK">
      <a:dk1>
        <a:sysClr val="windowText" lastClr="000000"/>
      </a:dk1>
      <a:lt1>
        <a:sysClr val="window" lastClr="FFFFFF"/>
      </a:lt1>
      <a:dk2>
        <a:srgbClr val="44546A"/>
      </a:dk2>
      <a:lt2>
        <a:srgbClr val="E7E6E6"/>
      </a:lt2>
      <a:accent1>
        <a:srgbClr val="FDBDC7"/>
      </a:accent1>
      <a:accent2>
        <a:srgbClr val="BE8BE2"/>
      </a:accent2>
      <a:accent3>
        <a:srgbClr val="96E5D8"/>
      </a:accent3>
      <a:accent4>
        <a:srgbClr val="85C2F8"/>
      </a:accent4>
      <a:accent5>
        <a:srgbClr val="BFBFBF"/>
      </a:accent5>
      <a:accent6>
        <a:srgbClr val="3F3F3F"/>
      </a:accent6>
      <a:hlink>
        <a:srgbClr val="0563C1"/>
      </a:hlink>
      <a:folHlink>
        <a:srgbClr val="954F72"/>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Golden-Egg">
      <a:dk1>
        <a:sysClr val="windowText" lastClr="000000"/>
      </a:dk1>
      <a:lt1>
        <a:sysClr val="window" lastClr="FFFFFF"/>
      </a:lt1>
      <a:dk2>
        <a:srgbClr val="44546A"/>
      </a:dk2>
      <a:lt2>
        <a:srgbClr val="E7E6E6"/>
      </a:lt2>
      <a:accent1>
        <a:srgbClr val="FDBDC7"/>
      </a:accent1>
      <a:accent2>
        <a:srgbClr val="BE8BE2"/>
      </a:accent2>
      <a:accent3>
        <a:srgbClr val="96E5D8"/>
      </a:accent3>
      <a:accent4>
        <a:srgbClr val="85C2F8"/>
      </a:accent4>
      <a:accent5>
        <a:srgbClr val="BFBFBF"/>
      </a:accent5>
      <a:accent6>
        <a:srgbClr val="3F3F3F"/>
      </a:accent6>
      <a:hlink>
        <a:srgbClr val="0563C1"/>
      </a:hlink>
      <a:folHlink>
        <a:srgbClr val="954F72"/>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4219</TotalTime>
  <Words>3565</Words>
  <Application>Microsoft Office PowerPoint</Application>
  <PresentationFormat>Widescreen</PresentationFormat>
  <Paragraphs>631</Paragraphs>
  <Slides>32</Slides>
  <Notes>28</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32</vt:i4>
      </vt:variant>
    </vt:vector>
  </HeadingPairs>
  <TitlesOfParts>
    <vt:vector size="42" baseType="lpstr">
      <vt:lpstr>Arial</vt:lpstr>
      <vt:lpstr>Arial Unicode MS</vt:lpstr>
      <vt:lpstr>Calibri</vt:lpstr>
      <vt:lpstr>Tahoma</vt:lpstr>
      <vt:lpstr>Times New Roman</vt:lpstr>
      <vt:lpstr>Wingdings</vt:lpstr>
      <vt:lpstr>Cover and End Slide Master</vt:lpstr>
      <vt:lpstr>Contents Slide Master</vt:lpstr>
      <vt:lpstr>Section Break Slide Master</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arenar</cp:lastModifiedBy>
  <cp:revision>293</cp:revision>
  <dcterms:created xsi:type="dcterms:W3CDTF">2018-04-24T17:14:44Z</dcterms:created>
  <dcterms:modified xsi:type="dcterms:W3CDTF">2020-11-23T11:01:06Z</dcterms:modified>
</cp:coreProperties>
</file>