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6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7ECE-BEEA-43C5-BD5D-AC4419B95893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009-9A02-4EF6-BD02-44B9DBFCCAE0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FFBF-C0B4-4D1A-B418-314544B11E15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C37-9275-4E19-9749-1F7B144AA502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7921-8615-42F8-91CF-3ED74FEC9D2E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A618-2A81-44AD-A4A8-FB7F46235A38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A990-942A-4FC2-BE7B-E08A712B1122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F949-08DF-4A54-9FE0-4FB0C67C2349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C1B1-A905-4619-86A2-24D9A17147A4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E11C-1CD3-438A-93D8-A32F3E4BFE5B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CD89-FC45-443A-AAB0-CF087EEE20D8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AA7A-D881-410F-81AC-E30397DDA491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" y="1728788"/>
            <a:ext cx="8475663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22638"/>
            <a:ext cx="8437563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1575" y="4492625"/>
            <a:ext cx="2892425" cy="17526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" y="1739900"/>
            <a:ext cx="8243888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71488" y="3892550"/>
            <a:ext cx="8229600" cy="1157288"/>
          </a:xfrm>
          <a:noFill/>
        </p:spPr>
      </p:pic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29937"/>
            <a:ext cx="3221038" cy="181133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Simulation of a pure pursuit problem (</a:t>
            </a:r>
            <a:r>
              <a:rPr lang="en-US" dirty="0" smtClean="0">
                <a:solidFill>
                  <a:srgbClr val="C00000"/>
                </a:solidFill>
              </a:rPr>
              <a:t>2013</a:t>
            </a:r>
            <a:r>
              <a:rPr lang="en-US" dirty="0" smtClean="0"/>
              <a:t>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1752601"/>
            <a:ext cx="4495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518"/>
            <a:ext cx="60864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1379538"/>
            <a:ext cx="4495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488" y="1446213"/>
            <a:ext cx="8761412" cy="4429125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1271588"/>
            <a:ext cx="8694737" cy="4314825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86487"/>
            <a:ext cx="7162800" cy="67650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6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Few examples…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Reference Book:</a:t>
            </a:r>
          </a:p>
          <a:p>
            <a:pPr lvl="1"/>
            <a:r>
              <a:rPr lang="en-US" sz="2000" dirty="0" smtClean="0"/>
              <a:t>System Simulation with</a:t>
            </a:r>
          </a:p>
          <a:p>
            <a:pPr marL="457200" lvl="1" indent="0">
              <a:buNone/>
            </a:pPr>
            <a:r>
              <a:rPr lang="en-US" sz="2000" dirty="0" smtClean="0"/>
              <a:t>     Digital Computer</a:t>
            </a:r>
          </a:p>
          <a:p>
            <a:pPr lvl="1"/>
            <a:r>
              <a:rPr lang="en-US" sz="2000" dirty="0" smtClean="0"/>
              <a:t>By: </a:t>
            </a:r>
            <a:r>
              <a:rPr lang="en-US" sz="2000" dirty="0" err="1" smtClean="0"/>
              <a:t>Narsingh</a:t>
            </a:r>
            <a:r>
              <a:rPr lang="en-US" sz="2000" dirty="0" smtClean="0"/>
              <a:t> </a:t>
            </a:r>
            <a:r>
              <a:rPr lang="en-US" sz="2000" dirty="0" err="1" smtClean="0"/>
              <a:t>Deo</a:t>
            </a:r>
            <a:endParaRPr lang="en-US" sz="2000" dirty="0" smtClean="0"/>
          </a:p>
          <a:p>
            <a:r>
              <a:rPr lang="en-US" sz="2400" dirty="0" smtClean="0"/>
              <a:t>Chapter No.: 1 (Introduction)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5925" y="1481138"/>
            <a:ext cx="26003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Pure Pursuit</a:t>
            </a:r>
          </a:p>
          <a:p>
            <a:pPr lvl="1"/>
            <a:r>
              <a:rPr lang="en-US" sz="2000" smtClean="0"/>
              <a:t>Pure: Clean or unpolluted </a:t>
            </a:r>
          </a:p>
          <a:p>
            <a:pPr lvl="1"/>
            <a:r>
              <a:rPr lang="en-US" sz="2000" smtClean="0"/>
              <a:t>Pursuit:  Chase or Hunt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That is</a:t>
            </a:r>
            <a:r>
              <a:rPr lang="en-US" sz="2000" smtClean="0"/>
              <a:t>: we are going to study some hunting or chasing problem.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Simulation of a pure </a:t>
            </a:r>
            <a:r>
              <a:rPr lang="en-US" smtClean="0"/>
              <a:t>pursuit problem (2013)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Problem Statement:</a:t>
            </a:r>
          </a:p>
          <a:p>
            <a:pPr lvl="1" algn="just">
              <a:lnSpc>
                <a:spcPts val="3500"/>
              </a:lnSpc>
            </a:pPr>
            <a:r>
              <a:rPr lang="en-US" sz="2000" dirty="0" smtClean="0"/>
              <a:t>A fighter aircraft sights an enemy bomber and flies directly toward it, in order to catch up with the bomber and destroy it. The bomber (the target) continues flying (along a specified curve) so the fighter (the pursuer) has to change its direction to keep pointed toward the target. </a:t>
            </a:r>
            <a:r>
              <a:rPr lang="en-US" sz="2000" i="1" u="sng" dirty="0" smtClean="0"/>
              <a:t>We are interested in determining the attack course of the fighter and in knowing how long it would take for it to catch up with the bomber</a:t>
            </a:r>
          </a:p>
          <a:p>
            <a:pPr algn="just"/>
            <a:r>
              <a:rPr lang="en-US" sz="2400" dirty="0" smtClean="0"/>
              <a:t>Target – Bomber</a:t>
            </a:r>
          </a:p>
          <a:p>
            <a:pPr algn="just"/>
            <a:r>
              <a:rPr lang="en-US" sz="2400" dirty="0" smtClean="0"/>
              <a:t>Pursuer – Fighter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500"/>
              </a:lnSpc>
            </a:pPr>
            <a:r>
              <a:rPr lang="en-US" sz="2400" dirty="0" smtClean="0"/>
              <a:t>If the target flies along a straight line, the problem can be solved directly with analytic techniques. </a:t>
            </a:r>
          </a:p>
          <a:p>
            <a:pPr algn="just">
              <a:lnSpc>
                <a:spcPts val="3500"/>
              </a:lnSpc>
            </a:pPr>
            <a:r>
              <a:rPr lang="en-US" sz="2400" dirty="0" smtClean="0"/>
              <a:t>However, if the path of the target is curved, the problem is much more difficult and normally cannot be solved directly.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… simplifying conditions: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</a:rPr>
              <a:t>The target and the pursuer are flying in the </a:t>
            </a:r>
            <a:r>
              <a:rPr lang="en-US" sz="2000" b="1" dirty="0" smtClean="0">
                <a:ea typeface="+mn-ea"/>
              </a:rPr>
              <a:t>same horizontal plane </a:t>
            </a:r>
            <a:r>
              <a:rPr lang="en-US" sz="2000" dirty="0" smtClean="0">
                <a:ea typeface="+mn-ea"/>
              </a:rPr>
              <a:t>when the fighter first sights the bomber, and both stay in that plane. This makes the pursuit model </a:t>
            </a:r>
            <a:r>
              <a:rPr lang="en-US" sz="2000" b="1" dirty="0" smtClean="0">
                <a:ea typeface="+mn-ea"/>
              </a:rPr>
              <a:t>two-dimensional</a:t>
            </a:r>
            <a:r>
              <a:rPr lang="en-US" sz="2000" dirty="0" smtClean="0">
                <a:ea typeface="+mn-ea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</a:rPr>
              <a:t>The </a:t>
            </a:r>
            <a:r>
              <a:rPr lang="en-US" sz="2000" b="1" dirty="0" smtClean="0">
                <a:ea typeface="+mn-ea"/>
              </a:rPr>
              <a:t>fighter's speed VF is constant </a:t>
            </a:r>
            <a:r>
              <a:rPr lang="en-US" sz="2000" dirty="0" smtClean="0">
                <a:ea typeface="+mn-ea"/>
              </a:rPr>
              <a:t>(20 kms/minute).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</a:rPr>
              <a:t>The </a:t>
            </a:r>
            <a:r>
              <a:rPr lang="en-US" sz="2000" b="1" dirty="0" smtClean="0">
                <a:ea typeface="+mn-ea"/>
              </a:rPr>
              <a:t>target's</a:t>
            </a:r>
            <a:r>
              <a:rPr lang="en-US" sz="2000" dirty="0" smtClean="0">
                <a:ea typeface="+mn-ea"/>
              </a:rPr>
              <a:t> path (i.e., its position as a function of time) is </a:t>
            </a:r>
            <a:r>
              <a:rPr lang="en-US" sz="2000" b="1" dirty="0" smtClean="0">
                <a:ea typeface="+mn-ea"/>
              </a:rPr>
              <a:t>specified</a:t>
            </a:r>
            <a:r>
              <a:rPr lang="en-US" sz="2000" dirty="0" smtClean="0">
                <a:ea typeface="+mn-ea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</a:rPr>
              <a:t>After a fixed time span at (every minute, in this case) the fighter changes its direction in order to point itself toward the bomber.</a:t>
            </a:r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5" y="1666875"/>
            <a:ext cx="7140575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Simulation of a pure pursuit problem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Coordinate of Bomber is known to us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2349500"/>
            <a:ext cx="8747125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562600"/>
            <a:ext cx="5372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Simulation of a pure pursuit problem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6838" y="1924050"/>
            <a:ext cx="8943975" cy="3998913"/>
          </a:xfrm>
          <a:noFill/>
        </p:spPr>
      </p:pic>
      <p:sp>
        <p:nvSpPr>
          <p:cNvPr id="7" name="Rectangle 6"/>
          <p:cNvSpPr/>
          <p:nvPr/>
        </p:nvSpPr>
        <p:spPr>
          <a:xfrm>
            <a:off x="1924050" y="1965325"/>
            <a:ext cx="573088" cy="343852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50963" y="1733550"/>
            <a:ext cx="1719262" cy="1568450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382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Simulation and Modeling</vt:lpstr>
      <vt:lpstr>Few examples…</vt:lpstr>
      <vt:lpstr> Simulation of a pure pursuit problem</vt:lpstr>
      <vt:lpstr> Simulation of a pure pursuit problem (2013)</vt:lpstr>
      <vt:lpstr> Simulation of a pure pursuit problem</vt:lpstr>
      <vt:lpstr> Simulation of a pure pursuit problem</vt:lpstr>
      <vt:lpstr> Simulation of a pure pursuit problem</vt:lpstr>
      <vt:lpstr> Simulation of a pure pursuit problem</vt:lpstr>
      <vt:lpstr> Simulation of a pure pursuit problem</vt:lpstr>
      <vt:lpstr> Simulation of a pure pursuit problem</vt:lpstr>
      <vt:lpstr> Simulation of a pure pursuit problem</vt:lpstr>
      <vt:lpstr> Simulation of a pure pursuit problem (2013)</vt:lpstr>
      <vt:lpstr> Simulation of a pure pursuit problem</vt:lpstr>
      <vt:lpstr> Simulation of a pure pursuit problem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Abdullah  al shiam Shiam01</cp:lastModifiedBy>
  <cp:revision>44</cp:revision>
  <dcterms:created xsi:type="dcterms:W3CDTF">2012-09-06T17:38:48Z</dcterms:created>
  <dcterms:modified xsi:type="dcterms:W3CDTF">2017-02-23T02:42:01Z</dcterms:modified>
</cp:coreProperties>
</file>