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6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8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2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8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7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4602F-EF7F-4F31-9007-85B70EC6A727}" type="datetimeFigureOut">
              <a:rPr lang="en-US" smtClean="0"/>
              <a:t>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CF1A-28F4-4A40-A2B1-0007A9865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 solve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8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probability distribution function is some function that may be used to define a particular probability distribution. Depending upon which text is consulted, the term may refer to:</a:t>
            </a:r>
          </a:p>
        </p:txBody>
      </p:sp>
    </p:spTree>
    <p:extLst>
      <p:ext uri="{BB962C8B-B14F-4D97-AF65-F5344CB8AC3E}">
        <p14:creationId xmlns:p14="http://schemas.microsoft.com/office/powerpoint/2010/main" val="17427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density function(PDF)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probability theory, a probability density function (PDF), or density of a continuous random variable, is a function that describes the relative </a:t>
            </a:r>
            <a:r>
              <a:rPr lang="en-US" dirty="0" smtClean="0"/>
              <a:t>probability for </a:t>
            </a:r>
            <a:r>
              <a:rPr lang="en-US" dirty="0"/>
              <a:t>this random variable to take on a given value.</a:t>
            </a:r>
          </a:p>
        </p:txBody>
      </p:sp>
    </p:spTree>
    <p:extLst>
      <p:ext uri="{BB962C8B-B14F-4D97-AF65-F5344CB8AC3E}">
        <p14:creationId xmlns:p14="http://schemas.microsoft.com/office/powerpoint/2010/main" val="428070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pseudo random number?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pseudorandom </a:t>
            </a:r>
            <a:r>
              <a:rPr lang="en-US" dirty="0" smtClean="0"/>
              <a:t>number are number but not truly random </a:t>
            </a:r>
            <a:r>
              <a:rPr lang="en-US" dirty="0"/>
              <a:t>because the sequence eventually repeats </a:t>
            </a:r>
            <a:r>
              <a:rPr lang="en-US" dirty="0" smtClean="0"/>
              <a:t>and </a:t>
            </a:r>
            <a:r>
              <a:rPr lang="en-US" dirty="0" smtClean="0">
                <a:sym typeface="Wingdings" pitchFamily="2" charset="2"/>
              </a:rPr>
              <a:t>generating by </a:t>
            </a:r>
            <a:r>
              <a:rPr lang="en-US" dirty="0">
                <a:sym typeface="Wingdings" pitchFamily="2" charset="2"/>
              </a:rPr>
              <a:t>a known method removes the potential for true randomness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874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random number and pseudorandom number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number is truly random number.</a:t>
            </a:r>
          </a:p>
          <a:p>
            <a:r>
              <a:rPr lang="en-US" dirty="0" smtClean="0"/>
              <a:t>Pseudorandom number are not truly random number.</a:t>
            </a:r>
          </a:p>
          <a:p>
            <a:r>
              <a:rPr lang="en-US" dirty="0" smtClean="0"/>
              <a:t>Random number are not repeated.</a:t>
            </a:r>
          </a:p>
          <a:p>
            <a:r>
              <a:rPr lang="en-US" dirty="0"/>
              <a:t>Pseudorandom </a:t>
            </a:r>
            <a:r>
              <a:rPr lang="en-US" dirty="0" smtClean="0"/>
              <a:t>will </a:t>
            </a:r>
            <a:r>
              <a:rPr lang="en-US" dirty="0"/>
              <a:t>repeat eventually</a:t>
            </a:r>
            <a:r>
              <a:rPr lang="en-US" dirty="0" smtClean="0"/>
              <a:t>.</a:t>
            </a:r>
          </a:p>
          <a:p>
            <a:r>
              <a:rPr lang="en-US" dirty="0"/>
              <a:t>Random </a:t>
            </a:r>
            <a:r>
              <a:rPr lang="en-US" dirty="0" smtClean="0"/>
              <a:t>number are not predicted.</a:t>
            </a:r>
          </a:p>
          <a:p>
            <a:r>
              <a:rPr lang="en-US" dirty="0"/>
              <a:t>Pseudorandom</a:t>
            </a:r>
            <a:r>
              <a:rPr lang="en-US" dirty="0" smtClean="0"/>
              <a:t> always </a:t>
            </a:r>
            <a:r>
              <a:rPr lang="en-US" dirty="0"/>
              <a:t>be predicted based on the current 'state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2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come first Modeling and simulation?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Modeling is come first</a:t>
            </a:r>
          </a:p>
          <a:p>
            <a:pPr marL="0" indent="0">
              <a:buNone/>
            </a:pPr>
            <a:r>
              <a:rPr lang="en-US" dirty="0" smtClean="0"/>
              <a:t>See the modeling advantage….. </a:t>
            </a:r>
            <a:r>
              <a:rPr lang="en-US" smtClean="0"/>
              <a:t>Slide </a:t>
            </a:r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26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discrete system simulation and continuous system </a:t>
            </a:r>
            <a:r>
              <a:rPr lang="en-US" dirty="0" smtClean="0"/>
              <a:t>simulation (2013)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Discrete event simulation is appropriate for systems whose state is discrete and changes at particular time point and then remains in that state for some time. An example of such a system is the number of customers in a post office: The number of customers is discrete (integer) and the number of customers only changes when someone enters the post office or finishes its business at the counter.</a:t>
            </a:r>
          </a:p>
          <a:p>
            <a:endParaRPr lang="en-US" dirty="0"/>
          </a:p>
          <a:p>
            <a:r>
              <a:rPr lang="en-US" dirty="0"/>
              <a:t>Continuous simulation is appropriate for systems with a continuous state that changes continuously over time. An example of such a systems is the amount of liquid in a tank and or its temperature. Such a system can be described by differential equations. Continuous simulation is a technique to solve these equations numerically.</a:t>
            </a:r>
          </a:p>
        </p:txBody>
      </p:sp>
    </p:spTree>
    <p:extLst>
      <p:ext uri="{BB962C8B-B14F-4D97-AF65-F5344CB8AC3E}">
        <p14:creationId xmlns:p14="http://schemas.microsoft.com/office/powerpoint/2010/main" val="64612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frequency test?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frequency test is a test of uniformity. Two different methods available, Kolmogorov-Smirnov test and the chi-square test. Both tests measure the agreement between the distribution of a sample of generated random numbers and the theoretical uniform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74412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is used for system simulation?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simulation is a set of techniques that use computers to imitate the operations of various real-world tasks or processes through simulation. Computers are used to generate numeric models for the purpose of describing or displaying complex interaction among multiple variables within a system. </a:t>
            </a:r>
          </a:p>
        </p:txBody>
      </p:sp>
    </p:spTree>
    <p:extLst>
      <p:ext uri="{BB962C8B-B14F-4D97-AF65-F5344CB8AC3E}">
        <p14:creationId xmlns:p14="http://schemas.microsoft.com/office/powerpoint/2010/main" val="9177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random number generator</a:t>
            </a:r>
            <a:r>
              <a:rPr lang="en-US" b="1" dirty="0" smtClean="0"/>
              <a:t>? (2015)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number generator is a process that produces random numbers. Any random process (e.g., </a:t>
            </a:r>
            <a:r>
              <a:rPr lang="en-US" dirty="0" smtClean="0"/>
              <a:t>or </a:t>
            </a:r>
            <a:r>
              <a:rPr lang="en-US" dirty="0"/>
              <a:t>the toss of a die) can be used to generate random numbers. Stat Trek's Random Number Generator uses a statistical algorithm to produce random numbers.</a:t>
            </a:r>
          </a:p>
        </p:txBody>
      </p:sp>
    </p:spTree>
    <p:extLst>
      <p:ext uri="{BB962C8B-B14F-4D97-AF65-F5344CB8AC3E}">
        <p14:creationId xmlns:p14="http://schemas.microsoft.com/office/powerpoint/2010/main" val="392831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 number need to be tested?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random number generator is devised, one needs to test its property. The two properties we are concerned most are uniformity and </a:t>
            </a:r>
            <a:r>
              <a:rPr lang="en-US" dirty="0" smtClean="0"/>
              <a:t>independence.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1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random numbers?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Simulation</a:t>
            </a:r>
          </a:p>
          <a:p>
            <a:pPr marL="0" indent="0">
              <a:buNone/>
            </a:pPr>
            <a:r>
              <a:rPr lang="en-US" dirty="0"/>
              <a:t>• Sampling</a:t>
            </a:r>
          </a:p>
          <a:p>
            <a:pPr marL="0" indent="0">
              <a:buNone/>
            </a:pPr>
            <a:r>
              <a:rPr lang="en-US" dirty="0"/>
              <a:t>• Numerical analysis</a:t>
            </a:r>
          </a:p>
          <a:p>
            <a:pPr marL="0" indent="0">
              <a:buNone/>
            </a:pPr>
            <a:r>
              <a:rPr lang="en-US" dirty="0"/>
              <a:t>• Computer programming (e.g. </a:t>
            </a:r>
            <a:r>
              <a:rPr lang="en-US" dirty="0" smtClean="0"/>
              <a:t>randomized algorithm)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8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Random number in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sequence of numbers in a computer simulation used to make decisions or to generate new states are generated by a deterministic </a:t>
            </a:r>
            <a:r>
              <a:rPr lang="en-US" dirty="0" smtClean="0"/>
              <a:t>algorithm.</a:t>
            </a:r>
          </a:p>
          <a:p>
            <a:r>
              <a:rPr lang="en-US" dirty="0"/>
              <a:t>The generation of pseudo-random numbers is an important and common task in computer programming. While cryptography and certain numerical algorithms require a very high degree of apparent randomness, many other operations only need a modest amount of unpredictability. </a:t>
            </a:r>
            <a:endParaRPr lang="en-US" dirty="0" smtClean="0"/>
          </a:p>
          <a:p>
            <a:r>
              <a:rPr lang="en-US" dirty="0"/>
              <a:t>Random </a:t>
            </a:r>
            <a:r>
              <a:rPr lang="en-US" dirty="0" smtClean="0"/>
              <a:t>number are used for some for some </a:t>
            </a:r>
            <a:r>
              <a:rPr lang="en-US" dirty="0"/>
              <a:t>areas where producing an unpredictable result is desirable. </a:t>
            </a:r>
          </a:p>
        </p:txBody>
      </p:sp>
    </p:spTree>
    <p:extLst>
      <p:ext uri="{BB962C8B-B14F-4D97-AF65-F5344CB8AC3E}">
        <p14:creationId xmlns:p14="http://schemas.microsoft.com/office/powerpoint/2010/main" val="294111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random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Randomness has many uses in science, </a:t>
            </a:r>
            <a:r>
              <a:rPr lang="en-US" dirty="0">
                <a:solidFill>
                  <a:srgbClr val="008000"/>
                </a:solidFill>
              </a:rPr>
              <a:t>art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statistics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cryptography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gaming</a:t>
            </a:r>
            <a:r>
              <a:rPr lang="en-US" dirty="0"/>
              <a:t>, </a:t>
            </a:r>
            <a:r>
              <a:rPr lang="en-US" dirty="0">
                <a:solidFill>
                  <a:srgbClr val="008000"/>
                </a:solidFill>
              </a:rPr>
              <a:t>gambling</a:t>
            </a:r>
            <a:r>
              <a:rPr lang="en-US" dirty="0"/>
              <a:t>, and other fields. For example, random assignment in randomized controlled trials helps scientists to test hypotheses, and random numbers or pseudorandom numbers help video games such as video poker.</a:t>
            </a:r>
          </a:p>
        </p:txBody>
      </p:sp>
    </p:spTree>
    <p:extLst>
      <p:ext uri="{BB962C8B-B14F-4D97-AF65-F5344CB8AC3E}">
        <p14:creationId xmlns:p14="http://schemas.microsoft.com/office/powerpoint/2010/main" val="335757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Mean?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is the average of the numbers: </a:t>
            </a:r>
          </a:p>
        </p:txBody>
      </p:sp>
    </p:spTree>
    <p:extLst>
      <p:ext uri="{BB962C8B-B14F-4D97-AF65-F5344CB8AC3E}">
        <p14:creationId xmlns:p14="http://schemas.microsoft.com/office/powerpoint/2010/main" val="275396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"mode" is the value that occurs most often. If no number in the list is repeated, then there is no mode for the list.</a:t>
            </a:r>
          </a:p>
        </p:txBody>
      </p:sp>
    </p:spTree>
    <p:extLst>
      <p:ext uri="{BB962C8B-B14F-4D97-AF65-F5344CB8AC3E}">
        <p14:creationId xmlns:p14="http://schemas.microsoft.com/office/powerpoint/2010/main" val="11337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median?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"median" is the "middle" value in the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134800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748</Words>
  <Application>Microsoft Office PowerPoint</Application>
  <PresentationFormat>On-screen Show (4:3)</PresentationFormat>
  <Paragraphs>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Question solve</vt:lpstr>
      <vt:lpstr>What is a random number generator? (2015)</vt:lpstr>
      <vt:lpstr>why random number need to be tested?</vt:lpstr>
      <vt:lpstr>Why do we need random numbers?</vt:lpstr>
      <vt:lpstr>Importance of Random number in computer</vt:lpstr>
      <vt:lpstr>Applications of random number</vt:lpstr>
      <vt:lpstr>What is Mean? </vt:lpstr>
      <vt:lpstr>What is Mode</vt:lpstr>
      <vt:lpstr>What is median?</vt:lpstr>
      <vt:lpstr>Probability distribution function</vt:lpstr>
      <vt:lpstr>Probability density function(PDF)</vt:lpstr>
      <vt:lpstr>What is pseudo random number?</vt:lpstr>
      <vt:lpstr>Difference between random number and pseudorandom number (2012)</vt:lpstr>
      <vt:lpstr>Which one is come first Modeling and simulation? (2012)</vt:lpstr>
      <vt:lpstr>difference between discrete system simulation and continuous system simulation (2013)</vt:lpstr>
      <vt:lpstr>What is frequency test?</vt:lpstr>
      <vt:lpstr>why computer is used for system simulation?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 al shiam Shiam01</dc:creator>
  <cp:lastModifiedBy>Abdullah  al shiam Shiam01</cp:lastModifiedBy>
  <cp:revision>43</cp:revision>
  <dcterms:created xsi:type="dcterms:W3CDTF">2017-02-20T18:36:31Z</dcterms:created>
  <dcterms:modified xsi:type="dcterms:W3CDTF">2017-02-22T16:58:07Z</dcterms:modified>
</cp:coreProperties>
</file>