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1035-554B-41B5-B0EC-2DDD4A75F1D8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BA27-99E3-4E6F-BF7A-F6EFAF697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6017" y="1743968"/>
            <a:ext cx="1880316" cy="69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6170" y="1907032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Hostel Employee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24785" y="2276364"/>
            <a:ext cx="1326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3574" y="2548898"/>
            <a:ext cx="1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Emp_ID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89785" y="3115363"/>
            <a:ext cx="1326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89785" y="3387897"/>
            <a:ext cx="132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Emp_Name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25938" y="3387897"/>
            <a:ext cx="14553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4727" y="3660431"/>
            <a:ext cx="119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90880" y="3300029"/>
            <a:ext cx="1326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19669" y="3572563"/>
            <a:ext cx="1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127033" y="3190764"/>
            <a:ext cx="1326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55822" y="3463298"/>
            <a:ext cx="1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084361" y="2276364"/>
            <a:ext cx="135765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16212" y="2548898"/>
            <a:ext cx="149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Contact_no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44792" y="638355"/>
            <a:ext cx="74100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 Hostel Management </a:t>
            </a:r>
            <a:r>
              <a:rPr lang="en-US" sz="2400" dirty="0" smtClean="0"/>
              <a:t>System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000" dirty="0" smtClean="0"/>
              <a:t>Hostel Employee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56008" y="4848045"/>
            <a:ext cx="46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 : ER Diagram of Hostel Employee part</a:t>
            </a:r>
            <a:endParaRPr lang="en-US" dirty="0"/>
          </a:p>
        </p:txBody>
      </p:sp>
      <p:cxnSp>
        <p:nvCxnSpPr>
          <p:cNvPr id="38" name="Straight Connector 37"/>
          <p:cNvCxnSpPr>
            <a:stCxn id="4" idx="1"/>
          </p:cNvCxnSpPr>
          <p:nvPr/>
        </p:nvCxnSpPr>
        <p:spPr>
          <a:xfrm flipH="1">
            <a:off x="3251309" y="2091698"/>
            <a:ext cx="1944708" cy="548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14423" y="2439428"/>
            <a:ext cx="881594" cy="88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0" idx="0"/>
          </p:cNvCxnSpPr>
          <p:nvPr/>
        </p:nvCxnSpPr>
        <p:spPr>
          <a:xfrm>
            <a:off x="5453594" y="2439428"/>
            <a:ext cx="1" cy="94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825803" y="2439428"/>
            <a:ext cx="77273" cy="86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4" idx="1"/>
          </p:cNvCxnSpPr>
          <p:nvPr/>
        </p:nvCxnSpPr>
        <p:spPr>
          <a:xfrm>
            <a:off x="7076333" y="2412631"/>
            <a:ext cx="1244965" cy="91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3"/>
          </p:cNvCxnSpPr>
          <p:nvPr/>
        </p:nvCxnSpPr>
        <p:spPr>
          <a:xfrm>
            <a:off x="7076333" y="2091698"/>
            <a:ext cx="2008028" cy="57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2019-12-09T04:39:02Z</dcterms:created>
  <dcterms:modified xsi:type="dcterms:W3CDTF">2019-12-09T07:34:11Z</dcterms:modified>
</cp:coreProperties>
</file>