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74" r:id="rId5"/>
    <p:sldId id="272" r:id="rId6"/>
    <p:sldId id="258" r:id="rId7"/>
    <p:sldId id="259" r:id="rId8"/>
    <p:sldId id="260" r:id="rId9"/>
    <p:sldId id="261" r:id="rId10"/>
    <p:sldId id="262" r:id="rId11"/>
    <p:sldId id="263" r:id="rId12"/>
    <p:sldId id="270" r:id="rId13"/>
    <p:sldId id="264" r:id="rId14"/>
    <p:sldId id="265" r:id="rId15"/>
    <p:sldId id="266" r:id="rId16"/>
    <p:sldId id="271" r:id="rId17"/>
    <p:sldId id="267" r:id="rId18"/>
    <p:sldId id="269" r:id="rId19"/>
    <p:sldId id="268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49" autoAdjust="0"/>
    <p:restoredTop sz="94660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95E78-9B78-4B50-AE5A-474038A4AFB8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0A951-8D21-4173-9A26-6F5586ACE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6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笔转换灯跟电源键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号一样，但是报值的类型不同，一个是</a:t>
            </a:r>
            <a:r>
              <a:rPr lang="en-US" altLang="zh-CN" dirty="0" err="1" smtClean="0"/>
              <a:t>key_power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一个是</a:t>
            </a:r>
            <a:r>
              <a:rPr lang="en-US" altLang="zh-CN" dirty="0" err="1" smtClean="0"/>
              <a:t>key_kdbinputassist_p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A951-8D21-4173-9A26-6F5586ACE9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6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这个驱动的数据流不是单纯的走</a:t>
            </a:r>
            <a:r>
              <a:rPr lang="en-US" altLang="zh-CN" b="1" dirty="0" smtClean="0">
                <a:solidFill>
                  <a:srgbClr val="FF0000"/>
                </a:solidFill>
              </a:rPr>
              <a:t>input</a:t>
            </a:r>
            <a:r>
              <a:rPr lang="zh-CN" altLang="en-US" b="1" dirty="0" smtClean="0">
                <a:solidFill>
                  <a:srgbClr val="FF0000"/>
                </a:solidFill>
              </a:rPr>
              <a:t>子系统。中间有个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deamon</a:t>
            </a:r>
            <a:r>
              <a:rPr lang="zh-CN" altLang="en-US" b="1" dirty="0" smtClean="0">
                <a:solidFill>
                  <a:srgbClr val="FF0000"/>
                </a:solidFill>
              </a:rPr>
              <a:t>叫做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oskd</a:t>
            </a:r>
            <a:r>
              <a:rPr lang="zh-CN" altLang="en-US" b="1" dirty="0" smtClean="0">
                <a:solidFill>
                  <a:srgbClr val="FF0000"/>
                </a:solidFill>
              </a:rPr>
              <a:t>，对</a:t>
            </a:r>
            <a:r>
              <a:rPr lang="en-US" altLang="zh-CN" b="1" dirty="0" smtClean="0">
                <a:solidFill>
                  <a:srgbClr val="FF0000"/>
                </a:solidFill>
              </a:rPr>
              <a:t>driver</a:t>
            </a:r>
            <a:r>
              <a:rPr lang="zh-CN" altLang="en-US" b="1" dirty="0" smtClean="0">
                <a:solidFill>
                  <a:srgbClr val="FF0000"/>
                </a:solidFill>
              </a:rPr>
              <a:t>数据进行修改再向上传输</a:t>
            </a:r>
            <a:r>
              <a:rPr lang="en-US" altLang="zh-CN" b="1" dirty="0" smtClean="0">
                <a:solidFill>
                  <a:srgbClr val="FF0000"/>
                </a:solidFill>
              </a:rPr>
              <a:t>[</a:t>
            </a:r>
            <a:r>
              <a:rPr lang="zh-CN" altLang="en-US" b="1" dirty="0" smtClean="0">
                <a:solidFill>
                  <a:srgbClr val="FF0000"/>
                </a:solidFill>
              </a:rPr>
              <a:t>将</a:t>
            </a:r>
            <a:r>
              <a:rPr lang="en-US" altLang="zh-CN" b="1" dirty="0" err="1" smtClean="0">
                <a:solidFill>
                  <a:srgbClr val="FF0000"/>
                </a:solidFill>
              </a:rPr>
              <a:t>xy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raw</a:t>
            </a:r>
            <a:r>
              <a:rPr lang="zh-CN" altLang="en-US" b="1" dirty="0" smtClean="0">
                <a:solidFill>
                  <a:srgbClr val="FF0000"/>
                </a:solidFill>
              </a:rPr>
              <a:t>数据转换成</a:t>
            </a:r>
            <a:r>
              <a:rPr lang="en-US" altLang="zh-CN" b="1" dirty="0" smtClean="0">
                <a:solidFill>
                  <a:srgbClr val="FF0000"/>
                </a:solidFill>
              </a:rPr>
              <a:t>keyboard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raw</a:t>
            </a:r>
            <a:r>
              <a:rPr lang="zh-CN" altLang="en-US" b="1" dirty="0" smtClean="0">
                <a:solidFill>
                  <a:srgbClr val="FF0000"/>
                </a:solidFill>
              </a:rPr>
              <a:t>数据，放到</a:t>
            </a:r>
            <a:r>
              <a:rPr lang="en-US" altLang="zh-CN" b="1" dirty="0" smtClean="0">
                <a:solidFill>
                  <a:srgbClr val="FF0000"/>
                </a:solidFill>
              </a:rPr>
              <a:t>event10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err="1" smtClean="0">
                <a:solidFill>
                  <a:srgbClr val="FF0000"/>
                </a:solidFill>
              </a:rPr>
              <a:t>flatkeyboard</a:t>
            </a:r>
            <a:r>
              <a:rPr lang="zh-CN" altLang="en-US" b="1" dirty="0" smtClean="0">
                <a:solidFill>
                  <a:srgbClr val="FF0000"/>
                </a:solidFill>
              </a:rPr>
              <a:t>里面，然后走正常的</a:t>
            </a:r>
            <a:r>
              <a:rPr lang="en-US" altLang="zh-CN" b="1" dirty="0" smtClean="0">
                <a:solidFill>
                  <a:srgbClr val="FF0000"/>
                </a:solidFill>
              </a:rPr>
              <a:t>input</a:t>
            </a:r>
            <a:r>
              <a:rPr lang="zh-CN" altLang="en-US" b="1" dirty="0" smtClean="0">
                <a:solidFill>
                  <a:srgbClr val="FF0000"/>
                </a:solidFill>
              </a:rPr>
              <a:t>流程</a:t>
            </a:r>
            <a:r>
              <a:rPr lang="en-US" altLang="zh-CN" b="1" dirty="0" smtClean="0">
                <a:solidFill>
                  <a:srgbClr val="FF0000"/>
                </a:solidFill>
              </a:rPr>
              <a:t>][</a:t>
            </a:r>
            <a:r>
              <a:rPr lang="zh-CN" altLang="en-US" b="1" dirty="0" smtClean="0">
                <a:solidFill>
                  <a:srgbClr val="FF0000"/>
                </a:solidFill>
              </a:rPr>
              <a:t>坐标扫描码转按键扫描码，再走</a:t>
            </a:r>
            <a:r>
              <a:rPr lang="en-US" altLang="zh-CN" b="1" dirty="0" smtClean="0">
                <a:solidFill>
                  <a:srgbClr val="FF0000"/>
                </a:solidFill>
              </a:rPr>
              <a:t>input</a:t>
            </a:r>
            <a:r>
              <a:rPr lang="zh-CN" altLang="en-US" b="1" smtClean="0">
                <a:solidFill>
                  <a:srgbClr val="FF0000"/>
                </a:solidFill>
              </a:rPr>
              <a:t>子系统转按键码</a:t>
            </a:r>
            <a:r>
              <a:rPr lang="en-US" altLang="zh-CN" b="1" smtClean="0">
                <a:solidFill>
                  <a:srgbClr val="FF0000"/>
                </a:solidFill>
              </a:rPr>
              <a:t>]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A951-8D21-4173-9A26-6F5586ACE9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Hinge-sensor </a:t>
            </a:r>
            <a:r>
              <a:rPr lang="zh-CN" altLang="en-US" dirty="0" smtClean="0"/>
              <a:t>判断角度</a:t>
            </a:r>
            <a:r>
              <a:rPr lang="en-US" altLang="zh-CN" dirty="0" smtClean="0"/>
              <a:t>0《x《360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hall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360</a:t>
            </a:r>
            <a:r>
              <a:rPr lang="zh-CN" altLang="en-US" dirty="0" smtClean="0"/>
              <a:t>两个角度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A951-8D21-4173-9A26-6F5586ACE90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D1E9-E818-4EDB-BE12-72721BB07FF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Yeti</a:t>
            </a:r>
            <a:r>
              <a:rPr lang="zh-CN" altLang="en-US" dirty="0" smtClean="0"/>
              <a:t>设备驱动列表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SAR Sensor </a:t>
            </a:r>
            <a:r>
              <a:rPr lang="zh-CN" altLang="en-US" dirty="0" smtClean="0"/>
              <a:t>感应物体，人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drivers\input\misc\</a:t>
            </a:r>
            <a:r>
              <a:rPr lang="en-US" altLang="zh-CN" dirty="0" err="1" smtClean="0"/>
              <a:t>smtc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arch\x86\platform\intel-mid\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 platform_sx9310.c </a:t>
            </a:r>
          </a:p>
          <a:p>
            <a:pPr lvl="1"/>
            <a:r>
              <a:rPr lang="en-US" altLang="zh-CN" dirty="0" smtClean="0"/>
              <a:t>Include\linux\input\</a:t>
            </a:r>
            <a:r>
              <a:rPr lang="en-US" altLang="zh-CN" dirty="0" err="1" smtClean="0"/>
              <a:t>smtc</a:t>
            </a:r>
            <a:r>
              <a:rPr lang="en-US" altLang="zh-CN" dirty="0" smtClean="0"/>
              <a:t>\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/sys/bus/i2c/devices/1-0028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/sys/bus/i2c/devices/3-0028[N </a:t>
            </a:r>
            <a:r>
              <a:rPr lang="en-US" altLang="zh-CN" dirty="0" smtClean="0">
                <a:solidFill>
                  <a:schemeClr val="bg2"/>
                </a:solidFill>
              </a:rPr>
              <a:t>not have]</a:t>
            </a:r>
          </a:p>
          <a:p>
            <a:pPr lvl="2"/>
            <a:r>
              <a:rPr lang="en-US" altLang="zh-CN" dirty="0" smtClean="0"/>
              <a:t>&amp;</a:t>
            </a:r>
            <a:r>
              <a:rPr lang="en-US" altLang="zh-CN" dirty="0" err="1" smtClean="0"/>
              <a:t>dev_attr_calibrate.attr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 smtClean="0"/>
              <a:t>&amp;</a:t>
            </a:r>
            <a:r>
              <a:rPr lang="en-US" altLang="zh-CN" dirty="0" err="1" smtClean="0"/>
              <a:t>dev_attr_reg.attr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 smtClean="0"/>
              <a:t>&amp;</a:t>
            </a:r>
            <a:r>
              <a:rPr lang="en-US" altLang="zh-CN" dirty="0" err="1" smtClean="0"/>
              <a:t>dev_attr_status.attr</a:t>
            </a:r>
            <a:r>
              <a:rPr lang="en-US" altLang="zh-CN" dirty="0" smtClean="0"/>
              <a:t>,[0.1.2.3]</a:t>
            </a:r>
          </a:p>
          <a:p>
            <a:pPr lvl="2"/>
            <a:r>
              <a:rPr lang="en-US" altLang="zh-CN" dirty="0" smtClean="0"/>
              <a:t>&amp;</a:t>
            </a:r>
            <a:r>
              <a:rPr lang="en-US" altLang="zh-CN" dirty="0" err="1" smtClean="0"/>
              <a:t>dev_attr_enable.attr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/>
              <a:t>&amp;</a:t>
            </a:r>
            <a:r>
              <a:rPr lang="en-US" altLang="zh-CN" dirty="0" err="1" smtClean="0"/>
              <a:t>dev_attr_sarconfig.attr</a:t>
            </a:r>
            <a:r>
              <a:rPr lang="en-US" altLang="zh-CN" dirty="0"/>
              <a:t>,</a:t>
            </a:r>
            <a:endParaRPr lang="zh-CN" altLang="en-US" dirty="0"/>
          </a:p>
          <a:p>
            <a:pPr marL="914400" lvl="2" indent="0">
              <a:buNone/>
            </a:pPr>
            <a:endParaRPr lang="zh-CN" altLang="en-US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Store/get </a:t>
            </a:r>
            <a:r>
              <a:rPr lang="zh-CN" altLang="en-US" dirty="0" smtClean="0">
                <a:solidFill>
                  <a:srgbClr val="FF0000"/>
                </a:solidFill>
              </a:rPr>
              <a:t>函数没有用锁保护，需添加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Hall Sensor </a:t>
            </a:r>
            <a:r>
              <a:rPr lang="zh-CN" altLang="en-US" dirty="0" smtClean="0"/>
              <a:t>感应合上，分开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Drivers\switch\</a:t>
            </a:r>
          </a:p>
          <a:p>
            <a:pPr lvl="1"/>
            <a:r>
              <a:rPr lang="en-US" altLang="zh-CN" dirty="0" smtClean="0"/>
              <a:t>arch\x86\platform\intel-mid\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platform_hall.c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Include\linux\</a:t>
            </a:r>
            <a:r>
              <a:rPr lang="en-US" altLang="zh-CN" dirty="0" err="1" smtClean="0"/>
              <a:t>switch_hall.c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smtClean="0"/>
              <a:t>sys/class/switch2/</a:t>
            </a:r>
            <a:r>
              <a:rPr lang="en-US" altLang="zh-CN" dirty="0" err="1" smtClean="0"/>
              <a:t>sec_hall</a:t>
            </a:r>
            <a:r>
              <a:rPr lang="en-US" altLang="zh-CN" dirty="0" smtClean="0"/>
              <a:t>[</a:t>
            </a:r>
            <a:r>
              <a:rPr lang="zh-CN" altLang="en-US" dirty="0" smtClean="0"/>
              <a:t>贴在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面的摄像头那里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lvl="1"/>
            <a:r>
              <a:rPr lang="en-US" altLang="zh-CN" smtClean="0"/>
              <a:t>/</a:t>
            </a:r>
            <a:r>
              <a:rPr lang="en-US" altLang="zh-CN" smtClean="0"/>
              <a:t>sys/class/switch2/</a:t>
            </a:r>
            <a:r>
              <a:rPr lang="en-US" altLang="zh-CN"/>
              <a:t>h</a:t>
            </a:r>
            <a:r>
              <a:rPr lang="en-US" altLang="zh-CN" smtClean="0"/>
              <a:t>all</a:t>
            </a:r>
            <a:r>
              <a:rPr lang="en-US" altLang="zh-CN" dirty="0" smtClean="0"/>
              <a:t>[</a:t>
            </a:r>
            <a:r>
              <a:rPr lang="zh-CN" altLang="en-US" dirty="0" smtClean="0"/>
              <a:t>贴在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面键盘最上中央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State 0</a:t>
            </a:r>
            <a:r>
              <a:rPr lang="zh-CN" altLang="en-US" dirty="0" smtClean="0"/>
              <a:t>合上，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打开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Uevent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obj_changed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sensors attached to ISH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ALS</a:t>
            </a:r>
          </a:p>
          <a:p>
            <a:r>
              <a:rPr lang="en-US" altLang="zh-CN" dirty="0" err="1" smtClean="0"/>
              <a:t>Ecompass</a:t>
            </a:r>
            <a:endParaRPr lang="en-US" altLang="zh-CN" dirty="0" smtClean="0"/>
          </a:p>
          <a:p>
            <a:r>
              <a:rPr lang="en-US" altLang="zh-CN" dirty="0" smtClean="0"/>
              <a:t>ACC</a:t>
            </a:r>
          </a:p>
          <a:p>
            <a:r>
              <a:rPr lang="en-US" altLang="zh-CN" dirty="0" smtClean="0"/>
              <a:t>Hinge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Tool </a:t>
            </a:r>
          </a:p>
          <a:p>
            <a:r>
              <a:rPr lang="en-US" altLang="zh-CN" dirty="0" err="1" smtClean="0"/>
              <a:t>sensorhub_client</a:t>
            </a:r>
            <a:r>
              <a:rPr lang="en-US" altLang="zh-CN" dirty="0" smtClean="0"/>
              <a:t> –c1 –</a:t>
            </a:r>
            <a:r>
              <a:rPr lang="en-US" altLang="zh-CN" dirty="0" err="1" smtClean="0"/>
              <a:t>tACCEL</a:t>
            </a:r>
            <a:r>
              <a:rPr lang="en-US" altLang="zh-CN" dirty="0" smtClean="0"/>
              <a:t> –r10 –d0[</a:t>
            </a:r>
            <a:r>
              <a:rPr lang="zh-CN" altLang="en-US" dirty="0" smtClean="0"/>
              <a:t>从</a:t>
            </a:r>
            <a:r>
              <a:rPr lang="en-US" altLang="zh-CN" dirty="0" smtClean="0"/>
              <a:t>hub</a:t>
            </a:r>
            <a:r>
              <a:rPr lang="zh-CN" altLang="en-US" dirty="0" smtClean="0"/>
              <a:t>拿到的数据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Dumpsys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sensorservice</a:t>
            </a:r>
            <a:r>
              <a:rPr lang="en-US" altLang="zh-CN" dirty="0" smtClean="0"/>
              <a:t>[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hal</a:t>
            </a:r>
            <a:r>
              <a:rPr lang="zh-CN" altLang="en-US" dirty="0" smtClean="0"/>
              <a:t>拿到的数据</a:t>
            </a:r>
            <a:r>
              <a:rPr lang="en-US" altLang="zh-CN" dirty="0" smtClean="0"/>
              <a:t>]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Vibrators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drivers\input\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\drv2604l_haptics.c</a:t>
            </a:r>
          </a:p>
          <a:p>
            <a:pPr lvl="1"/>
            <a:r>
              <a:rPr lang="en-US" altLang="zh-CN" dirty="0" smtClean="0"/>
              <a:t> arch\x86\platform\intel-mid\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 platform_haptics_2604l.c</a:t>
            </a:r>
          </a:p>
          <a:p>
            <a:pPr lvl="1"/>
            <a:r>
              <a:rPr lang="en-US" altLang="zh-CN" dirty="0" smtClean="0"/>
              <a:t>Include\linux\</a:t>
            </a:r>
            <a:r>
              <a:rPr lang="en-US" altLang="zh-CN" dirty="0" err="1" smtClean="0"/>
              <a:t>haptics</a:t>
            </a:r>
            <a:r>
              <a:rPr lang="en-US" altLang="zh-CN" dirty="0" smtClean="0"/>
              <a:t>\drv2604l.h</a:t>
            </a:r>
          </a:p>
          <a:p>
            <a:pPr lvl="1"/>
            <a:r>
              <a:rPr lang="en-US" altLang="zh-CN" dirty="0" smtClean="0"/>
              <a:t>Drivers\input\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touchsensor</a:t>
            </a:r>
            <a:r>
              <a:rPr lang="en-US" altLang="zh-CN" dirty="0" smtClean="0"/>
              <a:t>\</a:t>
            </a:r>
          </a:p>
          <a:p>
            <a:pPr lvl="1"/>
            <a:r>
              <a:rPr lang="en-US" altLang="zh-CN" dirty="0" smtClean="0"/>
              <a:t>Hardware/</a:t>
            </a:r>
            <a:r>
              <a:rPr lang="en-US" altLang="zh-CN" dirty="0" err="1" smtClean="0"/>
              <a:t>libhardware</a:t>
            </a:r>
            <a:r>
              <a:rPr lang="en-US" altLang="zh-CN" dirty="0" smtClean="0"/>
              <a:t>/modules/vibrator/</a:t>
            </a:r>
          </a:p>
          <a:p>
            <a:pPr lvl="1"/>
            <a:r>
              <a:rPr lang="en-US" altLang="zh-CN" dirty="0" smtClean="0"/>
              <a:t>external/</a:t>
            </a:r>
            <a:r>
              <a:rPr lang="en-US" altLang="zh-CN" dirty="0" err="1" smtClean="0"/>
              <a:t>touchsense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514350" indent="-457200"/>
            <a:r>
              <a:rPr lang="en-US" altLang="zh-CN" dirty="0" smtClean="0"/>
              <a:t>Firmware</a:t>
            </a:r>
          </a:p>
          <a:p>
            <a:pPr marL="57150" indent="0">
              <a:buNone/>
            </a:pPr>
            <a:r>
              <a:rPr lang="en-US" altLang="zh-CN" dirty="0" smtClean="0"/>
              <a:t>        -    firmware\drv2604.bin.ihex</a:t>
            </a:r>
          </a:p>
          <a:p>
            <a:pPr marL="5715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/sys/bus/i2c/devices/0-005a</a:t>
            </a:r>
          </a:p>
          <a:p>
            <a:pPr lvl="1"/>
            <a:r>
              <a:rPr lang="en-US" altLang="zh-CN" dirty="0" smtClean="0"/>
              <a:t>/sys/bus/i2c/devices/3-005a</a:t>
            </a:r>
          </a:p>
          <a:p>
            <a:pPr lvl="1"/>
            <a:r>
              <a:rPr lang="en-US" altLang="zh-CN" dirty="0" smtClean="0"/>
              <a:t>/sys/class/drv2604L/drv2604L_0</a:t>
            </a:r>
          </a:p>
          <a:p>
            <a:pPr lvl="1"/>
            <a:r>
              <a:rPr lang="en-US" altLang="zh-CN" dirty="0" smtClean="0"/>
              <a:t>/sys/class/drv2604L/drv2604L_1</a:t>
            </a:r>
          </a:p>
          <a:p>
            <a:pPr lvl="2"/>
            <a:r>
              <a:rPr lang="en-US" altLang="zh-CN" dirty="0" smtClean="0"/>
              <a:t>Fops-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err="1" smtClean="0">
                <a:sym typeface="Wingdings" pitchFamily="2" charset="2"/>
              </a:rPr>
              <a:t>open,close,write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/sys/class/switch2/haptics_0</a:t>
            </a:r>
          </a:p>
          <a:p>
            <a:pPr lvl="1"/>
            <a:r>
              <a:rPr lang="en-US" altLang="zh-CN" dirty="0" smtClean="0"/>
              <a:t>/sys/class/switch2/haptics_1</a:t>
            </a:r>
          </a:p>
          <a:p>
            <a:pPr lvl="2"/>
            <a:r>
              <a:rPr lang="en-US" altLang="zh-CN" dirty="0" smtClean="0"/>
              <a:t>state</a:t>
            </a:r>
          </a:p>
          <a:p>
            <a:pPr lvl="1"/>
            <a:r>
              <a:rPr lang="en-US" altLang="zh-CN" dirty="0" smtClean="0"/>
              <a:t>/sys/class/</a:t>
            </a:r>
            <a:r>
              <a:rPr lang="en-US" altLang="zh-CN" dirty="0" err="1" smtClean="0"/>
              <a:t>timed_output</a:t>
            </a:r>
            <a:r>
              <a:rPr lang="en-US" altLang="zh-CN" dirty="0" smtClean="0"/>
              <a:t>/vibrator_0</a:t>
            </a:r>
          </a:p>
          <a:p>
            <a:pPr lvl="1"/>
            <a:r>
              <a:rPr lang="en-US" altLang="zh-CN" dirty="0" smtClean="0"/>
              <a:t>/sys/class/</a:t>
            </a:r>
            <a:r>
              <a:rPr lang="en-US" altLang="zh-CN" dirty="0" err="1" smtClean="0"/>
              <a:t>timed_output</a:t>
            </a:r>
            <a:r>
              <a:rPr lang="en-US" altLang="zh-CN" dirty="0" smtClean="0"/>
              <a:t>/vibrator_1</a:t>
            </a:r>
          </a:p>
          <a:p>
            <a:pPr lvl="2"/>
            <a:r>
              <a:rPr lang="en-US" altLang="zh-CN" dirty="0" err="1" smtClean="0"/>
              <a:t>vibrator_get_time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vibrator_enable</a:t>
            </a:r>
            <a:r>
              <a:rPr lang="en-US" altLang="zh-CN" dirty="0" smtClean="0"/>
              <a:t>[</a:t>
            </a:r>
            <a:r>
              <a:rPr lang="zh-CN" altLang="en-US" dirty="0" smtClean="0"/>
              <a:t>输入数值为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，则震动</a:t>
            </a:r>
            <a:r>
              <a:rPr lang="en-US" altLang="zh-CN" dirty="0" smtClean="0"/>
              <a:t>1000ms</a:t>
            </a:r>
            <a:r>
              <a:rPr lang="zh-CN" altLang="en-US" smtClean="0"/>
              <a:t>？</a:t>
            </a:r>
            <a:r>
              <a:rPr lang="en-US" altLang="zh-CN" smtClean="0"/>
              <a:t>]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LED-keyboard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/>
              <a:t>drivers/</a:t>
            </a:r>
            <a:r>
              <a:rPr lang="en-US" altLang="zh-CN" dirty="0" err="1"/>
              <a:t>leds</a:t>
            </a:r>
            <a:r>
              <a:rPr lang="en-US" altLang="zh-CN" dirty="0"/>
              <a:t>/leds-tps61163a.c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arch\x86\platform\intel-mid\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 platform_tps61163a.c</a:t>
            </a:r>
          </a:p>
          <a:p>
            <a:pPr lvl="1"/>
            <a:r>
              <a:rPr lang="en-US" altLang="zh-CN" dirty="0" smtClean="0"/>
              <a:t>Include/linux/</a:t>
            </a:r>
            <a:r>
              <a:rPr lang="en-US" altLang="zh-CN" dirty="0" err="1" smtClean="0"/>
              <a:t>leds_pwm.h</a:t>
            </a:r>
            <a:endParaRPr lang="en-US" altLang="zh-CN" dirty="0" smtClean="0"/>
          </a:p>
          <a:p>
            <a:r>
              <a:rPr lang="en-US" altLang="zh-CN" b="1" dirty="0" smtClean="0"/>
              <a:t>Device node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/sys/class/</a:t>
            </a:r>
            <a:r>
              <a:rPr lang="en-US" altLang="zh-CN" dirty="0" err="1" smtClean="0"/>
              <a:t>leds</a:t>
            </a:r>
            <a:r>
              <a:rPr lang="en-US" altLang="zh-CN" dirty="0" smtClean="0"/>
              <a:t>/keyboard-led</a:t>
            </a:r>
          </a:p>
          <a:p>
            <a:pPr lvl="1"/>
            <a:r>
              <a:rPr lang="en-US" altLang="zh-CN" dirty="0" smtClean="0"/>
              <a:t>Framework to ctrl this LED when switch EMR and keyboard mode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LED-charging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PMIC </a:t>
            </a:r>
            <a:r>
              <a:rPr lang="en-US" altLang="zh-CN" dirty="0" err="1" smtClean="0"/>
              <a:t>provide,also</a:t>
            </a:r>
            <a:r>
              <a:rPr lang="en-US" altLang="zh-CN" dirty="0" smtClean="0"/>
              <a:t> need to merge it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Intel-sensor-hub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MCU driver:</a:t>
            </a:r>
          </a:p>
          <a:p>
            <a:pPr marL="0" indent="0">
              <a:buNone/>
            </a:pPr>
            <a:r>
              <a:rPr lang="en-US" altLang="zh-CN" dirty="0" smtClean="0"/>
              <a:t>Driver/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/intel-</a:t>
            </a:r>
            <a:r>
              <a:rPr lang="en-US" altLang="zh-CN" dirty="0" err="1" smtClean="0"/>
              <a:t>ish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ipc.c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Driver/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/intel-</a:t>
            </a:r>
            <a:r>
              <a:rPr lang="en-US" altLang="zh-CN" dirty="0" err="1" smtClean="0"/>
              <a:t>ish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ipc-ish.c</a:t>
            </a:r>
            <a:r>
              <a:rPr lang="en-US" altLang="zh-CN" dirty="0" smtClean="0"/>
              <a:t>[probe here]</a:t>
            </a:r>
          </a:p>
          <a:p>
            <a:pPr marL="0" indent="0">
              <a:buNone/>
            </a:pPr>
            <a:r>
              <a:rPr lang="en-US" altLang="zh-CN" dirty="0" smtClean="0"/>
              <a:t>Vendor/intel/hardware/</a:t>
            </a:r>
            <a:r>
              <a:rPr lang="en-US" altLang="zh-CN" dirty="0" err="1" smtClean="0"/>
              <a:t>ish</a:t>
            </a:r>
            <a:r>
              <a:rPr lang="en-US" altLang="zh-CN" dirty="0" smtClean="0"/>
              <a:t>-sensors</a:t>
            </a:r>
          </a:p>
          <a:p>
            <a:pPr marL="0" indent="0">
              <a:buNone/>
            </a:pPr>
            <a:r>
              <a:rPr lang="en-US" altLang="zh-CN" dirty="0" smtClean="0"/>
              <a:t>Vendor/intel/hardware/</a:t>
            </a:r>
            <a:r>
              <a:rPr lang="en-US" altLang="zh-CN" dirty="0" err="1" smtClean="0"/>
              <a:t>libsensorhub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66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LED-button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camera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/drivers/</a:t>
            </a:r>
            <a:r>
              <a:rPr lang="en-US" altLang="zh-CN" dirty="0" err="1" smtClean="0"/>
              <a:t>external_drivers</a:t>
            </a:r>
            <a:r>
              <a:rPr lang="en-US" altLang="zh-CN" dirty="0" smtClean="0"/>
              <a:t>/camera/drivers/media/i2c/ov8858.c</a:t>
            </a:r>
          </a:p>
          <a:p>
            <a:pPr lvl="1"/>
            <a:r>
              <a:rPr lang="en-US" altLang="zh-CN" dirty="0" smtClean="0"/>
              <a:t>/drivers/</a:t>
            </a:r>
            <a:r>
              <a:rPr lang="en-US" altLang="zh-CN" dirty="0" err="1" smtClean="0"/>
              <a:t>external_drivers</a:t>
            </a:r>
            <a:r>
              <a:rPr lang="en-US" altLang="zh-CN" dirty="0" smtClean="0"/>
              <a:t>/camera/drivers/media/i2c/ov2740.c</a:t>
            </a:r>
          </a:p>
          <a:p>
            <a:pPr lvl="1"/>
            <a:r>
              <a:rPr lang="en-US" altLang="zh-CN" dirty="0" smtClean="0"/>
              <a:t>Device info from ACPI 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sys/bus/i2c/devices/i2c-2/device/i2c-2/i2c-INT33BE:00 --〉OV2740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sys/bus/i2c/devices/i2c-2/device/i2c-2/i2c-INT33FB:00 --〉OV8858</a:t>
            </a:r>
          </a:p>
          <a:p>
            <a:pPr lvl="1"/>
            <a:r>
              <a:rPr lang="en-US" altLang="zh-CN" dirty="0" smtClean="0"/>
              <a:t>V4L2 device , data / control  pipeline by IOCTL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devices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Audio</a:t>
            </a:r>
          </a:p>
          <a:p>
            <a:r>
              <a:rPr lang="en-US" altLang="zh-CN" dirty="0" smtClean="0"/>
              <a:t>Camera</a:t>
            </a:r>
          </a:p>
          <a:p>
            <a:r>
              <a:rPr lang="en-US" altLang="zh-CN" dirty="0" err="1" smtClean="0"/>
              <a:t>Charger&amp;battery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PMIC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DSI interface</a:t>
            </a:r>
          </a:p>
          <a:p>
            <a:pPr lvl="1"/>
            <a:r>
              <a:rPr lang="en-US" altLang="zh-CN" dirty="0" smtClean="0"/>
              <a:t>Drivers/</a:t>
            </a:r>
            <a:r>
              <a:rPr lang="en-US" altLang="zh-CN" dirty="0" err="1" smtClean="0"/>
              <a:t>gpu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drm</a:t>
            </a:r>
            <a:r>
              <a:rPr lang="en-US" altLang="zh-CN" dirty="0" smtClean="0"/>
              <a:t>/i915/</a:t>
            </a:r>
            <a:r>
              <a:rPr lang="en-US" altLang="zh-CN" dirty="0" err="1" smtClean="0"/>
              <a:t>intel_dsi.c</a:t>
            </a:r>
            <a:endParaRPr lang="en-US" altLang="zh-CN" dirty="0" smtClean="0"/>
          </a:p>
          <a:p>
            <a:r>
              <a:rPr lang="en-US" altLang="zh-CN" dirty="0" smtClean="0"/>
              <a:t>Panel driver</a:t>
            </a:r>
          </a:p>
          <a:p>
            <a:pPr lvl="1"/>
            <a:r>
              <a:rPr lang="en-US" altLang="zh-CN" dirty="0" smtClean="0"/>
              <a:t>Drivers/</a:t>
            </a:r>
            <a:r>
              <a:rPr lang="en-US" altLang="zh-CN" dirty="0" err="1" smtClean="0"/>
              <a:t>gpu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drm</a:t>
            </a:r>
            <a:r>
              <a:rPr lang="en-US" altLang="zh-CN" dirty="0" smtClean="0"/>
              <a:t>/i915/intel_dsi_nt35523_vid.c</a:t>
            </a:r>
          </a:p>
          <a:p>
            <a:pPr lvl="1"/>
            <a:r>
              <a:rPr lang="en-US" altLang="zh-CN" dirty="0" smtClean="0"/>
              <a:t>/sys/class/graphics/fb0</a:t>
            </a:r>
          </a:p>
          <a:p>
            <a:r>
              <a:rPr lang="en-US" altLang="zh-CN" dirty="0" smtClean="0"/>
              <a:t>Backlight</a:t>
            </a:r>
          </a:p>
          <a:p>
            <a:pPr lvl="1"/>
            <a:r>
              <a:rPr lang="en-US" altLang="zh-CN" dirty="0" smtClean="0"/>
              <a:t>Hardware/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/lights</a:t>
            </a:r>
          </a:p>
          <a:p>
            <a:pPr lvl="1"/>
            <a:r>
              <a:rPr lang="en-US" altLang="zh-CN" dirty="0" smtClean="0"/>
              <a:t>/sys/class/backlight/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-backlight</a:t>
            </a:r>
          </a:p>
          <a:p>
            <a:r>
              <a:rPr lang="en-US" altLang="zh-CN" dirty="0" err="1" smtClean="0"/>
              <a:t>Lcd</a:t>
            </a:r>
            <a:r>
              <a:rPr lang="en-US" altLang="zh-CN" dirty="0" smtClean="0"/>
              <a:t> effect</a:t>
            </a:r>
          </a:p>
          <a:p>
            <a:pPr lvl="1"/>
            <a:r>
              <a:rPr lang="en-US" altLang="zh-CN" dirty="0" smtClean="0"/>
              <a:t>Drivers/</a:t>
            </a:r>
            <a:r>
              <a:rPr lang="en-US" altLang="zh-CN" dirty="0" err="1" smtClean="0"/>
              <a:t>gpu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drm</a:t>
            </a:r>
            <a:r>
              <a:rPr lang="en-US" altLang="zh-CN" dirty="0" smtClean="0"/>
              <a:t>/i915/</a:t>
            </a:r>
            <a:r>
              <a:rPr lang="en-US" altLang="zh-CN" dirty="0" err="1" smtClean="0"/>
              <a:t>lenovo_lcd_panel.c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/sys/class/</a:t>
            </a:r>
            <a:r>
              <a:rPr lang="en-US" altLang="zh-CN" dirty="0" err="1" smtClean="0"/>
              <a:t>lcd_class</a:t>
            </a:r>
            <a:r>
              <a:rPr lang="en-US" altLang="zh-CN" dirty="0" smtClean="0"/>
              <a:t>/lcd0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zh-CN" altLang="en-US" dirty="0" smtClean="0"/>
              <a:t>把设备文件加载了一遍</a:t>
            </a:r>
            <a:endParaRPr lang="en-US" altLang="zh-CN" dirty="0" smtClean="0"/>
          </a:p>
          <a:p>
            <a:r>
              <a:rPr lang="zh-CN" altLang="en-US" dirty="0" smtClean="0"/>
              <a:t>后面才加载驱动文件</a:t>
            </a:r>
            <a:endParaRPr lang="en-US" altLang="zh-CN" dirty="0" smtClean="0"/>
          </a:p>
          <a:p>
            <a:r>
              <a:rPr lang="zh-CN" altLang="en-US" dirty="0" smtClean="0"/>
              <a:t>一般来说，</a:t>
            </a:r>
            <a:r>
              <a:rPr lang="en-US" altLang="zh-CN" dirty="0" smtClean="0"/>
              <a:t>sys</a:t>
            </a:r>
            <a:r>
              <a:rPr lang="zh-CN" altLang="en-US" dirty="0" smtClean="0"/>
              <a:t>目录下的节点权限需要注意，还有</a:t>
            </a:r>
            <a:r>
              <a:rPr lang="en-US" altLang="zh-CN" smtClean="0"/>
              <a:t>sepolicy</a:t>
            </a:r>
            <a:r>
              <a:rPr lang="zh-CN" altLang="en-US" smtClean="0"/>
              <a:t>的权限也需要注意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0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</a:t>
            </a:r>
            <a:r>
              <a:rPr lang="zh-CN" altLang="en-US" dirty="0" smtClean="0"/>
              <a:t>按键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/dev/input/event6</a:t>
            </a:r>
          </a:p>
          <a:p>
            <a:r>
              <a:rPr lang="en-US" altLang="zh-CN" dirty="0" err="1" smtClean="0"/>
              <a:t>Name:gpio-lesskey</a:t>
            </a:r>
            <a:endParaRPr lang="en-US" altLang="zh-CN" dirty="0" smtClean="0"/>
          </a:p>
          <a:p>
            <a:r>
              <a:rPr lang="en-US" altLang="zh-CN" dirty="0" err="1" smtClean="0"/>
              <a:t>Value:ev_key;ev_syn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smtClean="0"/>
              <a:t>sys/bus/platform/devices/gpio-lesskey.1.auto</a:t>
            </a:r>
            <a:r>
              <a:rPr lang="en-US" altLang="zh-CN" dirty="0"/>
              <a:t>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0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音量键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smtClean="0"/>
              <a:t>dev/input/event7</a:t>
            </a:r>
            <a:endParaRPr lang="en-US" altLang="zh-CN" dirty="0"/>
          </a:p>
          <a:p>
            <a:r>
              <a:rPr lang="en-US" altLang="zh-CN" dirty="0" err="1" smtClean="0"/>
              <a:t>Name:gpio-keys</a:t>
            </a:r>
            <a:endParaRPr lang="en-US" altLang="zh-CN" dirty="0"/>
          </a:p>
          <a:p>
            <a:r>
              <a:rPr lang="en-US" altLang="zh-CN" dirty="0" err="1" smtClean="0"/>
              <a:t>Value:ev_key;ev_syn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smtClean="0"/>
              <a:t>sys/bus/platform/devices/gpio-keys.2.auto</a:t>
            </a:r>
            <a:r>
              <a:rPr lang="en-US" altLang="zh-CN" dirty="0"/>
              <a:t>/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66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Smtpad</a:t>
            </a:r>
            <a:r>
              <a:rPr lang="en-US" altLang="zh-CN" dirty="0" smtClean="0"/>
              <a:t>(</a:t>
            </a:r>
            <a:r>
              <a:rPr lang="zh-CN" altLang="en-US" dirty="0" smtClean="0"/>
              <a:t>鼠标功能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Drivers/input/touchscreen/</a:t>
            </a:r>
            <a:r>
              <a:rPr lang="en-US" altLang="zh-CN" dirty="0" err="1" smtClean="0"/>
              <a:t>smtpad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/dev/input/event5</a:t>
            </a:r>
            <a:endParaRPr lang="en-US" altLang="zh-CN" dirty="0"/>
          </a:p>
          <a:p>
            <a:r>
              <a:rPr lang="en-US" altLang="zh-CN" dirty="0" err="1" smtClean="0"/>
              <a:t>Name:lenovo-smartpad_touch</a:t>
            </a:r>
            <a:endParaRPr lang="en-US" altLang="zh-CN" dirty="0" smtClean="0"/>
          </a:p>
          <a:p>
            <a:r>
              <a:rPr lang="en-US" altLang="zh-CN" dirty="0" err="1" smtClean="0"/>
              <a:t>Value:ev_key;ev_syn</a:t>
            </a:r>
            <a:endParaRPr lang="zh-CN" altLang="en-US" dirty="0"/>
          </a:p>
          <a:p>
            <a:r>
              <a:rPr lang="en-US" altLang="zh-CN" dirty="0" smtClean="0"/>
              <a:t>/sys/device/platform/</a:t>
            </a:r>
            <a:r>
              <a:rPr lang="en-US" altLang="zh-CN" dirty="0" err="1" smtClean="0"/>
              <a:t>touch_pad</a:t>
            </a:r>
            <a:r>
              <a:rPr lang="en-US" altLang="zh-CN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66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keyPad</a:t>
            </a:r>
            <a:r>
              <a:rPr lang="en-US" altLang="zh-CN" dirty="0" smtClean="0"/>
              <a:t>(</a:t>
            </a:r>
            <a:r>
              <a:rPr lang="zh-CN" altLang="en-US" dirty="0" smtClean="0"/>
              <a:t>物理按键）笔转换键盘灯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驱动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Drivers/input/keyboard/</a:t>
            </a:r>
            <a:r>
              <a:rPr lang="en-US" altLang="zh-CN" dirty="0" err="1" smtClean="0"/>
              <a:t>gpio_keys.c</a:t>
            </a:r>
            <a:endParaRPr lang="en-US" altLang="zh-CN" dirty="0"/>
          </a:p>
          <a:p>
            <a:pPr lvl="1"/>
            <a:r>
              <a:rPr lang="en-US" altLang="zh-CN" dirty="0" smtClean="0"/>
              <a:t>Drivers/input/misc/</a:t>
            </a:r>
            <a:r>
              <a:rPr lang="en-US" altLang="zh-CN" dirty="0" err="1" smtClean="0"/>
              <a:t>soc_button_array.c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Drivers/input/keyboard/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acpi-gpiobtn.c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[N not have]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/sys/bus/platform/devices/gpio-keys.2.auto/</a:t>
            </a:r>
          </a:p>
          <a:p>
            <a:pPr lvl="1"/>
            <a:r>
              <a:rPr lang="en-US" altLang="zh-CN" dirty="0" smtClean="0"/>
              <a:t>/sys/class/input/input7</a:t>
            </a:r>
          </a:p>
          <a:p>
            <a:pPr lvl="1"/>
            <a:r>
              <a:rPr lang="en-US" altLang="zh-CN" dirty="0" smtClean="0"/>
              <a:t>/sys/bus/platform/devices/gpio-lesskey.1.auto/</a:t>
            </a:r>
          </a:p>
          <a:p>
            <a:pPr lvl="1"/>
            <a:r>
              <a:rPr lang="en-US" altLang="zh-CN" dirty="0" smtClean="0"/>
              <a:t>/sys/class/input/input6</a:t>
            </a:r>
          </a:p>
          <a:p>
            <a:pPr lvl="1"/>
            <a:r>
              <a:rPr lang="en-US" altLang="zh-CN" dirty="0" smtClean="0"/>
              <a:t>/sys/bus/</a:t>
            </a:r>
            <a:r>
              <a:rPr lang="en-US" altLang="zh-CN" dirty="0" err="1" smtClean="0"/>
              <a:t>pnp</a:t>
            </a:r>
            <a:r>
              <a:rPr lang="en-US" altLang="zh-CN" dirty="0" smtClean="0"/>
              <a:t>/devices/00:10</a:t>
            </a:r>
          </a:p>
          <a:p>
            <a:pPr lvl="1"/>
            <a:r>
              <a:rPr lang="en-US" altLang="zh-CN" dirty="0" smtClean="0"/>
              <a:t>Report coordinate and key data by input sub-system</a:t>
            </a:r>
          </a:p>
          <a:p>
            <a:r>
              <a:rPr lang="en-US" altLang="zh-CN" dirty="0"/>
              <a:t>/dev/input/event6</a:t>
            </a:r>
          </a:p>
          <a:p>
            <a:r>
              <a:rPr lang="en-US" altLang="zh-CN" dirty="0" err="1"/>
              <a:t>Name:gpio-lesskey</a:t>
            </a:r>
            <a:endParaRPr lang="en-US" altLang="zh-CN" dirty="0"/>
          </a:p>
          <a:p>
            <a:r>
              <a:rPr lang="en-US" altLang="zh-CN" dirty="0" err="1"/>
              <a:t>Value:ev_key;ev_syn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TP(</a:t>
            </a:r>
            <a:r>
              <a:rPr lang="zh-CN" altLang="en-US" dirty="0" smtClean="0"/>
              <a:t>触屏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Firmware /kernel/</a:t>
            </a:r>
            <a:r>
              <a:rPr lang="en-US" altLang="zh-CN" dirty="0" err="1" smtClean="0"/>
              <a:t>cht</a:t>
            </a:r>
            <a:r>
              <a:rPr lang="en-US" altLang="zh-CN" dirty="0" smtClean="0"/>
              <a:t>/firmware/</a:t>
            </a:r>
          </a:p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drivers\input\</a:t>
            </a:r>
            <a:r>
              <a:rPr lang="en-US" altLang="zh-CN" dirty="0" err="1" smtClean="0"/>
              <a:t>touchscreen</a:t>
            </a:r>
            <a:r>
              <a:rPr lang="en-US" altLang="zh-CN" dirty="0" smtClean="0"/>
              <a:t>\ist940e</a:t>
            </a:r>
          </a:p>
          <a:p>
            <a:pPr lvl="1"/>
            <a:r>
              <a:rPr lang="en-US" altLang="zh-CN" dirty="0" smtClean="0"/>
              <a:t>Arch/x86/platform/intel/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/Platform_ist940e.c</a:t>
            </a:r>
          </a:p>
          <a:p>
            <a:pPr lvl="1"/>
            <a:r>
              <a:rPr lang="en-US" altLang="zh-CN" dirty="0" smtClean="0"/>
              <a:t>Include/linux/input/ist520e.h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/sys/bus/i2c/devices/i2c-5/5-006c</a:t>
            </a:r>
          </a:p>
          <a:p>
            <a:pPr lvl="1"/>
            <a:r>
              <a:rPr lang="en-US" altLang="zh-CN" dirty="0" smtClean="0"/>
              <a:t>/sys/class/input/input3</a:t>
            </a:r>
          </a:p>
          <a:p>
            <a:pPr lvl="1"/>
            <a:r>
              <a:rPr lang="en-US" altLang="zh-CN" dirty="0" smtClean="0"/>
              <a:t>Access TP chip by I2C bus</a:t>
            </a:r>
          </a:p>
          <a:p>
            <a:pPr lvl="1"/>
            <a:r>
              <a:rPr lang="en-US" altLang="zh-CN" dirty="0" smtClean="0"/>
              <a:t>Report coordinate and key data by input sub-system</a:t>
            </a:r>
          </a:p>
          <a:p>
            <a:r>
              <a:rPr lang="en-US" altLang="zh-CN" dirty="0"/>
              <a:t>/</a:t>
            </a:r>
            <a:r>
              <a:rPr lang="en-US" altLang="zh-CN" dirty="0" smtClean="0"/>
              <a:t>dev/input/event3</a:t>
            </a:r>
            <a:endParaRPr lang="en-US" altLang="zh-CN" dirty="0"/>
          </a:p>
          <a:p>
            <a:r>
              <a:rPr lang="en-US" altLang="zh-CN" dirty="0" err="1" smtClean="0"/>
              <a:t>Name:hideep</a:t>
            </a:r>
            <a:endParaRPr lang="en-US" altLang="zh-CN" dirty="0"/>
          </a:p>
          <a:p>
            <a:r>
              <a:rPr lang="en-US" altLang="zh-CN" dirty="0" err="1" smtClean="0"/>
              <a:t>Value:ev_key;ev_syn;ev_abs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Sub-TP(touch-keyboard)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2" indent="-342900"/>
            <a:r>
              <a:rPr lang="en-US" altLang="zh-CN" sz="3200" dirty="0"/>
              <a:t>driver</a:t>
            </a:r>
          </a:p>
          <a:p>
            <a:pPr lvl="2"/>
            <a:r>
              <a:rPr lang="en-US" altLang="zh-CN" dirty="0" smtClean="0"/>
              <a:t>drivers\input\</a:t>
            </a:r>
            <a:r>
              <a:rPr lang="en-US" altLang="zh-CN" dirty="0" err="1" smtClean="0"/>
              <a:t>touchscreen</a:t>
            </a:r>
            <a:r>
              <a:rPr lang="en-US" altLang="zh-CN" dirty="0" smtClean="0"/>
              <a:t>\Gt9xx</a:t>
            </a:r>
            <a:endParaRPr lang="zh-CN" altLang="zh-CN" dirty="0" smtClean="0"/>
          </a:p>
          <a:p>
            <a:pPr lvl="2"/>
            <a:r>
              <a:rPr lang="en-US" altLang="zh-CN" dirty="0" smtClean="0"/>
              <a:t>Arch/x86/platform/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/Platform_gt9xx.c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/sys/bus/i2c/devices/1-0014</a:t>
            </a:r>
          </a:p>
          <a:p>
            <a:pPr lvl="1"/>
            <a:r>
              <a:rPr lang="en-US" altLang="zh-CN" dirty="0" smtClean="0"/>
              <a:t>/sys/class/input/input4</a:t>
            </a:r>
          </a:p>
          <a:p>
            <a:pPr lvl="1"/>
            <a:r>
              <a:rPr lang="en-US" altLang="zh-CN" dirty="0" smtClean="0"/>
              <a:t>Access TP CHIP by I2C bus</a:t>
            </a:r>
          </a:p>
          <a:p>
            <a:pPr lvl="1"/>
            <a:r>
              <a:rPr lang="en-US" altLang="zh-CN" dirty="0" smtClean="0"/>
              <a:t>Report coordinate and key data by input sub-system</a:t>
            </a:r>
          </a:p>
          <a:p>
            <a:r>
              <a:rPr lang="en-US" altLang="zh-CN" dirty="0"/>
              <a:t>/</a:t>
            </a:r>
            <a:r>
              <a:rPr lang="en-US" altLang="zh-CN" dirty="0" smtClean="0"/>
              <a:t>dev/input/event4[</a:t>
            </a:r>
            <a:r>
              <a:rPr lang="zh-CN" altLang="en-US" dirty="0" smtClean="0"/>
              <a:t>坐标值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 err="1" smtClean="0"/>
              <a:t>Name:lenovo-smartpad_ts</a:t>
            </a:r>
            <a:endParaRPr lang="en-US" altLang="zh-CN" dirty="0"/>
          </a:p>
          <a:p>
            <a:r>
              <a:rPr lang="en-US" altLang="zh-CN" dirty="0" err="1" smtClean="0"/>
              <a:t>Value:ev_abs;ev_syn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smtClean="0"/>
              <a:t>dev/input/event10[</a:t>
            </a:r>
            <a:r>
              <a:rPr lang="zh-CN" altLang="en-US" dirty="0" smtClean="0"/>
              <a:t>转换后的键值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 err="1" smtClean="0"/>
              <a:t>Name:flat_keyboard</a:t>
            </a:r>
            <a:endParaRPr lang="en-US" altLang="zh-CN" dirty="0"/>
          </a:p>
          <a:p>
            <a:r>
              <a:rPr lang="en-US" altLang="zh-CN" dirty="0" err="1"/>
              <a:t>Value:ev_key;ev_syn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EMR</a:t>
            </a:r>
            <a:r>
              <a:rPr lang="zh-CN" altLang="en-US" dirty="0" smtClean="0"/>
              <a:t>（画板）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Firmware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device/</a:t>
            </a:r>
            <a:r>
              <a:rPr lang="en-US" altLang="zh-CN" dirty="0" err="1" smtClean="0"/>
              <a:t>lenovo</a:t>
            </a:r>
            <a:r>
              <a:rPr lang="en-US" altLang="zh-CN" dirty="0" smtClean="0"/>
              <a:t>/common/</a:t>
            </a:r>
            <a:r>
              <a:rPr lang="en-US" altLang="zh-CN" dirty="0" err="1" smtClean="0"/>
              <a:t>wacom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Driver</a:t>
            </a:r>
          </a:p>
          <a:p>
            <a:pPr marL="914400" lvl="2" indent="0">
              <a:buNone/>
            </a:pPr>
            <a:r>
              <a:rPr lang="en-US" altLang="zh-CN" dirty="0" smtClean="0"/>
              <a:t>arch\x86\platform\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latform_wacom.c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 drivers\input\touchscreen\wacom_i2c.c</a:t>
            </a:r>
            <a:endParaRPr lang="en-US" altLang="zh-CN" sz="3200" dirty="0"/>
          </a:p>
          <a:p>
            <a:pPr marL="914400" lvl="2" indent="0">
              <a:buNone/>
            </a:pPr>
            <a:r>
              <a:rPr lang="en-US" altLang="zh-CN" dirty="0" smtClean="0"/>
              <a:t> include\linux\input\ </a:t>
            </a:r>
            <a:r>
              <a:rPr lang="en-US" altLang="zh-CN" dirty="0" err="1" smtClean="0"/>
              <a:t>wacom.h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 smtClean="0"/>
              <a:t>UPDATA firmware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vendor/lenovo/common/common.mk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vendor/</a:t>
            </a:r>
            <a:r>
              <a:rPr lang="en-US" altLang="zh-CN" dirty="0" err="1" smtClean="0"/>
              <a:t>lenovo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wacom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Device node</a:t>
            </a:r>
          </a:p>
          <a:p>
            <a:pPr marL="457200" lvl="1" indent="0">
              <a:buNone/>
            </a:pPr>
            <a:r>
              <a:rPr lang="en-US" altLang="zh-CN" dirty="0" smtClean="0"/>
              <a:t>/sys/bus/i2c/devices/3-0009</a:t>
            </a:r>
          </a:p>
          <a:p>
            <a:pPr marL="457200" lvl="1" indent="0">
              <a:buNone/>
            </a:pPr>
            <a:r>
              <a:rPr lang="en-US" altLang="zh-CN" dirty="0" smtClean="0"/>
              <a:t>/sys/class/input/input8</a:t>
            </a:r>
          </a:p>
          <a:p>
            <a:pPr marL="457200" lvl="1" indent="0">
              <a:buNone/>
            </a:pPr>
            <a:r>
              <a:rPr lang="en-US" altLang="zh-CN" dirty="0" smtClean="0"/>
              <a:t>Access EMR HW by I2C bus</a:t>
            </a:r>
          </a:p>
          <a:p>
            <a:pPr marL="457200" lvl="1" indent="0">
              <a:buNone/>
            </a:pPr>
            <a:r>
              <a:rPr lang="en-US" altLang="zh-CN" dirty="0" smtClean="0"/>
              <a:t>Report coordinate and key data by input sub-system</a:t>
            </a:r>
          </a:p>
          <a:p>
            <a:r>
              <a:rPr lang="en-US" altLang="zh-CN" dirty="0"/>
              <a:t>/</a:t>
            </a:r>
            <a:r>
              <a:rPr lang="en-US" altLang="zh-CN" dirty="0" smtClean="0"/>
              <a:t>dev/input/event8</a:t>
            </a:r>
            <a:endParaRPr lang="en-US" altLang="zh-CN" dirty="0"/>
          </a:p>
          <a:p>
            <a:r>
              <a:rPr lang="en-US" altLang="zh-CN" dirty="0" smtClean="0"/>
              <a:t>Name:wacom_i2c_digitizer</a:t>
            </a:r>
            <a:endParaRPr lang="en-US" altLang="zh-CN" dirty="0"/>
          </a:p>
          <a:p>
            <a:r>
              <a:rPr lang="en-US" altLang="zh-CN" dirty="0" err="1" smtClean="0"/>
              <a:t>Value:ev_key,ev_abs.ev_syn</a:t>
            </a:r>
            <a:endParaRPr lang="zh-CN" altLang="en-US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24337</TotalTime>
  <Words>584</Words>
  <Application>Microsoft Office PowerPoint</Application>
  <PresentationFormat>全屏显示(4:3)</PresentationFormat>
  <Paragraphs>197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Yeti设备驱动列表</vt:lpstr>
      <vt:lpstr>LCD</vt:lpstr>
      <vt:lpstr>Power按键</vt:lpstr>
      <vt:lpstr>音量键</vt:lpstr>
      <vt:lpstr>Smtpad(鼠标功能)</vt:lpstr>
      <vt:lpstr>keyPad(物理按键）笔转换键盘灯</vt:lpstr>
      <vt:lpstr>Main TP(触屏)</vt:lpstr>
      <vt:lpstr>Sub-TP(touch-keyboard)</vt:lpstr>
      <vt:lpstr>EMR（画板）</vt:lpstr>
      <vt:lpstr>SAR Sensor 感应物体，人</vt:lpstr>
      <vt:lpstr>Hall Sensor 感应合上，分开</vt:lpstr>
      <vt:lpstr>Other sensors attached to ISH</vt:lpstr>
      <vt:lpstr>Vibrators</vt:lpstr>
      <vt:lpstr>LED-keyboard</vt:lpstr>
      <vt:lpstr>LED-charging</vt:lpstr>
      <vt:lpstr>Intel-sensor-hub</vt:lpstr>
      <vt:lpstr>LED-button</vt:lpstr>
      <vt:lpstr>camera</vt:lpstr>
      <vt:lpstr>Other devices</vt:lpstr>
      <vt:lpstr>PowerPoint 演示文稿</vt:lpstr>
    </vt:vector>
  </TitlesOfParts>
  <Company>Lenovo.com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Yeti设备驱动列表</dc:title>
  <dc:creator>Liping LP2 Zhang</dc:creator>
  <cp:lastModifiedBy>admin</cp:lastModifiedBy>
  <cp:revision>199</cp:revision>
  <dcterms:created xsi:type="dcterms:W3CDTF">2015-12-21T05:22:18Z</dcterms:created>
  <dcterms:modified xsi:type="dcterms:W3CDTF">2017-04-28T06:53:03Z</dcterms:modified>
</cp:coreProperties>
</file>