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B2CBB4-687D-4469-B993-C20B3DB3D00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8BEB6E-1C6E-4DBE-9FCA-C2A08AEEAAEB}">
      <dgm:prSet/>
      <dgm:spPr/>
      <dgm:t>
        <a:bodyPr/>
        <a:lstStyle/>
        <a:p>
          <a:r>
            <a:rPr lang="en-US"/>
            <a:t>Data:</a:t>
          </a:r>
        </a:p>
      </dgm:t>
    </dgm:pt>
    <dgm:pt modelId="{00CD0156-AB81-4495-9617-973F6A46E82B}" type="parTrans" cxnId="{848F8830-3302-4400-BA36-68DD1EC609FE}">
      <dgm:prSet/>
      <dgm:spPr/>
      <dgm:t>
        <a:bodyPr/>
        <a:lstStyle/>
        <a:p>
          <a:endParaRPr lang="en-US"/>
        </a:p>
      </dgm:t>
    </dgm:pt>
    <dgm:pt modelId="{37F5F082-0C19-426D-9778-D8F25D75216E}" type="sibTrans" cxnId="{848F8830-3302-4400-BA36-68DD1EC609FE}">
      <dgm:prSet/>
      <dgm:spPr/>
      <dgm:t>
        <a:bodyPr/>
        <a:lstStyle/>
        <a:p>
          <a:endParaRPr lang="en-US"/>
        </a:p>
      </dgm:t>
    </dgm:pt>
    <dgm:pt modelId="{D53987AC-F3D6-4652-A264-86C6A6F8BE46}">
      <dgm:prSet/>
      <dgm:spPr/>
      <dgm:t>
        <a:bodyPr/>
        <a:lstStyle/>
        <a:p>
          <a:r>
            <a:rPr lang="en-US" dirty="0"/>
            <a:t>- Source: Files `train.csv`</a:t>
          </a:r>
          <a:r>
            <a:rPr lang="ar-EG" dirty="0"/>
            <a:t>:</a:t>
          </a:r>
          <a:r>
            <a:rPr lang="en-US" dirty="0"/>
            <a:t> </a:t>
          </a:r>
          <a:r>
            <a:rPr lang="ar-EG" dirty="0"/>
            <a:t>18351</a:t>
          </a:r>
          <a:r>
            <a:rPr lang="en-GB" dirty="0"/>
            <a:t> Rows</a:t>
          </a:r>
          <a:r>
            <a:rPr lang="ar-EG" dirty="0"/>
            <a:t>  </a:t>
          </a:r>
          <a:r>
            <a:rPr lang="en-US" dirty="0"/>
            <a:t>and `valid.csv`: 2294 Rows.</a:t>
          </a:r>
        </a:p>
      </dgm:t>
    </dgm:pt>
    <dgm:pt modelId="{FFA8A72C-6475-482A-96BF-834B7DB25895}" type="parTrans" cxnId="{74725DBD-E667-4E08-8D70-20C7AE93BDD8}">
      <dgm:prSet/>
      <dgm:spPr/>
      <dgm:t>
        <a:bodyPr/>
        <a:lstStyle/>
        <a:p>
          <a:endParaRPr lang="en-US"/>
        </a:p>
      </dgm:t>
    </dgm:pt>
    <dgm:pt modelId="{77F670F8-12B9-4625-BF0D-914652D941FC}" type="sibTrans" cxnId="{74725DBD-E667-4E08-8D70-20C7AE93BDD8}">
      <dgm:prSet/>
      <dgm:spPr/>
      <dgm:t>
        <a:bodyPr/>
        <a:lstStyle/>
        <a:p>
          <a:endParaRPr lang="en-US"/>
        </a:p>
      </dgm:t>
    </dgm:pt>
    <dgm:pt modelId="{30AAC78B-7CAB-4C00-B81E-FF4DF6E18593}">
      <dgm:prSet/>
      <dgm:spPr/>
      <dgm:t>
        <a:bodyPr/>
        <a:lstStyle/>
        <a:p>
          <a:r>
            <a:rPr lang="en-US"/>
            <a:t>- Original data is grammatically correct.</a:t>
          </a:r>
        </a:p>
      </dgm:t>
    </dgm:pt>
    <dgm:pt modelId="{9CD844A6-F2BB-47E3-93E6-E3A98ED90582}" type="parTrans" cxnId="{8644C413-A7A3-4F7A-9EEC-7B9B032DB3F7}">
      <dgm:prSet/>
      <dgm:spPr/>
      <dgm:t>
        <a:bodyPr/>
        <a:lstStyle/>
        <a:p>
          <a:endParaRPr lang="en-US"/>
        </a:p>
      </dgm:t>
    </dgm:pt>
    <dgm:pt modelId="{5470D837-A3C1-4004-B964-6C50DB0CC414}" type="sibTrans" cxnId="{8644C413-A7A3-4F7A-9EEC-7B9B032DB3F7}">
      <dgm:prSet/>
      <dgm:spPr/>
      <dgm:t>
        <a:bodyPr/>
        <a:lstStyle/>
        <a:p>
          <a:endParaRPr lang="en-US"/>
        </a:p>
      </dgm:t>
    </dgm:pt>
    <dgm:pt modelId="{F5ADF637-2820-41D3-BFE9-91B82C7EFD2C}">
      <dgm:prSet/>
      <dgm:spPr/>
      <dgm:t>
        <a:bodyPr/>
        <a:lstStyle/>
        <a:p>
          <a:r>
            <a:rPr lang="en-GB"/>
            <a:t>- Data clean(Remove punctuation,spaces) and</a:t>
          </a:r>
          <a:endParaRPr lang="en-US"/>
        </a:p>
      </dgm:t>
    </dgm:pt>
    <dgm:pt modelId="{27A378F6-DA60-4EBC-9C9B-5973011C2DB2}" type="parTrans" cxnId="{FC92C376-C3E7-45C0-A691-2E2A31FF8D8B}">
      <dgm:prSet/>
      <dgm:spPr/>
      <dgm:t>
        <a:bodyPr/>
        <a:lstStyle/>
        <a:p>
          <a:endParaRPr lang="en-US"/>
        </a:p>
      </dgm:t>
    </dgm:pt>
    <dgm:pt modelId="{BF5B0761-AEDD-4B61-8ECA-D19B6916B2E6}" type="sibTrans" cxnId="{FC92C376-C3E7-45C0-A691-2E2A31FF8D8B}">
      <dgm:prSet/>
      <dgm:spPr/>
      <dgm:t>
        <a:bodyPr/>
        <a:lstStyle/>
        <a:p>
          <a:endParaRPr lang="en-US"/>
        </a:p>
      </dgm:t>
    </dgm:pt>
    <dgm:pt modelId="{05FAFFBA-A1C3-4AE6-8A3F-28AE7A087DD5}">
      <dgm:prSet/>
      <dgm:spPr/>
      <dgm:t>
        <a:bodyPr/>
        <a:lstStyle/>
        <a:p>
          <a:r>
            <a:rPr lang="en-US"/>
            <a:t>- Random errors (add/remove characters) were programmatically introduced.</a:t>
          </a:r>
        </a:p>
      </dgm:t>
    </dgm:pt>
    <dgm:pt modelId="{2BA78032-1655-4B39-AC5A-BFBF3BF05B06}" type="parTrans" cxnId="{A7BE4D2C-E54C-46A7-8037-6FAB4471FA03}">
      <dgm:prSet/>
      <dgm:spPr/>
      <dgm:t>
        <a:bodyPr/>
        <a:lstStyle/>
        <a:p>
          <a:endParaRPr lang="en-US"/>
        </a:p>
      </dgm:t>
    </dgm:pt>
    <dgm:pt modelId="{5A0ECF22-2812-4694-80A1-D51499FFA549}" type="sibTrans" cxnId="{A7BE4D2C-E54C-46A7-8037-6FAB4471FA03}">
      <dgm:prSet/>
      <dgm:spPr/>
      <dgm:t>
        <a:bodyPr/>
        <a:lstStyle/>
        <a:p>
          <a:endParaRPr lang="en-US"/>
        </a:p>
      </dgm:t>
    </dgm:pt>
    <dgm:pt modelId="{6C2A8720-F016-4BE7-BDC5-04B2439DAD4D}" type="pres">
      <dgm:prSet presAssocID="{D1B2CBB4-687D-4469-B993-C20B3DB3D00A}" presName="linear" presStyleCnt="0">
        <dgm:presLayoutVars>
          <dgm:animLvl val="lvl"/>
          <dgm:resizeHandles val="exact"/>
        </dgm:presLayoutVars>
      </dgm:prSet>
      <dgm:spPr/>
    </dgm:pt>
    <dgm:pt modelId="{686B3E7F-A7BF-42A8-8AC7-510941143F9B}" type="pres">
      <dgm:prSet presAssocID="{E48BEB6E-1C6E-4DBE-9FCA-C2A08AEEAA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9E42867-708B-49FE-A142-090B08E715AD}" type="pres">
      <dgm:prSet presAssocID="{37F5F082-0C19-426D-9778-D8F25D75216E}" presName="spacer" presStyleCnt="0"/>
      <dgm:spPr/>
    </dgm:pt>
    <dgm:pt modelId="{E8470782-2629-4438-81C7-44464D2691BB}" type="pres">
      <dgm:prSet presAssocID="{D53987AC-F3D6-4652-A264-86C6A6F8BE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A21623-4C65-4D97-828D-77F97DCE2662}" type="pres">
      <dgm:prSet presAssocID="{77F670F8-12B9-4625-BF0D-914652D941FC}" presName="spacer" presStyleCnt="0"/>
      <dgm:spPr/>
    </dgm:pt>
    <dgm:pt modelId="{3C40AA4B-1E96-4B89-B5C0-76E0E275D0BB}" type="pres">
      <dgm:prSet presAssocID="{30AAC78B-7CAB-4C00-B81E-FF4DF6E185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0DB282A-1CE5-48B4-80D4-83FEE4F678F5}" type="pres">
      <dgm:prSet presAssocID="{5470D837-A3C1-4004-B964-6C50DB0CC414}" presName="spacer" presStyleCnt="0"/>
      <dgm:spPr/>
    </dgm:pt>
    <dgm:pt modelId="{31E4C8C9-C7BF-428C-9548-392F85038E80}" type="pres">
      <dgm:prSet presAssocID="{F5ADF637-2820-41D3-BFE9-91B82C7EFD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E29BB05-3FE8-4EB7-B667-EE93A0CE3A5A}" type="pres">
      <dgm:prSet presAssocID="{BF5B0761-AEDD-4B61-8ECA-D19B6916B2E6}" presName="spacer" presStyleCnt="0"/>
      <dgm:spPr/>
    </dgm:pt>
    <dgm:pt modelId="{209014F1-06CB-4825-BD14-9AD723144A18}" type="pres">
      <dgm:prSet presAssocID="{05FAFFBA-A1C3-4AE6-8A3F-28AE7A087DD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44C413-A7A3-4F7A-9EEC-7B9B032DB3F7}" srcId="{D1B2CBB4-687D-4469-B993-C20B3DB3D00A}" destId="{30AAC78B-7CAB-4C00-B81E-FF4DF6E18593}" srcOrd="2" destOrd="0" parTransId="{9CD844A6-F2BB-47E3-93E6-E3A98ED90582}" sibTransId="{5470D837-A3C1-4004-B964-6C50DB0CC414}"/>
    <dgm:cxn modelId="{A7BE4D2C-E54C-46A7-8037-6FAB4471FA03}" srcId="{D1B2CBB4-687D-4469-B993-C20B3DB3D00A}" destId="{05FAFFBA-A1C3-4AE6-8A3F-28AE7A087DD5}" srcOrd="4" destOrd="0" parTransId="{2BA78032-1655-4B39-AC5A-BFBF3BF05B06}" sibTransId="{5A0ECF22-2812-4694-80A1-D51499FFA549}"/>
    <dgm:cxn modelId="{848F8830-3302-4400-BA36-68DD1EC609FE}" srcId="{D1B2CBB4-687D-4469-B993-C20B3DB3D00A}" destId="{E48BEB6E-1C6E-4DBE-9FCA-C2A08AEEAAEB}" srcOrd="0" destOrd="0" parTransId="{00CD0156-AB81-4495-9617-973F6A46E82B}" sibTransId="{37F5F082-0C19-426D-9778-D8F25D75216E}"/>
    <dgm:cxn modelId="{1897FC35-72DC-4A2A-9A09-172BFC9CBF0F}" type="presOf" srcId="{F5ADF637-2820-41D3-BFE9-91B82C7EFD2C}" destId="{31E4C8C9-C7BF-428C-9548-392F85038E80}" srcOrd="0" destOrd="0" presId="urn:microsoft.com/office/officeart/2005/8/layout/vList2"/>
    <dgm:cxn modelId="{7B691047-411E-403D-953F-578139C0D155}" type="presOf" srcId="{30AAC78B-7CAB-4C00-B81E-FF4DF6E18593}" destId="{3C40AA4B-1E96-4B89-B5C0-76E0E275D0BB}" srcOrd="0" destOrd="0" presId="urn:microsoft.com/office/officeart/2005/8/layout/vList2"/>
    <dgm:cxn modelId="{FC92C376-C3E7-45C0-A691-2E2A31FF8D8B}" srcId="{D1B2CBB4-687D-4469-B993-C20B3DB3D00A}" destId="{F5ADF637-2820-41D3-BFE9-91B82C7EFD2C}" srcOrd="3" destOrd="0" parTransId="{27A378F6-DA60-4EBC-9C9B-5973011C2DB2}" sibTransId="{BF5B0761-AEDD-4B61-8ECA-D19B6916B2E6}"/>
    <dgm:cxn modelId="{CE922A9A-EE85-4BA6-9A6A-433E380B2127}" type="presOf" srcId="{E48BEB6E-1C6E-4DBE-9FCA-C2A08AEEAAEB}" destId="{686B3E7F-A7BF-42A8-8AC7-510941143F9B}" srcOrd="0" destOrd="0" presId="urn:microsoft.com/office/officeart/2005/8/layout/vList2"/>
    <dgm:cxn modelId="{8AC97B9B-858A-4AAA-A2E2-FB6123296963}" type="presOf" srcId="{D1B2CBB4-687D-4469-B993-C20B3DB3D00A}" destId="{6C2A8720-F016-4BE7-BDC5-04B2439DAD4D}" srcOrd="0" destOrd="0" presId="urn:microsoft.com/office/officeart/2005/8/layout/vList2"/>
    <dgm:cxn modelId="{53E430BB-C24B-45C4-8776-7990AF60976F}" type="presOf" srcId="{05FAFFBA-A1C3-4AE6-8A3F-28AE7A087DD5}" destId="{209014F1-06CB-4825-BD14-9AD723144A18}" srcOrd="0" destOrd="0" presId="urn:microsoft.com/office/officeart/2005/8/layout/vList2"/>
    <dgm:cxn modelId="{74725DBD-E667-4E08-8D70-20C7AE93BDD8}" srcId="{D1B2CBB4-687D-4469-B993-C20B3DB3D00A}" destId="{D53987AC-F3D6-4652-A264-86C6A6F8BE46}" srcOrd="1" destOrd="0" parTransId="{FFA8A72C-6475-482A-96BF-834B7DB25895}" sibTransId="{77F670F8-12B9-4625-BF0D-914652D941FC}"/>
    <dgm:cxn modelId="{995422FD-DDCF-42FD-B661-91089AFD0D18}" type="presOf" srcId="{D53987AC-F3D6-4652-A264-86C6A6F8BE46}" destId="{E8470782-2629-4438-81C7-44464D2691BB}" srcOrd="0" destOrd="0" presId="urn:microsoft.com/office/officeart/2005/8/layout/vList2"/>
    <dgm:cxn modelId="{B6445FDA-AB99-47CD-B83C-A721B942D2C5}" type="presParOf" srcId="{6C2A8720-F016-4BE7-BDC5-04B2439DAD4D}" destId="{686B3E7F-A7BF-42A8-8AC7-510941143F9B}" srcOrd="0" destOrd="0" presId="urn:microsoft.com/office/officeart/2005/8/layout/vList2"/>
    <dgm:cxn modelId="{FBA6DF22-F3CD-40A0-98C3-61084E9409D4}" type="presParOf" srcId="{6C2A8720-F016-4BE7-BDC5-04B2439DAD4D}" destId="{89E42867-708B-49FE-A142-090B08E715AD}" srcOrd="1" destOrd="0" presId="urn:microsoft.com/office/officeart/2005/8/layout/vList2"/>
    <dgm:cxn modelId="{9246AE36-7655-4BE2-ABD9-7288A58FF751}" type="presParOf" srcId="{6C2A8720-F016-4BE7-BDC5-04B2439DAD4D}" destId="{E8470782-2629-4438-81C7-44464D2691BB}" srcOrd="2" destOrd="0" presId="urn:microsoft.com/office/officeart/2005/8/layout/vList2"/>
    <dgm:cxn modelId="{7A8664CF-29FD-4A8E-86BD-369E3F7E8569}" type="presParOf" srcId="{6C2A8720-F016-4BE7-BDC5-04B2439DAD4D}" destId="{26A21623-4C65-4D97-828D-77F97DCE2662}" srcOrd="3" destOrd="0" presId="urn:microsoft.com/office/officeart/2005/8/layout/vList2"/>
    <dgm:cxn modelId="{90A9EF5C-A6A8-4EF9-A396-B4B99675CEA1}" type="presParOf" srcId="{6C2A8720-F016-4BE7-BDC5-04B2439DAD4D}" destId="{3C40AA4B-1E96-4B89-B5C0-76E0E275D0BB}" srcOrd="4" destOrd="0" presId="urn:microsoft.com/office/officeart/2005/8/layout/vList2"/>
    <dgm:cxn modelId="{D90560A6-603F-43AC-BD10-CCA1374E2752}" type="presParOf" srcId="{6C2A8720-F016-4BE7-BDC5-04B2439DAD4D}" destId="{70DB282A-1CE5-48B4-80D4-83FEE4F678F5}" srcOrd="5" destOrd="0" presId="urn:microsoft.com/office/officeart/2005/8/layout/vList2"/>
    <dgm:cxn modelId="{3AAC5974-DC67-45E7-9190-FAA77D26D220}" type="presParOf" srcId="{6C2A8720-F016-4BE7-BDC5-04B2439DAD4D}" destId="{31E4C8C9-C7BF-428C-9548-392F85038E80}" srcOrd="6" destOrd="0" presId="urn:microsoft.com/office/officeart/2005/8/layout/vList2"/>
    <dgm:cxn modelId="{2BEA78FA-8586-4BFA-9C9B-04401344C9D7}" type="presParOf" srcId="{6C2A8720-F016-4BE7-BDC5-04B2439DAD4D}" destId="{8E29BB05-3FE8-4EB7-B667-EE93A0CE3A5A}" srcOrd="7" destOrd="0" presId="urn:microsoft.com/office/officeart/2005/8/layout/vList2"/>
    <dgm:cxn modelId="{12E26E0A-38CC-4798-9B2C-9680B4C5B487}" type="presParOf" srcId="{6C2A8720-F016-4BE7-BDC5-04B2439DAD4D}" destId="{209014F1-06CB-4825-BD14-9AD723144A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476E48-2F89-4E71-B7A5-3ED35FB28F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ED0019-E5D1-4337-9F38-AF84D390C63B}">
      <dgm:prSet/>
      <dgm:spPr/>
      <dgm:t>
        <a:bodyPr/>
        <a:lstStyle/>
        <a:p>
          <a:r>
            <a:rPr lang="en-GB"/>
            <a:t>Examples:</a:t>
          </a:r>
          <a:endParaRPr lang="en-US"/>
        </a:p>
      </dgm:t>
    </dgm:pt>
    <dgm:pt modelId="{FE099395-35F1-4961-BCA0-4DF9871BB102}" type="parTrans" cxnId="{5D75EA50-D061-4A2E-A961-23476E6C7D03}">
      <dgm:prSet/>
      <dgm:spPr/>
      <dgm:t>
        <a:bodyPr/>
        <a:lstStyle/>
        <a:p>
          <a:endParaRPr lang="en-US"/>
        </a:p>
      </dgm:t>
    </dgm:pt>
    <dgm:pt modelId="{42D1A11C-6E8D-41F1-BF32-8C3D19A03601}" type="sibTrans" cxnId="{5D75EA50-D061-4A2E-A961-23476E6C7D03}">
      <dgm:prSet/>
      <dgm:spPr/>
      <dgm:t>
        <a:bodyPr/>
        <a:lstStyle/>
        <a:p>
          <a:endParaRPr lang="en-US"/>
        </a:p>
      </dgm:t>
    </dgm:pt>
    <dgm:pt modelId="{CF3AD65E-AF13-484F-837D-0AA356441020}">
      <dgm:prSet/>
      <dgm:spPr/>
      <dgm:t>
        <a:bodyPr/>
        <a:lstStyle/>
        <a:p>
          <a:r>
            <a:rPr lang="en-GB"/>
            <a:t>Original: </a:t>
          </a:r>
          <a:r>
            <a:rPr lang="ar-EG"/>
            <a:t>العب المصري مثقف.</a:t>
          </a:r>
          <a:endParaRPr lang="en-US"/>
        </a:p>
      </dgm:t>
    </dgm:pt>
    <dgm:pt modelId="{2B0679A2-545E-4354-A25D-E1CA252287CA}" type="parTrans" cxnId="{0C68F60D-7265-4111-B425-EAB644569940}">
      <dgm:prSet/>
      <dgm:spPr/>
      <dgm:t>
        <a:bodyPr/>
        <a:lstStyle/>
        <a:p>
          <a:endParaRPr lang="en-US"/>
        </a:p>
      </dgm:t>
    </dgm:pt>
    <dgm:pt modelId="{15B9117C-F53A-4A7A-9FBE-28C5147DFCD9}" type="sibTrans" cxnId="{0C68F60D-7265-4111-B425-EAB644569940}">
      <dgm:prSet/>
      <dgm:spPr/>
      <dgm:t>
        <a:bodyPr/>
        <a:lstStyle/>
        <a:p>
          <a:endParaRPr lang="en-US"/>
        </a:p>
      </dgm:t>
    </dgm:pt>
    <dgm:pt modelId="{E6C8398A-FFC6-4990-80BF-F165ACB338AB}">
      <dgm:prSet/>
      <dgm:spPr/>
      <dgm:t>
        <a:bodyPr/>
        <a:lstStyle/>
        <a:p>
          <a:r>
            <a:rPr lang="en-GB"/>
            <a:t>Corrected: </a:t>
          </a:r>
          <a:r>
            <a:rPr lang="ar-EG"/>
            <a:t>الشعب المصري مثقف.</a:t>
          </a:r>
          <a:endParaRPr lang="en-US"/>
        </a:p>
      </dgm:t>
    </dgm:pt>
    <dgm:pt modelId="{29EAC424-D250-4B54-8E8A-78AAC492E390}" type="parTrans" cxnId="{1DDF24FC-97F9-46EE-B040-1D25155B05FA}">
      <dgm:prSet/>
      <dgm:spPr/>
      <dgm:t>
        <a:bodyPr/>
        <a:lstStyle/>
        <a:p>
          <a:endParaRPr lang="en-US"/>
        </a:p>
      </dgm:t>
    </dgm:pt>
    <dgm:pt modelId="{148EB54A-5DC5-452F-BB31-AA3A66F86806}" type="sibTrans" cxnId="{1DDF24FC-97F9-46EE-B040-1D25155B05FA}">
      <dgm:prSet/>
      <dgm:spPr/>
      <dgm:t>
        <a:bodyPr/>
        <a:lstStyle/>
        <a:p>
          <a:endParaRPr lang="en-US"/>
        </a:p>
      </dgm:t>
    </dgm:pt>
    <dgm:pt modelId="{702B8D15-CDDF-4050-A430-75F2A7B709F5}">
      <dgm:prSet/>
      <dgm:spPr/>
      <dgm:t>
        <a:bodyPr/>
        <a:lstStyle/>
        <a:p>
          <a:r>
            <a:rPr lang="en-GB"/>
            <a:t>Original: </a:t>
          </a:r>
          <a:r>
            <a:rPr lang="ar-EG"/>
            <a:t>السد الملك.</a:t>
          </a:r>
          <a:endParaRPr lang="en-US"/>
        </a:p>
      </dgm:t>
    </dgm:pt>
    <dgm:pt modelId="{168C6CF8-D927-4535-B777-57D3BF3A88A0}" type="parTrans" cxnId="{636E9AAC-D73B-4051-A43E-0C6574681AAF}">
      <dgm:prSet/>
      <dgm:spPr/>
      <dgm:t>
        <a:bodyPr/>
        <a:lstStyle/>
        <a:p>
          <a:endParaRPr lang="en-US"/>
        </a:p>
      </dgm:t>
    </dgm:pt>
    <dgm:pt modelId="{4F47D876-4A36-44F1-A0A9-C8B9B2F02BCE}" type="sibTrans" cxnId="{636E9AAC-D73B-4051-A43E-0C6574681AAF}">
      <dgm:prSet/>
      <dgm:spPr/>
      <dgm:t>
        <a:bodyPr/>
        <a:lstStyle/>
        <a:p>
          <a:endParaRPr lang="en-US"/>
        </a:p>
      </dgm:t>
    </dgm:pt>
    <dgm:pt modelId="{1E15EAE6-5F58-4FAA-A97A-45BC11E9CEA6}">
      <dgm:prSet/>
      <dgm:spPr/>
      <dgm:t>
        <a:bodyPr/>
        <a:lstStyle/>
        <a:p>
          <a:r>
            <a:rPr lang="en-GB"/>
            <a:t>Corrected: </a:t>
          </a:r>
          <a:r>
            <a:rPr lang="ar-EG"/>
            <a:t>الأسد الملك</a:t>
          </a:r>
          <a:endParaRPr lang="en-US"/>
        </a:p>
      </dgm:t>
    </dgm:pt>
    <dgm:pt modelId="{A2ABB0A5-E3CB-419C-870B-1F78B967C345}" type="parTrans" cxnId="{81A2CAFA-889F-4154-9605-3AFAED34EA91}">
      <dgm:prSet/>
      <dgm:spPr/>
      <dgm:t>
        <a:bodyPr/>
        <a:lstStyle/>
        <a:p>
          <a:endParaRPr lang="en-US"/>
        </a:p>
      </dgm:t>
    </dgm:pt>
    <dgm:pt modelId="{79A0ABEC-17E4-4F75-8255-CCC5D26F6A8C}" type="sibTrans" cxnId="{81A2CAFA-889F-4154-9605-3AFAED34EA91}">
      <dgm:prSet/>
      <dgm:spPr/>
      <dgm:t>
        <a:bodyPr/>
        <a:lstStyle/>
        <a:p>
          <a:endParaRPr lang="en-US"/>
        </a:p>
      </dgm:t>
    </dgm:pt>
    <dgm:pt modelId="{88DCA29D-49E6-4218-B212-DE297945559D}" type="pres">
      <dgm:prSet presAssocID="{DC476E48-2F89-4E71-B7A5-3ED35FB28F38}" presName="linear" presStyleCnt="0">
        <dgm:presLayoutVars>
          <dgm:animLvl val="lvl"/>
          <dgm:resizeHandles val="exact"/>
        </dgm:presLayoutVars>
      </dgm:prSet>
      <dgm:spPr/>
    </dgm:pt>
    <dgm:pt modelId="{6DE1341B-3E47-4E5C-9B00-472ED26453CD}" type="pres">
      <dgm:prSet presAssocID="{76ED0019-E5D1-4337-9F38-AF84D390C63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4FC437-968A-439C-94DE-E5320CBF9577}" type="pres">
      <dgm:prSet presAssocID="{42D1A11C-6E8D-41F1-BF32-8C3D19A03601}" presName="spacer" presStyleCnt="0"/>
      <dgm:spPr/>
    </dgm:pt>
    <dgm:pt modelId="{33825DB1-7749-431E-9119-B51EC1F2BF8B}" type="pres">
      <dgm:prSet presAssocID="{CF3AD65E-AF13-484F-837D-0AA3564410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F8BC275-F315-42F5-90A7-EB17DFE941A3}" type="pres">
      <dgm:prSet presAssocID="{15B9117C-F53A-4A7A-9FBE-28C5147DFCD9}" presName="spacer" presStyleCnt="0"/>
      <dgm:spPr/>
    </dgm:pt>
    <dgm:pt modelId="{2A2972B4-EDE7-4A5C-9CC1-9E576CAD5E78}" type="pres">
      <dgm:prSet presAssocID="{E6C8398A-FFC6-4990-80BF-F165ACB338A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B9E630-702D-4E86-9A4F-F3601A691073}" type="pres">
      <dgm:prSet presAssocID="{148EB54A-5DC5-452F-BB31-AA3A66F86806}" presName="spacer" presStyleCnt="0"/>
      <dgm:spPr/>
    </dgm:pt>
    <dgm:pt modelId="{78CE0C18-75D5-4E28-B9CC-7A39A4E0F77F}" type="pres">
      <dgm:prSet presAssocID="{702B8D15-CDDF-4050-A430-75F2A7B709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03156C-9260-45A8-A53E-2F2DA09120B5}" type="pres">
      <dgm:prSet presAssocID="{4F47D876-4A36-44F1-A0A9-C8B9B2F02BCE}" presName="spacer" presStyleCnt="0"/>
      <dgm:spPr/>
    </dgm:pt>
    <dgm:pt modelId="{3326C19C-8FDF-41B3-B0E1-F97AEE8EED31}" type="pres">
      <dgm:prSet presAssocID="{1E15EAE6-5F58-4FAA-A97A-45BC11E9CE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C68F60D-7265-4111-B425-EAB644569940}" srcId="{DC476E48-2F89-4E71-B7A5-3ED35FB28F38}" destId="{CF3AD65E-AF13-484F-837D-0AA356441020}" srcOrd="1" destOrd="0" parTransId="{2B0679A2-545E-4354-A25D-E1CA252287CA}" sibTransId="{15B9117C-F53A-4A7A-9FBE-28C5147DFCD9}"/>
    <dgm:cxn modelId="{75113911-8597-48A6-BA5A-34030DCD166F}" type="presOf" srcId="{76ED0019-E5D1-4337-9F38-AF84D390C63B}" destId="{6DE1341B-3E47-4E5C-9B00-472ED26453CD}" srcOrd="0" destOrd="0" presId="urn:microsoft.com/office/officeart/2005/8/layout/vList2"/>
    <dgm:cxn modelId="{375DB867-5A31-408B-90E4-126AD4D48752}" type="presOf" srcId="{E6C8398A-FFC6-4990-80BF-F165ACB338AB}" destId="{2A2972B4-EDE7-4A5C-9CC1-9E576CAD5E78}" srcOrd="0" destOrd="0" presId="urn:microsoft.com/office/officeart/2005/8/layout/vList2"/>
    <dgm:cxn modelId="{D7E8684E-4CD4-477D-8FDF-7F806E2442F0}" type="presOf" srcId="{CF3AD65E-AF13-484F-837D-0AA356441020}" destId="{33825DB1-7749-431E-9119-B51EC1F2BF8B}" srcOrd="0" destOrd="0" presId="urn:microsoft.com/office/officeart/2005/8/layout/vList2"/>
    <dgm:cxn modelId="{5D75EA50-D061-4A2E-A961-23476E6C7D03}" srcId="{DC476E48-2F89-4E71-B7A5-3ED35FB28F38}" destId="{76ED0019-E5D1-4337-9F38-AF84D390C63B}" srcOrd="0" destOrd="0" parTransId="{FE099395-35F1-4961-BCA0-4DF9871BB102}" sibTransId="{42D1A11C-6E8D-41F1-BF32-8C3D19A03601}"/>
    <dgm:cxn modelId="{7D792593-BA33-4C3D-8C73-5898D999509E}" type="presOf" srcId="{DC476E48-2F89-4E71-B7A5-3ED35FB28F38}" destId="{88DCA29D-49E6-4218-B212-DE297945559D}" srcOrd="0" destOrd="0" presId="urn:microsoft.com/office/officeart/2005/8/layout/vList2"/>
    <dgm:cxn modelId="{13CC71A3-C689-407D-958D-A447975D449B}" type="presOf" srcId="{702B8D15-CDDF-4050-A430-75F2A7B709F5}" destId="{78CE0C18-75D5-4E28-B9CC-7A39A4E0F77F}" srcOrd="0" destOrd="0" presId="urn:microsoft.com/office/officeart/2005/8/layout/vList2"/>
    <dgm:cxn modelId="{636E9AAC-D73B-4051-A43E-0C6574681AAF}" srcId="{DC476E48-2F89-4E71-B7A5-3ED35FB28F38}" destId="{702B8D15-CDDF-4050-A430-75F2A7B709F5}" srcOrd="3" destOrd="0" parTransId="{168C6CF8-D927-4535-B777-57D3BF3A88A0}" sibTransId="{4F47D876-4A36-44F1-A0A9-C8B9B2F02BCE}"/>
    <dgm:cxn modelId="{50FDBBDC-47AE-4814-9172-3D5884045B48}" type="presOf" srcId="{1E15EAE6-5F58-4FAA-A97A-45BC11E9CEA6}" destId="{3326C19C-8FDF-41B3-B0E1-F97AEE8EED31}" srcOrd="0" destOrd="0" presId="urn:microsoft.com/office/officeart/2005/8/layout/vList2"/>
    <dgm:cxn modelId="{81A2CAFA-889F-4154-9605-3AFAED34EA91}" srcId="{DC476E48-2F89-4E71-B7A5-3ED35FB28F38}" destId="{1E15EAE6-5F58-4FAA-A97A-45BC11E9CEA6}" srcOrd="4" destOrd="0" parTransId="{A2ABB0A5-E3CB-419C-870B-1F78B967C345}" sibTransId="{79A0ABEC-17E4-4F75-8255-CCC5D26F6A8C}"/>
    <dgm:cxn modelId="{1DDF24FC-97F9-46EE-B040-1D25155B05FA}" srcId="{DC476E48-2F89-4E71-B7A5-3ED35FB28F38}" destId="{E6C8398A-FFC6-4990-80BF-F165ACB338AB}" srcOrd="2" destOrd="0" parTransId="{29EAC424-D250-4B54-8E8A-78AAC492E390}" sibTransId="{148EB54A-5DC5-452F-BB31-AA3A66F86806}"/>
    <dgm:cxn modelId="{BCEA3AB5-584B-461C-BE2D-72C4B779AE38}" type="presParOf" srcId="{88DCA29D-49E6-4218-B212-DE297945559D}" destId="{6DE1341B-3E47-4E5C-9B00-472ED26453CD}" srcOrd="0" destOrd="0" presId="urn:microsoft.com/office/officeart/2005/8/layout/vList2"/>
    <dgm:cxn modelId="{C9BFB7DF-C4D1-475A-8BC9-A82E695AD941}" type="presParOf" srcId="{88DCA29D-49E6-4218-B212-DE297945559D}" destId="{474FC437-968A-439C-94DE-E5320CBF9577}" srcOrd="1" destOrd="0" presId="urn:microsoft.com/office/officeart/2005/8/layout/vList2"/>
    <dgm:cxn modelId="{97E59436-7789-4B46-B4B4-F46EE3282B6D}" type="presParOf" srcId="{88DCA29D-49E6-4218-B212-DE297945559D}" destId="{33825DB1-7749-431E-9119-B51EC1F2BF8B}" srcOrd="2" destOrd="0" presId="urn:microsoft.com/office/officeart/2005/8/layout/vList2"/>
    <dgm:cxn modelId="{80A526E8-7073-4D78-9E70-91B7A2C4FB54}" type="presParOf" srcId="{88DCA29D-49E6-4218-B212-DE297945559D}" destId="{EF8BC275-F315-42F5-90A7-EB17DFE941A3}" srcOrd="3" destOrd="0" presId="urn:microsoft.com/office/officeart/2005/8/layout/vList2"/>
    <dgm:cxn modelId="{F5C1BA31-1A24-4DFC-BBA4-888396F8ABD6}" type="presParOf" srcId="{88DCA29D-49E6-4218-B212-DE297945559D}" destId="{2A2972B4-EDE7-4A5C-9CC1-9E576CAD5E78}" srcOrd="4" destOrd="0" presId="urn:microsoft.com/office/officeart/2005/8/layout/vList2"/>
    <dgm:cxn modelId="{807D112E-3FAE-4AAA-BCE8-616C716F8028}" type="presParOf" srcId="{88DCA29D-49E6-4218-B212-DE297945559D}" destId="{5FB9E630-702D-4E86-9A4F-F3601A691073}" srcOrd="5" destOrd="0" presId="urn:microsoft.com/office/officeart/2005/8/layout/vList2"/>
    <dgm:cxn modelId="{6AC40448-FA34-4BC8-86DF-713C37E55443}" type="presParOf" srcId="{88DCA29D-49E6-4218-B212-DE297945559D}" destId="{78CE0C18-75D5-4E28-B9CC-7A39A4E0F77F}" srcOrd="6" destOrd="0" presId="urn:microsoft.com/office/officeart/2005/8/layout/vList2"/>
    <dgm:cxn modelId="{368173CE-BD98-4BE6-9A35-8DAF13712D61}" type="presParOf" srcId="{88DCA29D-49E6-4218-B212-DE297945559D}" destId="{7C03156C-9260-45A8-A53E-2F2DA09120B5}" srcOrd="7" destOrd="0" presId="urn:microsoft.com/office/officeart/2005/8/layout/vList2"/>
    <dgm:cxn modelId="{233FB577-315D-4700-9FFD-2E89498363F3}" type="presParOf" srcId="{88DCA29D-49E6-4218-B212-DE297945559D}" destId="{3326C19C-8FDF-41B3-B0E1-F97AEE8EED3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AD02D-BA03-4401-9A84-DA56825E3F97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A58247-8E75-4676-9029-11A5B3A5DB3D}">
      <dgm:prSet/>
      <dgm:spPr/>
      <dgm:t>
        <a:bodyPr/>
        <a:lstStyle/>
        <a:p>
          <a:r>
            <a:rPr lang="en-US"/>
            <a:t>Challenges:</a:t>
          </a:r>
        </a:p>
      </dgm:t>
    </dgm:pt>
    <dgm:pt modelId="{674C27B8-AECE-4CCD-86D4-63A76BC850B1}" type="parTrans" cxnId="{582C4717-94A6-4E5D-9AEA-A872B21B5C9B}">
      <dgm:prSet/>
      <dgm:spPr/>
      <dgm:t>
        <a:bodyPr/>
        <a:lstStyle/>
        <a:p>
          <a:endParaRPr lang="en-US"/>
        </a:p>
      </dgm:t>
    </dgm:pt>
    <dgm:pt modelId="{B0CB17BC-A3E5-4076-AA5D-D70AA76D7ED8}" type="sibTrans" cxnId="{582C4717-94A6-4E5D-9AEA-A872B21B5C9B}">
      <dgm:prSet/>
      <dgm:spPr/>
      <dgm:t>
        <a:bodyPr/>
        <a:lstStyle/>
        <a:p>
          <a:endParaRPr lang="en-US"/>
        </a:p>
      </dgm:t>
    </dgm:pt>
    <dgm:pt modelId="{8E06A486-1C0B-46E6-8191-90A8874CBEB7}">
      <dgm:prSet/>
      <dgm:spPr/>
      <dgm:t>
        <a:bodyPr/>
        <a:lstStyle/>
        <a:p>
          <a:r>
            <a:rPr lang="en-US"/>
            <a:t>- Modest performance with long and complex sentences</a:t>
          </a:r>
        </a:p>
      </dgm:t>
    </dgm:pt>
    <dgm:pt modelId="{776CB30C-2162-46D0-B9C0-788E6F3AD607}" type="parTrans" cxnId="{21E2D5AA-C1F4-47B0-BCFC-07483D88C98C}">
      <dgm:prSet/>
      <dgm:spPr/>
      <dgm:t>
        <a:bodyPr/>
        <a:lstStyle/>
        <a:p>
          <a:endParaRPr lang="en-US"/>
        </a:p>
      </dgm:t>
    </dgm:pt>
    <dgm:pt modelId="{E56DF45B-CD76-4D19-9F95-A435C4DE4350}" type="sibTrans" cxnId="{21E2D5AA-C1F4-47B0-BCFC-07483D88C98C}">
      <dgm:prSet/>
      <dgm:spPr/>
      <dgm:t>
        <a:bodyPr/>
        <a:lstStyle/>
        <a:p>
          <a:endParaRPr lang="en-US"/>
        </a:p>
      </dgm:t>
    </dgm:pt>
    <dgm:pt modelId="{8F8CC920-44D2-43D5-9BFD-F490D135E755}">
      <dgm:prSet/>
      <dgm:spPr/>
      <dgm:t>
        <a:bodyPr/>
        <a:lstStyle/>
        <a:p>
          <a:r>
            <a:rPr lang="en-US" dirty="0"/>
            <a:t>- The model is sensitive to unrealistic randomly generated errors</a:t>
          </a:r>
        </a:p>
      </dgm:t>
    </dgm:pt>
    <dgm:pt modelId="{7990885F-0C2E-48C8-AD86-9A27AF1A7A8F}" type="parTrans" cxnId="{0B463F80-DA42-44F0-86DB-43FA47A52C3C}">
      <dgm:prSet/>
      <dgm:spPr/>
      <dgm:t>
        <a:bodyPr/>
        <a:lstStyle/>
        <a:p>
          <a:endParaRPr lang="en-US"/>
        </a:p>
      </dgm:t>
    </dgm:pt>
    <dgm:pt modelId="{C89DEFAF-B080-4A16-808C-F34159D5E518}" type="sibTrans" cxnId="{0B463F80-DA42-44F0-86DB-43FA47A52C3C}">
      <dgm:prSet/>
      <dgm:spPr/>
      <dgm:t>
        <a:bodyPr/>
        <a:lstStyle/>
        <a:p>
          <a:endParaRPr lang="en-US"/>
        </a:p>
      </dgm:t>
    </dgm:pt>
    <dgm:pt modelId="{CCFE0D91-D2A5-4829-A7EC-6D04F46C8935}">
      <dgm:prSet/>
      <dgm:spPr/>
      <dgm:t>
        <a:bodyPr/>
        <a:lstStyle/>
        <a:p>
          <a:pPr>
            <a:buNone/>
          </a:pPr>
          <a:r>
            <a:rPr lang="en-GB" b="0" i="0" dirty="0"/>
            <a:t>- need </a:t>
          </a:r>
          <a:r>
            <a:rPr lang="en-GB" b="0" i="0" dirty="0" err="1"/>
            <a:t>alot</a:t>
          </a:r>
          <a:r>
            <a:rPr lang="en-GB" b="0" i="0" dirty="0"/>
            <a:t> more data to perform well</a:t>
          </a:r>
          <a:endParaRPr lang="en-US" dirty="0"/>
        </a:p>
      </dgm:t>
    </dgm:pt>
    <dgm:pt modelId="{0308CBCA-E8E7-43D0-89B1-59B679EFEA25}" type="parTrans" cxnId="{69E0AB64-2B4A-41FF-9BEA-80D835EC4CE1}">
      <dgm:prSet/>
      <dgm:spPr/>
      <dgm:t>
        <a:bodyPr/>
        <a:lstStyle/>
        <a:p>
          <a:endParaRPr lang="en-GB"/>
        </a:p>
      </dgm:t>
    </dgm:pt>
    <dgm:pt modelId="{9724C367-7492-4927-B989-F1339B9C76C0}" type="sibTrans" cxnId="{69E0AB64-2B4A-41FF-9BEA-80D835EC4CE1}">
      <dgm:prSet/>
      <dgm:spPr/>
      <dgm:t>
        <a:bodyPr/>
        <a:lstStyle/>
        <a:p>
          <a:endParaRPr lang="en-GB"/>
        </a:p>
      </dgm:t>
    </dgm:pt>
    <dgm:pt modelId="{F65FE149-0940-42EC-8C4D-A4D26290E538}" type="pres">
      <dgm:prSet presAssocID="{20AAD02D-BA03-4401-9A84-DA56825E3F97}" presName="outerComposite" presStyleCnt="0">
        <dgm:presLayoutVars>
          <dgm:chMax val="5"/>
          <dgm:dir/>
          <dgm:resizeHandles val="exact"/>
        </dgm:presLayoutVars>
      </dgm:prSet>
      <dgm:spPr/>
    </dgm:pt>
    <dgm:pt modelId="{71D6078C-F329-45AE-8FDA-BDC589465E3A}" type="pres">
      <dgm:prSet presAssocID="{20AAD02D-BA03-4401-9A84-DA56825E3F97}" presName="dummyMaxCanvas" presStyleCnt="0">
        <dgm:presLayoutVars/>
      </dgm:prSet>
      <dgm:spPr/>
    </dgm:pt>
    <dgm:pt modelId="{DC7BDDB8-48FF-4E25-BB4B-994FEA399B1C}" type="pres">
      <dgm:prSet presAssocID="{20AAD02D-BA03-4401-9A84-DA56825E3F97}" presName="FourNodes_1" presStyleLbl="node1" presStyleIdx="0" presStyleCnt="4">
        <dgm:presLayoutVars>
          <dgm:bulletEnabled val="1"/>
        </dgm:presLayoutVars>
      </dgm:prSet>
      <dgm:spPr/>
    </dgm:pt>
    <dgm:pt modelId="{913038CA-6D9F-4866-9FDB-FA250BD6B233}" type="pres">
      <dgm:prSet presAssocID="{20AAD02D-BA03-4401-9A84-DA56825E3F97}" presName="FourNodes_2" presStyleLbl="node1" presStyleIdx="1" presStyleCnt="4">
        <dgm:presLayoutVars>
          <dgm:bulletEnabled val="1"/>
        </dgm:presLayoutVars>
      </dgm:prSet>
      <dgm:spPr/>
    </dgm:pt>
    <dgm:pt modelId="{4B3E7BC4-D66B-4092-906A-A59AE34B983C}" type="pres">
      <dgm:prSet presAssocID="{20AAD02D-BA03-4401-9A84-DA56825E3F97}" presName="FourNodes_3" presStyleLbl="node1" presStyleIdx="2" presStyleCnt="4">
        <dgm:presLayoutVars>
          <dgm:bulletEnabled val="1"/>
        </dgm:presLayoutVars>
      </dgm:prSet>
      <dgm:spPr/>
    </dgm:pt>
    <dgm:pt modelId="{5EA9F8D9-E67F-4113-A51B-1CD22208F67C}" type="pres">
      <dgm:prSet presAssocID="{20AAD02D-BA03-4401-9A84-DA56825E3F97}" presName="FourNodes_4" presStyleLbl="node1" presStyleIdx="3" presStyleCnt="4">
        <dgm:presLayoutVars>
          <dgm:bulletEnabled val="1"/>
        </dgm:presLayoutVars>
      </dgm:prSet>
      <dgm:spPr/>
    </dgm:pt>
    <dgm:pt modelId="{B63B0468-D7DC-46EE-9D22-7A812E334EDE}" type="pres">
      <dgm:prSet presAssocID="{20AAD02D-BA03-4401-9A84-DA56825E3F97}" presName="FourConn_1-2" presStyleLbl="fgAccFollowNode1" presStyleIdx="0" presStyleCnt="3">
        <dgm:presLayoutVars>
          <dgm:bulletEnabled val="1"/>
        </dgm:presLayoutVars>
      </dgm:prSet>
      <dgm:spPr/>
    </dgm:pt>
    <dgm:pt modelId="{5F809BBA-5539-4187-8494-064CA6A66F05}" type="pres">
      <dgm:prSet presAssocID="{20AAD02D-BA03-4401-9A84-DA56825E3F97}" presName="FourConn_2-3" presStyleLbl="fgAccFollowNode1" presStyleIdx="1" presStyleCnt="3">
        <dgm:presLayoutVars>
          <dgm:bulletEnabled val="1"/>
        </dgm:presLayoutVars>
      </dgm:prSet>
      <dgm:spPr/>
    </dgm:pt>
    <dgm:pt modelId="{3FC2DA1D-5505-4C0C-9B65-3B1D4D4292C1}" type="pres">
      <dgm:prSet presAssocID="{20AAD02D-BA03-4401-9A84-DA56825E3F97}" presName="FourConn_3-4" presStyleLbl="fgAccFollowNode1" presStyleIdx="2" presStyleCnt="3">
        <dgm:presLayoutVars>
          <dgm:bulletEnabled val="1"/>
        </dgm:presLayoutVars>
      </dgm:prSet>
      <dgm:spPr/>
    </dgm:pt>
    <dgm:pt modelId="{6E26D793-F280-4E39-AE98-FB62EBF55903}" type="pres">
      <dgm:prSet presAssocID="{20AAD02D-BA03-4401-9A84-DA56825E3F97}" presName="FourNodes_1_text" presStyleLbl="node1" presStyleIdx="3" presStyleCnt="4">
        <dgm:presLayoutVars>
          <dgm:bulletEnabled val="1"/>
        </dgm:presLayoutVars>
      </dgm:prSet>
      <dgm:spPr/>
    </dgm:pt>
    <dgm:pt modelId="{DCF6E150-B54D-4A3C-B9EC-18ABDE8D3A29}" type="pres">
      <dgm:prSet presAssocID="{20AAD02D-BA03-4401-9A84-DA56825E3F97}" presName="FourNodes_2_text" presStyleLbl="node1" presStyleIdx="3" presStyleCnt="4">
        <dgm:presLayoutVars>
          <dgm:bulletEnabled val="1"/>
        </dgm:presLayoutVars>
      </dgm:prSet>
      <dgm:spPr/>
    </dgm:pt>
    <dgm:pt modelId="{A664C919-61C3-4466-9C33-2AD8EFD473F8}" type="pres">
      <dgm:prSet presAssocID="{20AAD02D-BA03-4401-9A84-DA56825E3F97}" presName="FourNodes_3_text" presStyleLbl="node1" presStyleIdx="3" presStyleCnt="4">
        <dgm:presLayoutVars>
          <dgm:bulletEnabled val="1"/>
        </dgm:presLayoutVars>
      </dgm:prSet>
      <dgm:spPr/>
    </dgm:pt>
    <dgm:pt modelId="{9A1FEEA9-383E-4B53-9C29-C23717344AF6}" type="pres">
      <dgm:prSet presAssocID="{20AAD02D-BA03-4401-9A84-DA56825E3F9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A323009-B27B-4ECC-97C9-045C6B8E8A19}" type="presOf" srcId="{48A58247-8E75-4676-9029-11A5B3A5DB3D}" destId="{6E26D793-F280-4E39-AE98-FB62EBF55903}" srcOrd="1" destOrd="0" presId="urn:microsoft.com/office/officeart/2005/8/layout/vProcess5"/>
    <dgm:cxn modelId="{582C4717-94A6-4E5D-9AEA-A872B21B5C9B}" srcId="{20AAD02D-BA03-4401-9A84-DA56825E3F97}" destId="{48A58247-8E75-4676-9029-11A5B3A5DB3D}" srcOrd="0" destOrd="0" parTransId="{674C27B8-AECE-4CCD-86D4-63A76BC850B1}" sibTransId="{B0CB17BC-A3E5-4076-AA5D-D70AA76D7ED8}"/>
    <dgm:cxn modelId="{FCAE6726-E083-4D54-A61C-CE336974B062}" type="presOf" srcId="{8E06A486-1C0B-46E6-8191-90A8874CBEB7}" destId="{DCF6E150-B54D-4A3C-B9EC-18ABDE8D3A29}" srcOrd="1" destOrd="0" presId="urn:microsoft.com/office/officeart/2005/8/layout/vProcess5"/>
    <dgm:cxn modelId="{552F785C-B06B-4260-82E4-7F65292C365A}" type="presOf" srcId="{C89DEFAF-B080-4A16-808C-F34159D5E518}" destId="{3FC2DA1D-5505-4C0C-9B65-3B1D4D4292C1}" srcOrd="0" destOrd="0" presId="urn:microsoft.com/office/officeart/2005/8/layout/vProcess5"/>
    <dgm:cxn modelId="{69E0AB64-2B4A-41FF-9BEA-80D835EC4CE1}" srcId="{20AAD02D-BA03-4401-9A84-DA56825E3F97}" destId="{CCFE0D91-D2A5-4829-A7EC-6D04F46C8935}" srcOrd="3" destOrd="0" parTransId="{0308CBCA-E8E7-43D0-89B1-59B679EFEA25}" sibTransId="{9724C367-7492-4927-B989-F1339B9C76C0}"/>
    <dgm:cxn modelId="{D06C6F49-A55B-46B9-9D23-1975C71C25FC}" type="presOf" srcId="{E56DF45B-CD76-4D19-9F95-A435C4DE4350}" destId="{5F809BBA-5539-4187-8494-064CA6A66F05}" srcOrd="0" destOrd="0" presId="urn:microsoft.com/office/officeart/2005/8/layout/vProcess5"/>
    <dgm:cxn modelId="{30046677-B000-4F0A-91EE-4A34689B62DA}" type="presOf" srcId="{CCFE0D91-D2A5-4829-A7EC-6D04F46C8935}" destId="{9A1FEEA9-383E-4B53-9C29-C23717344AF6}" srcOrd="1" destOrd="0" presId="urn:microsoft.com/office/officeart/2005/8/layout/vProcess5"/>
    <dgm:cxn modelId="{6F45E479-641E-42F1-8379-1028DC55170B}" type="presOf" srcId="{CCFE0D91-D2A5-4829-A7EC-6D04F46C8935}" destId="{5EA9F8D9-E67F-4113-A51B-1CD22208F67C}" srcOrd="0" destOrd="0" presId="urn:microsoft.com/office/officeart/2005/8/layout/vProcess5"/>
    <dgm:cxn modelId="{0B463F80-DA42-44F0-86DB-43FA47A52C3C}" srcId="{20AAD02D-BA03-4401-9A84-DA56825E3F97}" destId="{8F8CC920-44D2-43D5-9BFD-F490D135E755}" srcOrd="2" destOrd="0" parTransId="{7990885F-0C2E-48C8-AD86-9A27AF1A7A8F}" sibTransId="{C89DEFAF-B080-4A16-808C-F34159D5E518}"/>
    <dgm:cxn modelId="{2B097091-FDD9-4E63-AAC2-6A0B8E844CB1}" type="presOf" srcId="{8F8CC920-44D2-43D5-9BFD-F490D135E755}" destId="{4B3E7BC4-D66B-4092-906A-A59AE34B983C}" srcOrd="0" destOrd="0" presId="urn:microsoft.com/office/officeart/2005/8/layout/vProcess5"/>
    <dgm:cxn modelId="{FD978F9A-CB92-48B0-977B-36F3F6C5912D}" type="presOf" srcId="{20AAD02D-BA03-4401-9A84-DA56825E3F97}" destId="{F65FE149-0940-42EC-8C4D-A4D26290E538}" srcOrd="0" destOrd="0" presId="urn:microsoft.com/office/officeart/2005/8/layout/vProcess5"/>
    <dgm:cxn modelId="{21E2D5AA-C1F4-47B0-BCFC-07483D88C98C}" srcId="{20AAD02D-BA03-4401-9A84-DA56825E3F97}" destId="{8E06A486-1C0B-46E6-8191-90A8874CBEB7}" srcOrd="1" destOrd="0" parTransId="{776CB30C-2162-46D0-B9C0-788E6F3AD607}" sibTransId="{E56DF45B-CD76-4D19-9F95-A435C4DE4350}"/>
    <dgm:cxn modelId="{13EFF5AE-9CA4-47E6-AC38-2F92FB3970B3}" type="presOf" srcId="{8E06A486-1C0B-46E6-8191-90A8874CBEB7}" destId="{913038CA-6D9F-4866-9FDB-FA250BD6B233}" srcOrd="0" destOrd="0" presId="urn:microsoft.com/office/officeart/2005/8/layout/vProcess5"/>
    <dgm:cxn modelId="{8C1B25B0-E476-4AC0-BF4D-E2CAFF82A7A9}" type="presOf" srcId="{B0CB17BC-A3E5-4076-AA5D-D70AA76D7ED8}" destId="{B63B0468-D7DC-46EE-9D22-7A812E334EDE}" srcOrd="0" destOrd="0" presId="urn:microsoft.com/office/officeart/2005/8/layout/vProcess5"/>
    <dgm:cxn modelId="{5C7398BA-0778-4AB5-B929-B972F93A8FB6}" type="presOf" srcId="{8F8CC920-44D2-43D5-9BFD-F490D135E755}" destId="{A664C919-61C3-4466-9C33-2AD8EFD473F8}" srcOrd="1" destOrd="0" presId="urn:microsoft.com/office/officeart/2005/8/layout/vProcess5"/>
    <dgm:cxn modelId="{F016DFC0-1B88-4797-9604-6F156CD4DEAD}" type="presOf" srcId="{48A58247-8E75-4676-9029-11A5B3A5DB3D}" destId="{DC7BDDB8-48FF-4E25-BB4B-994FEA399B1C}" srcOrd="0" destOrd="0" presId="urn:microsoft.com/office/officeart/2005/8/layout/vProcess5"/>
    <dgm:cxn modelId="{FFB956D2-7204-4305-88C2-971FCF0C85FC}" type="presParOf" srcId="{F65FE149-0940-42EC-8C4D-A4D26290E538}" destId="{71D6078C-F329-45AE-8FDA-BDC589465E3A}" srcOrd="0" destOrd="0" presId="urn:microsoft.com/office/officeart/2005/8/layout/vProcess5"/>
    <dgm:cxn modelId="{0D5E1374-89BE-4132-A75E-039F9C09184E}" type="presParOf" srcId="{F65FE149-0940-42EC-8C4D-A4D26290E538}" destId="{DC7BDDB8-48FF-4E25-BB4B-994FEA399B1C}" srcOrd="1" destOrd="0" presId="urn:microsoft.com/office/officeart/2005/8/layout/vProcess5"/>
    <dgm:cxn modelId="{C54413DF-075A-4A8C-85F1-EFE3C2BA70D0}" type="presParOf" srcId="{F65FE149-0940-42EC-8C4D-A4D26290E538}" destId="{913038CA-6D9F-4866-9FDB-FA250BD6B233}" srcOrd="2" destOrd="0" presId="urn:microsoft.com/office/officeart/2005/8/layout/vProcess5"/>
    <dgm:cxn modelId="{4A07733C-6B66-49DE-BF49-67F1BCB99805}" type="presParOf" srcId="{F65FE149-0940-42EC-8C4D-A4D26290E538}" destId="{4B3E7BC4-D66B-4092-906A-A59AE34B983C}" srcOrd="3" destOrd="0" presId="urn:microsoft.com/office/officeart/2005/8/layout/vProcess5"/>
    <dgm:cxn modelId="{69F04FA4-A9F9-448F-A354-5D9CAABE76C3}" type="presParOf" srcId="{F65FE149-0940-42EC-8C4D-A4D26290E538}" destId="{5EA9F8D9-E67F-4113-A51B-1CD22208F67C}" srcOrd="4" destOrd="0" presId="urn:microsoft.com/office/officeart/2005/8/layout/vProcess5"/>
    <dgm:cxn modelId="{EAE7BE36-2F9E-4745-93BD-B563383DD4C5}" type="presParOf" srcId="{F65FE149-0940-42EC-8C4D-A4D26290E538}" destId="{B63B0468-D7DC-46EE-9D22-7A812E334EDE}" srcOrd="5" destOrd="0" presId="urn:microsoft.com/office/officeart/2005/8/layout/vProcess5"/>
    <dgm:cxn modelId="{2867C9A5-B762-4F0D-84CD-B945B3057790}" type="presParOf" srcId="{F65FE149-0940-42EC-8C4D-A4D26290E538}" destId="{5F809BBA-5539-4187-8494-064CA6A66F05}" srcOrd="6" destOrd="0" presId="urn:microsoft.com/office/officeart/2005/8/layout/vProcess5"/>
    <dgm:cxn modelId="{7B8F8490-906B-4871-BBF9-626373CECB47}" type="presParOf" srcId="{F65FE149-0940-42EC-8C4D-A4D26290E538}" destId="{3FC2DA1D-5505-4C0C-9B65-3B1D4D4292C1}" srcOrd="7" destOrd="0" presId="urn:microsoft.com/office/officeart/2005/8/layout/vProcess5"/>
    <dgm:cxn modelId="{CF255517-6566-4A7B-8839-AD272F3D846F}" type="presParOf" srcId="{F65FE149-0940-42EC-8C4D-A4D26290E538}" destId="{6E26D793-F280-4E39-AE98-FB62EBF55903}" srcOrd="8" destOrd="0" presId="urn:microsoft.com/office/officeart/2005/8/layout/vProcess5"/>
    <dgm:cxn modelId="{E12E225F-70BE-4DE6-9AFA-3F05C3CE2660}" type="presParOf" srcId="{F65FE149-0940-42EC-8C4D-A4D26290E538}" destId="{DCF6E150-B54D-4A3C-B9EC-18ABDE8D3A29}" srcOrd="9" destOrd="0" presId="urn:microsoft.com/office/officeart/2005/8/layout/vProcess5"/>
    <dgm:cxn modelId="{D52230BE-494A-454C-9FDB-149A38E8C2AB}" type="presParOf" srcId="{F65FE149-0940-42EC-8C4D-A4D26290E538}" destId="{A664C919-61C3-4466-9C33-2AD8EFD473F8}" srcOrd="10" destOrd="0" presId="urn:microsoft.com/office/officeart/2005/8/layout/vProcess5"/>
    <dgm:cxn modelId="{3C424DDB-565B-42F7-A1C5-F34BE0F191E9}" type="presParOf" srcId="{F65FE149-0940-42EC-8C4D-A4D26290E538}" destId="{9A1FEEA9-383E-4B53-9C29-C23717344AF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C0BEAB-02F5-4089-9A7B-86AC4E6D4D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3F669D-4F77-4ABB-BA13-278E3589406F}">
      <dgm:prSet/>
      <dgm:spPr/>
      <dgm:t>
        <a:bodyPr/>
        <a:lstStyle/>
        <a:p>
          <a:r>
            <a:rPr lang="en-US"/>
            <a:t>Examples:</a:t>
          </a:r>
        </a:p>
      </dgm:t>
    </dgm:pt>
    <dgm:pt modelId="{B92536DA-4D63-4EDC-9656-CF4F713ABD38}" type="parTrans" cxnId="{C98D23CB-559C-4B98-818B-FA2DD83C6EAD}">
      <dgm:prSet/>
      <dgm:spPr/>
      <dgm:t>
        <a:bodyPr/>
        <a:lstStyle/>
        <a:p>
          <a:endParaRPr lang="en-US"/>
        </a:p>
      </dgm:t>
    </dgm:pt>
    <dgm:pt modelId="{283473EA-79D7-4E8E-90FE-EA8DCC007159}" type="sibTrans" cxnId="{C98D23CB-559C-4B98-818B-FA2DD83C6EAD}">
      <dgm:prSet/>
      <dgm:spPr/>
      <dgm:t>
        <a:bodyPr/>
        <a:lstStyle/>
        <a:p>
          <a:endParaRPr lang="en-US"/>
        </a:p>
      </dgm:t>
    </dgm:pt>
    <dgm:pt modelId="{432EA705-CA2A-421B-A262-65B27651454F}">
      <dgm:prSet/>
      <dgm:spPr/>
      <dgm:t>
        <a:bodyPr/>
        <a:lstStyle/>
        <a:p>
          <a:r>
            <a:rPr lang="en-US" dirty="0"/>
            <a:t>Original: </a:t>
          </a:r>
          <a:r>
            <a:rPr lang="en-US" dirty="0" err="1"/>
            <a:t>هذا</a:t>
          </a:r>
          <a:r>
            <a:rPr lang="en-US" dirty="0"/>
            <a:t> </a:t>
          </a:r>
          <a:r>
            <a:rPr lang="en-US" dirty="0" err="1"/>
            <a:t>الكتاب</a:t>
          </a:r>
          <a:r>
            <a:rPr lang="en-US" dirty="0"/>
            <a:t> </a:t>
          </a:r>
          <a:r>
            <a:rPr lang="en-US" dirty="0" err="1"/>
            <a:t>جمل</a:t>
          </a:r>
          <a:r>
            <a:rPr lang="en-US" dirty="0"/>
            <a:t> </a:t>
          </a:r>
          <a:r>
            <a:rPr lang="en-US" dirty="0" err="1"/>
            <a:t>جدا</a:t>
          </a:r>
          <a:r>
            <a:rPr lang="en-US" dirty="0"/>
            <a:t>.</a:t>
          </a:r>
        </a:p>
      </dgm:t>
    </dgm:pt>
    <dgm:pt modelId="{FC2805A4-EF30-4AB2-BEC0-A6FC38932A43}" type="parTrans" cxnId="{C98E8EB8-D166-449F-91D2-C8BE133CE6AB}">
      <dgm:prSet/>
      <dgm:spPr/>
      <dgm:t>
        <a:bodyPr/>
        <a:lstStyle/>
        <a:p>
          <a:endParaRPr lang="en-US"/>
        </a:p>
      </dgm:t>
    </dgm:pt>
    <dgm:pt modelId="{44305B38-9BB2-44B1-86FC-E5868ECFE172}" type="sibTrans" cxnId="{C98E8EB8-D166-449F-91D2-C8BE133CE6AB}">
      <dgm:prSet/>
      <dgm:spPr/>
      <dgm:t>
        <a:bodyPr/>
        <a:lstStyle/>
        <a:p>
          <a:endParaRPr lang="en-US"/>
        </a:p>
      </dgm:t>
    </dgm:pt>
    <dgm:pt modelId="{07F83209-B8F3-49E3-96C6-4F041B69D06E}">
      <dgm:prSet/>
      <dgm:spPr/>
      <dgm:t>
        <a:bodyPr/>
        <a:lstStyle/>
        <a:p>
          <a:r>
            <a:rPr lang="en-US" dirty="0"/>
            <a:t>Corrected: </a:t>
          </a:r>
          <a:r>
            <a:rPr lang="en-US" dirty="0" err="1"/>
            <a:t>هذا</a:t>
          </a:r>
          <a:r>
            <a:rPr lang="en-US" dirty="0"/>
            <a:t> </a:t>
          </a:r>
          <a:r>
            <a:rPr lang="en-US" dirty="0" err="1"/>
            <a:t>الكتاب</a:t>
          </a:r>
          <a:r>
            <a:rPr lang="en-US" dirty="0"/>
            <a:t> ج</a:t>
          </a:r>
          <a:r>
            <a:rPr lang="ar-EG" dirty="0"/>
            <a:t>يد</a:t>
          </a:r>
          <a:r>
            <a:rPr lang="en-US" dirty="0"/>
            <a:t> </a:t>
          </a:r>
          <a:r>
            <a:rPr lang="en-US" dirty="0" err="1"/>
            <a:t>جدًا</a:t>
          </a:r>
          <a:r>
            <a:rPr lang="en-US" dirty="0"/>
            <a:t>.</a:t>
          </a:r>
        </a:p>
      </dgm:t>
    </dgm:pt>
    <dgm:pt modelId="{380B679C-58A9-4AD9-B7CE-8516FE0D4F2E}" type="parTrans" cxnId="{DD576537-458F-4139-801B-94C55DE6552C}">
      <dgm:prSet/>
      <dgm:spPr/>
      <dgm:t>
        <a:bodyPr/>
        <a:lstStyle/>
        <a:p>
          <a:endParaRPr lang="en-US"/>
        </a:p>
      </dgm:t>
    </dgm:pt>
    <dgm:pt modelId="{2DDC7147-07B8-4BC3-B956-44DEEEF0AAF1}" type="sibTrans" cxnId="{DD576537-458F-4139-801B-94C55DE6552C}">
      <dgm:prSet/>
      <dgm:spPr/>
      <dgm:t>
        <a:bodyPr/>
        <a:lstStyle/>
        <a:p>
          <a:endParaRPr lang="en-US"/>
        </a:p>
      </dgm:t>
    </dgm:pt>
    <dgm:pt modelId="{ECA0117D-79B7-4ECA-A56D-2F8BB3DCE96C}">
      <dgm:prSet/>
      <dgm:spPr/>
      <dgm:t>
        <a:bodyPr/>
        <a:lstStyle/>
        <a:p>
          <a:r>
            <a:rPr lang="en-US"/>
            <a:t>Original: هيا نلعبو في الحديقه.</a:t>
          </a:r>
        </a:p>
      </dgm:t>
    </dgm:pt>
    <dgm:pt modelId="{E093D500-2C11-4517-9F79-CEF12E88B8D8}" type="parTrans" cxnId="{5D2900C1-7576-468E-9A17-817D78EB20D8}">
      <dgm:prSet/>
      <dgm:spPr/>
      <dgm:t>
        <a:bodyPr/>
        <a:lstStyle/>
        <a:p>
          <a:endParaRPr lang="en-US"/>
        </a:p>
      </dgm:t>
    </dgm:pt>
    <dgm:pt modelId="{03CB4B38-754F-45AE-BF61-1EEEE95E1CBE}" type="sibTrans" cxnId="{5D2900C1-7576-468E-9A17-817D78EB20D8}">
      <dgm:prSet/>
      <dgm:spPr/>
      <dgm:t>
        <a:bodyPr/>
        <a:lstStyle/>
        <a:p>
          <a:endParaRPr lang="en-US"/>
        </a:p>
      </dgm:t>
    </dgm:pt>
    <dgm:pt modelId="{349EAC29-C984-40FC-A382-9B0488923379}">
      <dgm:prSet/>
      <dgm:spPr/>
      <dgm:t>
        <a:bodyPr/>
        <a:lstStyle/>
        <a:p>
          <a:r>
            <a:rPr lang="en-US"/>
            <a:t>Corrected: هيا نلعب في الحديقة.</a:t>
          </a:r>
        </a:p>
      </dgm:t>
    </dgm:pt>
    <dgm:pt modelId="{5EA38360-389F-45F2-BBD2-5AD6E7751D1D}" type="parTrans" cxnId="{D0F91FDA-9A0B-445E-841D-18A17EB2066D}">
      <dgm:prSet/>
      <dgm:spPr/>
      <dgm:t>
        <a:bodyPr/>
        <a:lstStyle/>
        <a:p>
          <a:endParaRPr lang="en-US"/>
        </a:p>
      </dgm:t>
    </dgm:pt>
    <dgm:pt modelId="{A45169AC-1CC7-486C-BCA1-36BED06E30E7}" type="sibTrans" cxnId="{D0F91FDA-9A0B-445E-841D-18A17EB2066D}">
      <dgm:prSet/>
      <dgm:spPr/>
      <dgm:t>
        <a:bodyPr/>
        <a:lstStyle/>
        <a:p>
          <a:endParaRPr lang="en-US"/>
        </a:p>
      </dgm:t>
    </dgm:pt>
    <dgm:pt modelId="{D35E7CD9-F5C1-41CB-88B6-C5B647A50569}">
      <dgm:prSet/>
      <dgm:spPr/>
      <dgm:t>
        <a:bodyPr/>
        <a:lstStyle/>
        <a:p>
          <a:r>
            <a:rPr lang="en-US"/>
            <a:t>Original: هوا يحب الكره كثيرن.</a:t>
          </a:r>
        </a:p>
      </dgm:t>
    </dgm:pt>
    <dgm:pt modelId="{DD4136E5-5363-441B-9C1C-2512B6D2EECF}" type="parTrans" cxnId="{5BD97A2B-E4B6-4138-BEA5-FAF40A8BB443}">
      <dgm:prSet/>
      <dgm:spPr/>
      <dgm:t>
        <a:bodyPr/>
        <a:lstStyle/>
        <a:p>
          <a:endParaRPr lang="en-US"/>
        </a:p>
      </dgm:t>
    </dgm:pt>
    <dgm:pt modelId="{8F943CB2-1E41-450F-B389-8C81D2EB21B2}" type="sibTrans" cxnId="{5BD97A2B-E4B6-4138-BEA5-FAF40A8BB443}">
      <dgm:prSet/>
      <dgm:spPr/>
      <dgm:t>
        <a:bodyPr/>
        <a:lstStyle/>
        <a:p>
          <a:endParaRPr lang="en-US"/>
        </a:p>
      </dgm:t>
    </dgm:pt>
    <dgm:pt modelId="{13337073-57E9-42F7-ADBF-90E3A27E996C}">
      <dgm:prSet/>
      <dgm:spPr/>
      <dgm:t>
        <a:bodyPr/>
        <a:lstStyle/>
        <a:p>
          <a:r>
            <a:rPr lang="en-US"/>
            <a:t>Corrected: هو يحب الكرة كثيرًا.</a:t>
          </a:r>
        </a:p>
      </dgm:t>
    </dgm:pt>
    <dgm:pt modelId="{72E638BD-F69D-427F-BA1D-09E7AFAC1579}" type="parTrans" cxnId="{9F47D602-B53A-47CE-BB62-54BF7446984B}">
      <dgm:prSet/>
      <dgm:spPr/>
      <dgm:t>
        <a:bodyPr/>
        <a:lstStyle/>
        <a:p>
          <a:endParaRPr lang="en-US"/>
        </a:p>
      </dgm:t>
    </dgm:pt>
    <dgm:pt modelId="{EC503E46-F2A1-4355-B1A8-F67C62838519}" type="sibTrans" cxnId="{9F47D602-B53A-47CE-BB62-54BF7446984B}">
      <dgm:prSet/>
      <dgm:spPr/>
      <dgm:t>
        <a:bodyPr/>
        <a:lstStyle/>
        <a:p>
          <a:endParaRPr lang="en-US"/>
        </a:p>
      </dgm:t>
    </dgm:pt>
    <dgm:pt modelId="{53ED9E9D-AAA8-4F80-A39D-E5112684979D}" type="pres">
      <dgm:prSet presAssocID="{F4C0BEAB-02F5-4089-9A7B-86AC4E6D4D67}" presName="linear" presStyleCnt="0">
        <dgm:presLayoutVars>
          <dgm:animLvl val="lvl"/>
          <dgm:resizeHandles val="exact"/>
        </dgm:presLayoutVars>
      </dgm:prSet>
      <dgm:spPr/>
    </dgm:pt>
    <dgm:pt modelId="{E7B60942-6DA7-4F0E-A39E-A0C172097D54}" type="pres">
      <dgm:prSet presAssocID="{C93F669D-4F77-4ABB-BA13-278E3589406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137CEE0-455C-4FAF-B313-F69191C3E046}" type="pres">
      <dgm:prSet presAssocID="{283473EA-79D7-4E8E-90FE-EA8DCC007159}" presName="spacer" presStyleCnt="0"/>
      <dgm:spPr/>
    </dgm:pt>
    <dgm:pt modelId="{70C3B733-E805-40C2-8B4A-0BD7EAEB911E}" type="pres">
      <dgm:prSet presAssocID="{432EA705-CA2A-421B-A262-65B27651454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4FCD15C-3A0D-431B-AEEF-E776511478BA}" type="pres">
      <dgm:prSet presAssocID="{44305B38-9BB2-44B1-86FC-E5868ECFE172}" presName="spacer" presStyleCnt="0"/>
      <dgm:spPr/>
    </dgm:pt>
    <dgm:pt modelId="{38DF3D3B-7E41-4483-83B7-0C33A1721F0F}" type="pres">
      <dgm:prSet presAssocID="{07F83209-B8F3-49E3-96C6-4F041B69D06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70F1FB0-2128-404A-AE07-9DF9A0F1AE92}" type="pres">
      <dgm:prSet presAssocID="{2DDC7147-07B8-4BC3-B956-44DEEEF0AAF1}" presName="spacer" presStyleCnt="0"/>
      <dgm:spPr/>
    </dgm:pt>
    <dgm:pt modelId="{C7F06EC6-318D-4BCA-B694-8C8F48E4E0F3}" type="pres">
      <dgm:prSet presAssocID="{ECA0117D-79B7-4ECA-A56D-2F8BB3DCE96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F9F211D-5F79-4E85-AF35-BCBBA331E230}" type="pres">
      <dgm:prSet presAssocID="{03CB4B38-754F-45AE-BF61-1EEEE95E1CBE}" presName="spacer" presStyleCnt="0"/>
      <dgm:spPr/>
    </dgm:pt>
    <dgm:pt modelId="{18D629EF-4F4A-405E-B2BE-1EF5432B5ED0}" type="pres">
      <dgm:prSet presAssocID="{349EAC29-C984-40FC-A382-9B048892337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ADE173D-CEEE-4C6A-8A6F-DE3EE726EEAA}" type="pres">
      <dgm:prSet presAssocID="{A45169AC-1CC7-486C-BCA1-36BED06E30E7}" presName="spacer" presStyleCnt="0"/>
      <dgm:spPr/>
    </dgm:pt>
    <dgm:pt modelId="{1EC22F97-DB91-42EC-9F32-F1D92C722D28}" type="pres">
      <dgm:prSet presAssocID="{D35E7CD9-F5C1-41CB-88B6-C5B647A5056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F2979BB-3805-4CC2-80DE-681A09073208}" type="pres">
      <dgm:prSet presAssocID="{8F943CB2-1E41-450F-B389-8C81D2EB21B2}" presName="spacer" presStyleCnt="0"/>
      <dgm:spPr/>
    </dgm:pt>
    <dgm:pt modelId="{F6D803A4-7F06-4620-8453-D40753FC7EA3}" type="pres">
      <dgm:prSet presAssocID="{13337073-57E9-42F7-ADBF-90E3A27E996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F47D602-B53A-47CE-BB62-54BF7446984B}" srcId="{F4C0BEAB-02F5-4089-9A7B-86AC4E6D4D67}" destId="{13337073-57E9-42F7-ADBF-90E3A27E996C}" srcOrd="6" destOrd="0" parTransId="{72E638BD-F69D-427F-BA1D-09E7AFAC1579}" sibTransId="{EC503E46-F2A1-4355-B1A8-F67C62838519}"/>
    <dgm:cxn modelId="{4E0C7121-523E-4479-9DC4-393C0CFAB639}" type="presOf" srcId="{D35E7CD9-F5C1-41CB-88B6-C5B647A50569}" destId="{1EC22F97-DB91-42EC-9F32-F1D92C722D28}" srcOrd="0" destOrd="0" presId="urn:microsoft.com/office/officeart/2005/8/layout/vList2"/>
    <dgm:cxn modelId="{B2C73926-3069-484F-83E9-954A09915486}" type="presOf" srcId="{F4C0BEAB-02F5-4089-9A7B-86AC4E6D4D67}" destId="{53ED9E9D-AAA8-4F80-A39D-E5112684979D}" srcOrd="0" destOrd="0" presId="urn:microsoft.com/office/officeart/2005/8/layout/vList2"/>
    <dgm:cxn modelId="{5BD97A2B-E4B6-4138-BEA5-FAF40A8BB443}" srcId="{F4C0BEAB-02F5-4089-9A7B-86AC4E6D4D67}" destId="{D35E7CD9-F5C1-41CB-88B6-C5B647A50569}" srcOrd="5" destOrd="0" parTransId="{DD4136E5-5363-441B-9C1C-2512B6D2EECF}" sibTransId="{8F943CB2-1E41-450F-B389-8C81D2EB21B2}"/>
    <dgm:cxn modelId="{8EB30932-CA98-4A1A-A72C-B5C6C57E5CF3}" type="presOf" srcId="{349EAC29-C984-40FC-A382-9B0488923379}" destId="{18D629EF-4F4A-405E-B2BE-1EF5432B5ED0}" srcOrd="0" destOrd="0" presId="urn:microsoft.com/office/officeart/2005/8/layout/vList2"/>
    <dgm:cxn modelId="{FE07F936-6DAB-4483-8E4B-1BE9895CD46B}" type="presOf" srcId="{432EA705-CA2A-421B-A262-65B27651454F}" destId="{70C3B733-E805-40C2-8B4A-0BD7EAEB911E}" srcOrd="0" destOrd="0" presId="urn:microsoft.com/office/officeart/2005/8/layout/vList2"/>
    <dgm:cxn modelId="{DD576537-458F-4139-801B-94C55DE6552C}" srcId="{F4C0BEAB-02F5-4089-9A7B-86AC4E6D4D67}" destId="{07F83209-B8F3-49E3-96C6-4F041B69D06E}" srcOrd="2" destOrd="0" parTransId="{380B679C-58A9-4AD9-B7CE-8516FE0D4F2E}" sibTransId="{2DDC7147-07B8-4BC3-B956-44DEEEF0AAF1}"/>
    <dgm:cxn modelId="{C4EF833B-49EF-49CB-8208-33DE480F617C}" type="presOf" srcId="{07F83209-B8F3-49E3-96C6-4F041B69D06E}" destId="{38DF3D3B-7E41-4483-83B7-0C33A1721F0F}" srcOrd="0" destOrd="0" presId="urn:microsoft.com/office/officeart/2005/8/layout/vList2"/>
    <dgm:cxn modelId="{AA0FA462-775F-45CF-A16E-6431CC8669F6}" type="presOf" srcId="{ECA0117D-79B7-4ECA-A56D-2F8BB3DCE96C}" destId="{C7F06EC6-318D-4BCA-B694-8C8F48E4E0F3}" srcOrd="0" destOrd="0" presId="urn:microsoft.com/office/officeart/2005/8/layout/vList2"/>
    <dgm:cxn modelId="{1D42D17F-8F9D-45F5-9CC9-E0B65F86899E}" type="presOf" srcId="{13337073-57E9-42F7-ADBF-90E3A27E996C}" destId="{F6D803A4-7F06-4620-8453-D40753FC7EA3}" srcOrd="0" destOrd="0" presId="urn:microsoft.com/office/officeart/2005/8/layout/vList2"/>
    <dgm:cxn modelId="{C98E8EB8-D166-449F-91D2-C8BE133CE6AB}" srcId="{F4C0BEAB-02F5-4089-9A7B-86AC4E6D4D67}" destId="{432EA705-CA2A-421B-A262-65B27651454F}" srcOrd="1" destOrd="0" parTransId="{FC2805A4-EF30-4AB2-BEC0-A6FC38932A43}" sibTransId="{44305B38-9BB2-44B1-86FC-E5868ECFE172}"/>
    <dgm:cxn modelId="{5D2900C1-7576-468E-9A17-817D78EB20D8}" srcId="{F4C0BEAB-02F5-4089-9A7B-86AC4E6D4D67}" destId="{ECA0117D-79B7-4ECA-A56D-2F8BB3DCE96C}" srcOrd="3" destOrd="0" parTransId="{E093D500-2C11-4517-9F79-CEF12E88B8D8}" sibTransId="{03CB4B38-754F-45AE-BF61-1EEEE95E1CBE}"/>
    <dgm:cxn modelId="{3F0E0CC9-40E5-40C4-8F86-770DD51C9318}" type="presOf" srcId="{C93F669D-4F77-4ABB-BA13-278E3589406F}" destId="{E7B60942-6DA7-4F0E-A39E-A0C172097D54}" srcOrd="0" destOrd="0" presId="urn:microsoft.com/office/officeart/2005/8/layout/vList2"/>
    <dgm:cxn modelId="{C98D23CB-559C-4B98-818B-FA2DD83C6EAD}" srcId="{F4C0BEAB-02F5-4089-9A7B-86AC4E6D4D67}" destId="{C93F669D-4F77-4ABB-BA13-278E3589406F}" srcOrd="0" destOrd="0" parTransId="{B92536DA-4D63-4EDC-9656-CF4F713ABD38}" sibTransId="{283473EA-79D7-4E8E-90FE-EA8DCC007159}"/>
    <dgm:cxn modelId="{D0F91FDA-9A0B-445E-841D-18A17EB2066D}" srcId="{F4C0BEAB-02F5-4089-9A7B-86AC4E6D4D67}" destId="{349EAC29-C984-40FC-A382-9B0488923379}" srcOrd="4" destOrd="0" parTransId="{5EA38360-389F-45F2-BBD2-5AD6E7751D1D}" sibTransId="{A45169AC-1CC7-486C-BCA1-36BED06E30E7}"/>
    <dgm:cxn modelId="{0D8CCC2A-5C79-482E-8FA7-320869CE5CC4}" type="presParOf" srcId="{53ED9E9D-AAA8-4F80-A39D-E5112684979D}" destId="{E7B60942-6DA7-4F0E-A39E-A0C172097D54}" srcOrd="0" destOrd="0" presId="urn:microsoft.com/office/officeart/2005/8/layout/vList2"/>
    <dgm:cxn modelId="{50DA921C-35D8-429E-B1EB-DC8E15DF6A5B}" type="presParOf" srcId="{53ED9E9D-AAA8-4F80-A39D-E5112684979D}" destId="{4137CEE0-455C-4FAF-B313-F69191C3E046}" srcOrd="1" destOrd="0" presId="urn:microsoft.com/office/officeart/2005/8/layout/vList2"/>
    <dgm:cxn modelId="{2F339A6F-7863-4DE3-80A4-743917D80A1C}" type="presParOf" srcId="{53ED9E9D-AAA8-4F80-A39D-E5112684979D}" destId="{70C3B733-E805-40C2-8B4A-0BD7EAEB911E}" srcOrd="2" destOrd="0" presId="urn:microsoft.com/office/officeart/2005/8/layout/vList2"/>
    <dgm:cxn modelId="{042BB2DE-C829-4E21-98EC-977B9295AA6D}" type="presParOf" srcId="{53ED9E9D-AAA8-4F80-A39D-E5112684979D}" destId="{B4FCD15C-3A0D-431B-AEEF-E776511478BA}" srcOrd="3" destOrd="0" presId="urn:microsoft.com/office/officeart/2005/8/layout/vList2"/>
    <dgm:cxn modelId="{C65879D3-9ACE-40B3-88A0-C8C65B81FD2C}" type="presParOf" srcId="{53ED9E9D-AAA8-4F80-A39D-E5112684979D}" destId="{38DF3D3B-7E41-4483-83B7-0C33A1721F0F}" srcOrd="4" destOrd="0" presId="urn:microsoft.com/office/officeart/2005/8/layout/vList2"/>
    <dgm:cxn modelId="{F83C962E-4B69-4E03-9134-F955F4D0E05C}" type="presParOf" srcId="{53ED9E9D-AAA8-4F80-A39D-E5112684979D}" destId="{170F1FB0-2128-404A-AE07-9DF9A0F1AE92}" srcOrd="5" destOrd="0" presId="urn:microsoft.com/office/officeart/2005/8/layout/vList2"/>
    <dgm:cxn modelId="{D2463AB8-6E15-43F3-96A0-E60EB1DC8E81}" type="presParOf" srcId="{53ED9E9D-AAA8-4F80-A39D-E5112684979D}" destId="{C7F06EC6-318D-4BCA-B694-8C8F48E4E0F3}" srcOrd="6" destOrd="0" presId="urn:microsoft.com/office/officeart/2005/8/layout/vList2"/>
    <dgm:cxn modelId="{E05E02CB-1C5D-493C-8D79-93ECBFBE3781}" type="presParOf" srcId="{53ED9E9D-AAA8-4F80-A39D-E5112684979D}" destId="{CF9F211D-5F79-4E85-AF35-BCBBA331E230}" srcOrd="7" destOrd="0" presId="urn:microsoft.com/office/officeart/2005/8/layout/vList2"/>
    <dgm:cxn modelId="{C8603990-672B-40D0-9297-E46066DD83D6}" type="presParOf" srcId="{53ED9E9D-AAA8-4F80-A39D-E5112684979D}" destId="{18D629EF-4F4A-405E-B2BE-1EF5432B5ED0}" srcOrd="8" destOrd="0" presId="urn:microsoft.com/office/officeart/2005/8/layout/vList2"/>
    <dgm:cxn modelId="{A377D44B-872E-4A9D-A0B9-8242901304EF}" type="presParOf" srcId="{53ED9E9D-AAA8-4F80-A39D-E5112684979D}" destId="{8ADE173D-CEEE-4C6A-8A6F-DE3EE726EEAA}" srcOrd="9" destOrd="0" presId="urn:microsoft.com/office/officeart/2005/8/layout/vList2"/>
    <dgm:cxn modelId="{29DEBF6D-A892-436E-BE52-1B61F67F3AFB}" type="presParOf" srcId="{53ED9E9D-AAA8-4F80-A39D-E5112684979D}" destId="{1EC22F97-DB91-42EC-9F32-F1D92C722D28}" srcOrd="10" destOrd="0" presId="urn:microsoft.com/office/officeart/2005/8/layout/vList2"/>
    <dgm:cxn modelId="{58A16DF4-AF2A-4128-9348-9E935EBD46B7}" type="presParOf" srcId="{53ED9E9D-AAA8-4F80-A39D-E5112684979D}" destId="{AF2979BB-3805-4CC2-80DE-681A09073208}" srcOrd="11" destOrd="0" presId="urn:microsoft.com/office/officeart/2005/8/layout/vList2"/>
    <dgm:cxn modelId="{21174BE2-2680-420B-BCA4-431EEFAA052A}" type="presParOf" srcId="{53ED9E9D-AAA8-4F80-A39D-E5112684979D}" destId="{F6D803A4-7F06-4620-8453-D40753FC7EA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B3E7F-A7BF-42A8-8AC7-510941143F9B}">
      <dsp:nvSpPr>
        <dsp:cNvPr id="0" name=""/>
        <dsp:cNvSpPr/>
      </dsp:nvSpPr>
      <dsp:spPr>
        <a:xfrm>
          <a:off x="0" y="64759"/>
          <a:ext cx="7886700" cy="7985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Data:</a:t>
          </a:r>
        </a:p>
      </dsp:txBody>
      <dsp:txXfrm>
        <a:off x="38981" y="103740"/>
        <a:ext cx="7808738" cy="720563"/>
      </dsp:txXfrm>
    </dsp:sp>
    <dsp:sp modelId="{E8470782-2629-4438-81C7-44464D2691BB}">
      <dsp:nvSpPr>
        <dsp:cNvPr id="0" name=""/>
        <dsp:cNvSpPr/>
      </dsp:nvSpPr>
      <dsp:spPr>
        <a:xfrm>
          <a:off x="0" y="920884"/>
          <a:ext cx="7886700" cy="7985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Source: Files `train.csv`</a:t>
          </a:r>
          <a:r>
            <a:rPr lang="ar-EG" sz="2000" kern="1200" dirty="0"/>
            <a:t>:</a:t>
          </a:r>
          <a:r>
            <a:rPr lang="en-US" sz="2000" kern="1200" dirty="0"/>
            <a:t> </a:t>
          </a:r>
          <a:r>
            <a:rPr lang="ar-EG" sz="2000" kern="1200" dirty="0"/>
            <a:t>18351</a:t>
          </a:r>
          <a:r>
            <a:rPr lang="en-GB" sz="2000" kern="1200" dirty="0"/>
            <a:t> Rows</a:t>
          </a:r>
          <a:r>
            <a:rPr lang="ar-EG" sz="2000" kern="1200" dirty="0"/>
            <a:t>  </a:t>
          </a:r>
          <a:r>
            <a:rPr lang="en-US" sz="2000" kern="1200" dirty="0"/>
            <a:t>and `valid.csv`: 2294 Rows.</a:t>
          </a:r>
        </a:p>
      </dsp:txBody>
      <dsp:txXfrm>
        <a:off x="38981" y="959865"/>
        <a:ext cx="7808738" cy="720563"/>
      </dsp:txXfrm>
    </dsp:sp>
    <dsp:sp modelId="{3C40AA4B-1E96-4B89-B5C0-76E0E275D0BB}">
      <dsp:nvSpPr>
        <dsp:cNvPr id="0" name=""/>
        <dsp:cNvSpPr/>
      </dsp:nvSpPr>
      <dsp:spPr>
        <a:xfrm>
          <a:off x="0" y="1777009"/>
          <a:ext cx="7886700" cy="7985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Original data is grammatically correct.</a:t>
          </a:r>
        </a:p>
      </dsp:txBody>
      <dsp:txXfrm>
        <a:off x="38981" y="1815990"/>
        <a:ext cx="7808738" cy="720563"/>
      </dsp:txXfrm>
    </dsp:sp>
    <dsp:sp modelId="{31E4C8C9-C7BF-428C-9548-392F85038E80}">
      <dsp:nvSpPr>
        <dsp:cNvPr id="0" name=""/>
        <dsp:cNvSpPr/>
      </dsp:nvSpPr>
      <dsp:spPr>
        <a:xfrm>
          <a:off x="0" y="2633134"/>
          <a:ext cx="7886700" cy="7985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- Data clean(Remove punctuation,spaces) and</a:t>
          </a:r>
          <a:endParaRPr lang="en-US" sz="2000" kern="1200"/>
        </a:p>
      </dsp:txBody>
      <dsp:txXfrm>
        <a:off x="38981" y="2672115"/>
        <a:ext cx="7808738" cy="720563"/>
      </dsp:txXfrm>
    </dsp:sp>
    <dsp:sp modelId="{209014F1-06CB-4825-BD14-9AD723144A18}">
      <dsp:nvSpPr>
        <dsp:cNvPr id="0" name=""/>
        <dsp:cNvSpPr/>
      </dsp:nvSpPr>
      <dsp:spPr>
        <a:xfrm>
          <a:off x="0" y="3489259"/>
          <a:ext cx="7886700" cy="7985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Random errors (add/remove characters) were programmatically introduced.</a:t>
          </a:r>
        </a:p>
      </dsp:txBody>
      <dsp:txXfrm>
        <a:off x="38981" y="3528240"/>
        <a:ext cx="7808738" cy="720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1341B-3E47-4E5C-9B00-472ED26453CD}">
      <dsp:nvSpPr>
        <dsp:cNvPr id="0" name=""/>
        <dsp:cNvSpPr/>
      </dsp:nvSpPr>
      <dsp:spPr>
        <a:xfrm>
          <a:off x="0" y="9016"/>
          <a:ext cx="847344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Examples:</a:t>
          </a:r>
          <a:endParaRPr lang="en-US" sz="2300" kern="1200"/>
        </a:p>
      </dsp:txBody>
      <dsp:txXfrm>
        <a:off x="27586" y="36602"/>
        <a:ext cx="8418268" cy="509938"/>
      </dsp:txXfrm>
    </dsp:sp>
    <dsp:sp modelId="{33825DB1-7749-431E-9119-B51EC1F2BF8B}">
      <dsp:nvSpPr>
        <dsp:cNvPr id="0" name=""/>
        <dsp:cNvSpPr/>
      </dsp:nvSpPr>
      <dsp:spPr>
        <a:xfrm>
          <a:off x="0" y="640366"/>
          <a:ext cx="847344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Original: </a:t>
          </a:r>
          <a:r>
            <a:rPr lang="ar-EG" sz="2300" kern="1200"/>
            <a:t>العب المصري مثقف.</a:t>
          </a:r>
          <a:endParaRPr lang="en-US" sz="2300" kern="1200"/>
        </a:p>
      </dsp:txBody>
      <dsp:txXfrm>
        <a:off x="27586" y="667952"/>
        <a:ext cx="8418268" cy="509938"/>
      </dsp:txXfrm>
    </dsp:sp>
    <dsp:sp modelId="{2A2972B4-EDE7-4A5C-9CC1-9E576CAD5E78}">
      <dsp:nvSpPr>
        <dsp:cNvPr id="0" name=""/>
        <dsp:cNvSpPr/>
      </dsp:nvSpPr>
      <dsp:spPr>
        <a:xfrm>
          <a:off x="0" y="1271716"/>
          <a:ext cx="847344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Corrected: </a:t>
          </a:r>
          <a:r>
            <a:rPr lang="ar-EG" sz="2300" kern="1200"/>
            <a:t>الشعب المصري مثقف.</a:t>
          </a:r>
          <a:endParaRPr lang="en-US" sz="2300" kern="1200"/>
        </a:p>
      </dsp:txBody>
      <dsp:txXfrm>
        <a:off x="27586" y="1299302"/>
        <a:ext cx="8418268" cy="509938"/>
      </dsp:txXfrm>
    </dsp:sp>
    <dsp:sp modelId="{78CE0C18-75D5-4E28-B9CC-7A39A4E0F77F}">
      <dsp:nvSpPr>
        <dsp:cNvPr id="0" name=""/>
        <dsp:cNvSpPr/>
      </dsp:nvSpPr>
      <dsp:spPr>
        <a:xfrm>
          <a:off x="0" y="1903066"/>
          <a:ext cx="847344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Original: </a:t>
          </a:r>
          <a:r>
            <a:rPr lang="ar-EG" sz="2300" kern="1200"/>
            <a:t>السد الملك.</a:t>
          </a:r>
          <a:endParaRPr lang="en-US" sz="2300" kern="1200"/>
        </a:p>
      </dsp:txBody>
      <dsp:txXfrm>
        <a:off x="27586" y="1930652"/>
        <a:ext cx="8418268" cy="509938"/>
      </dsp:txXfrm>
    </dsp:sp>
    <dsp:sp modelId="{3326C19C-8FDF-41B3-B0E1-F97AEE8EED31}">
      <dsp:nvSpPr>
        <dsp:cNvPr id="0" name=""/>
        <dsp:cNvSpPr/>
      </dsp:nvSpPr>
      <dsp:spPr>
        <a:xfrm>
          <a:off x="0" y="2534416"/>
          <a:ext cx="847344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Corrected: </a:t>
          </a:r>
          <a:r>
            <a:rPr lang="ar-EG" sz="2300" kern="1200"/>
            <a:t>الأسد الملك</a:t>
          </a:r>
          <a:endParaRPr lang="en-US" sz="2300" kern="1200"/>
        </a:p>
      </dsp:txBody>
      <dsp:txXfrm>
        <a:off x="27586" y="2562002"/>
        <a:ext cx="8418268" cy="509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BDDB8-48FF-4E25-BB4B-994FEA399B1C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Challenges:</a:t>
          </a:r>
        </a:p>
      </dsp:txBody>
      <dsp:txXfrm>
        <a:off x="23773" y="23773"/>
        <a:ext cx="5612256" cy="764123"/>
      </dsp:txXfrm>
    </dsp:sp>
    <dsp:sp modelId="{913038CA-6D9F-4866-9FDB-FA250BD6B233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Modest performance with long and complex sentences</a:t>
          </a:r>
        </a:p>
      </dsp:txBody>
      <dsp:txXfrm>
        <a:off x="572896" y="983018"/>
        <a:ext cx="5432442" cy="764123"/>
      </dsp:txXfrm>
    </dsp:sp>
    <dsp:sp modelId="{4B3E7BC4-D66B-4092-906A-A59AE34B983C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The model is sensitive to unrealistic randomly generated errors</a:t>
          </a:r>
        </a:p>
      </dsp:txBody>
      <dsp:txXfrm>
        <a:off x="1113823" y="1942263"/>
        <a:ext cx="5440638" cy="764123"/>
      </dsp:txXfrm>
    </dsp:sp>
    <dsp:sp modelId="{5EA9F8D9-E67F-4113-A51B-1CD22208F67C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0" i="0" kern="1200" dirty="0"/>
            <a:t>- need </a:t>
          </a:r>
          <a:r>
            <a:rPr lang="en-GB" sz="2100" b="0" i="0" kern="1200" dirty="0" err="1"/>
            <a:t>alot</a:t>
          </a:r>
          <a:r>
            <a:rPr lang="en-GB" sz="2100" b="0" i="0" kern="1200" dirty="0"/>
            <a:t> more data to perform well</a:t>
          </a:r>
          <a:endParaRPr lang="en-US" sz="2100" kern="1200" dirty="0"/>
        </a:p>
      </dsp:txBody>
      <dsp:txXfrm>
        <a:off x="1662947" y="2901508"/>
        <a:ext cx="5432442" cy="764123"/>
      </dsp:txXfrm>
    </dsp:sp>
    <dsp:sp modelId="{B63B0468-D7DC-46EE-9D22-7A812E334EDE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47817" y="621664"/>
        <a:ext cx="290172" cy="397007"/>
      </dsp:txXfrm>
    </dsp:sp>
    <dsp:sp modelId="{5F809BBA-5539-4187-8494-064CA6A66F05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696941" y="1580910"/>
        <a:ext cx="290172" cy="397007"/>
      </dsp:txXfrm>
    </dsp:sp>
    <dsp:sp modelId="{3FC2DA1D-5505-4C0C-9B65-3B1D4D4292C1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237868" y="2540155"/>
        <a:ext cx="290172" cy="397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60942-6DA7-4F0E-A39E-A0C172097D54}">
      <dsp:nvSpPr>
        <dsp:cNvPr id="0" name=""/>
        <dsp:cNvSpPr/>
      </dsp:nvSpPr>
      <dsp:spPr>
        <a:xfrm>
          <a:off x="0" y="4730"/>
          <a:ext cx="822960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Examples:</a:t>
          </a:r>
        </a:p>
      </dsp:txBody>
      <dsp:txXfrm>
        <a:off x="21589" y="26319"/>
        <a:ext cx="8186422" cy="399082"/>
      </dsp:txXfrm>
    </dsp:sp>
    <dsp:sp modelId="{70C3B733-E805-40C2-8B4A-0BD7EAEB911E}">
      <dsp:nvSpPr>
        <dsp:cNvPr id="0" name=""/>
        <dsp:cNvSpPr/>
      </dsp:nvSpPr>
      <dsp:spPr>
        <a:xfrm>
          <a:off x="0" y="498830"/>
          <a:ext cx="822960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Original: </a:t>
          </a:r>
          <a:r>
            <a:rPr lang="en-US" sz="1800" kern="1200" dirty="0" err="1"/>
            <a:t>هذا</a:t>
          </a:r>
          <a:r>
            <a:rPr lang="en-US" sz="1800" kern="1200" dirty="0"/>
            <a:t> </a:t>
          </a:r>
          <a:r>
            <a:rPr lang="en-US" sz="1800" kern="1200" dirty="0" err="1"/>
            <a:t>الكتاب</a:t>
          </a:r>
          <a:r>
            <a:rPr lang="en-US" sz="1800" kern="1200" dirty="0"/>
            <a:t> </a:t>
          </a:r>
          <a:r>
            <a:rPr lang="en-US" sz="1800" kern="1200" dirty="0" err="1"/>
            <a:t>جمل</a:t>
          </a:r>
          <a:r>
            <a:rPr lang="en-US" sz="1800" kern="1200" dirty="0"/>
            <a:t> </a:t>
          </a:r>
          <a:r>
            <a:rPr lang="en-US" sz="1800" kern="1200" dirty="0" err="1"/>
            <a:t>جدا</a:t>
          </a:r>
          <a:r>
            <a:rPr lang="en-US" sz="1800" kern="1200" dirty="0"/>
            <a:t>.</a:t>
          </a:r>
        </a:p>
      </dsp:txBody>
      <dsp:txXfrm>
        <a:off x="21589" y="520419"/>
        <a:ext cx="8186422" cy="399082"/>
      </dsp:txXfrm>
    </dsp:sp>
    <dsp:sp modelId="{38DF3D3B-7E41-4483-83B7-0C33A1721F0F}">
      <dsp:nvSpPr>
        <dsp:cNvPr id="0" name=""/>
        <dsp:cNvSpPr/>
      </dsp:nvSpPr>
      <dsp:spPr>
        <a:xfrm>
          <a:off x="0" y="992930"/>
          <a:ext cx="822960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Corrected: </a:t>
          </a:r>
          <a:r>
            <a:rPr lang="en-US" sz="1800" kern="1200" dirty="0" err="1"/>
            <a:t>هذا</a:t>
          </a:r>
          <a:r>
            <a:rPr lang="en-US" sz="1800" kern="1200" dirty="0"/>
            <a:t> </a:t>
          </a:r>
          <a:r>
            <a:rPr lang="en-US" sz="1800" kern="1200" dirty="0" err="1"/>
            <a:t>الكتاب</a:t>
          </a:r>
          <a:r>
            <a:rPr lang="en-US" sz="1800" kern="1200" dirty="0"/>
            <a:t> ج</a:t>
          </a:r>
          <a:r>
            <a:rPr lang="ar-EG" sz="1800" kern="1200" dirty="0"/>
            <a:t>يد</a:t>
          </a:r>
          <a:r>
            <a:rPr lang="en-US" sz="1800" kern="1200" dirty="0"/>
            <a:t> </a:t>
          </a:r>
          <a:r>
            <a:rPr lang="en-US" sz="1800" kern="1200" dirty="0" err="1"/>
            <a:t>جدًا</a:t>
          </a:r>
          <a:r>
            <a:rPr lang="en-US" sz="1800" kern="1200" dirty="0"/>
            <a:t>.</a:t>
          </a:r>
        </a:p>
      </dsp:txBody>
      <dsp:txXfrm>
        <a:off x="21589" y="1014519"/>
        <a:ext cx="8186422" cy="399082"/>
      </dsp:txXfrm>
    </dsp:sp>
    <dsp:sp modelId="{C7F06EC6-318D-4BCA-B694-8C8F48E4E0F3}">
      <dsp:nvSpPr>
        <dsp:cNvPr id="0" name=""/>
        <dsp:cNvSpPr/>
      </dsp:nvSpPr>
      <dsp:spPr>
        <a:xfrm>
          <a:off x="0" y="1487030"/>
          <a:ext cx="822960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Original: هيا نلعبو في الحديقه.</a:t>
          </a:r>
        </a:p>
      </dsp:txBody>
      <dsp:txXfrm>
        <a:off x="21589" y="1508619"/>
        <a:ext cx="8186422" cy="399082"/>
      </dsp:txXfrm>
    </dsp:sp>
    <dsp:sp modelId="{18D629EF-4F4A-405E-B2BE-1EF5432B5ED0}">
      <dsp:nvSpPr>
        <dsp:cNvPr id="0" name=""/>
        <dsp:cNvSpPr/>
      </dsp:nvSpPr>
      <dsp:spPr>
        <a:xfrm>
          <a:off x="0" y="1981130"/>
          <a:ext cx="822960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Corrected: هيا نلعب في الحديقة.</a:t>
          </a:r>
        </a:p>
      </dsp:txBody>
      <dsp:txXfrm>
        <a:off x="21589" y="2002719"/>
        <a:ext cx="8186422" cy="399082"/>
      </dsp:txXfrm>
    </dsp:sp>
    <dsp:sp modelId="{1EC22F97-DB91-42EC-9F32-F1D92C722D28}">
      <dsp:nvSpPr>
        <dsp:cNvPr id="0" name=""/>
        <dsp:cNvSpPr/>
      </dsp:nvSpPr>
      <dsp:spPr>
        <a:xfrm>
          <a:off x="0" y="2475230"/>
          <a:ext cx="822960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Original: هوا يحب الكره كثيرن.</a:t>
          </a:r>
        </a:p>
      </dsp:txBody>
      <dsp:txXfrm>
        <a:off x="21589" y="2496819"/>
        <a:ext cx="8186422" cy="399082"/>
      </dsp:txXfrm>
    </dsp:sp>
    <dsp:sp modelId="{F6D803A4-7F06-4620-8453-D40753FC7EA3}">
      <dsp:nvSpPr>
        <dsp:cNvPr id="0" name=""/>
        <dsp:cNvSpPr/>
      </dsp:nvSpPr>
      <dsp:spPr>
        <a:xfrm>
          <a:off x="0" y="2969330"/>
          <a:ext cx="8229600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Corrected: هو يحب الكرة كثيرًا.</a:t>
          </a:r>
        </a:p>
      </dsp:txBody>
      <dsp:txXfrm>
        <a:off x="21589" y="2990919"/>
        <a:ext cx="8186422" cy="39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CA8873-C7FB-40EF-B83C-C4BA5501F2CF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A57A8-66AF-40ED-BFE9-02954A29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57A8-66AF-40ED-BFE9-02954A29CD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90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63D3-887E-173B-80E8-51993997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F2BFA-E0BB-AEE0-B1B9-DEF1DE66B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8DFE-5D5C-AA2A-8391-8CA9AF4F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3684A-62E3-E114-3549-83979777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ADBC-9609-7E57-068B-3BE417C3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7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40EC-99D3-693E-75A4-59B996E2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65A29-0DAC-314C-456E-37FEBA18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2E9F-41F4-1C7F-3483-1AC571F2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B633-6066-0E27-3CCF-F694B2A6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C690D-F822-BC12-000F-04FC826D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0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AEA47-FBF4-B2E6-FF22-5BC1713C1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C65C5-0306-F4EB-A98E-B6D8FBEB8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0F6D4-77A3-4B4B-8B30-809269C02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9A385-8CD3-8D8D-78B8-8DED624A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C63E7-FCDB-88DF-E5A5-617A39FF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9907-B83B-C40C-171D-79AF1C20D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7410-1E69-603F-F931-2A427BB71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37C7D-4D8E-BB83-FFB6-BB49B3363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9781-FD13-0D7F-9593-3E75E453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0BD3-66EE-6F7A-08D4-39B4EF25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3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3033-EB98-D810-6940-86569DD3C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C3D09-8893-82B2-FE0E-269FFD0C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399E-228F-9F85-F96D-CC6F26D7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EBBD-E911-A12F-7987-1FD2D8FA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3EFF-03EC-6285-3BD5-26FB11C6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6A7D-7C1C-BA26-6EF0-E77403E5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1BBC-1AB7-D2B0-244E-711AE34F5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3F83B-3055-03AE-E936-C2C71BD0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A1053-ED36-B019-14B8-CAD561DF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ED9E3-6208-DD92-C120-13B9A9AD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D0D7-7EC1-920A-9277-1DDF39300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5343-0E8E-194E-FBF7-A9784C5F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EF0C9-B67C-D307-A70F-68430F12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61855-3E95-3755-BE7D-618504EAC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20D40-E3F8-CD92-B2BF-0479A7529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931B6-1AB9-5E93-EAEF-B9BFF15DA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90A88-B1F5-2AD2-8094-03E67783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D04EE-8C3B-16CF-C06B-E03C64B0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E3408-2E1B-1078-4984-C64F1C71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325E-4388-B24A-C3D8-0A95A088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A690-BFC3-957A-8015-782B1393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FE8A6-8818-D0BD-B5BA-A0A78AEE0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EA776-01FE-3662-CB96-83078DDD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8FB7E-9BB6-9BD0-F153-AAB2FC1D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C26BF-6D01-F43E-D7FF-865A19D7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3DC45-CBED-1133-BBE5-37AA9C42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9E08-CC8E-FAB5-D783-C49C2F04A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3CD7-E6C8-BDBF-544E-95428E7B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26A1E-CF88-2F6C-AEBA-1A17C72F7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5E488-3085-0C54-0A10-59910DB3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3287A-1ECB-A971-C4C6-E68E940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408A-E971-91EB-69F8-947A872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4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D3EB-B3D6-9AAA-89A3-77DE1BBB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3B95E-78A5-66A3-8F55-560851DB1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1CF9-559D-D10E-8A52-E591CF883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3B50-54B1-5167-6ADE-EB1E1848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7AAA9-BF56-A9C6-2505-A34C89DB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4ABC3-A4A6-9420-EE09-44E80289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C08F9-E5B6-5BAD-619F-D8FB9F3A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0A93-DCDE-D756-217A-FEC438B4C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BCBA8-7A26-2048-3495-E685E93E8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9B18-F16B-77D6-863A-AF9168AED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0AF1-3F6B-E8F7-83F5-2BFE933CE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1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/>
              <a:t>Project Introduction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Objective: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Building an automatic system for correcting spelling and grammatical errors in Arabic texts.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Two different approaches were used: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- LSTM Model on real data with programmatically added errors.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dirty="0"/>
              <a:t>- Fine-tuning </a:t>
            </a:r>
            <a:r>
              <a:rPr lang="en-US" sz="1700" dirty="0" err="1"/>
              <a:t>AraBART</a:t>
            </a:r>
            <a:r>
              <a:rPr lang="en-US" sz="1700" dirty="0"/>
              <a:t> using </a:t>
            </a:r>
            <a:r>
              <a:rPr lang="en-US" sz="1700" dirty="0" err="1"/>
              <a:t>LoRA</a:t>
            </a:r>
            <a:r>
              <a:rPr lang="en-US" sz="1700" dirty="0"/>
              <a:t> on real data with programmatically added errors.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7B735D3-40FD-37FC-78D3-20E675C404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45" r="48004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with AraBART Model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Challenges: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1- </a:t>
            </a:r>
            <a:r>
              <a:rPr lang="en-US" sz="1700" b="0" i="0">
                <a:effectLst/>
              </a:rPr>
              <a:t>challenges on fine tuning without lora : higher memoty consumption compared to LSTM and Risk of Overfitting : Full fine-tuning learns quickly, especially on small datasets.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</a:rPr>
              <a:t>fine tuning with lora consume less memory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2- challenges on fine tuning with lora : LoRA needs you to specify which parts of the model to adapt (like q_proj, v_proj). and chosing the wrong parameters like r and alpha can affect the performance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7BBEEF-4AEE-72FE-FEAA-F56C85F6A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6276"/>
            <a:ext cx="1238101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challenges on fine tuning with lora : LoRA needs you to specify which parts of the model to adapt (like q_proj, v_proj). and chosing the wrong parameters like r and alpha can affect the performance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g san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1 – LSTM</a:t>
            </a:r>
          </a:p>
        </p:txBody>
      </p:sp>
      <p:graphicFrame>
        <p:nvGraphicFramePr>
          <p:cNvPr id="33" name="TextBox 2">
            <a:extLst>
              <a:ext uri="{FF2B5EF4-FFF2-40B4-BE49-F238E27FC236}">
                <a16:creationId xmlns:a16="http://schemas.microsoft.com/office/drawing/2014/main" id="{DDE0C582-6E48-1089-1D74-D5A22FC23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257823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/>
              <a:t>LSTM Model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Architecture: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Tokenizer: Word-level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Embedding Layer: Size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LSTM Layer: Size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Dense Layer with </a:t>
            </a:r>
            <a:r>
              <a:rPr lang="en-US" dirty="0" err="1"/>
              <a:t>Softmax</a:t>
            </a:r>
            <a:r>
              <a:rPr lang="en-US" dirty="0"/>
              <a:t> over the vocabulary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Training Settings: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Loss: `</a:t>
            </a:r>
            <a:r>
              <a:rPr lang="en-US" dirty="0" err="1"/>
              <a:t>sparse_categorical_crossentroy</a:t>
            </a:r>
            <a:r>
              <a:rPr lang="en-US" dirty="0"/>
              <a:t>`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Optimizer: Adam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Batch size: 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- Epochs: 10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CFDC4A54-AFBD-4396-64E2-0B653EFC1D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05" r="24304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8E3A0-AD72-E600-4A36-0934934D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Parameters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FEFA6E-17ED-25BA-AB96-ECF3D995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79" y="2804146"/>
            <a:ext cx="8076135" cy="266512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4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C9FC-E083-9008-A313-3CDA753E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Correction Results</a:t>
            </a:r>
            <a:endParaRPr lang="en-GB" dirty="0"/>
          </a:p>
        </p:txBody>
      </p:sp>
      <p:graphicFrame>
        <p:nvGraphicFramePr>
          <p:cNvPr id="44" name="TextBox 3">
            <a:extLst>
              <a:ext uri="{FF2B5EF4-FFF2-40B4-BE49-F238E27FC236}">
                <a16:creationId xmlns:a16="http://schemas.microsoft.com/office/drawing/2014/main" id="{73BE2A56-A4C1-B38F-9A65-26CB300A0568}"/>
              </a:ext>
            </a:extLst>
          </p:cNvPr>
          <p:cNvGraphicFramePr/>
          <p:nvPr/>
        </p:nvGraphicFramePr>
        <p:xfrm>
          <a:off x="365760" y="1297578"/>
          <a:ext cx="8473440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3C1392A-71AF-FE93-0517-8BF8129C2F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" y="4406120"/>
            <a:ext cx="9113520" cy="245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with LSTM Model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908B54D-E21A-A4A2-235C-46C44823E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59998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2 – AraBART + LoRA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Source: Files `ara_wikipedia_2021_30Ksentences.txt`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Original data is grammatically correct.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Data clean(Remove </a:t>
            </a:r>
            <a:r>
              <a:rPr lang="en-US" dirty="0" err="1"/>
              <a:t>punctuation,spaces</a:t>
            </a:r>
            <a:r>
              <a:rPr lang="en-US" dirty="0"/>
              <a:t>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Random errors (add/remove/swap characters) were programmatically introduced and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splited</a:t>
            </a:r>
            <a:r>
              <a:rPr lang="en-US" dirty="0"/>
              <a:t> 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` train_spelling_data.csv`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` validation_spelling_data.csv`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Modifications: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Used the `</a:t>
            </a:r>
            <a:r>
              <a:rPr lang="en-US" dirty="0" err="1"/>
              <a:t>CAMeL</a:t>
            </a:r>
            <a:r>
              <a:rPr lang="en-US" dirty="0"/>
              <a:t>-Lab/arabart-qalb15-gec-ged-13`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- Fine-tuning with </a:t>
            </a:r>
            <a:r>
              <a:rPr lang="en-US" dirty="0" err="1"/>
              <a:t>LoRA</a:t>
            </a:r>
            <a:r>
              <a:rPr lang="en-US" dirty="0"/>
              <a:t> to reduce the number of trainable parameters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AraBART Model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 Fine-tuning Technique:</a:t>
            </a:r>
            <a:r>
              <a:rPr lang="en-US" sz="1700"/>
              <a:t> LoRA (Low-Rank Adaptation)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LoRA Config:</a:t>
            </a: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R:16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Lora_alpha:32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Drpout:0.1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target_modules: ["q_proj", "v_proj"]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700"/>
              <a:t>Tokenizer: Batch_size:8,Epochs:5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 of Correction Results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AF67377-2C25-2E32-B25F-366613AD2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33933"/>
              </p:ext>
            </p:extLst>
          </p:nvPr>
        </p:nvGraphicFramePr>
        <p:xfrm>
          <a:off x="457200" y="1371600"/>
          <a:ext cx="8229600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542</Words>
  <Application>Microsoft Office PowerPoint</Application>
  <PresentationFormat>On-screen Show (4:3)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gg sans</vt:lpstr>
      <vt:lpstr>inherit</vt:lpstr>
      <vt:lpstr>Office Theme</vt:lpstr>
      <vt:lpstr>Project Introduction</vt:lpstr>
      <vt:lpstr>Model 1 – LSTM</vt:lpstr>
      <vt:lpstr>LSTM Model Architecture</vt:lpstr>
      <vt:lpstr> Parameters</vt:lpstr>
      <vt:lpstr>Example of Correction Results</vt:lpstr>
      <vt:lpstr>Challenges with LSTM Model</vt:lpstr>
      <vt:lpstr>Model 2 – AraBART + LoRA</vt:lpstr>
      <vt:lpstr>AraBART Model Architecture</vt:lpstr>
      <vt:lpstr>Example of Correction Results</vt:lpstr>
      <vt:lpstr>Challenges with AraBART Model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Mazen_20220359</cp:lastModifiedBy>
  <cp:revision>3</cp:revision>
  <dcterms:created xsi:type="dcterms:W3CDTF">2013-01-27T09:14:16Z</dcterms:created>
  <dcterms:modified xsi:type="dcterms:W3CDTF">2025-05-12T21:26:22Z</dcterms:modified>
  <cp:category/>
</cp:coreProperties>
</file>