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7" r:id="rId2"/>
    <p:sldId id="256" r:id="rId3"/>
    <p:sldId id="263" r:id="rId4"/>
    <p:sldId id="265" r:id="rId5"/>
    <p:sldId id="267" r:id="rId6"/>
    <p:sldId id="259" r:id="rId7"/>
    <p:sldId id="258"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1C40"/>
    <a:srgbClr val="000000"/>
    <a:srgbClr val="191838"/>
    <a:srgbClr val="33CC33"/>
    <a:srgbClr val="0E0E20"/>
    <a:srgbClr val="181735"/>
    <a:srgbClr val="030649"/>
    <a:srgbClr val="0808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813" autoAdjust="0"/>
    <p:restoredTop sz="94660"/>
  </p:normalViewPr>
  <p:slideViewPr>
    <p:cSldViewPr snapToGrid="0">
      <p:cViewPr varScale="1">
        <p:scale>
          <a:sx n="88" d="100"/>
          <a:sy n="88" d="100"/>
        </p:scale>
        <p:origin x="91" y="139"/>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A24847-6B59-4269-A74D-48CF489CEFFB}" type="doc">
      <dgm:prSet loTypeId="urn:microsoft.com/office/officeart/2008/layout/VerticalAccentList" loCatId="list" qsTypeId="urn:microsoft.com/office/officeart/2005/8/quickstyle/simple5" qsCatId="simple" csTypeId="urn:microsoft.com/office/officeart/2005/8/colors/colorful3" csCatId="colorful" phldr="1"/>
      <dgm:spPr/>
      <dgm:t>
        <a:bodyPr/>
        <a:lstStyle/>
        <a:p>
          <a:endParaRPr lang="en-US"/>
        </a:p>
      </dgm:t>
    </dgm:pt>
    <dgm:pt modelId="{EFB4A5AB-9DAE-4D75-A85D-CAAD65BE2A97}">
      <dgm:prSet phldrT="[Text]"/>
      <dgm:spPr/>
      <dgm:t>
        <a:bodyPr/>
        <a:lstStyle/>
        <a:p>
          <a:r>
            <a:rPr lang="en-US" dirty="0"/>
            <a:t> </a:t>
          </a:r>
        </a:p>
      </dgm:t>
    </dgm:pt>
    <dgm:pt modelId="{1A3029FC-4FF1-4BC0-9F2E-92C9567297C2}" type="parTrans" cxnId="{B99FC4F6-4978-460B-9A98-3B220B4DDF4D}">
      <dgm:prSet/>
      <dgm:spPr/>
      <dgm:t>
        <a:bodyPr/>
        <a:lstStyle/>
        <a:p>
          <a:endParaRPr lang="en-US"/>
        </a:p>
      </dgm:t>
    </dgm:pt>
    <dgm:pt modelId="{67FFA094-66C8-4DC1-939C-D12B65C717ED}" type="sibTrans" cxnId="{B99FC4F6-4978-460B-9A98-3B220B4DDF4D}">
      <dgm:prSet/>
      <dgm:spPr/>
      <dgm:t>
        <a:bodyPr/>
        <a:lstStyle/>
        <a:p>
          <a:endParaRPr lang="en-US"/>
        </a:p>
      </dgm:t>
    </dgm:pt>
    <dgm:pt modelId="{C8735D5C-4E31-4FDB-8DCC-BFC65D9E261D}">
      <dgm:prSet phldrT="[Text]" custT="1">
        <dgm:style>
          <a:lnRef idx="0">
            <a:scrgbClr r="0" g="0" b="0"/>
          </a:lnRef>
          <a:fillRef idx="0">
            <a:scrgbClr r="0" g="0" b="0"/>
          </a:fillRef>
          <a:effectRef idx="0">
            <a:scrgbClr r="0" g="0" b="0"/>
          </a:effectRef>
          <a:fontRef idx="minor">
            <a:schemeClr val="lt1"/>
          </a:fontRef>
        </dgm:style>
      </dgm:prSet>
      <dgm:spPr>
        <a:solidFill>
          <a:schemeClr val="dk1">
            <a:alpha val="50000"/>
          </a:schemeClr>
        </a:solidFill>
        <a:ln>
          <a:noFill/>
        </a:ln>
      </dgm:spPr>
      <dgm:t>
        <a:bodyPr/>
        <a:lstStyle/>
        <a:p>
          <a:r>
            <a:rPr lang="en-US" sz="2400" dirty="0">
              <a:solidFill>
                <a:schemeClr val="tx1"/>
              </a:solidFill>
              <a:latin typeface="Arial" panose="020B0604020202020204" pitchFamily="34" charset="0"/>
              <a:cs typeface="Arial" panose="020B0604020202020204" pitchFamily="34" charset="0"/>
            </a:rPr>
            <a:t>Doctors and students will have access on the application. </a:t>
          </a:r>
          <a:endParaRPr lang="en-US" sz="2400" dirty="0">
            <a:solidFill>
              <a:schemeClr val="tx1"/>
            </a:solidFill>
          </a:endParaRPr>
        </a:p>
      </dgm:t>
    </dgm:pt>
    <dgm:pt modelId="{9B628AB8-1189-4A21-B421-D1CAF85D02F0}" type="parTrans" cxnId="{4450B978-3F77-4BBD-91B1-B2D6995D9C84}">
      <dgm:prSet/>
      <dgm:spPr/>
      <dgm:t>
        <a:bodyPr/>
        <a:lstStyle/>
        <a:p>
          <a:endParaRPr lang="en-US"/>
        </a:p>
      </dgm:t>
    </dgm:pt>
    <dgm:pt modelId="{2869BAEC-0B04-4AE7-907A-CAD8ADD778E2}" type="sibTrans" cxnId="{4450B978-3F77-4BBD-91B1-B2D6995D9C84}">
      <dgm:prSet/>
      <dgm:spPr/>
      <dgm:t>
        <a:bodyPr/>
        <a:lstStyle/>
        <a:p>
          <a:endParaRPr lang="en-US"/>
        </a:p>
      </dgm:t>
    </dgm:pt>
    <dgm:pt modelId="{2AAE59D3-31CC-4103-8716-69DCC517A45E}">
      <dgm:prSet phldrT="[Text]"/>
      <dgm:spPr/>
      <dgm:t>
        <a:bodyPr/>
        <a:lstStyle/>
        <a:p>
          <a:r>
            <a:rPr lang="en-US" dirty="0"/>
            <a:t> </a:t>
          </a:r>
        </a:p>
      </dgm:t>
    </dgm:pt>
    <dgm:pt modelId="{9797E2F5-77F9-4CC1-A8F3-831BC6C0CAEC}" type="parTrans" cxnId="{8685AB5E-624B-454E-B33A-C69479A1F420}">
      <dgm:prSet/>
      <dgm:spPr/>
      <dgm:t>
        <a:bodyPr/>
        <a:lstStyle/>
        <a:p>
          <a:endParaRPr lang="en-US"/>
        </a:p>
      </dgm:t>
    </dgm:pt>
    <dgm:pt modelId="{C48F80BC-603A-46CC-8005-EC2AB597678D}" type="sibTrans" cxnId="{8685AB5E-624B-454E-B33A-C69479A1F420}">
      <dgm:prSet/>
      <dgm:spPr/>
      <dgm:t>
        <a:bodyPr/>
        <a:lstStyle/>
        <a:p>
          <a:endParaRPr lang="en-US"/>
        </a:p>
      </dgm:t>
    </dgm:pt>
    <dgm:pt modelId="{D2A27F4B-7A41-46A7-AB63-6D645C8936C0}">
      <dgm:prSet phldrT="[Text]" custT="1">
        <dgm:style>
          <a:lnRef idx="0">
            <a:scrgbClr r="0" g="0" b="0"/>
          </a:lnRef>
          <a:fillRef idx="0">
            <a:scrgbClr r="0" g="0" b="0"/>
          </a:fillRef>
          <a:effectRef idx="0">
            <a:scrgbClr r="0" g="0" b="0"/>
          </a:effectRef>
          <a:fontRef idx="minor">
            <a:schemeClr val="lt1"/>
          </a:fontRef>
        </dgm:style>
      </dgm:prSet>
      <dgm:spPr>
        <a:solidFill>
          <a:schemeClr val="dk1">
            <a:alpha val="50000"/>
          </a:schemeClr>
        </a:solidFill>
        <a:ln>
          <a:noFill/>
        </a:ln>
      </dgm:spPr>
      <dgm:t>
        <a:bodyPr/>
        <a:lstStyle/>
        <a:p>
          <a:r>
            <a:rPr lang="en-US" sz="2400" dirty="0">
              <a:solidFill>
                <a:schemeClr val="tx1"/>
              </a:solidFill>
              <a:latin typeface="Arial" panose="020B0604020202020204" pitchFamily="34" charset="0"/>
              <a:cs typeface="Arial" panose="020B0604020202020204" pitchFamily="34" charset="0"/>
            </a:rPr>
            <a:t>Every student will have a profile page contain percentage of attendance for each course.</a:t>
          </a:r>
          <a:endParaRPr lang="en-US" sz="2400" dirty="0">
            <a:solidFill>
              <a:schemeClr val="tx1"/>
            </a:solidFill>
          </a:endParaRPr>
        </a:p>
      </dgm:t>
    </dgm:pt>
    <dgm:pt modelId="{4A754B4B-68AD-40F4-A87C-F191B46DA064}" type="parTrans" cxnId="{0C2526B0-7907-4122-A013-9333D4B3C63C}">
      <dgm:prSet/>
      <dgm:spPr/>
      <dgm:t>
        <a:bodyPr/>
        <a:lstStyle/>
        <a:p>
          <a:endParaRPr lang="en-US"/>
        </a:p>
      </dgm:t>
    </dgm:pt>
    <dgm:pt modelId="{4C08D2D2-AB3A-4664-B8D6-A09EB56ED4BD}" type="sibTrans" cxnId="{0C2526B0-7907-4122-A013-9333D4B3C63C}">
      <dgm:prSet/>
      <dgm:spPr/>
      <dgm:t>
        <a:bodyPr/>
        <a:lstStyle/>
        <a:p>
          <a:endParaRPr lang="en-US"/>
        </a:p>
      </dgm:t>
    </dgm:pt>
    <dgm:pt modelId="{C21A5E9D-65B8-4299-94BD-DE94EC920931}" type="pres">
      <dgm:prSet presAssocID="{FDA24847-6B59-4269-A74D-48CF489CEFFB}" presName="Name0" presStyleCnt="0">
        <dgm:presLayoutVars>
          <dgm:chMax/>
          <dgm:chPref/>
          <dgm:dir/>
        </dgm:presLayoutVars>
      </dgm:prSet>
      <dgm:spPr/>
    </dgm:pt>
    <dgm:pt modelId="{8BCCF374-92C5-4748-B8EB-97479729892E}" type="pres">
      <dgm:prSet presAssocID="{EFB4A5AB-9DAE-4D75-A85D-CAAD65BE2A97}" presName="parenttextcomposite" presStyleCnt="0"/>
      <dgm:spPr/>
    </dgm:pt>
    <dgm:pt modelId="{3BAF8B66-DE0C-4B17-8CF5-267F6FEC7F5B}" type="pres">
      <dgm:prSet presAssocID="{EFB4A5AB-9DAE-4D75-A85D-CAAD65BE2A97}" presName="parenttext" presStyleLbl="revTx" presStyleIdx="0" presStyleCnt="2">
        <dgm:presLayoutVars>
          <dgm:chMax/>
          <dgm:chPref val="2"/>
          <dgm:bulletEnabled val="1"/>
        </dgm:presLayoutVars>
      </dgm:prSet>
      <dgm:spPr/>
    </dgm:pt>
    <dgm:pt modelId="{580736B0-5DD9-4ADC-8F17-175E1C048977}" type="pres">
      <dgm:prSet presAssocID="{EFB4A5AB-9DAE-4D75-A85D-CAAD65BE2A97}" presName="composite" presStyleCnt="0"/>
      <dgm:spPr/>
    </dgm:pt>
    <dgm:pt modelId="{9D1D9779-FF1F-4C7E-9562-4A7E5DD0E9E2}" type="pres">
      <dgm:prSet presAssocID="{EFB4A5AB-9DAE-4D75-A85D-CAAD65BE2A97}" presName="chevron1" presStyleLbl="alignNode1" presStyleIdx="0" presStyleCnt="14"/>
      <dgm:spPr/>
    </dgm:pt>
    <dgm:pt modelId="{ED63D50C-301C-4352-A8BE-A6F9D15B3C3D}" type="pres">
      <dgm:prSet presAssocID="{EFB4A5AB-9DAE-4D75-A85D-CAAD65BE2A97}" presName="chevron2" presStyleLbl="alignNode1" presStyleIdx="1" presStyleCnt="14"/>
      <dgm:spPr/>
    </dgm:pt>
    <dgm:pt modelId="{03A0692D-98FB-4CFA-B124-EFAA3A9CE9BF}" type="pres">
      <dgm:prSet presAssocID="{EFB4A5AB-9DAE-4D75-A85D-CAAD65BE2A97}" presName="chevron3" presStyleLbl="alignNode1" presStyleIdx="2" presStyleCnt="14"/>
      <dgm:spPr/>
    </dgm:pt>
    <dgm:pt modelId="{DF64242C-3F78-48C3-87D1-732E1A5B9FCE}" type="pres">
      <dgm:prSet presAssocID="{EFB4A5AB-9DAE-4D75-A85D-CAAD65BE2A97}" presName="chevron4" presStyleLbl="alignNode1" presStyleIdx="3" presStyleCnt="14"/>
      <dgm:spPr/>
    </dgm:pt>
    <dgm:pt modelId="{6A6F1712-35D8-49A3-990A-E8F87A4A8A20}" type="pres">
      <dgm:prSet presAssocID="{EFB4A5AB-9DAE-4D75-A85D-CAAD65BE2A97}" presName="chevron5" presStyleLbl="alignNode1" presStyleIdx="4" presStyleCnt="14"/>
      <dgm:spPr/>
    </dgm:pt>
    <dgm:pt modelId="{6BD49242-FCB8-4906-8E42-62B1C12EBABB}" type="pres">
      <dgm:prSet presAssocID="{EFB4A5AB-9DAE-4D75-A85D-CAAD65BE2A97}" presName="chevron6" presStyleLbl="alignNode1" presStyleIdx="5" presStyleCnt="14"/>
      <dgm:spPr/>
    </dgm:pt>
    <dgm:pt modelId="{D2ABA0DA-3FB2-4D36-AA4B-4DCBA9DD67F7}" type="pres">
      <dgm:prSet presAssocID="{EFB4A5AB-9DAE-4D75-A85D-CAAD65BE2A97}" presName="chevron7" presStyleLbl="alignNode1" presStyleIdx="6" presStyleCnt="14"/>
      <dgm:spPr/>
    </dgm:pt>
    <dgm:pt modelId="{1BD63B80-4AD8-4982-AF85-C65DCBF5B6DE}" type="pres">
      <dgm:prSet presAssocID="{EFB4A5AB-9DAE-4D75-A85D-CAAD65BE2A97}" presName="childtext" presStyleLbl="solidFgAcc1" presStyleIdx="0" presStyleCnt="2" custScaleX="109685">
        <dgm:presLayoutVars>
          <dgm:chMax/>
          <dgm:chPref val="0"/>
          <dgm:bulletEnabled val="1"/>
        </dgm:presLayoutVars>
      </dgm:prSet>
      <dgm:spPr/>
    </dgm:pt>
    <dgm:pt modelId="{4CBD3212-6433-49A0-AEC8-AE029E2FDFEC}" type="pres">
      <dgm:prSet presAssocID="{67FFA094-66C8-4DC1-939C-D12B65C717ED}" presName="sibTrans" presStyleCnt="0"/>
      <dgm:spPr/>
    </dgm:pt>
    <dgm:pt modelId="{3686380B-AB62-4E98-9C02-7880D62EB88F}" type="pres">
      <dgm:prSet presAssocID="{2AAE59D3-31CC-4103-8716-69DCC517A45E}" presName="parenttextcomposite" presStyleCnt="0"/>
      <dgm:spPr/>
    </dgm:pt>
    <dgm:pt modelId="{95655116-A909-4C39-8D5B-71C04EFF76AA}" type="pres">
      <dgm:prSet presAssocID="{2AAE59D3-31CC-4103-8716-69DCC517A45E}" presName="parenttext" presStyleLbl="revTx" presStyleIdx="1" presStyleCnt="2">
        <dgm:presLayoutVars>
          <dgm:chMax/>
          <dgm:chPref val="2"/>
          <dgm:bulletEnabled val="1"/>
        </dgm:presLayoutVars>
      </dgm:prSet>
      <dgm:spPr/>
    </dgm:pt>
    <dgm:pt modelId="{0E3F4CE5-1F6D-4FFD-A6C2-F217C1F3554B}" type="pres">
      <dgm:prSet presAssocID="{2AAE59D3-31CC-4103-8716-69DCC517A45E}" presName="composite" presStyleCnt="0"/>
      <dgm:spPr/>
    </dgm:pt>
    <dgm:pt modelId="{39877860-57D7-4D65-8424-C1CAE544FAB5}" type="pres">
      <dgm:prSet presAssocID="{2AAE59D3-31CC-4103-8716-69DCC517A45E}" presName="chevron1" presStyleLbl="alignNode1" presStyleIdx="7" presStyleCnt="14"/>
      <dgm:spPr/>
    </dgm:pt>
    <dgm:pt modelId="{42D71E35-2FD5-4414-9DB2-1F3DDF854CB2}" type="pres">
      <dgm:prSet presAssocID="{2AAE59D3-31CC-4103-8716-69DCC517A45E}" presName="chevron2" presStyleLbl="alignNode1" presStyleIdx="8" presStyleCnt="14"/>
      <dgm:spPr/>
    </dgm:pt>
    <dgm:pt modelId="{0AFA4852-9CB8-4C28-A2F0-5D59DA2536D3}" type="pres">
      <dgm:prSet presAssocID="{2AAE59D3-31CC-4103-8716-69DCC517A45E}" presName="chevron3" presStyleLbl="alignNode1" presStyleIdx="9" presStyleCnt="14"/>
      <dgm:spPr/>
    </dgm:pt>
    <dgm:pt modelId="{A6A7D4A3-A507-4CA9-86ED-9B22D8B501BC}" type="pres">
      <dgm:prSet presAssocID="{2AAE59D3-31CC-4103-8716-69DCC517A45E}" presName="chevron4" presStyleLbl="alignNode1" presStyleIdx="10" presStyleCnt="14"/>
      <dgm:spPr/>
    </dgm:pt>
    <dgm:pt modelId="{3E112420-9C88-48A6-B5F5-F4D41E97FA41}" type="pres">
      <dgm:prSet presAssocID="{2AAE59D3-31CC-4103-8716-69DCC517A45E}" presName="chevron5" presStyleLbl="alignNode1" presStyleIdx="11" presStyleCnt="14"/>
      <dgm:spPr/>
    </dgm:pt>
    <dgm:pt modelId="{8C0232CE-5DBC-423D-BCD3-B5AD06401F0B}" type="pres">
      <dgm:prSet presAssocID="{2AAE59D3-31CC-4103-8716-69DCC517A45E}" presName="chevron6" presStyleLbl="alignNode1" presStyleIdx="12" presStyleCnt="14"/>
      <dgm:spPr/>
    </dgm:pt>
    <dgm:pt modelId="{4D679596-9A6E-4EA5-80C1-E26C393C9F09}" type="pres">
      <dgm:prSet presAssocID="{2AAE59D3-31CC-4103-8716-69DCC517A45E}" presName="chevron7" presStyleLbl="alignNode1" presStyleIdx="13" presStyleCnt="14"/>
      <dgm:spPr/>
    </dgm:pt>
    <dgm:pt modelId="{F004E371-0AC1-42CA-8900-EA1EF8ABB95E}" type="pres">
      <dgm:prSet presAssocID="{2AAE59D3-31CC-4103-8716-69DCC517A45E}" presName="childtext" presStyleLbl="solidFgAcc1" presStyleIdx="1" presStyleCnt="2" custScaleX="109792">
        <dgm:presLayoutVars>
          <dgm:chMax/>
          <dgm:chPref val="0"/>
          <dgm:bulletEnabled val="1"/>
        </dgm:presLayoutVars>
      </dgm:prSet>
      <dgm:spPr/>
    </dgm:pt>
  </dgm:ptLst>
  <dgm:cxnLst>
    <dgm:cxn modelId="{FA35545C-E5A7-4E4A-925D-2386C6272439}" type="presOf" srcId="{2AAE59D3-31CC-4103-8716-69DCC517A45E}" destId="{95655116-A909-4C39-8D5B-71C04EFF76AA}" srcOrd="0" destOrd="0" presId="urn:microsoft.com/office/officeart/2008/layout/VerticalAccentList"/>
    <dgm:cxn modelId="{8685AB5E-624B-454E-B33A-C69479A1F420}" srcId="{FDA24847-6B59-4269-A74D-48CF489CEFFB}" destId="{2AAE59D3-31CC-4103-8716-69DCC517A45E}" srcOrd="1" destOrd="0" parTransId="{9797E2F5-77F9-4CC1-A8F3-831BC6C0CAEC}" sibTransId="{C48F80BC-603A-46CC-8005-EC2AB597678D}"/>
    <dgm:cxn modelId="{4450B978-3F77-4BBD-91B1-B2D6995D9C84}" srcId="{EFB4A5AB-9DAE-4D75-A85D-CAAD65BE2A97}" destId="{C8735D5C-4E31-4FDB-8DCC-BFC65D9E261D}" srcOrd="0" destOrd="0" parTransId="{9B628AB8-1189-4A21-B421-D1CAF85D02F0}" sibTransId="{2869BAEC-0B04-4AE7-907A-CAD8ADD778E2}"/>
    <dgm:cxn modelId="{25AE13A4-4BB4-43BE-90A6-35664C818D30}" type="presOf" srcId="{C8735D5C-4E31-4FDB-8DCC-BFC65D9E261D}" destId="{1BD63B80-4AD8-4982-AF85-C65DCBF5B6DE}" srcOrd="0" destOrd="0" presId="urn:microsoft.com/office/officeart/2008/layout/VerticalAccentList"/>
    <dgm:cxn modelId="{0C2526B0-7907-4122-A013-9333D4B3C63C}" srcId="{2AAE59D3-31CC-4103-8716-69DCC517A45E}" destId="{D2A27F4B-7A41-46A7-AB63-6D645C8936C0}" srcOrd="0" destOrd="0" parTransId="{4A754B4B-68AD-40F4-A87C-F191B46DA064}" sibTransId="{4C08D2D2-AB3A-4664-B8D6-A09EB56ED4BD}"/>
    <dgm:cxn modelId="{BC0381C0-9EEE-4FC0-8F25-881D27FF8A81}" type="presOf" srcId="{D2A27F4B-7A41-46A7-AB63-6D645C8936C0}" destId="{F004E371-0AC1-42CA-8900-EA1EF8ABB95E}" srcOrd="0" destOrd="0" presId="urn:microsoft.com/office/officeart/2008/layout/VerticalAccentList"/>
    <dgm:cxn modelId="{D76E52E7-6942-4F5D-AA8E-C01598F8599D}" type="presOf" srcId="{FDA24847-6B59-4269-A74D-48CF489CEFFB}" destId="{C21A5E9D-65B8-4299-94BD-DE94EC920931}" srcOrd="0" destOrd="0" presId="urn:microsoft.com/office/officeart/2008/layout/VerticalAccentList"/>
    <dgm:cxn modelId="{B99FC4F6-4978-460B-9A98-3B220B4DDF4D}" srcId="{FDA24847-6B59-4269-A74D-48CF489CEFFB}" destId="{EFB4A5AB-9DAE-4D75-A85D-CAAD65BE2A97}" srcOrd="0" destOrd="0" parTransId="{1A3029FC-4FF1-4BC0-9F2E-92C9567297C2}" sibTransId="{67FFA094-66C8-4DC1-939C-D12B65C717ED}"/>
    <dgm:cxn modelId="{566902F7-81C8-4417-8492-968F40B590D9}" type="presOf" srcId="{EFB4A5AB-9DAE-4D75-A85D-CAAD65BE2A97}" destId="{3BAF8B66-DE0C-4B17-8CF5-267F6FEC7F5B}" srcOrd="0" destOrd="0" presId="urn:microsoft.com/office/officeart/2008/layout/VerticalAccentList"/>
    <dgm:cxn modelId="{72844040-27B2-44FD-BCF3-7DE1359324DC}" type="presParOf" srcId="{C21A5E9D-65B8-4299-94BD-DE94EC920931}" destId="{8BCCF374-92C5-4748-B8EB-97479729892E}" srcOrd="0" destOrd="0" presId="urn:microsoft.com/office/officeart/2008/layout/VerticalAccentList"/>
    <dgm:cxn modelId="{3C91DD6D-D73B-4A2C-9B06-38D0D2502328}" type="presParOf" srcId="{8BCCF374-92C5-4748-B8EB-97479729892E}" destId="{3BAF8B66-DE0C-4B17-8CF5-267F6FEC7F5B}" srcOrd="0" destOrd="0" presId="urn:microsoft.com/office/officeart/2008/layout/VerticalAccentList"/>
    <dgm:cxn modelId="{5F66F833-9493-4A39-B0BD-73C757D3C325}" type="presParOf" srcId="{C21A5E9D-65B8-4299-94BD-DE94EC920931}" destId="{580736B0-5DD9-4ADC-8F17-175E1C048977}" srcOrd="1" destOrd="0" presId="urn:microsoft.com/office/officeart/2008/layout/VerticalAccentList"/>
    <dgm:cxn modelId="{4201F037-CEB8-4A71-AA89-BCEB2C47F734}" type="presParOf" srcId="{580736B0-5DD9-4ADC-8F17-175E1C048977}" destId="{9D1D9779-FF1F-4C7E-9562-4A7E5DD0E9E2}" srcOrd="0" destOrd="0" presId="urn:microsoft.com/office/officeart/2008/layout/VerticalAccentList"/>
    <dgm:cxn modelId="{8E3C3C32-B8C2-4699-90D9-910121881F3A}" type="presParOf" srcId="{580736B0-5DD9-4ADC-8F17-175E1C048977}" destId="{ED63D50C-301C-4352-A8BE-A6F9D15B3C3D}" srcOrd="1" destOrd="0" presId="urn:microsoft.com/office/officeart/2008/layout/VerticalAccentList"/>
    <dgm:cxn modelId="{EAFD26C5-6EC5-43AC-AA1F-6C3ACD72EF87}" type="presParOf" srcId="{580736B0-5DD9-4ADC-8F17-175E1C048977}" destId="{03A0692D-98FB-4CFA-B124-EFAA3A9CE9BF}" srcOrd="2" destOrd="0" presId="urn:microsoft.com/office/officeart/2008/layout/VerticalAccentList"/>
    <dgm:cxn modelId="{A90BA961-653E-4952-BFA4-FFD3DD323D4F}" type="presParOf" srcId="{580736B0-5DD9-4ADC-8F17-175E1C048977}" destId="{DF64242C-3F78-48C3-87D1-732E1A5B9FCE}" srcOrd="3" destOrd="0" presId="urn:microsoft.com/office/officeart/2008/layout/VerticalAccentList"/>
    <dgm:cxn modelId="{3520CB4C-9925-44EE-BC95-1CBB7B441A91}" type="presParOf" srcId="{580736B0-5DD9-4ADC-8F17-175E1C048977}" destId="{6A6F1712-35D8-49A3-990A-E8F87A4A8A20}" srcOrd="4" destOrd="0" presId="urn:microsoft.com/office/officeart/2008/layout/VerticalAccentList"/>
    <dgm:cxn modelId="{3798DEA7-5DD9-41D9-BE37-6F82A7F9E084}" type="presParOf" srcId="{580736B0-5DD9-4ADC-8F17-175E1C048977}" destId="{6BD49242-FCB8-4906-8E42-62B1C12EBABB}" srcOrd="5" destOrd="0" presId="urn:microsoft.com/office/officeart/2008/layout/VerticalAccentList"/>
    <dgm:cxn modelId="{09F089B6-5CBE-4AA4-A780-AB2B8219D62C}" type="presParOf" srcId="{580736B0-5DD9-4ADC-8F17-175E1C048977}" destId="{D2ABA0DA-3FB2-4D36-AA4B-4DCBA9DD67F7}" srcOrd="6" destOrd="0" presId="urn:microsoft.com/office/officeart/2008/layout/VerticalAccentList"/>
    <dgm:cxn modelId="{16B1C9C3-920A-4071-82FA-AF5BED0B2041}" type="presParOf" srcId="{580736B0-5DD9-4ADC-8F17-175E1C048977}" destId="{1BD63B80-4AD8-4982-AF85-C65DCBF5B6DE}" srcOrd="7" destOrd="0" presId="urn:microsoft.com/office/officeart/2008/layout/VerticalAccentList"/>
    <dgm:cxn modelId="{E7540499-C78C-4C2A-BA8A-DE806FF8FA9D}" type="presParOf" srcId="{C21A5E9D-65B8-4299-94BD-DE94EC920931}" destId="{4CBD3212-6433-49A0-AEC8-AE029E2FDFEC}" srcOrd="2" destOrd="0" presId="urn:microsoft.com/office/officeart/2008/layout/VerticalAccentList"/>
    <dgm:cxn modelId="{AA6B29E5-599C-4A02-BF35-D4AF793ED414}" type="presParOf" srcId="{C21A5E9D-65B8-4299-94BD-DE94EC920931}" destId="{3686380B-AB62-4E98-9C02-7880D62EB88F}" srcOrd="3" destOrd="0" presId="urn:microsoft.com/office/officeart/2008/layout/VerticalAccentList"/>
    <dgm:cxn modelId="{EC6431FE-DEF9-4A45-8CC6-CD9BA159B084}" type="presParOf" srcId="{3686380B-AB62-4E98-9C02-7880D62EB88F}" destId="{95655116-A909-4C39-8D5B-71C04EFF76AA}" srcOrd="0" destOrd="0" presId="urn:microsoft.com/office/officeart/2008/layout/VerticalAccentList"/>
    <dgm:cxn modelId="{91137600-7F73-43A8-9A2A-6AD3A6B7C5E8}" type="presParOf" srcId="{C21A5E9D-65B8-4299-94BD-DE94EC920931}" destId="{0E3F4CE5-1F6D-4FFD-A6C2-F217C1F3554B}" srcOrd="4" destOrd="0" presId="urn:microsoft.com/office/officeart/2008/layout/VerticalAccentList"/>
    <dgm:cxn modelId="{4421C983-259B-4E77-B3B7-EEDDCC8F2680}" type="presParOf" srcId="{0E3F4CE5-1F6D-4FFD-A6C2-F217C1F3554B}" destId="{39877860-57D7-4D65-8424-C1CAE544FAB5}" srcOrd="0" destOrd="0" presId="urn:microsoft.com/office/officeart/2008/layout/VerticalAccentList"/>
    <dgm:cxn modelId="{E3DB0641-44CB-4EBF-8989-309B88260A47}" type="presParOf" srcId="{0E3F4CE5-1F6D-4FFD-A6C2-F217C1F3554B}" destId="{42D71E35-2FD5-4414-9DB2-1F3DDF854CB2}" srcOrd="1" destOrd="0" presId="urn:microsoft.com/office/officeart/2008/layout/VerticalAccentList"/>
    <dgm:cxn modelId="{20027D1A-CA6A-4EC9-B718-65E937546EBA}" type="presParOf" srcId="{0E3F4CE5-1F6D-4FFD-A6C2-F217C1F3554B}" destId="{0AFA4852-9CB8-4C28-A2F0-5D59DA2536D3}" srcOrd="2" destOrd="0" presId="urn:microsoft.com/office/officeart/2008/layout/VerticalAccentList"/>
    <dgm:cxn modelId="{6B88C3E5-4D85-41A9-8F33-DA0F1C18EBEE}" type="presParOf" srcId="{0E3F4CE5-1F6D-4FFD-A6C2-F217C1F3554B}" destId="{A6A7D4A3-A507-4CA9-86ED-9B22D8B501BC}" srcOrd="3" destOrd="0" presId="urn:microsoft.com/office/officeart/2008/layout/VerticalAccentList"/>
    <dgm:cxn modelId="{1F04FD12-44B8-4049-A42A-1894B6D53449}" type="presParOf" srcId="{0E3F4CE5-1F6D-4FFD-A6C2-F217C1F3554B}" destId="{3E112420-9C88-48A6-B5F5-F4D41E97FA41}" srcOrd="4" destOrd="0" presId="urn:microsoft.com/office/officeart/2008/layout/VerticalAccentList"/>
    <dgm:cxn modelId="{89790CAE-4893-4ACD-85A4-B45C7AF5E7A5}" type="presParOf" srcId="{0E3F4CE5-1F6D-4FFD-A6C2-F217C1F3554B}" destId="{8C0232CE-5DBC-423D-BCD3-B5AD06401F0B}" srcOrd="5" destOrd="0" presId="urn:microsoft.com/office/officeart/2008/layout/VerticalAccentList"/>
    <dgm:cxn modelId="{0D9EE1B9-0CFC-4BA6-842A-418699EEB22D}" type="presParOf" srcId="{0E3F4CE5-1F6D-4FFD-A6C2-F217C1F3554B}" destId="{4D679596-9A6E-4EA5-80C1-E26C393C9F09}" srcOrd="6" destOrd="0" presId="urn:microsoft.com/office/officeart/2008/layout/VerticalAccentList"/>
    <dgm:cxn modelId="{3FE73C51-5D58-420A-925E-5F7B17E25519}" type="presParOf" srcId="{0E3F4CE5-1F6D-4FFD-A6C2-F217C1F3554B}" destId="{F004E371-0AC1-42CA-8900-EA1EF8ABB95E}"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A24847-6B59-4269-A74D-48CF489CEFFB}" type="doc">
      <dgm:prSet loTypeId="urn:microsoft.com/office/officeart/2008/layout/VerticalAccentList" loCatId="list" qsTypeId="urn:microsoft.com/office/officeart/2005/8/quickstyle/3d2" qsCatId="3D" csTypeId="urn:microsoft.com/office/officeart/2005/8/colors/colorful3" csCatId="colorful" phldr="1"/>
      <dgm:spPr/>
      <dgm:t>
        <a:bodyPr/>
        <a:lstStyle/>
        <a:p>
          <a:endParaRPr lang="en-US"/>
        </a:p>
      </dgm:t>
    </dgm:pt>
    <dgm:pt modelId="{EFB4A5AB-9DAE-4D75-A85D-CAAD65BE2A97}">
      <dgm:prSet phldrT="[Text]"/>
      <dgm:spPr/>
      <dgm:t>
        <a:bodyPr/>
        <a:lstStyle/>
        <a:p>
          <a:r>
            <a:rPr lang="en-US" dirty="0"/>
            <a:t> </a:t>
          </a:r>
        </a:p>
      </dgm:t>
    </dgm:pt>
    <dgm:pt modelId="{1A3029FC-4FF1-4BC0-9F2E-92C9567297C2}" type="parTrans" cxnId="{B99FC4F6-4978-460B-9A98-3B220B4DDF4D}">
      <dgm:prSet/>
      <dgm:spPr/>
      <dgm:t>
        <a:bodyPr/>
        <a:lstStyle/>
        <a:p>
          <a:endParaRPr lang="en-US"/>
        </a:p>
      </dgm:t>
    </dgm:pt>
    <dgm:pt modelId="{67FFA094-66C8-4DC1-939C-D12B65C717ED}" type="sibTrans" cxnId="{B99FC4F6-4978-460B-9A98-3B220B4DDF4D}">
      <dgm:prSet/>
      <dgm:spPr/>
      <dgm:t>
        <a:bodyPr/>
        <a:lstStyle/>
        <a:p>
          <a:endParaRPr lang="en-US"/>
        </a:p>
      </dgm:t>
    </dgm:pt>
    <dgm:pt modelId="{C8735D5C-4E31-4FDB-8DCC-BFC65D9E261D}">
      <dgm:prSet phldrT="[Text]" custT="1">
        <dgm:style>
          <a:lnRef idx="0">
            <a:scrgbClr r="0" g="0" b="0"/>
          </a:lnRef>
          <a:fillRef idx="0">
            <a:scrgbClr r="0" g="0" b="0"/>
          </a:fillRef>
          <a:effectRef idx="0">
            <a:scrgbClr r="0" g="0" b="0"/>
          </a:effectRef>
          <a:fontRef idx="minor">
            <a:schemeClr val="lt1"/>
          </a:fontRef>
        </dgm:style>
      </dgm:prSet>
      <dgm:spPr>
        <a:solidFill>
          <a:schemeClr val="dk1">
            <a:alpha val="50000"/>
          </a:schemeClr>
        </a:solidFill>
        <a:ln>
          <a:noFill/>
        </a:ln>
      </dgm:spPr>
      <dgm:t>
        <a:bodyPr/>
        <a:lstStyle/>
        <a:p>
          <a:pPr>
            <a:lnSpc>
              <a:spcPct val="150000"/>
            </a:lnSpc>
          </a:pPr>
          <a:r>
            <a:rPr lang="en-US" sz="1800" dirty="0">
              <a:solidFill>
                <a:schemeClr val="tx1"/>
              </a:solidFill>
              <a:latin typeface="Arial" panose="020B0604020202020204" pitchFamily="34" charset="0"/>
              <a:cs typeface="Arial" panose="020B0604020202020204" pitchFamily="34" charset="0"/>
            </a:rPr>
            <a:t>The application will send a warning message to each student if they approach the disqualification percentage, and if they exceed the specified percentage, the application will be sent a message to them confirming that they have been disqualified from the course and they should head to the academic advisor. </a:t>
          </a:r>
          <a:endParaRPr lang="en-US" sz="1800" dirty="0">
            <a:solidFill>
              <a:schemeClr val="tx1"/>
            </a:solidFill>
          </a:endParaRPr>
        </a:p>
      </dgm:t>
    </dgm:pt>
    <dgm:pt modelId="{9B628AB8-1189-4A21-B421-D1CAF85D02F0}" type="parTrans" cxnId="{4450B978-3F77-4BBD-91B1-B2D6995D9C84}">
      <dgm:prSet/>
      <dgm:spPr/>
      <dgm:t>
        <a:bodyPr/>
        <a:lstStyle/>
        <a:p>
          <a:endParaRPr lang="en-US"/>
        </a:p>
      </dgm:t>
    </dgm:pt>
    <dgm:pt modelId="{2869BAEC-0B04-4AE7-907A-CAD8ADD778E2}" type="sibTrans" cxnId="{4450B978-3F77-4BBD-91B1-B2D6995D9C84}">
      <dgm:prSet/>
      <dgm:spPr/>
      <dgm:t>
        <a:bodyPr/>
        <a:lstStyle/>
        <a:p>
          <a:endParaRPr lang="en-US"/>
        </a:p>
      </dgm:t>
    </dgm:pt>
    <dgm:pt modelId="{C21A5E9D-65B8-4299-94BD-DE94EC920931}" type="pres">
      <dgm:prSet presAssocID="{FDA24847-6B59-4269-A74D-48CF489CEFFB}" presName="Name0" presStyleCnt="0">
        <dgm:presLayoutVars>
          <dgm:chMax/>
          <dgm:chPref/>
          <dgm:dir/>
        </dgm:presLayoutVars>
      </dgm:prSet>
      <dgm:spPr/>
    </dgm:pt>
    <dgm:pt modelId="{8BCCF374-92C5-4748-B8EB-97479729892E}" type="pres">
      <dgm:prSet presAssocID="{EFB4A5AB-9DAE-4D75-A85D-CAAD65BE2A97}" presName="parenttextcomposite" presStyleCnt="0"/>
      <dgm:spPr/>
    </dgm:pt>
    <dgm:pt modelId="{3BAF8B66-DE0C-4B17-8CF5-267F6FEC7F5B}" type="pres">
      <dgm:prSet presAssocID="{EFB4A5AB-9DAE-4D75-A85D-CAAD65BE2A97}" presName="parenttext" presStyleLbl="revTx" presStyleIdx="0" presStyleCnt="1">
        <dgm:presLayoutVars>
          <dgm:chMax/>
          <dgm:chPref val="2"/>
          <dgm:bulletEnabled val="1"/>
        </dgm:presLayoutVars>
      </dgm:prSet>
      <dgm:spPr/>
    </dgm:pt>
    <dgm:pt modelId="{580736B0-5DD9-4ADC-8F17-175E1C048977}" type="pres">
      <dgm:prSet presAssocID="{EFB4A5AB-9DAE-4D75-A85D-CAAD65BE2A97}" presName="composite" presStyleCnt="0"/>
      <dgm:spPr/>
    </dgm:pt>
    <dgm:pt modelId="{9D1D9779-FF1F-4C7E-9562-4A7E5DD0E9E2}" type="pres">
      <dgm:prSet presAssocID="{EFB4A5AB-9DAE-4D75-A85D-CAAD65BE2A97}" presName="chevron1" presStyleLbl="alignNode1" presStyleIdx="0" presStyleCnt="7"/>
      <dgm:spPr/>
    </dgm:pt>
    <dgm:pt modelId="{ED63D50C-301C-4352-A8BE-A6F9D15B3C3D}" type="pres">
      <dgm:prSet presAssocID="{EFB4A5AB-9DAE-4D75-A85D-CAAD65BE2A97}" presName="chevron2" presStyleLbl="alignNode1" presStyleIdx="1" presStyleCnt="7"/>
      <dgm:spPr/>
    </dgm:pt>
    <dgm:pt modelId="{03A0692D-98FB-4CFA-B124-EFAA3A9CE9BF}" type="pres">
      <dgm:prSet presAssocID="{EFB4A5AB-9DAE-4D75-A85D-CAAD65BE2A97}" presName="chevron3" presStyleLbl="alignNode1" presStyleIdx="2" presStyleCnt="7"/>
      <dgm:spPr/>
    </dgm:pt>
    <dgm:pt modelId="{DF64242C-3F78-48C3-87D1-732E1A5B9FCE}" type="pres">
      <dgm:prSet presAssocID="{EFB4A5AB-9DAE-4D75-A85D-CAAD65BE2A97}" presName="chevron4" presStyleLbl="alignNode1" presStyleIdx="3" presStyleCnt="7"/>
      <dgm:spPr/>
    </dgm:pt>
    <dgm:pt modelId="{6A6F1712-35D8-49A3-990A-E8F87A4A8A20}" type="pres">
      <dgm:prSet presAssocID="{EFB4A5AB-9DAE-4D75-A85D-CAAD65BE2A97}" presName="chevron5" presStyleLbl="alignNode1" presStyleIdx="4" presStyleCnt="7"/>
      <dgm:spPr/>
    </dgm:pt>
    <dgm:pt modelId="{6BD49242-FCB8-4906-8E42-62B1C12EBABB}" type="pres">
      <dgm:prSet presAssocID="{EFB4A5AB-9DAE-4D75-A85D-CAAD65BE2A97}" presName="chevron6" presStyleLbl="alignNode1" presStyleIdx="5" presStyleCnt="7"/>
      <dgm:spPr/>
    </dgm:pt>
    <dgm:pt modelId="{D2ABA0DA-3FB2-4D36-AA4B-4DCBA9DD67F7}" type="pres">
      <dgm:prSet presAssocID="{EFB4A5AB-9DAE-4D75-A85D-CAAD65BE2A97}" presName="chevron7" presStyleLbl="alignNode1" presStyleIdx="6" presStyleCnt="7"/>
      <dgm:spPr/>
    </dgm:pt>
    <dgm:pt modelId="{1BD63B80-4AD8-4982-AF85-C65DCBF5B6DE}" type="pres">
      <dgm:prSet presAssocID="{EFB4A5AB-9DAE-4D75-A85D-CAAD65BE2A97}" presName="childtext" presStyleLbl="solidFgAcc1" presStyleIdx="0" presStyleCnt="1" custScaleY="115856">
        <dgm:presLayoutVars>
          <dgm:chMax/>
          <dgm:chPref val="0"/>
          <dgm:bulletEnabled val="1"/>
        </dgm:presLayoutVars>
      </dgm:prSet>
      <dgm:spPr/>
    </dgm:pt>
  </dgm:ptLst>
  <dgm:cxnLst>
    <dgm:cxn modelId="{4450B978-3F77-4BBD-91B1-B2D6995D9C84}" srcId="{EFB4A5AB-9DAE-4D75-A85D-CAAD65BE2A97}" destId="{C8735D5C-4E31-4FDB-8DCC-BFC65D9E261D}" srcOrd="0" destOrd="0" parTransId="{9B628AB8-1189-4A21-B421-D1CAF85D02F0}" sibTransId="{2869BAEC-0B04-4AE7-907A-CAD8ADD778E2}"/>
    <dgm:cxn modelId="{25AE13A4-4BB4-43BE-90A6-35664C818D30}" type="presOf" srcId="{C8735D5C-4E31-4FDB-8DCC-BFC65D9E261D}" destId="{1BD63B80-4AD8-4982-AF85-C65DCBF5B6DE}" srcOrd="0" destOrd="0" presId="urn:microsoft.com/office/officeart/2008/layout/VerticalAccentList"/>
    <dgm:cxn modelId="{D76E52E7-6942-4F5D-AA8E-C01598F8599D}" type="presOf" srcId="{FDA24847-6B59-4269-A74D-48CF489CEFFB}" destId="{C21A5E9D-65B8-4299-94BD-DE94EC920931}" srcOrd="0" destOrd="0" presId="urn:microsoft.com/office/officeart/2008/layout/VerticalAccentList"/>
    <dgm:cxn modelId="{B99FC4F6-4978-460B-9A98-3B220B4DDF4D}" srcId="{FDA24847-6B59-4269-A74D-48CF489CEFFB}" destId="{EFB4A5AB-9DAE-4D75-A85D-CAAD65BE2A97}" srcOrd="0" destOrd="0" parTransId="{1A3029FC-4FF1-4BC0-9F2E-92C9567297C2}" sibTransId="{67FFA094-66C8-4DC1-939C-D12B65C717ED}"/>
    <dgm:cxn modelId="{566902F7-81C8-4417-8492-968F40B590D9}" type="presOf" srcId="{EFB4A5AB-9DAE-4D75-A85D-CAAD65BE2A97}" destId="{3BAF8B66-DE0C-4B17-8CF5-267F6FEC7F5B}" srcOrd="0" destOrd="0" presId="urn:microsoft.com/office/officeart/2008/layout/VerticalAccentList"/>
    <dgm:cxn modelId="{72844040-27B2-44FD-BCF3-7DE1359324DC}" type="presParOf" srcId="{C21A5E9D-65B8-4299-94BD-DE94EC920931}" destId="{8BCCF374-92C5-4748-B8EB-97479729892E}" srcOrd="0" destOrd="0" presId="urn:microsoft.com/office/officeart/2008/layout/VerticalAccentList"/>
    <dgm:cxn modelId="{3C91DD6D-D73B-4A2C-9B06-38D0D2502328}" type="presParOf" srcId="{8BCCF374-92C5-4748-B8EB-97479729892E}" destId="{3BAF8B66-DE0C-4B17-8CF5-267F6FEC7F5B}" srcOrd="0" destOrd="0" presId="urn:microsoft.com/office/officeart/2008/layout/VerticalAccentList"/>
    <dgm:cxn modelId="{5F66F833-9493-4A39-B0BD-73C757D3C325}" type="presParOf" srcId="{C21A5E9D-65B8-4299-94BD-DE94EC920931}" destId="{580736B0-5DD9-4ADC-8F17-175E1C048977}" srcOrd="1" destOrd="0" presId="urn:microsoft.com/office/officeart/2008/layout/VerticalAccentList"/>
    <dgm:cxn modelId="{4201F037-CEB8-4A71-AA89-BCEB2C47F734}" type="presParOf" srcId="{580736B0-5DD9-4ADC-8F17-175E1C048977}" destId="{9D1D9779-FF1F-4C7E-9562-4A7E5DD0E9E2}" srcOrd="0" destOrd="0" presId="urn:microsoft.com/office/officeart/2008/layout/VerticalAccentList"/>
    <dgm:cxn modelId="{8E3C3C32-B8C2-4699-90D9-910121881F3A}" type="presParOf" srcId="{580736B0-5DD9-4ADC-8F17-175E1C048977}" destId="{ED63D50C-301C-4352-A8BE-A6F9D15B3C3D}" srcOrd="1" destOrd="0" presId="urn:microsoft.com/office/officeart/2008/layout/VerticalAccentList"/>
    <dgm:cxn modelId="{EAFD26C5-6EC5-43AC-AA1F-6C3ACD72EF87}" type="presParOf" srcId="{580736B0-5DD9-4ADC-8F17-175E1C048977}" destId="{03A0692D-98FB-4CFA-B124-EFAA3A9CE9BF}" srcOrd="2" destOrd="0" presId="urn:microsoft.com/office/officeart/2008/layout/VerticalAccentList"/>
    <dgm:cxn modelId="{A90BA961-653E-4952-BFA4-FFD3DD323D4F}" type="presParOf" srcId="{580736B0-5DD9-4ADC-8F17-175E1C048977}" destId="{DF64242C-3F78-48C3-87D1-732E1A5B9FCE}" srcOrd="3" destOrd="0" presId="urn:microsoft.com/office/officeart/2008/layout/VerticalAccentList"/>
    <dgm:cxn modelId="{3520CB4C-9925-44EE-BC95-1CBB7B441A91}" type="presParOf" srcId="{580736B0-5DD9-4ADC-8F17-175E1C048977}" destId="{6A6F1712-35D8-49A3-990A-E8F87A4A8A20}" srcOrd="4" destOrd="0" presId="urn:microsoft.com/office/officeart/2008/layout/VerticalAccentList"/>
    <dgm:cxn modelId="{3798DEA7-5DD9-41D9-BE37-6F82A7F9E084}" type="presParOf" srcId="{580736B0-5DD9-4ADC-8F17-175E1C048977}" destId="{6BD49242-FCB8-4906-8E42-62B1C12EBABB}" srcOrd="5" destOrd="0" presId="urn:microsoft.com/office/officeart/2008/layout/VerticalAccentList"/>
    <dgm:cxn modelId="{09F089B6-5CBE-4AA4-A780-AB2B8219D62C}" type="presParOf" srcId="{580736B0-5DD9-4ADC-8F17-175E1C048977}" destId="{D2ABA0DA-3FB2-4D36-AA4B-4DCBA9DD67F7}" srcOrd="6" destOrd="0" presId="urn:microsoft.com/office/officeart/2008/layout/VerticalAccentList"/>
    <dgm:cxn modelId="{16B1C9C3-920A-4071-82FA-AF5BED0B2041}" type="presParOf" srcId="{580736B0-5DD9-4ADC-8F17-175E1C048977}" destId="{1BD63B80-4AD8-4982-AF85-C65DCBF5B6DE}"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A24847-6B59-4269-A74D-48CF489CEFFB}" type="doc">
      <dgm:prSet loTypeId="urn:microsoft.com/office/officeart/2008/layout/VerticalAccentList" loCatId="list" qsTypeId="urn:microsoft.com/office/officeart/2005/8/quickstyle/3d2" qsCatId="3D" csTypeId="urn:microsoft.com/office/officeart/2005/8/colors/colorful3" csCatId="colorful" phldr="1"/>
      <dgm:spPr/>
      <dgm:t>
        <a:bodyPr/>
        <a:lstStyle/>
        <a:p>
          <a:endParaRPr lang="en-US"/>
        </a:p>
      </dgm:t>
    </dgm:pt>
    <dgm:pt modelId="{EFB4A5AB-9DAE-4D75-A85D-CAAD65BE2A97}">
      <dgm:prSet phldrT="[Text]"/>
      <dgm:spPr/>
      <dgm:t>
        <a:bodyPr/>
        <a:lstStyle/>
        <a:p>
          <a:r>
            <a:rPr lang="en-US" dirty="0"/>
            <a:t> </a:t>
          </a:r>
        </a:p>
      </dgm:t>
    </dgm:pt>
    <dgm:pt modelId="{1A3029FC-4FF1-4BC0-9F2E-92C9567297C2}" type="parTrans" cxnId="{B99FC4F6-4978-460B-9A98-3B220B4DDF4D}">
      <dgm:prSet/>
      <dgm:spPr/>
      <dgm:t>
        <a:bodyPr/>
        <a:lstStyle/>
        <a:p>
          <a:endParaRPr lang="en-US"/>
        </a:p>
      </dgm:t>
    </dgm:pt>
    <dgm:pt modelId="{67FFA094-66C8-4DC1-939C-D12B65C717ED}" type="sibTrans" cxnId="{B99FC4F6-4978-460B-9A98-3B220B4DDF4D}">
      <dgm:prSet/>
      <dgm:spPr/>
      <dgm:t>
        <a:bodyPr/>
        <a:lstStyle/>
        <a:p>
          <a:endParaRPr lang="en-US"/>
        </a:p>
      </dgm:t>
    </dgm:pt>
    <dgm:pt modelId="{C8735D5C-4E31-4FDB-8DCC-BFC65D9E261D}">
      <dgm:prSet phldrT="[Text]" custT="1">
        <dgm:style>
          <a:lnRef idx="0">
            <a:scrgbClr r="0" g="0" b="0"/>
          </a:lnRef>
          <a:fillRef idx="0">
            <a:scrgbClr r="0" g="0" b="0"/>
          </a:fillRef>
          <a:effectRef idx="0">
            <a:scrgbClr r="0" g="0" b="0"/>
          </a:effectRef>
          <a:fontRef idx="minor">
            <a:schemeClr val="lt1"/>
          </a:fontRef>
        </dgm:style>
      </dgm:prSet>
      <dgm:spPr>
        <a:solidFill>
          <a:schemeClr val="dk1">
            <a:alpha val="50000"/>
          </a:schemeClr>
        </a:solidFill>
        <a:ln>
          <a:noFill/>
        </a:ln>
      </dgm:spPr>
      <dgm:t>
        <a:bodyPr/>
        <a:lstStyle/>
        <a:p>
          <a:pPr>
            <a:lnSpc>
              <a:spcPct val="150000"/>
            </a:lnSpc>
          </a:pPr>
          <a:r>
            <a:rPr lang="en-US" sz="1800" dirty="0">
              <a:solidFill>
                <a:schemeClr val="tx1"/>
              </a:solidFill>
              <a:latin typeface="Arial" panose="020B0604020202020204" pitchFamily="34" charset="0"/>
              <a:cs typeface="Arial" panose="020B0604020202020204" pitchFamily="34" charset="0"/>
            </a:rPr>
            <a:t>The application will contain all halls and classes at every building, every doctor will select an empty class, then the application will generate a QR code for this class and every student will know the selected class from the application.</a:t>
          </a:r>
          <a:endParaRPr lang="en-US" sz="1800" dirty="0">
            <a:solidFill>
              <a:schemeClr val="tx1"/>
            </a:solidFill>
          </a:endParaRPr>
        </a:p>
      </dgm:t>
    </dgm:pt>
    <dgm:pt modelId="{9B628AB8-1189-4A21-B421-D1CAF85D02F0}" type="parTrans" cxnId="{4450B978-3F77-4BBD-91B1-B2D6995D9C84}">
      <dgm:prSet/>
      <dgm:spPr/>
      <dgm:t>
        <a:bodyPr/>
        <a:lstStyle/>
        <a:p>
          <a:endParaRPr lang="en-US"/>
        </a:p>
      </dgm:t>
    </dgm:pt>
    <dgm:pt modelId="{2869BAEC-0B04-4AE7-907A-CAD8ADD778E2}" type="sibTrans" cxnId="{4450B978-3F77-4BBD-91B1-B2D6995D9C84}">
      <dgm:prSet/>
      <dgm:spPr/>
      <dgm:t>
        <a:bodyPr/>
        <a:lstStyle/>
        <a:p>
          <a:endParaRPr lang="en-US"/>
        </a:p>
      </dgm:t>
    </dgm:pt>
    <dgm:pt modelId="{C21A5E9D-65B8-4299-94BD-DE94EC920931}" type="pres">
      <dgm:prSet presAssocID="{FDA24847-6B59-4269-A74D-48CF489CEFFB}" presName="Name0" presStyleCnt="0">
        <dgm:presLayoutVars>
          <dgm:chMax/>
          <dgm:chPref/>
          <dgm:dir/>
        </dgm:presLayoutVars>
      </dgm:prSet>
      <dgm:spPr/>
    </dgm:pt>
    <dgm:pt modelId="{8BCCF374-92C5-4748-B8EB-97479729892E}" type="pres">
      <dgm:prSet presAssocID="{EFB4A5AB-9DAE-4D75-A85D-CAAD65BE2A97}" presName="parenttextcomposite" presStyleCnt="0"/>
      <dgm:spPr/>
    </dgm:pt>
    <dgm:pt modelId="{3BAF8B66-DE0C-4B17-8CF5-267F6FEC7F5B}" type="pres">
      <dgm:prSet presAssocID="{EFB4A5AB-9DAE-4D75-A85D-CAAD65BE2A97}" presName="parenttext" presStyleLbl="revTx" presStyleIdx="0" presStyleCnt="1">
        <dgm:presLayoutVars>
          <dgm:chMax/>
          <dgm:chPref val="2"/>
          <dgm:bulletEnabled val="1"/>
        </dgm:presLayoutVars>
      </dgm:prSet>
      <dgm:spPr/>
    </dgm:pt>
    <dgm:pt modelId="{580736B0-5DD9-4ADC-8F17-175E1C048977}" type="pres">
      <dgm:prSet presAssocID="{EFB4A5AB-9DAE-4D75-A85D-CAAD65BE2A97}" presName="composite" presStyleCnt="0"/>
      <dgm:spPr/>
    </dgm:pt>
    <dgm:pt modelId="{9D1D9779-FF1F-4C7E-9562-4A7E5DD0E9E2}" type="pres">
      <dgm:prSet presAssocID="{EFB4A5AB-9DAE-4D75-A85D-CAAD65BE2A97}" presName="chevron1" presStyleLbl="alignNode1" presStyleIdx="0" presStyleCnt="7"/>
      <dgm:spPr/>
    </dgm:pt>
    <dgm:pt modelId="{ED63D50C-301C-4352-A8BE-A6F9D15B3C3D}" type="pres">
      <dgm:prSet presAssocID="{EFB4A5AB-9DAE-4D75-A85D-CAAD65BE2A97}" presName="chevron2" presStyleLbl="alignNode1" presStyleIdx="1" presStyleCnt="7"/>
      <dgm:spPr/>
    </dgm:pt>
    <dgm:pt modelId="{03A0692D-98FB-4CFA-B124-EFAA3A9CE9BF}" type="pres">
      <dgm:prSet presAssocID="{EFB4A5AB-9DAE-4D75-A85D-CAAD65BE2A97}" presName="chevron3" presStyleLbl="alignNode1" presStyleIdx="2" presStyleCnt="7"/>
      <dgm:spPr/>
    </dgm:pt>
    <dgm:pt modelId="{DF64242C-3F78-48C3-87D1-732E1A5B9FCE}" type="pres">
      <dgm:prSet presAssocID="{EFB4A5AB-9DAE-4D75-A85D-CAAD65BE2A97}" presName="chevron4" presStyleLbl="alignNode1" presStyleIdx="3" presStyleCnt="7"/>
      <dgm:spPr/>
    </dgm:pt>
    <dgm:pt modelId="{6A6F1712-35D8-49A3-990A-E8F87A4A8A20}" type="pres">
      <dgm:prSet presAssocID="{EFB4A5AB-9DAE-4D75-A85D-CAAD65BE2A97}" presName="chevron5" presStyleLbl="alignNode1" presStyleIdx="4" presStyleCnt="7"/>
      <dgm:spPr/>
    </dgm:pt>
    <dgm:pt modelId="{6BD49242-FCB8-4906-8E42-62B1C12EBABB}" type="pres">
      <dgm:prSet presAssocID="{EFB4A5AB-9DAE-4D75-A85D-CAAD65BE2A97}" presName="chevron6" presStyleLbl="alignNode1" presStyleIdx="5" presStyleCnt="7"/>
      <dgm:spPr/>
    </dgm:pt>
    <dgm:pt modelId="{D2ABA0DA-3FB2-4D36-AA4B-4DCBA9DD67F7}" type="pres">
      <dgm:prSet presAssocID="{EFB4A5AB-9DAE-4D75-A85D-CAAD65BE2A97}" presName="chevron7" presStyleLbl="alignNode1" presStyleIdx="6" presStyleCnt="7"/>
      <dgm:spPr/>
    </dgm:pt>
    <dgm:pt modelId="{1BD63B80-4AD8-4982-AF85-C65DCBF5B6DE}" type="pres">
      <dgm:prSet presAssocID="{EFB4A5AB-9DAE-4D75-A85D-CAAD65BE2A97}" presName="childtext" presStyleLbl="solidFgAcc1" presStyleIdx="0" presStyleCnt="1" custScaleY="115856">
        <dgm:presLayoutVars>
          <dgm:chMax/>
          <dgm:chPref val="0"/>
          <dgm:bulletEnabled val="1"/>
        </dgm:presLayoutVars>
      </dgm:prSet>
      <dgm:spPr/>
    </dgm:pt>
  </dgm:ptLst>
  <dgm:cxnLst>
    <dgm:cxn modelId="{4450B978-3F77-4BBD-91B1-B2D6995D9C84}" srcId="{EFB4A5AB-9DAE-4D75-A85D-CAAD65BE2A97}" destId="{C8735D5C-4E31-4FDB-8DCC-BFC65D9E261D}" srcOrd="0" destOrd="0" parTransId="{9B628AB8-1189-4A21-B421-D1CAF85D02F0}" sibTransId="{2869BAEC-0B04-4AE7-907A-CAD8ADD778E2}"/>
    <dgm:cxn modelId="{25AE13A4-4BB4-43BE-90A6-35664C818D30}" type="presOf" srcId="{C8735D5C-4E31-4FDB-8DCC-BFC65D9E261D}" destId="{1BD63B80-4AD8-4982-AF85-C65DCBF5B6DE}" srcOrd="0" destOrd="0" presId="urn:microsoft.com/office/officeart/2008/layout/VerticalAccentList"/>
    <dgm:cxn modelId="{D76E52E7-6942-4F5D-AA8E-C01598F8599D}" type="presOf" srcId="{FDA24847-6B59-4269-A74D-48CF489CEFFB}" destId="{C21A5E9D-65B8-4299-94BD-DE94EC920931}" srcOrd="0" destOrd="0" presId="urn:microsoft.com/office/officeart/2008/layout/VerticalAccentList"/>
    <dgm:cxn modelId="{B99FC4F6-4978-460B-9A98-3B220B4DDF4D}" srcId="{FDA24847-6B59-4269-A74D-48CF489CEFFB}" destId="{EFB4A5AB-9DAE-4D75-A85D-CAAD65BE2A97}" srcOrd="0" destOrd="0" parTransId="{1A3029FC-4FF1-4BC0-9F2E-92C9567297C2}" sibTransId="{67FFA094-66C8-4DC1-939C-D12B65C717ED}"/>
    <dgm:cxn modelId="{566902F7-81C8-4417-8492-968F40B590D9}" type="presOf" srcId="{EFB4A5AB-9DAE-4D75-A85D-CAAD65BE2A97}" destId="{3BAF8B66-DE0C-4B17-8CF5-267F6FEC7F5B}" srcOrd="0" destOrd="0" presId="urn:microsoft.com/office/officeart/2008/layout/VerticalAccentList"/>
    <dgm:cxn modelId="{72844040-27B2-44FD-BCF3-7DE1359324DC}" type="presParOf" srcId="{C21A5E9D-65B8-4299-94BD-DE94EC920931}" destId="{8BCCF374-92C5-4748-B8EB-97479729892E}" srcOrd="0" destOrd="0" presId="urn:microsoft.com/office/officeart/2008/layout/VerticalAccentList"/>
    <dgm:cxn modelId="{3C91DD6D-D73B-4A2C-9B06-38D0D2502328}" type="presParOf" srcId="{8BCCF374-92C5-4748-B8EB-97479729892E}" destId="{3BAF8B66-DE0C-4B17-8CF5-267F6FEC7F5B}" srcOrd="0" destOrd="0" presId="urn:microsoft.com/office/officeart/2008/layout/VerticalAccentList"/>
    <dgm:cxn modelId="{5F66F833-9493-4A39-B0BD-73C757D3C325}" type="presParOf" srcId="{C21A5E9D-65B8-4299-94BD-DE94EC920931}" destId="{580736B0-5DD9-4ADC-8F17-175E1C048977}" srcOrd="1" destOrd="0" presId="urn:microsoft.com/office/officeart/2008/layout/VerticalAccentList"/>
    <dgm:cxn modelId="{4201F037-CEB8-4A71-AA89-BCEB2C47F734}" type="presParOf" srcId="{580736B0-5DD9-4ADC-8F17-175E1C048977}" destId="{9D1D9779-FF1F-4C7E-9562-4A7E5DD0E9E2}" srcOrd="0" destOrd="0" presId="urn:microsoft.com/office/officeart/2008/layout/VerticalAccentList"/>
    <dgm:cxn modelId="{8E3C3C32-B8C2-4699-90D9-910121881F3A}" type="presParOf" srcId="{580736B0-5DD9-4ADC-8F17-175E1C048977}" destId="{ED63D50C-301C-4352-A8BE-A6F9D15B3C3D}" srcOrd="1" destOrd="0" presId="urn:microsoft.com/office/officeart/2008/layout/VerticalAccentList"/>
    <dgm:cxn modelId="{EAFD26C5-6EC5-43AC-AA1F-6C3ACD72EF87}" type="presParOf" srcId="{580736B0-5DD9-4ADC-8F17-175E1C048977}" destId="{03A0692D-98FB-4CFA-B124-EFAA3A9CE9BF}" srcOrd="2" destOrd="0" presId="urn:microsoft.com/office/officeart/2008/layout/VerticalAccentList"/>
    <dgm:cxn modelId="{A90BA961-653E-4952-BFA4-FFD3DD323D4F}" type="presParOf" srcId="{580736B0-5DD9-4ADC-8F17-175E1C048977}" destId="{DF64242C-3F78-48C3-87D1-732E1A5B9FCE}" srcOrd="3" destOrd="0" presId="urn:microsoft.com/office/officeart/2008/layout/VerticalAccentList"/>
    <dgm:cxn modelId="{3520CB4C-9925-44EE-BC95-1CBB7B441A91}" type="presParOf" srcId="{580736B0-5DD9-4ADC-8F17-175E1C048977}" destId="{6A6F1712-35D8-49A3-990A-E8F87A4A8A20}" srcOrd="4" destOrd="0" presId="urn:microsoft.com/office/officeart/2008/layout/VerticalAccentList"/>
    <dgm:cxn modelId="{3798DEA7-5DD9-41D9-BE37-6F82A7F9E084}" type="presParOf" srcId="{580736B0-5DD9-4ADC-8F17-175E1C048977}" destId="{6BD49242-FCB8-4906-8E42-62B1C12EBABB}" srcOrd="5" destOrd="0" presId="urn:microsoft.com/office/officeart/2008/layout/VerticalAccentList"/>
    <dgm:cxn modelId="{09F089B6-5CBE-4AA4-A780-AB2B8219D62C}" type="presParOf" srcId="{580736B0-5DD9-4ADC-8F17-175E1C048977}" destId="{D2ABA0DA-3FB2-4D36-AA4B-4DCBA9DD67F7}" srcOrd="6" destOrd="0" presId="urn:microsoft.com/office/officeart/2008/layout/VerticalAccentList"/>
    <dgm:cxn modelId="{16B1C9C3-920A-4071-82FA-AF5BED0B2041}" type="presParOf" srcId="{580736B0-5DD9-4ADC-8F17-175E1C048977}" destId="{1BD63B80-4AD8-4982-AF85-C65DCBF5B6DE}" srcOrd="7" destOrd="0" presId="urn:microsoft.com/office/officeart/2008/layout/VerticalAccen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F8B66-DE0C-4B17-8CF5-267F6FEC7F5B}">
      <dsp:nvSpPr>
        <dsp:cNvPr id="0" name=""/>
        <dsp:cNvSpPr/>
      </dsp:nvSpPr>
      <dsp:spPr>
        <a:xfrm>
          <a:off x="-55051" y="637487"/>
          <a:ext cx="7308056" cy="664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b" anchorCtr="0">
          <a:noAutofit/>
        </a:bodyPr>
        <a:lstStyle/>
        <a:p>
          <a:pPr marL="0" lvl="0" indent="0" algn="l" defTabSz="1377950">
            <a:lnSpc>
              <a:spcPct val="90000"/>
            </a:lnSpc>
            <a:spcBef>
              <a:spcPct val="0"/>
            </a:spcBef>
            <a:spcAft>
              <a:spcPct val="35000"/>
            </a:spcAft>
            <a:buNone/>
          </a:pPr>
          <a:r>
            <a:rPr lang="en-US" sz="3100" kern="1200" dirty="0"/>
            <a:t> </a:t>
          </a:r>
        </a:p>
      </dsp:txBody>
      <dsp:txXfrm>
        <a:off x="-55051" y="637487"/>
        <a:ext cx="7308056" cy="664368"/>
      </dsp:txXfrm>
    </dsp:sp>
    <dsp:sp modelId="{9D1D9779-FF1F-4C7E-9562-4A7E5DD0E9E2}">
      <dsp:nvSpPr>
        <dsp:cNvPr id="0" name=""/>
        <dsp:cNvSpPr/>
      </dsp:nvSpPr>
      <dsp:spPr>
        <a:xfrm>
          <a:off x="303441" y="1301855"/>
          <a:ext cx="1710085" cy="1353343"/>
        </a:xfrm>
        <a:prstGeom prst="chevron">
          <a:avLst>
            <a:gd name="adj" fmla="val 7061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D63D50C-301C-4352-A8BE-A6F9D15B3C3D}">
      <dsp:nvSpPr>
        <dsp:cNvPr id="0" name=""/>
        <dsp:cNvSpPr/>
      </dsp:nvSpPr>
      <dsp:spPr>
        <a:xfrm>
          <a:off x="1330629" y="1301855"/>
          <a:ext cx="1710085" cy="1353343"/>
        </a:xfrm>
        <a:prstGeom prst="chevron">
          <a:avLst>
            <a:gd name="adj" fmla="val 70610"/>
          </a:avLst>
        </a:prstGeom>
        <a:gradFill rotWithShape="0">
          <a:gsLst>
            <a:gs pos="0">
              <a:schemeClr val="accent3">
                <a:hueOff val="577323"/>
                <a:satOff val="32"/>
                <a:lumOff val="-543"/>
                <a:alphaOff val="0"/>
                <a:satMod val="103000"/>
                <a:lumMod val="102000"/>
                <a:tint val="94000"/>
              </a:schemeClr>
            </a:gs>
            <a:gs pos="50000">
              <a:schemeClr val="accent3">
                <a:hueOff val="577323"/>
                <a:satOff val="32"/>
                <a:lumOff val="-543"/>
                <a:alphaOff val="0"/>
                <a:satMod val="110000"/>
                <a:lumMod val="100000"/>
                <a:shade val="100000"/>
              </a:schemeClr>
            </a:gs>
            <a:gs pos="100000">
              <a:schemeClr val="accent3">
                <a:hueOff val="577323"/>
                <a:satOff val="32"/>
                <a:lumOff val="-543"/>
                <a:alphaOff val="0"/>
                <a:lumMod val="99000"/>
                <a:satMod val="120000"/>
                <a:shade val="78000"/>
              </a:schemeClr>
            </a:gs>
          </a:gsLst>
          <a:lin ang="5400000" scaled="0"/>
        </a:gradFill>
        <a:ln w="6350" cap="flat" cmpd="sng" algn="ctr">
          <a:solidFill>
            <a:schemeClr val="accent3">
              <a:hueOff val="577323"/>
              <a:satOff val="32"/>
              <a:lumOff val="-54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3A0692D-98FB-4CFA-B124-EFAA3A9CE9BF}">
      <dsp:nvSpPr>
        <dsp:cNvPr id="0" name=""/>
        <dsp:cNvSpPr/>
      </dsp:nvSpPr>
      <dsp:spPr>
        <a:xfrm>
          <a:off x="2358629" y="1301855"/>
          <a:ext cx="1710085" cy="1353343"/>
        </a:xfrm>
        <a:prstGeom prst="chevron">
          <a:avLst>
            <a:gd name="adj" fmla="val 70610"/>
          </a:avLst>
        </a:prstGeom>
        <a:gradFill rotWithShape="0">
          <a:gsLst>
            <a:gs pos="0">
              <a:schemeClr val="accent3">
                <a:hueOff val="1154646"/>
                <a:satOff val="64"/>
                <a:lumOff val="-1086"/>
                <a:alphaOff val="0"/>
                <a:satMod val="103000"/>
                <a:lumMod val="102000"/>
                <a:tint val="94000"/>
              </a:schemeClr>
            </a:gs>
            <a:gs pos="50000">
              <a:schemeClr val="accent3">
                <a:hueOff val="1154646"/>
                <a:satOff val="64"/>
                <a:lumOff val="-1086"/>
                <a:alphaOff val="0"/>
                <a:satMod val="110000"/>
                <a:lumMod val="100000"/>
                <a:shade val="100000"/>
              </a:schemeClr>
            </a:gs>
            <a:gs pos="100000">
              <a:schemeClr val="accent3">
                <a:hueOff val="1154646"/>
                <a:satOff val="64"/>
                <a:lumOff val="-1086"/>
                <a:alphaOff val="0"/>
                <a:lumMod val="99000"/>
                <a:satMod val="120000"/>
                <a:shade val="78000"/>
              </a:schemeClr>
            </a:gs>
          </a:gsLst>
          <a:lin ang="5400000" scaled="0"/>
        </a:gradFill>
        <a:ln w="6350" cap="flat" cmpd="sng" algn="ctr">
          <a:solidFill>
            <a:schemeClr val="accent3">
              <a:hueOff val="1154646"/>
              <a:satOff val="64"/>
              <a:lumOff val="-108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F64242C-3F78-48C3-87D1-732E1A5B9FCE}">
      <dsp:nvSpPr>
        <dsp:cNvPr id="0" name=""/>
        <dsp:cNvSpPr/>
      </dsp:nvSpPr>
      <dsp:spPr>
        <a:xfrm>
          <a:off x="3385817" y="1301855"/>
          <a:ext cx="1710085" cy="1353343"/>
        </a:xfrm>
        <a:prstGeom prst="chevron">
          <a:avLst>
            <a:gd name="adj" fmla="val 70610"/>
          </a:avLst>
        </a:prstGeom>
        <a:gradFill rotWithShape="0">
          <a:gsLst>
            <a:gs pos="0">
              <a:schemeClr val="accent3">
                <a:hueOff val="1731969"/>
                <a:satOff val="96"/>
                <a:lumOff val="-1629"/>
                <a:alphaOff val="0"/>
                <a:satMod val="103000"/>
                <a:lumMod val="102000"/>
                <a:tint val="94000"/>
              </a:schemeClr>
            </a:gs>
            <a:gs pos="50000">
              <a:schemeClr val="accent3">
                <a:hueOff val="1731969"/>
                <a:satOff val="96"/>
                <a:lumOff val="-1629"/>
                <a:alphaOff val="0"/>
                <a:satMod val="110000"/>
                <a:lumMod val="100000"/>
                <a:shade val="100000"/>
              </a:schemeClr>
            </a:gs>
            <a:gs pos="100000">
              <a:schemeClr val="accent3">
                <a:hueOff val="1731969"/>
                <a:satOff val="96"/>
                <a:lumOff val="-1629"/>
                <a:alphaOff val="0"/>
                <a:lumMod val="99000"/>
                <a:satMod val="120000"/>
                <a:shade val="78000"/>
              </a:schemeClr>
            </a:gs>
          </a:gsLst>
          <a:lin ang="5400000" scaled="0"/>
        </a:gradFill>
        <a:ln w="6350" cap="flat" cmpd="sng" algn="ctr">
          <a:solidFill>
            <a:schemeClr val="accent3">
              <a:hueOff val="1731969"/>
              <a:satOff val="96"/>
              <a:lumOff val="-162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A6F1712-35D8-49A3-990A-E8F87A4A8A20}">
      <dsp:nvSpPr>
        <dsp:cNvPr id="0" name=""/>
        <dsp:cNvSpPr/>
      </dsp:nvSpPr>
      <dsp:spPr>
        <a:xfrm>
          <a:off x="4413817" y="1301855"/>
          <a:ext cx="1710085" cy="1353343"/>
        </a:xfrm>
        <a:prstGeom prst="chevron">
          <a:avLst>
            <a:gd name="adj" fmla="val 70610"/>
          </a:avLst>
        </a:prstGeom>
        <a:gradFill rotWithShape="0">
          <a:gsLst>
            <a:gs pos="0">
              <a:schemeClr val="accent3">
                <a:hueOff val="2309293"/>
                <a:satOff val="129"/>
                <a:lumOff val="-2172"/>
                <a:alphaOff val="0"/>
                <a:satMod val="103000"/>
                <a:lumMod val="102000"/>
                <a:tint val="94000"/>
              </a:schemeClr>
            </a:gs>
            <a:gs pos="50000">
              <a:schemeClr val="accent3">
                <a:hueOff val="2309293"/>
                <a:satOff val="129"/>
                <a:lumOff val="-2172"/>
                <a:alphaOff val="0"/>
                <a:satMod val="110000"/>
                <a:lumMod val="100000"/>
                <a:shade val="100000"/>
              </a:schemeClr>
            </a:gs>
            <a:gs pos="100000">
              <a:schemeClr val="accent3">
                <a:hueOff val="2309293"/>
                <a:satOff val="129"/>
                <a:lumOff val="-2172"/>
                <a:alphaOff val="0"/>
                <a:lumMod val="99000"/>
                <a:satMod val="120000"/>
                <a:shade val="78000"/>
              </a:schemeClr>
            </a:gs>
          </a:gsLst>
          <a:lin ang="5400000" scaled="0"/>
        </a:gradFill>
        <a:ln w="6350" cap="flat" cmpd="sng" algn="ctr">
          <a:solidFill>
            <a:schemeClr val="accent3">
              <a:hueOff val="2309293"/>
              <a:satOff val="129"/>
              <a:lumOff val="-217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BD49242-FCB8-4906-8E42-62B1C12EBABB}">
      <dsp:nvSpPr>
        <dsp:cNvPr id="0" name=""/>
        <dsp:cNvSpPr/>
      </dsp:nvSpPr>
      <dsp:spPr>
        <a:xfrm>
          <a:off x="5441005" y="1301855"/>
          <a:ext cx="1710085" cy="1353343"/>
        </a:xfrm>
        <a:prstGeom prst="chevron">
          <a:avLst>
            <a:gd name="adj" fmla="val 70610"/>
          </a:avLst>
        </a:prstGeom>
        <a:gradFill rotWithShape="0">
          <a:gsLst>
            <a:gs pos="0">
              <a:schemeClr val="accent3">
                <a:hueOff val="2886616"/>
                <a:satOff val="161"/>
                <a:lumOff val="-2715"/>
                <a:alphaOff val="0"/>
                <a:satMod val="103000"/>
                <a:lumMod val="102000"/>
                <a:tint val="94000"/>
              </a:schemeClr>
            </a:gs>
            <a:gs pos="50000">
              <a:schemeClr val="accent3">
                <a:hueOff val="2886616"/>
                <a:satOff val="161"/>
                <a:lumOff val="-2715"/>
                <a:alphaOff val="0"/>
                <a:satMod val="110000"/>
                <a:lumMod val="100000"/>
                <a:shade val="100000"/>
              </a:schemeClr>
            </a:gs>
            <a:gs pos="100000">
              <a:schemeClr val="accent3">
                <a:hueOff val="2886616"/>
                <a:satOff val="161"/>
                <a:lumOff val="-2715"/>
                <a:alphaOff val="0"/>
                <a:lumMod val="99000"/>
                <a:satMod val="120000"/>
                <a:shade val="78000"/>
              </a:schemeClr>
            </a:gs>
          </a:gsLst>
          <a:lin ang="5400000" scaled="0"/>
        </a:gradFill>
        <a:ln w="6350" cap="flat" cmpd="sng" algn="ctr">
          <a:solidFill>
            <a:schemeClr val="accent3">
              <a:hueOff val="2886616"/>
              <a:satOff val="161"/>
              <a:lumOff val="-271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2ABA0DA-3FB2-4D36-AA4B-4DCBA9DD67F7}">
      <dsp:nvSpPr>
        <dsp:cNvPr id="0" name=""/>
        <dsp:cNvSpPr/>
      </dsp:nvSpPr>
      <dsp:spPr>
        <a:xfrm>
          <a:off x="6469005" y="1301855"/>
          <a:ext cx="1710085" cy="1353343"/>
        </a:xfrm>
        <a:prstGeom prst="chevron">
          <a:avLst>
            <a:gd name="adj" fmla="val 70610"/>
          </a:avLst>
        </a:prstGeom>
        <a:gradFill rotWithShape="0">
          <a:gsLst>
            <a:gs pos="0">
              <a:schemeClr val="accent3">
                <a:hueOff val="3463939"/>
                <a:satOff val="193"/>
                <a:lumOff val="-3258"/>
                <a:alphaOff val="0"/>
                <a:satMod val="103000"/>
                <a:lumMod val="102000"/>
                <a:tint val="94000"/>
              </a:schemeClr>
            </a:gs>
            <a:gs pos="50000">
              <a:schemeClr val="accent3">
                <a:hueOff val="3463939"/>
                <a:satOff val="193"/>
                <a:lumOff val="-3258"/>
                <a:alphaOff val="0"/>
                <a:satMod val="110000"/>
                <a:lumMod val="100000"/>
                <a:shade val="100000"/>
              </a:schemeClr>
            </a:gs>
            <a:gs pos="100000">
              <a:schemeClr val="accent3">
                <a:hueOff val="3463939"/>
                <a:satOff val="193"/>
                <a:lumOff val="-3258"/>
                <a:alphaOff val="0"/>
                <a:lumMod val="99000"/>
                <a:satMod val="120000"/>
                <a:shade val="78000"/>
              </a:schemeClr>
            </a:gs>
          </a:gsLst>
          <a:lin ang="5400000" scaled="0"/>
        </a:gradFill>
        <a:ln w="6350" cap="flat" cmpd="sng" algn="ctr">
          <a:solidFill>
            <a:schemeClr val="accent3">
              <a:hueOff val="3463939"/>
              <a:satOff val="193"/>
              <a:lumOff val="-325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BD63B80-4AD8-4982-AF85-C65DCBF5B6DE}">
      <dsp:nvSpPr>
        <dsp:cNvPr id="0" name=""/>
        <dsp:cNvSpPr/>
      </dsp:nvSpPr>
      <dsp:spPr>
        <a:xfrm>
          <a:off x="-55051" y="1437190"/>
          <a:ext cx="8120047" cy="1082675"/>
        </a:xfrm>
        <a:prstGeom prst="rect">
          <a:avLst/>
        </a:prstGeom>
        <a:solidFill>
          <a:schemeClr val="dk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Doctors and students will have access on the application. </a:t>
          </a:r>
          <a:endParaRPr lang="en-US" sz="2400" kern="1200" dirty="0">
            <a:solidFill>
              <a:schemeClr val="tx1"/>
            </a:solidFill>
          </a:endParaRPr>
        </a:p>
      </dsp:txBody>
      <dsp:txXfrm>
        <a:off x="-55051" y="1437190"/>
        <a:ext cx="8120047" cy="1082675"/>
      </dsp:txXfrm>
    </dsp:sp>
    <dsp:sp modelId="{95655116-A909-4C39-8D5B-71C04EFF76AA}">
      <dsp:nvSpPr>
        <dsp:cNvPr id="0" name=""/>
        <dsp:cNvSpPr/>
      </dsp:nvSpPr>
      <dsp:spPr>
        <a:xfrm>
          <a:off x="-55051" y="2763467"/>
          <a:ext cx="7308056" cy="664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b" anchorCtr="0">
          <a:noAutofit/>
        </a:bodyPr>
        <a:lstStyle/>
        <a:p>
          <a:pPr marL="0" lvl="0" indent="0" algn="l" defTabSz="1377950">
            <a:lnSpc>
              <a:spcPct val="90000"/>
            </a:lnSpc>
            <a:spcBef>
              <a:spcPct val="0"/>
            </a:spcBef>
            <a:spcAft>
              <a:spcPct val="35000"/>
            </a:spcAft>
            <a:buNone/>
          </a:pPr>
          <a:r>
            <a:rPr lang="en-US" sz="3100" kern="1200" dirty="0"/>
            <a:t> </a:t>
          </a:r>
        </a:p>
      </dsp:txBody>
      <dsp:txXfrm>
        <a:off x="-55051" y="2763467"/>
        <a:ext cx="7308056" cy="664368"/>
      </dsp:txXfrm>
    </dsp:sp>
    <dsp:sp modelId="{39877860-57D7-4D65-8424-C1CAE544FAB5}">
      <dsp:nvSpPr>
        <dsp:cNvPr id="0" name=""/>
        <dsp:cNvSpPr/>
      </dsp:nvSpPr>
      <dsp:spPr>
        <a:xfrm>
          <a:off x="307402" y="3427836"/>
          <a:ext cx="1710085" cy="1353343"/>
        </a:xfrm>
        <a:prstGeom prst="chevron">
          <a:avLst>
            <a:gd name="adj" fmla="val 70610"/>
          </a:avLst>
        </a:prstGeom>
        <a:gradFill rotWithShape="0">
          <a:gsLst>
            <a:gs pos="0">
              <a:schemeClr val="accent3">
                <a:hueOff val="4041262"/>
                <a:satOff val="225"/>
                <a:lumOff val="-3800"/>
                <a:alphaOff val="0"/>
                <a:satMod val="103000"/>
                <a:lumMod val="102000"/>
                <a:tint val="94000"/>
              </a:schemeClr>
            </a:gs>
            <a:gs pos="50000">
              <a:schemeClr val="accent3">
                <a:hueOff val="4041262"/>
                <a:satOff val="225"/>
                <a:lumOff val="-3800"/>
                <a:alphaOff val="0"/>
                <a:satMod val="110000"/>
                <a:lumMod val="100000"/>
                <a:shade val="100000"/>
              </a:schemeClr>
            </a:gs>
            <a:gs pos="100000">
              <a:schemeClr val="accent3">
                <a:hueOff val="4041262"/>
                <a:satOff val="225"/>
                <a:lumOff val="-3800"/>
                <a:alphaOff val="0"/>
                <a:lumMod val="99000"/>
                <a:satMod val="120000"/>
                <a:shade val="78000"/>
              </a:schemeClr>
            </a:gs>
          </a:gsLst>
          <a:lin ang="5400000" scaled="0"/>
        </a:gradFill>
        <a:ln w="6350" cap="flat" cmpd="sng" algn="ctr">
          <a:solidFill>
            <a:schemeClr val="accent3">
              <a:hueOff val="4041262"/>
              <a:satOff val="225"/>
              <a:lumOff val="-380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2D71E35-2FD5-4414-9DB2-1F3DDF854CB2}">
      <dsp:nvSpPr>
        <dsp:cNvPr id="0" name=""/>
        <dsp:cNvSpPr/>
      </dsp:nvSpPr>
      <dsp:spPr>
        <a:xfrm>
          <a:off x="1334590" y="3427836"/>
          <a:ext cx="1710085" cy="1353343"/>
        </a:xfrm>
        <a:prstGeom prst="chevron">
          <a:avLst>
            <a:gd name="adj" fmla="val 70610"/>
          </a:avLst>
        </a:prstGeom>
        <a:gradFill rotWithShape="0">
          <a:gsLst>
            <a:gs pos="0">
              <a:schemeClr val="accent3">
                <a:hueOff val="4618586"/>
                <a:satOff val="257"/>
                <a:lumOff val="-4343"/>
                <a:alphaOff val="0"/>
                <a:satMod val="103000"/>
                <a:lumMod val="102000"/>
                <a:tint val="94000"/>
              </a:schemeClr>
            </a:gs>
            <a:gs pos="50000">
              <a:schemeClr val="accent3">
                <a:hueOff val="4618586"/>
                <a:satOff val="257"/>
                <a:lumOff val="-4343"/>
                <a:alphaOff val="0"/>
                <a:satMod val="110000"/>
                <a:lumMod val="100000"/>
                <a:shade val="100000"/>
              </a:schemeClr>
            </a:gs>
            <a:gs pos="100000">
              <a:schemeClr val="accent3">
                <a:hueOff val="4618586"/>
                <a:satOff val="257"/>
                <a:lumOff val="-4343"/>
                <a:alphaOff val="0"/>
                <a:lumMod val="99000"/>
                <a:satMod val="120000"/>
                <a:shade val="78000"/>
              </a:schemeClr>
            </a:gs>
          </a:gsLst>
          <a:lin ang="5400000" scaled="0"/>
        </a:gradFill>
        <a:ln w="6350" cap="flat" cmpd="sng" algn="ctr">
          <a:solidFill>
            <a:schemeClr val="accent3">
              <a:hueOff val="4618586"/>
              <a:satOff val="257"/>
              <a:lumOff val="-434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AFA4852-9CB8-4C28-A2F0-5D59DA2536D3}">
      <dsp:nvSpPr>
        <dsp:cNvPr id="0" name=""/>
        <dsp:cNvSpPr/>
      </dsp:nvSpPr>
      <dsp:spPr>
        <a:xfrm>
          <a:off x="2362590" y="3427836"/>
          <a:ext cx="1710085" cy="1353343"/>
        </a:xfrm>
        <a:prstGeom prst="chevron">
          <a:avLst>
            <a:gd name="adj" fmla="val 70610"/>
          </a:avLst>
        </a:prstGeom>
        <a:gradFill rotWithShape="0">
          <a:gsLst>
            <a:gs pos="0">
              <a:schemeClr val="accent3">
                <a:hueOff val="5195909"/>
                <a:satOff val="289"/>
                <a:lumOff val="-4886"/>
                <a:alphaOff val="0"/>
                <a:satMod val="103000"/>
                <a:lumMod val="102000"/>
                <a:tint val="94000"/>
              </a:schemeClr>
            </a:gs>
            <a:gs pos="50000">
              <a:schemeClr val="accent3">
                <a:hueOff val="5195909"/>
                <a:satOff val="289"/>
                <a:lumOff val="-4886"/>
                <a:alphaOff val="0"/>
                <a:satMod val="110000"/>
                <a:lumMod val="100000"/>
                <a:shade val="100000"/>
              </a:schemeClr>
            </a:gs>
            <a:gs pos="100000">
              <a:schemeClr val="accent3">
                <a:hueOff val="5195909"/>
                <a:satOff val="289"/>
                <a:lumOff val="-4886"/>
                <a:alphaOff val="0"/>
                <a:lumMod val="99000"/>
                <a:satMod val="120000"/>
                <a:shade val="78000"/>
              </a:schemeClr>
            </a:gs>
          </a:gsLst>
          <a:lin ang="5400000" scaled="0"/>
        </a:gradFill>
        <a:ln w="6350" cap="flat" cmpd="sng" algn="ctr">
          <a:solidFill>
            <a:schemeClr val="accent3">
              <a:hueOff val="5195909"/>
              <a:satOff val="289"/>
              <a:lumOff val="-488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6A7D4A3-A507-4CA9-86ED-9B22D8B501BC}">
      <dsp:nvSpPr>
        <dsp:cNvPr id="0" name=""/>
        <dsp:cNvSpPr/>
      </dsp:nvSpPr>
      <dsp:spPr>
        <a:xfrm>
          <a:off x="3389778" y="3427836"/>
          <a:ext cx="1710085" cy="1353343"/>
        </a:xfrm>
        <a:prstGeom prst="chevron">
          <a:avLst>
            <a:gd name="adj" fmla="val 70610"/>
          </a:avLst>
        </a:prstGeom>
        <a:gradFill rotWithShape="0">
          <a:gsLst>
            <a:gs pos="0">
              <a:schemeClr val="accent3">
                <a:hueOff val="5773232"/>
                <a:satOff val="322"/>
                <a:lumOff val="-5429"/>
                <a:alphaOff val="0"/>
                <a:satMod val="103000"/>
                <a:lumMod val="102000"/>
                <a:tint val="94000"/>
              </a:schemeClr>
            </a:gs>
            <a:gs pos="50000">
              <a:schemeClr val="accent3">
                <a:hueOff val="5773232"/>
                <a:satOff val="322"/>
                <a:lumOff val="-5429"/>
                <a:alphaOff val="0"/>
                <a:satMod val="110000"/>
                <a:lumMod val="100000"/>
                <a:shade val="100000"/>
              </a:schemeClr>
            </a:gs>
            <a:gs pos="100000">
              <a:schemeClr val="accent3">
                <a:hueOff val="5773232"/>
                <a:satOff val="322"/>
                <a:lumOff val="-5429"/>
                <a:alphaOff val="0"/>
                <a:lumMod val="99000"/>
                <a:satMod val="120000"/>
                <a:shade val="78000"/>
              </a:schemeClr>
            </a:gs>
          </a:gsLst>
          <a:lin ang="5400000" scaled="0"/>
        </a:gradFill>
        <a:ln w="6350" cap="flat" cmpd="sng" algn="ctr">
          <a:solidFill>
            <a:schemeClr val="accent3">
              <a:hueOff val="5773232"/>
              <a:satOff val="322"/>
              <a:lumOff val="-542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E112420-9C88-48A6-B5F5-F4D41E97FA41}">
      <dsp:nvSpPr>
        <dsp:cNvPr id="0" name=""/>
        <dsp:cNvSpPr/>
      </dsp:nvSpPr>
      <dsp:spPr>
        <a:xfrm>
          <a:off x="4417778" y="3427836"/>
          <a:ext cx="1710085" cy="1353343"/>
        </a:xfrm>
        <a:prstGeom prst="chevron">
          <a:avLst>
            <a:gd name="adj" fmla="val 70610"/>
          </a:avLst>
        </a:prstGeom>
        <a:gradFill rotWithShape="0">
          <a:gsLst>
            <a:gs pos="0">
              <a:schemeClr val="accent3">
                <a:hueOff val="6350555"/>
                <a:satOff val="354"/>
                <a:lumOff val="-5972"/>
                <a:alphaOff val="0"/>
                <a:satMod val="103000"/>
                <a:lumMod val="102000"/>
                <a:tint val="94000"/>
              </a:schemeClr>
            </a:gs>
            <a:gs pos="50000">
              <a:schemeClr val="accent3">
                <a:hueOff val="6350555"/>
                <a:satOff val="354"/>
                <a:lumOff val="-5972"/>
                <a:alphaOff val="0"/>
                <a:satMod val="110000"/>
                <a:lumMod val="100000"/>
                <a:shade val="100000"/>
              </a:schemeClr>
            </a:gs>
            <a:gs pos="100000">
              <a:schemeClr val="accent3">
                <a:hueOff val="6350555"/>
                <a:satOff val="354"/>
                <a:lumOff val="-5972"/>
                <a:alphaOff val="0"/>
                <a:lumMod val="99000"/>
                <a:satMod val="120000"/>
                <a:shade val="78000"/>
              </a:schemeClr>
            </a:gs>
          </a:gsLst>
          <a:lin ang="5400000" scaled="0"/>
        </a:gradFill>
        <a:ln w="6350" cap="flat" cmpd="sng" algn="ctr">
          <a:solidFill>
            <a:schemeClr val="accent3">
              <a:hueOff val="6350555"/>
              <a:satOff val="354"/>
              <a:lumOff val="-597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C0232CE-5DBC-423D-BCD3-B5AD06401F0B}">
      <dsp:nvSpPr>
        <dsp:cNvPr id="0" name=""/>
        <dsp:cNvSpPr/>
      </dsp:nvSpPr>
      <dsp:spPr>
        <a:xfrm>
          <a:off x="5444966" y="3427836"/>
          <a:ext cx="1710085" cy="1353343"/>
        </a:xfrm>
        <a:prstGeom prst="chevron">
          <a:avLst>
            <a:gd name="adj" fmla="val 70610"/>
          </a:avLst>
        </a:prstGeom>
        <a:gradFill rotWithShape="0">
          <a:gsLst>
            <a:gs pos="0">
              <a:schemeClr val="accent3">
                <a:hueOff val="6927878"/>
                <a:satOff val="386"/>
                <a:lumOff val="-6515"/>
                <a:alphaOff val="0"/>
                <a:satMod val="103000"/>
                <a:lumMod val="102000"/>
                <a:tint val="94000"/>
              </a:schemeClr>
            </a:gs>
            <a:gs pos="50000">
              <a:schemeClr val="accent3">
                <a:hueOff val="6927878"/>
                <a:satOff val="386"/>
                <a:lumOff val="-6515"/>
                <a:alphaOff val="0"/>
                <a:satMod val="110000"/>
                <a:lumMod val="100000"/>
                <a:shade val="100000"/>
              </a:schemeClr>
            </a:gs>
            <a:gs pos="100000">
              <a:schemeClr val="accent3">
                <a:hueOff val="6927878"/>
                <a:satOff val="386"/>
                <a:lumOff val="-6515"/>
                <a:alphaOff val="0"/>
                <a:lumMod val="99000"/>
                <a:satMod val="120000"/>
                <a:shade val="78000"/>
              </a:schemeClr>
            </a:gs>
          </a:gsLst>
          <a:lin ang="5400000" scaled="0"/>
        </a:gradFill>
        <a:ln w="6350" cap="flat" cmpd="sng" algn="ctr">
          <a:solidFill>
            <a:schemeClr val="accent3">
              <a:hueOff val="6927878"/>
              <a:satOff val="386"/>
              <a:lumOff val="-651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D679596-9A6E-4EA5-80C1-E26C393C9F09}">
      <dsp:nvSpPr>
        <dsp:cNvPr id="0" name=""/>
        <dsp:cNvSpPr/>
      </dsp:nvSpPr>
      <dsp:spPr>
        <a:xfrm>
          <a:off x="6472966" y="3427836"/>
          <a:ext cx="1710085" cy="1353343"/>
        </a:xfrm>
        <a:prstGeom prst="chevron">
          <a:avLst>
            <a:gd name="adj" fmla="val 70610"/>
          </a:avLst>
        </a:prstGeom>
        <a:gradFill rotWithShape="0">
          <a:gsLst>
            <a:gs pos="0">
              <a:schemeClr val="accent3">
                <a:hueOff val="7505201"/>
                <a:satOff val="418"/>
                <a:lumOff val="-7058"/>
                <a:alphaOff val="0"/>
                <a:satMod val="103000"/>
                <a:lumMod val="102000"/>
                <a:tint val="94000"/>
              </a:schemeClr>
            </a:gs>
            <a:gs pos="50000">
              <a:schemeClr val="accent3">
                <a:hueOff val="7505201"/>
                <a:satOff val="418"/>
                <a:lumOff val="-7058"/>
                <a:alphaOff val="0"/>
                <a:satMod val="110000"/>
                <a:lumMod val="100000"/>
                <a:shade val="100000"/>
              </a:schemeClr>
            </a:gs>
            <a:gs pos="100000">
              <a:schemeClr val="accent3">
                <a:hueOff val="7505201"/>
                <a:satOff val="418"/>
                <a:lumOff val="-7058"/>
                <a:alphaOff val="0"/>
                <a:lumMod val="99000"/>
                <a:satMod val="120000"/>
                <a:shade val="78000"/>
              </a:schemeClr>
            </a:gs>
          </a:gsLst>
          <a:lin ang="5400000" scaled="0"/>
        </a:gradFill>
        <a:ln w="6350" cap="flat" cmpd="sng" algn="ctr">
          <a:solidFill>
            <a:schemeClr val="accent3">
              <a:hueOff val="7505201"/>
              <a:satOff val="418"/>
              <a:lumOff val="-705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004E371-0AC1-42CA-8900-EA1EF8ABB95E}">
      <dsp:nvSpPr>
        <dsp:cNvPr id="0" name=""/>
        <dsp:cNvSpPr/>
      </dsp:nvSpPr>
      <dsp:spPr>
        <a:xfrm>
          <a:off x="-55051" y="3563170"/>
          <a:ext cx="8127968" cy="1082675"/>
        </a:xfrm>
        <a:prstGeom prst="rect">
          <a:avLst/>
        </a:prstGeom>
        <a:solidFill>
          <a:schemeClr val="dk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latin typeface="Arial" panose="020B0604020202020204" pitchFamily="34" charset="0"/>
              <a:cs typeface="Arial" panose="020B0604020202020204" pitchFamily="34" charset="0"/>
            </a:rPr>
            <a:t>Every student will have a profile page contain percentage of attendance for each course.</a:t>
          </a:r>
          <a:endParaRPr lang="en-US" sz="2400" kern="1200" dirty="0">
            <a:solidFill>
              <a:schemeClr val="tx1"/>
            </a:solidFill>
          </a:endParaRPr>
        </a:p>
      </dsp:txBody>
      <dsp:txXfrm>
        <a:off x="-55051" y="3563170"/>
        <a:ext cx="8127968" cy="1082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F8B66-DE0C-4B17-8CF5-267F6FEC7F5B}">
      <dsp:nvSpPr>
        <dsp:cNvPr id="0" name=""/>
        <dsp:cNvSpPr/>
      </dsp:nvSpPr>
      <dsp:spPr>
        <a:xfrm>
          <a:off x="170353" y="830701"/>
          <a:ext cx="9866795" cy="896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b" anchorCtr="0">
          <a:noAutofit/>
        </a:bodyPr>
        <a:lstStyle/>
        <a:p>
          <a:pPr marL="0" lvl="0" indent="0" algn="l" defTabSz="1600200">
            <a:lnSpc>
              <a:spcPct val="90000"/>
            </a:lnSpc>
            <a:spcBef>
              <a:spcPct val="0"/>
            </a:spcBef>
            <a:spcAft>
              <a:spcPct val="35000"/>
            </a:spcAft>
            <a:buNone/>
          </a:pPr>
          <a:r>
            <a:rPr lang="en-US" sz="3600" kern="1200" dirty="0"/>
            <a:t> </a:t>
          </a:r>
        </a:p>
      </dsp:txBody>
      <dsp:txXfrm>
        <a:off x="170353" y="830701"/>
        <a:ext cx="9866795" cy="896981"/>
      </dsp:txXfrm>
    </dsp:sp>
    <dsp:sp modelId="{9D1D9779-FF1F-4C7E-9562-4A7E5DD0E9E2}">
      <dsp:nvSpPr>
        <dsp:cNvPr id="0" name=""/>
        <dsp:cNvSpPr/>
      </dsp:nvSpPr>
      <dsp:spPr>
        <a:xfrm>
          <a:off x="170353" y="1727682"/>
          <a:ext cx="2308830" cy="1827184"/>
        </a:xfrm>
        <a:prstGeom prst="chevron">
          <a:avLst>
            <a:gd name="adj" fmla="val 7061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D63D50C-301C-4352-A8BE-A6F9D15B3C3D}">
      <dsp:nvSpPr>
        <dsp:cNvPr id="0" name=""/>
        <dsp:cNvSpPr/>
      </dsp:nvSpPr>
      <dsp:spPr>
        <a:xfrm>
          <a:off x="1557186" y="1727682"/>
          <a:ext cx="2308830" cy="1827184"/>
        </a:xfrm>
        <a:prstGeom prst="chevron">
          <a:avLst>
            <a:gd name="adj" fmla="val 70610"/>
          </a:avLst>
        </a:prstGeom>
        <a:gradFill rotWithShape="0">
          <a:gsLst>
            <a:gs pos="0">
              <a:schemeClr val="accent3">
                <a:hueOff val="1250867"/>
                <a:satOff val="70"/>
                <a:lumOff val="-1176"/>
                <a:alphaOff val="0"/>
                <a:satMod val="103000"/>
                <a:lumMod val="102000"/>
                <a:tint val="94000"/>
              </a:schemeClr>
            </a:gs>
            <a:gs pos="50000">
              <a:schemeClr val="accent3">
                <a:hueOff val="1250867"/>
                <a:satOff val="70"/>
                <a:lumOff val="-1176"/>
                <a:alphaOff val="0"/>
                <a:satMod val="110000"/>
                <a:lumMod val="100000"/>
                <a:shade val="100000"/>
              </a:schemeClr>
            </a:gs>
            <a:gs pos="100000">
              <a:schemeClr val="accent3">
                <a:hueOff val="1250867"/>
                <a:satOff val="70"/>
                <a:lumOff val="-117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3A0692D-98FB-4CFA-B124-EFAA3A9CE9BF}">
      <dsp:nvSpPr>
        <dsp:cNvPr id="0" name=""/>
        <dsp:cNvSpPr/>
      </dsp:nvSpPr>
      <dsp:spPr>
        <a:xfrm>
          <a:off x="2945115" y="1727682"/>
          <a:ext cx="2308830" cy="1827184"/>
        </a:xfrm>
        <a:prstGeom prst="chevron">
          <a:avLst>
            <a:gd name="adj" fmla="val 70610"/>
          </a:avLst>
        </a:prstGeom>
        <a:gradFill rotWithShape="0">
          <a:gsLst>
            <a:gs pos="0">
              <a:schemeClr val="accent3">
                <a:hueOff val="2501734"/>
                <a:satOff val="139"/>
                <a:lumOff val="-2353"/>
                <a:alphaOff val="0"/>
                <a:satMod val="103000"/>
                <a:lumMod val="102000"/>
                <a:tint val="94000"/>
              </a:schemeClr>
            </a:gs>
            <a:gs pos="50000">
              <a:schemeClr val="accent3">
                <a:hueOff val="2501734"/>
                <a:satOff val="139"/>
                <a:lumOff val="-2353"/>
                <a:alphaOff val="0"/>
                <a:satMod val="110000"/>
                <a:lumMod val="100000"/>
                <a:shade val="100000"/>
              </a:schemeClr>
            </a:gs>
            <a:gs pos="100000">
              <a:schemeClr val="accent3">
                <a:hueOff val="2501734"/>
                <a:satOff val="139"/>
                <a:lumOff val="-235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F64242C-3F78-48C3-87D1-732E1A5B9FCE}">
      <dsp:nvSpPr>
        <dsp:cNvPr id="0" name=""/>
        <dsp:cNvSpPr/>
      </dsp:nvSpPr>
      <dsp:spPr>
        <a:xfrm>
          <a:off x="4331948" y="1727682"/>
          <a:ext cx="2308830" cy="1827184"/>
        </a:xfrm>
        <a:prstGeom prst="chevron">
          <a:avLst>
            <a:gd name="adj" fmla="val 70610"/>
          </a:avLst>
        </a:prstGeom>
        <a:gradFill rotWithShape="0">
          <a:gsLst>
            <a:gs pos="0">
              <a:schemeClr val="accent3">
                <a:hueOff val="3752601"/>
                <a:satOff val="209"/>
                <a:lumOff val="-3529"/>
                <a:alphaOff val="0"/>
                <a:satMod val="103000"/>
                <a:lumMod val="102000"/>
                <a:tint val="94000"/>
              </a:schemeClr>
            </a:gs>
            <a:gs pos="50000">
              <a:schemeClr val="accent3">
                <a:hueOff val="3752601"/>
                <a:satOff val="209"/>
                <a:lumOff val="-3529"/>
                <a:alphaOff val="0"/>
                <a:satMod val="110000"/>
                <a:lumMod val="100000"/>
                <a:shade val="100000"/>
              </a:schemeClr>
            </a:gs>
            <a:gs pos="100000">
              <a:schemeClr val="accent3">
                <a:hueOff val="3752601"/>
                <a:satOff val="209"/>
                <a:lumOff val="-3529"/>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A6F1712-35D8-49A3-990A-E8F87A4A8A20}">
      <dsp:nvSpPr>
        <dsp:cNvPr id="0" name=""/>
        <dsp:cNvSpPr/>
      </dsp:nvSpPr>
      <dsp:spPr>
        <a:xfrm>
          <a:off x="5719877" y="1727682"/>
          <a:ext cx="2308830" cy="1827184"/>
        </a:xfrm>
        <a:prstGeom prst="chevron">
          <a:avLst>
            <a:gd name="adj" fmla="val 70610"/>
          </a:avLst>
        </a:prstGeom>
        <a:gradFill rotWithShape="0">
          <a:gsLst>
            <a:gs pos="0">
              <a:schemeClr val="accent3">
                <a:hueOff val="5003468"/>
                <a:satOff val="279"/>
                <a:lumOff val="-4705"/>
                <a:alphaOff val="0"/>
                <a:satMod val="103000"/>
                <a:lumMod val="102000"/>
                <a:tint val="94000"/>
              </a:schemeClr>
            </a:gs>
            <a:gs pos="50000">
              <a:schemeClr val="accent3">
                <a:hueOff val="5003468"/>
                <a:satOff val="279"/>
                <a:lumOff val="-4705"/>
                <a:alphaOff val="0"/>
                <a:satMod val="110000"/>
                <a:lumMod val="100000"/>
                <a:shade val="100000"/>
              </a:schemeClr>
            </a:gs>
            <a:gs pos="100000">
              <a:schemeClr val="accent3">
                <a:hueOff val="5003468"/>
                <a:satOff val="279"/>
                <a:lumOff val="-470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BD49242-FCB8-4906-8E42-62B1C12EBABB}">
      <dsp:nvSpPr>
        <dsp:cNvPr id="0" name=""/>
        <dsp:cNvSpPr/>
      </dsp:nvSpPr>
      <dsp:spPr>
        <a:xfrm>
          <a:off x="7106710" y="1727682"/>
          <a:ext cx="2308830" cy="1827184"/>
        </a:xfrm>
        <a:prstGeom prst="chevron">
          <a:avLst>
            <a:gd name="adj" fmla="val 70610"/>
          </a:avLst>
        </a:prstGeom>
        <a:gradFill rotWithShape="0">
          <a:gsLst>
            <a:gs pos="0">
              <a:schemeClr val="accent3">
                <a:hueOff val="6254334"/>
                <a:satOff val="348"/>
                <a:lumOff val="-5882"/>
                <a:alphaOff val="0"/>
                <a:satMod val="103000"/>
                <a:lumMod val="102000"/>
                <a:tint val="94000"/>
              </a:schemeClr>
            </a:gs>
            <a:gs pos="50000">
              <a:schemeClr val="accent3">
                <a:hueOff val="6254334"/>
                <a:satOff val="348"/>
                <a:lumOff val="-5882"/>
                <a:alphaOff val="0"/>
                <a:satMod val="110000"/>
                <a:lumMod val="100000"/>
                <a:shade val="100000"/>
              </a:schemeClr>
            </a:gs>
            <a:gs pos="100000">
              <a:schemeClr val="accent3">
                <a:hueOff val="6254334"/>
                <a:satOff val="348"/>
                <a:lumOff val="-588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2ABA0DA-3FB2-4D36-AA4B-4DCBA9DD67F7}">
      <dsp:nvSpPr>
        <dsp:cNvPr id="0" name=""/>
        <dsp:cNvSpPr/>
      </dsp:nvSpPr>
      <dsp:spPr>
        <a:xfrm>
          <a:off x="8494639" y="1727682"/>
          <a:ext cx="2308830" cy="1827184"/>
        </a:xfrm>
        <a:prstGeom prst="chevron">
          <a:avLst>
            <a:gd name="adj" fmla="val 70610"/>
          </a:avLst>
        </a:prstGeom>
        <a:gradFill rotWithShape="0">
          <a:gsLst>
            <a:gs pos="0">
              <a:schemeClr val="accent3">
                <a:hueOff val="7505201"/>
                <a:satOff val="418"/>
                <a:lumOff val="-7058"/>
                <a:alphaOff val="0"/>
                <a:satMod val="103000"/>
                <a:lumMod val="102000"/>
                <a:tint val="94000"/>
              </a:schemeClr>
            </a:gs>
            <a:gs pos="50000">
              <a:schemeClr val="accent3">
                <a:hueOff val="7505201"/>
                <a:satOff val="418"/>
                <a:lumOff val="-7058"/>
                <a:alphaOff val="0"/>
                <a:satMod val="110000"/>
                <a:lumMod val="100000"/>
                <a:shade val="100000"/>
              </a:schemeClr>
            </a:gs>
            <a:gs pos="100000">
              <a:schemeClr val="accent3">
                <a:hueOff val="7505201"/>
                <a:satOff val="418"/>
                <a:lumOff val="-705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BD63B80-4AD8-4982-AF85-C65DCBF5B6DE}">
      <dsp:nvSpPr>
        <dsp:cNvPr id="0" name=""/>
        <dsp:cNvSpPr/>
      </dsp:nvSpPr>
      <dsp:spPr>
        <a:xfrm>
          <a:off x="170353" y="1794513"/>
          <a:ext cx="9995064" cy="1693522"/>
        </a:xfrm>
        <a:prstGeom prst="rect">
          <a:avLst/>
        </a:prstGeom>
        <a:solidFill>
          <a:schemeClr val="dk1">
            <a:alpha val="50000"/>
          </a:schemeClr>
        </a:solidFill>
        <a:ln>
          <a:noFill/>
        </a:ln>
        <a:effectLst/>
        <a:scene3d>
          <a:camera prst="orthographicFront"/>
          <a:lightRig rig="threePt" dir="t">
            <a:rot lat="0" lon="0" rev="7500000"/>
          </a:lightRig>
        </a:scene3d>
        <a:sp3d z="152400" extrusionH="63500"/>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800100">
            <a:lnSpc>
              <a:spcPct val="150000"/>
            </a:lnSpc>
            <a:spcBef>
              <a:spcPct val="0"/>
            </a:spcBef>
            <a:spcAft>
              <a:spcPct val="35000"/>
            </a:spcAft>
            <a:buNone/>
          </a:pPr>
          <a:r>
            <a:rPr lang="en-US" sz="1800" kern="1200" dirty="0">
              <a:solidFill>
                <a:schemeClr val="tx1"/>
              </a:solidFill>
              <a:latin typeface="Arial" panose="020B0604020202020204" pitchFamily="34" charset="0"/>
              <a:cs typeface="Arial" panose="020B0604020202020204" pitchFamily="34" charset="0"/>
            </a:rPr>
            <a:t>The application will send a warning message to each student if they approach the disqualification percentage, and if they exceed the specified percentage, the application will be sent a message to them confirming that they have been disqualified from the course and they should head to the academic advisor. </a:t>
          </a:r>
          <a:endParaRPr lang="en-US" sz="1800" kern="1200" dirty="0">
            <a:solidFill>
              <a:schemeClr val="tx1"/>
            </a:solidFill>
          </a:endParaRPr>
        </a:p>
      </dsp:txBody>
      <dsp:txXfrm>
        <a:off x="170353" y="1794513"/>
        <a:ext cx="9995064" cy="16935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AF8B66-DE0C-4B17-8CF5-267F6FEC7F5B}">
      <dsp:nvSpPr>
        <dsp:cNvPr id="0" name=""/>
        <dsp:cNvSpPr/>
      </dsp:nvSpPr>
      <dsp:spPr>
        <a:xfrm>
          <a:off x="165156" y="829369"/>
          <a:ext cx="9876440" cy="8978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b" anchorCtr="0">
          <a:noAutofit/>
        </a:bodyPr>
        <a:lstStyle/>
        <a:p>
          <a:pPr marL="0" lvl="0" indent="0" algn="l" defTabSz="1600200">
            <a:lnSpc>
              <a:spcPct val="90000"/>
            </a:lnSpc>
            <a:spcBef>
              <a:spcPct val="0"/>
            </a:spcBef>
            <a:spcAft>
              <a:spcPct val="35000"/>
            </a:spcAft>
            <a:buNone/>
          </a:pPr>
          <a:r>
            <a:rPr lang="en-US" sz="3600" kern="1200" dirty="0"/>
            <a:t> </a:t>
          </a:r>
        </a:p>
      </dsp:txBody>
      <dsp:txXfrm>
        <a:off x="165156" y="829369"/>
        <a:ext cx="9876440" cy="897858"/>
      </dsp:txXfrm>
    </dsp:sp>
    <dsp:sp modelId="{9D1D9779-FF1F-4C7E-9562-4A7E5DD0E9E2}">
      <dsp:nvSpPr>
        <dsp:cNvPr id="0" name=""/>
        <dsp:cNvSpPr/>
      </dsp:nvSpPr>
      <dsp:spPr>
        <a:xfrm>
          <a:off x="165156" y="1727227"/>
          <a:ext cx="2311087" cy="1828970"/>
        </a:xfrm>
        <a:prstGeom prst="chevron">
          <a:avLst>
            <a:gd name="adj" fmla="val 7061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D63D50C-301C-4352-A8BE-A6F9D15B3C3D}">
      <dsp:nvSpPr>
        <dsp:cNvPr id="0" name=""/>
        <dsp:cNvSpPr/>
      </dsp:nvSpPr>
      <dsp:spPr>
        <a:xfrm>
          <a:off x="1553344" y="1727227"/>
          <a:ext cx="2311087" cy="1828970"/>
        </a:xfrm>
        <a:prstGeom prst="chevron">
          <a:avLst>
            <a:gd name="adj" fmla="val 70610"/>
          </a:avLst>
        </a:prstGeom>
        <a:gradFill rotWithShape="0">
          <a:gsLst>
            <a:gs pos="0">
              <a:schemeClr val="accent3">
                <a:hueOff val="1250867"/>
                <a:satOff val="70"/>
                <a:lumOff val="-1176"/>
                <a:alphaOff val="0"/>
                <a:satMod val="103000"/>
                <a:lumMod val="102000"/>
                <a:tint val="94000"/>
              </a:schemeClr>
            </a:gs>
            <a:gs pos="50000">
              <a:schemeClr val="accent3">
                <a:hueOff val="1250867"/>
                <a:satOff val="70"/>
                <a:lumOff val="-1176"/>
                <a:alphaOff val="0"/>
                <a:satMod val="110000"/>
                <a:lumMod val="100000"/>
                <a:shade val="100000"/>
              </a:schemeClr>
            </a:gs>
            <a:gs pos="100000">
              <a:schemeClr val="accent3">
                <a:hueOff val="1250867"/>
                <a:satOff val="70"/>
                <a:lumOff val="-117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3A0692D-98FB-4CFA-B124-EFAA3A9CE9BF}">
      <dsp:nvSpPr>
        <dsp:cNvPr id="0" name=""/>
        <dsp:cNvSpPr/>
      </dsp:nvSpPr>
      <dsp:spPr>
        <a:xfrm>
          <a:off x="2942630" y="1727227"/>
          <a:ext cx="2311087" cy="1828970"/>
        </a:xfrm>
        <a:prstGeom prst="chevron">
          <a:avLst>
            <a:gd name="adj" fmla="val 70610"/>
          </a:avLst>
        </a:prstGeom>
        <a:gradFill rotWithShape="0">
          <a:gsLst>
            <a:gs pos="0">
              <a:schemeClr val="accent3">
                <a:hueOff val="2501734"/>
                <a:satOff val="139"/>
                <a:lumOff val="-2353"/>
                <a:alphaOff val="0"/>
                <a:satMod val="103000"/>
                <a:lumMod val="102000"/>
                <a:tint val="94000"/>
              </a:schemeClr>
            </a:gs>
            <a:gs pos="50000">
              <a:schemeClr val="accent3">
                <a:hueOff val="2501734"/>
                <a:satOff val="139"/>
                <a:lumOff val="-2353"/>
                <a:alphaOff val="0"/>
                <a:satMod val="110000"/>
                <a:lumMod val="100000"/>
                <a:shade val="100000"/>
              </a:schemeClr>
            </a:gs>
            <a:gs pos="100000">
              <a:schemeClr val="accent3">
                <a:hueOff val="2501734"/>
                <a:satOff val="139"/>
                <a:lumOff val="-235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F64242C-3F78-48C3-87D1-732E1A5B9FCE}">
      <dsp:nvSpPr>
        <dsp:cNvPr id="0" name=""/>
        <dsp:cNvSpPr/>
      </dsp:nvSpPr>
      <dsp:spPr>
        <a:xfrm>
          <a:off x="4330819" y="1727227"/>
          <a:ext cx="2311087" cy="1828970"/>
        </a:xfrm>
        <a:prstGeom prst="chevron">
          <a:avLst>
            <a:gd name="adj" fmla="val 70610"/>
          </a:avLst>
        </a:prstGeom>
        <a:gradFill rotWithShape="0">
          <a:gsLst>
            <a:gs pos="0">
              <a:schemeClr val="accent3">
                <a:hueOff val="3752601"/>
                <a:satOff val="209"/>
                <a:lumOff val="-3529"/>
                <a:alphaOff val="0"/>
                <a:satMod val="103000"/>
                <a:lumMod val="102000"/>
                <a:tint val="94000"/>
              </a:schemeClr>
            </a:gs>
            <a:gs pos="50000">
              <a:schemeClr val="accent3">
                <a:hueOff val="3752601"/>
                <a:satOff val="209"/>
                <a:lumOff val="-3529"/>
                <a:alphaOff val="0"/>
                <a:satMod val="110000"/>
                <a:lumMod val="100000"/>
                <a:shade val="100000"/>
              </a:schemeClr>
            </a:gs>
            <a:gs pos="100000">
              <a:schemeClr val="accent3">
                <a:hueOff val="3752601"/>
                <a:satOff val="209"/>
                <a:lumOff val="-3529"/>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A6F1712-35D8-49A3-990A-E8F87A4A8A20}">
      <dsp:nvSpPr>
        <dsp:cNvPr id="0" name=""/>
        <dsp:cNvSpPr/>
      </dsp:nvSpPr>
      <dsp:spPr>
        <a:xfrm>
          <a:off x="5720105" y="1727227"/>
          <a:ext cx="2311087" cy="1828970"/>
        </a:xfrm>
        <a:prstGeom prst="chevron">
          <a:avLst>
            <a:gd name="adj" fmla="val 70610"/>
          </a:avLst>
        </a:prstGeom>
        <a:gradFill rotWithShape="0">
          <a:gsLst>
            <a:gs pos="0">
              <a:schemeClr val="accent3">
                <a:hueOff val="5003468"/>
                <a:satOff val="279"/>
                <a:lumOff val="-4705"/>
                <a:alphaOff val="0"/>
                <a:satMod val="103000"/>
                <a:lumMod val="102000"/>
                <a:tint val="94000"/>
              </a:schemeClr>
            </a:gs>
            <a:gs pos="50000">
              <a:schemeClr val="accent3">
                <a:hueOff val="5003468"/>
                <a:satOff val="279"/>
                <a:lumOff val="-4705"/>
                <a:alphaOff val="0"/>
                <a:satMod val="110000"/>
                <a:lumMod val="100000"/>
                <a:shade val="100000"/>
              </a:schemeClr>
            </a:gs>
            <a:gs pos="100000">
              <a:schemeClr val="accent3">
                <a:hueOff val="5003468"/>
                <a:satOff val="279"/>
                <a:lumOff val="-470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BD49242-FCB8-4906-8E42-62B1C12EBABB}">
      <dsp:nvSpPr>
        <dsp:cNvPr id="0" name=""/>
        <dsp:cNvSpPr/>
      </dsp:nvSpPr>
      <dsp:spPr>
        <a:xfrm>
          <a:off x="7108293" y="1727227"/>
          <a:ext cx="2311087" cy="1828970"/>
        </a:xfrm>
        <a:prstGeom prst="chevron">
          <a:avLst>
            <a:gd name="adj" fmla="val 70610"/>
          </a:avLst>
        </a:prstGeom>
        <a:gradFill rotWithShape="0">
          <a:gsLst>
            <a:gs pos="0">
              <a:schemeClr val="accent3">
                <a:hueOff val="6254334"/>
                <a:satOff val="348"/>
                <a:lumOff val="-5882"/>
                <a:alphaOff val="0"/>
                <a:satMod val="103000"/>
                <a:lumMod val="102000"/>
                <a:tint val="94000"/>
              </a:schemeClr>
            </a:gs>
            <a:gs pos="50000">
              <a:schemeClr val="accent3">
                <a:hueOff val="6254334"/>
                <a:satOff val="348"/>
                <a:lumOff val="-5882"/>
                <a:alphaOff val="0"/>
                <a:satMod val="110000"/>
                <a:lumMod val="100000"/>
                <a:shade val="100000"/>
              </a:schemeClr>
            </a:gs>
            <a:gs pos="100000">
              <a:schemeClr val="accent3">
                <a:hueOff val="6254334"/>
                <a:satOff val="348"/>
                <a:lumOff val="-588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2ABA0DA-3FB2-4D36-AA4B-4DCBA9DD67F7}">
      <dsp:nvSpPr>
        <dsp:cNvPr id="0" name=""/>
        <dsp:cNvSpPr/>
      </dsp:nvSpPr>
      <dsp:spPr>
        <a:xfrm>
          <a:off x="8497579" y="1727227"/>
          <a:ext cx="2311087" cy="1828970"/>
        </a:xfrm>
        <a:prstGeom prst="chevron">
          <a:avLst>
            <a:gd name="adj" fmla="val 70610"/>
          </a:avLst>
        </a:prstGeom>
        <a:gradFill rotWithShape="0">
          <a:gsLst>
            <a:gs pos="0">
              <a:schemeClr val="accent3">
                <a:hueOff val="7505201"/>
                <a:satOff val="418"/>
                <a:lumOff val="-7058"/>
                <a:alphaOff val="0"/>
                <a:satMod val="103000"/>
                <a:lumMod val="102000"/>
                <a:tint val="94000"/>
              </a:schemeClr>
            </a:gs>
            <a:gs pos="50000">
              <a:schemeClr val="accent3">
                <a:hueOff val="7505201"/>
                <a:satOff val="418"/>
                <a:lumOff val="-7058"/>
                <a:alphaOff val="0"/>
                <a:satMod val="110000"/>
                <a:lumMod val="100000"/>
                <a:shade val="100000"/>
              </a:schemeClr>
            </a:gs>
            <a:gs pos="100000">
              <a:schemeClr val="accent3">
                <a:hueOff val="7505201"/>
                <a:satOff val="418"/>
                <a:lumOff val="-705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BD63B80-4AD8-4982-AF85-C65DCBF5B6DE}">
      <dsp:nvSpPr>
        <dsp:cNvPr id="0" name=""/>
        <dsp:cNvSpPr/>
      </dsp:nvSpPr>
      <dsp:spPr>
        <a:xfrm>
          <a:off x="165156" y="1794124"/>
          <a:ext cx="10004834" cy="1695177"/>
        </a:xfrm>
        <a:prstGeom prst="rect">
          <a:avLst/>
        </a:prstGeom>
        <a:solidFill>
          <a:schemeClr val="dk1">
            <a:alpha val="50000"/>
          </a:schemeClr>
        </a:solidFill>
        <a:ln>
          <a:noFill/>
        </a:ln>
        <a:effectLst/>
        <a:scene3d>
          <a:camera prst="orthographicFront"/>
          <a:lightRig rig="threePt" dir="t">
            <a:rot lat="0" lon="0" rev="7500000"/>
          </a:lightRig>
        </a:scene3d>
        <a:sp3d z="152400" extrusionH="63500"/>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800100">
            <a:lnSpc>
              <a:spcPct val="150000"/>
            </a:lnSpc>
            <a:spcBef>
              <a:spcPct val="0"/>
            </a:spcBef>
            <a:spcAft>
              <a:spcPct val="35000"/>
            </a:spcAft>
            <a:buNone/>
          </a:pPr>
          <a:r>
            <a:rPr lang="en-US" sz="1800" kern="1200" dirty="0">
              <a:solidFill>
                <a:schemeClr val="tx1"/>
              </a:solidFill>
              <a:latin typeface="Arial" panose="020B0604020202020204" pitchFamily="34" charset="0"/>
              <a:cs typeface="Arial" panose="020B0604020202020204" pitchFamily="34" charset="0"/>
            </a:rPr>
            <a:t>The application will contain all halls and classes at every building, every doctor will select an empty class, then the application will generate a QR code for this class and every student will know the selected class from the application.</a:t>
          </a:r>
          <a:endParaRPr lang="en-US" sz="1800" kern="1200" dirty="0">
            <a:solidFill>
              <a:schemeClr val="tx1"/>
            </a:solidFill>
          </a:endParaRPr>
        </a:p>
      </dsp:txBody>
      <dsp:txXfrm>
        <a:off x="165156" y="1794124"/>
        <a:ext cx="10004834" cy="1695177"/>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5/18/2023</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6532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5/18/2023</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8512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5/18/2023</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5943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5/18/2023</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47971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5/18/2023</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675032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5/18/2023</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299143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5/18/2023</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94988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5/18/2023</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1332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5/18/2023</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726761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5/18/2023</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687508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5/18/2023</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730204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5/18/2023</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1616492050"/>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51" r:id="rId5"/>
    <p:sldLayoutId id="2147483752" r:id="rId6"/>
    <p:sldLayoutId id="2147483757" r:id="rId7"/>
    <p:sldLayoutId id="2147483753" r:id="rId8"/>
    <p:sldLayoutId id="2147483754" r:id="rId9"/>
    <p:sldLayoutId id="2147483755" r:id="rId10"/>
    <p:sldLayoutId id="2147483756"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5.svg"/><Relationship Id="rId11" Type="http://schemas.openxmlformats.org/officeDocument/2006/relationships/image" Target="../media/image6.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23.svg"/><Relationship Id="rId11" Type="http://schemas.openxmlformats.org/officeDocument/2006/relationships/image" Target="../media/image6.png"/><Relationship Id="rId5" Type="http://schemas.openxmlformats.org/officeDocument/2006/relationships/image" Target="../media/image22.png"/><Relationship Id="rId10" Type="http://schemas.openxmlformats.org/officeDocument/2006/relationships/image" Target="../media/image19.svg"/><Relationship Id="rId4" Type="http://schemas.openxmlformats.org/officeDocument/2006/relationships/image" Target="../media/image21.sv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81735"/>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008198D-FCF3-41E4-A622-7191D7174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ctor: Curved 7">
            <a:extLst>
              <a:ext uri="{FF2B5EF4-FFF2-40B4-BE49-F238E27FC236}">
                <a16:creationId xmlns:a16="http://schemas.microsoft.com/office/drawing/2014/main" id="{7A22107D-A577-37F3-9DFE-8B51707495A7}"/>
              </a:ext>
            </a:extLst>
          </p:cNvPr>
          <p:cNvCxnSpPr>
            <a:cxnSpLocks/>
          </p:cNvCxnSpPr>
          <p:nvPr/>
        </p:nvCxnSpPr>
        <p:spPr>
          <a:xfrm>
            <a:off x="0" y="5455920"/>
            <a:ext cx="1544320" cy="1402080"/>
          </a:xfrm>
          <a:prstGeom prst="curvedConnector3">
            <a:avLst>
              <a:gd name="adj1" fmla="val 119737"/>
            </a:avLst>
          </a:prstGeom>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906D369F-D649-0B8D-EB6D-DC4212934785}"/>
              </a:ext>
            </a:extLst>
          </p:cNvPr>
          <p:cNvCxnSpPr>
            <a:cxnSpLocks/>
          </p:cNvCxnSpPr>
          <p:nvPr/>
        </p:nvCxnSpPr>
        <p:spPr>
          <a:xfrm>
            <a:off x="0" y="5293360"/>
            <a:ext cx="1942815" cy="1564640"/>
          </a:xfrm>
          <a:prstGeom prst="curvedConnector3">
            <a:avLst>
              <a:gd name="adj1" fmla="val 117984"/>
            </a:avLst>
          </a:prstGeom>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B4CD1E5E-B4E4-D46E-E99C-A73CF932284D}"/>
              </a:ext>
            </a:extLst>
          </p:cNvPr>
          <p:cNvCxnSpPr>
            <a:cxnSpLocks/>
          </p:cNvCxnSpPr>
          <p:nvPr/>
        </p:nvCxnSpPr>
        <p:spPr>
          <a:xfrm rot="10800000">
            <a:off x="6350" y="5777230"/>
            <a:ext cx="1273810" cy="1080770"/>
          </a:xfrm>
          <a:prstGeom prst="curvedConnector3">
            <a:avLst>
              <a:gd name="adj1" fmla="val -24975"/>
            </a:avLst>
          </a:prstGeom>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6DAD6395-449C-8203-6F31-98DE1EBA35C5}"/>
              </a:ext>
            </a:extLst>
          </p:cNvPr>
          <p:cNvCxnSpPr>
            <a:cxnSpLocks/>
          </p:cNvCxnSpPr>
          <p:nvPr/>
        </p:nvCxnSpPr>
        <p:spPr>
          <a:xfrm rot="10800000">
            <a:off x="6353" y="5994920"/>
            <a:ext cx="965055" cy="863082"/>
          </a:xfrm>
          <a:prstGeom prst="curvedConnector3">
            <a:avLst>
              <a:gd name="adj1" fmla="val -7903"/>
            </a:avLst>
          </a:prstGeom>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4EB7A5ED-03DD-C4C7-1880-ABAAC9FFDEB1}"/>
              </a:ext>
            </a:extLst>
          </p:cNvPr>
          <p:cNvSpPr/>
          <p:nvPr/>
        </p:nvSpPr>
        <p:spPr>
          <a:xfrm>
            <a:off x="5379696" y="2255472"/>
            <a:ext cx="1097280" cy="976552"/>
          </a:xfrm>
          <a:prstGeom prst="roundRect">
            <a:avLst/>
          </a:prstGeom>
          <a:solidFill>
            <a:srgbClr val="002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18" name="Group 17">
            <a:extLst>
              <a:ext uri="{FF2B5EF4-FFF2-40B4-BE49-F238E27FC236}">
                <a16:creationId xmlns:a16="http://schemas.microsoft.com/office/drawing/2014/main" id="{2D94B1F7-7B68-13B0-1A46-C4D28B058565}"/>
              </a:ext>
            </a:extLst>
          </p:cNvPr>
          <p:cNvGrpSpPr/>
          <p:nvPr/>
        </p:nvGrpSpPr>
        <p:grpSpPr>
          <a:xfrm>
            <a:off x="5694655" y="2376220"/>
            <a:ext cx="467362" cy="735056"/>
            <a:chOff x="5684362" y="2408163"/>
            <a:chExt cx="652713" cy="1026572"/>
          </a:xfrm>
        </p:grpSpPr>
        <p:sp>
          <p:nvSpPr>
            <p:cNvPr id="19" name="Rectangle: Rounded Corners 18">
              <a:extLst>
                <a:ext uri="{FF2B5EF4-FFF2-40B4-BE49-F238E27FC236}">
                  <a16:creationId xmlns:a16="http://schemas.microsoft.com/office/drawing/2014/main" id="{E4A658FF-CB11-FA7B-2BF9-33966B0C14C1}"/>
                </a:ext>
              </a:extLst>
            </p:cNvPr>
            <p:cNvSpPr/>
            <p:nvPr/>
          </p:nvSpPr>
          <p:spPr>
            <a:xfrm rot="7987385">
              <a:off x="5762144" y="2564927"/>
              <a:ext cx="88590" cy="244153"/>
            </a:xfrm>
            <a:prstGeom prst="roundRect">
              <a:avLst>
                <a:gd name="adj" fmla="val 50000"/>
              </a:avLst>
            </a:prstGeom>
            <a:solidFill>
              <a:srgbClr val="F685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 name="Rectangle: Rounded Corners 19">
              <a:extLst>
                <a:ext uri="{FF2B5EF4-FFF2-40B4-BE49-F238E27FC236}">
                  <a16:creationId xmlns:a16="http://schemas.microsoft.com/office/drawing/2014/main" id="{02EDA937-408B-FBDF-224B-814B25D9FC43}"/>
                </a:ext>
              </a:extLst>
            </p:cNvPr>
            <p:cNvSpPr/>
            <p:nvPr/>
          </p:nvSpPr>
          <p:spPr>
            <a:xfrm>
              <a:off x="5704840" y="2593340"/>
              <a:ext cx="99060" cy="759460"/>
            </a:xfrm>
            <a:prstGeom prst="roundRect">
              <a:avLst>
                <a:gd name="adj" fmla="val 50000"/>
              </a:avLst>
            </a:prstGeom>
            <a:solidFill>
              <a:srgbClr val="F89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Rounded Corners 20">
              <a:extLst>
                <a:ext uri="{FF2B5EF4-FFF2-40B4-BE49-F238E27FC236}">
                  <a16:creationId xmlns:a16="http://schemas.microsoft.com/office/drawing/2014/main" id="{FF2058B9-5C1B-9B9C-32F1-F0B816D7F35F}"/>
                </a:ext>
              </a:extLst>
            </p:cNvPr>
            <p:cNvSpPr/>
            <p:nvPr/>
          </p:nvSpPr>
          <p:spPr>
            <a:xfrm rot="8004410">
              <a:off x="6182485" y="3052866"/>
              <a:ext cx="94207" cy="214972"/>
            </a:xfrm>
            <a:prstGeom prst="roundRect">
              <a:avLst>
                <a:gd name="adj" fmla="val 50000"/>
              </a:avLst>
            </a:prstGeom>
            <a:solidFill>
              <a:srgbClr val="2C9C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Rectangle: Rounded Corners 21">
              <a:extLst>
                <a:ext uri="{FF2B5EF4-FFF2-40B4-BE49-F238E27FC236}">
                  <a16:creationId xmlns:a16="http://schemas.microsoft.com/office/drawing/2014/main" id="{6E5B906B-3028-1A3E-5717-D20A30BA457B}"/>
                </a:ext>
              </a:extLst>
            </p:cNvPr>
            <p:cNvSpPr/>
            <p:nvPr/>
          </p:nvSpPr>
          <p:spPr>
            <a:xfrm>
              <a:off x="6233228" y="2496820"/>
              <a:ext cx="99060" cy="759460"/>
            </a:xfrm>
            <a:prstGeom prst="roundRect">
              <a:avLst>
                <a:gd name="adj" fmla="val 50000"/>
              </a:avLst>
            </a:prstGeom>
            <a:solidFill>
              <a:srgbClr val="4CB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Rectangle: Rounded Corners 23">
              <a:extLst>
                <a:ext uri="{FF2B5EF4-FFF2-40B4-BE49-F238E27FC236}">
                  <a16:creationId xmlns:a16="http://schemas.microsoft.com/office/drawing/2014/main" id="{0BFBD7A2-366C-18B4-D42D-949FF0CC1AB0}"/>
                </a:ext>
              </a:extLst>
            </p:cNvPr>
            <p:cNvSpPr/>
            <p:nvPr/>
          </p:nvSpPr>
          <p:spPr>
            <a:xfrm rot="2682805">
              <a:off x="6050609" y="2408163"/>
              <a:ext cx="90781" cy="623127"/>
            </a:xfrm>
            <a:prstGeom prst="roundRect">
              <a:avLst>
                <a:gd name="adj" fmla="val 50000"/>
              </a:avLst>
            </a:prstGeom>
            <a:solidFill>
              <a:srgbClr val="28A9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5" name="Rectangle: Rounded Corners 24">
              <a:extLst>
                <a:ext uri="{FF2B5EF4-FFF2-40B4-BE49-F238E27FC236}">
                  <a16:creationId xmlns:a16="http://schemas.microsoft.com/office/drawing/2014/main" id="{B590DB1F-6625-FF99-DCEE-2CA818A878F5}"/>
                </a:ext>
              </a:extLst>
            </p:cNvPr>
            <p:cNvSpPr/>
            <p:nvPr/>
          </p:nvSpPr>
          <p:spPr>
            <a:xfrm rot="2682805">
              <a:off x="5893129" y="2811608"/>
              <a:ext cx="90781" cy="623127"/>
            </a:xfrm>
            <a:prstGeom prst="roundRect">
              <a:avLst>
                <a:gd name="adj" fmla="val 50000"/>
              </a:avLst>
            </a:prstGeom>
            <a:solidFill>
              <a:srgbClr val="E01F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26" name="TextBox 25">
            <a:extLst>
              <a:ext uri="{FF2B5EF4-FFF2-40B4-BE49-F238E27FC236}">
                <a16:creationId xmlns:a16="http://schemas.microsoft.com/office/drawing/2014/main" id="{006288F6-4938-67F0-EB43-17B0EC05C0BA}"/>
              </a:ext>
            </a:extLst>
          </p:cNvPr>
          <p:cNvSpPr txBox="1"/>
          <p:nvPr/>
        </p:nvSpPr>
        <p:spPr>
          <a:xfrm>
            <a:off x="4179661" y="3369469"/>
            <a:ext cx="3652603" cy="461665"/>
          </a:xfrm>
          <a:prstGeom prst="rect">
            <a:avLst/>
          </a:prstGeom>
          <a:noFill/>
        </p:spPr>
        <p:txBody>
          <a:bodyPr wrap="none" rtlCol="0">
            <a:spAutoFit/>
          </a:bodyPr>
          <a:lstStyle/>
          <a:p>
            <a:pPr algn="ctr"/>
            <a:r>
              <a:rPr lang="en-US" sz="2400" spc="300" dirty="0">
                <a:latin typeface="Arial" panose="020B0604020202020204" pitchFamily="34" charset="0"/>
                <a:cs typeface="Arial" panose="020B0604020202020204" pitchFamily="34" charset="0"/>
              </a:rPr>
              <a:t>BENHA UNIVERSTY</a:t>
            </a:r>
          </a:p>
        </p:txBody>
      </p:sp>
      <p:sp>
        <p:nvSpPr>
          <p:cNvPr id="27" name="TextBox 26">
            <a:extLst>
              <a:ext uri="{FF2B5EF4-FFF2-40B4-BE49-F238E27FC236}">
                <a16:creationId xmlns:a16="http://schemas.microsoft.com/office/drawing/2014/main" id="{09E5F433-181A-A43B-6011-945DA6E4A836}"/>
              </a:ext>
            </a:extLst>
          </p:cNvPr>
          <p:cNvSpPr txBox="1"/>
          <p:nvPr/>
        </p:nvSpPr>
        <p:spPr>
          <a:xfrm>
            <a:off x="3902003" y="3783913"/>
            <a:ext cx="4442242" cy="369332"/>
          </a:xfrm>
          <a:prstGeom prst="rect">
            <a:avLst/>
          </a:prstGeom>
          <a:noFill/>
        </p:spPr>
        <p:txBody>
          <a:bodyPr wrap="none" rtlCol="0">
            <a:spAutoFit/>
          </a:bodyPr>
          <a:lstStyle/>
          <a:p>
            <a:pPr algn="ctr"/>
            <a:r>
              <a:rPr lang="en-US" spc="300" dirty="0">
                <a:latin typeface="Arial" panose="020B0604020202020204" pitchFamily="34" charset="0"/>
                <a:cs typeface="Arial" panose="020B0604020202020204" pitchFamily="34" charset="0"/>
              </a:rPr>
              <a:t>COLLEGE LECTURE HOUSING</a:t>
            </a:r>
          </a:p>
        </p:txBody>
      </p:sp>
    </p:spTree>
    <p:extLst>
      <p:ext uri="{BB962C8B-B14F-4D97-AF65-F5344CB8AC3E}">
        <p14:creationId xmlns:p14="http://schemas.microsoft.com/office/powerpoint/2010/main" val="1717860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81735"/>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008198D-FCF3-41E4-A622-7191D7174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7" name="Connector: Curved 1276">
            <a:extLst>
              <a:ext uri="{FF2B5EF4-FFF2-40B4-BE49-F238E27FC236}">
                <a16:creationId xmlns:a16="http://schemas.microsoft.com/office/drawing/2014/main" id="{FCFA43B3-37BE-9783-69D6-4F864712D2BB}"/>
              </a:ext>
            </a:extLst>
          </p:cNvPr>
          <p:cNvCxnSpPr>
            <a:cxnSpLocks/>
          </p:cNvCxnSpPr>
          <p:nvPr/>
        </p:nvCxnSpPr>
        <p:spPr>
          <a:xfrm>
            <a:off x="0" y="5455920"/>
            <a:ext cx="1544320" cy="1402080"/>
          </a:xfrm>
          <a:prstGeom prst="curvedConnector3">
            <a:avLst>
              <a:gd name="adj1" fmla="val 119737"/>
            </a:avLst>
          </a:prstGeom>
        </p:spPr>
        <p:style>
          <a:lnRef idx="1">
            <a:schemeClr val="accent1"/>
          </a:lnRef>
          <a:fillRef idx="0">
            <a:schemeClr val="accent1"/>
          </a:fillRef>
          <a:effectRef idx="0">
            <a:schemeClr val="accent1"/>
          </a:effectRef>
          <a:fontRef idx="minor">
            <a:schemeClr val="tx1"/>
          </a:fontRef>
        </p:style>
      </p:cxnSp>
      <p:cxnSp>
        <p:nvCxnSpPr>
          <p:cNvPr id="1278" name="Connector: Curved 1277">
            <a:extLst>
              <a:ext uri="{FF2B5EF4-FFF2-40B4-BE49-F238E27FC236}">
                <a16:creationId xmlns:a16="http://schemas.microsoft.com/office/drawing/2014/main" id="{17862D25-852A-338B-918F-887CD71A0497}"/>
              </a:ext>
            </a:extLst>
          </p:cNvPr>
          <p:cNvCxnSpPr>
            <a:cxnSpLocks/>
          </p:cNvCxnSpPr>
          <p:nvPr/>
        </p:nvCxnSpPr>
        <p:spPr>
          <a:xfrm>
            <a:off x="0" y="5293360"/>
            <a:ext cx="1942815" cy="1564640"/>
          </a:xfrm>
          <a:prstGeom prst="curvedConnector3">
            <a:avLst>
              <a:gd name="adj1" fmla="val 117984"/>
            </a:avLst>
          </a:prstGeom>
        </p:spPr>
        <p:style>
          <a:lnRef idx="1">
            <a:schemeClr val="accent1"/>
          </a:lnRef>
          <a:fillRef idx="0">
            <a:schemeClr val="accent1"/>
          </a:fillRef>
          <a:effectRef idx="0">
            <a:schemeClr val="accent1"/>
          </a:effectRef>
          <a:fontRef idx="minor">
            <a:schemeClr val="tx1"/>
          </a:fontRef>
        </p:style>
      </p:cxnSp>
      <p:cxnSp>
        <p:nvCxnSpPr>
          <p:cNvPr id="1279" name="Connector: Curved 1278">
            <a:extLst>
              <a:ext uri="{FF2B5EF4-FFF2-40B4-BE49-F238E27FC236}">
                <a16:creationId xmlns:a16="http://schemas.microsoft.com/office/drawing/2014/main" id="{D6200758-C166-9C82-A89C-C9AF20438099}"/>
              </a:ext>
            </a:extLst>
          </p:cNvPr>
          <p:cNvCxnSpPr>
            <a:cxnSpLocks/>
          </p:cNvCxnSpPr>
          <p:nvPr/>
        </p:nvCxnSpPr>
        <p:spPr>
          <a:xfrm rot="10800000">
            <a:off x="6350" y="5777230"/>
            <a:ext cx="1273810" cy="1080770"/>
          </a:xfrm>
          <a:prstGeom prst="curvedConnector3">
            <a:avLst>
              <a:gd name="adj1" fmla="val -24975"/>
            </a:avLst>
          </a:prstGeom>
        </p:spPr>
        <p:style>
          <a:lnRef idx="1">
            <a:schemeClr val="accent1"/>
          </a:lnRef>
          <a:fillRef idx="0">
            <a:schemeClr val="accent1"/>
          </a:fillRef>
          <a:effectRef idx="0">
            <a:schemeClr val="accent1"/>
          </a:effectRef>
          <a:fontRef idx="minor">
            <a:schemeClr val="tx1"/>
          </a:fontRef>
        </p:style>
      </p:cxnSp>
      <p:cxnSp>
        <p:nvCxnSpPr>
          <p:cNvPr id="1280" name="Connector: Curved 1279">
            <a:extLst>
              <a:ext uri="{FF2B5EF4-FFF2-40B4-BE49-F238E27FC236}">
                <a16:creationId xmlns:a16="http://schemas.microsoft.com/office/drawing/2014/main" id="{AB1E45C9-E231-A0F4-DB31-8F3323C7E563}"/>
              </a:ext>
            </a:extLst>
          </p:cNvPr>
          <p:cNvCxnSpPr>
            <a:cxnSpLocks/>
          </p:cNvCxnSpPr>
          <p:nvPr/>
        </p:nvCxnSpPr>
        <p:spPr>
          <a:xfrm rot="10800000">
            <a:off x="6353" y="5994920"/>
            <a:ext cx="965055" cy="863082"/>
          </a:xfrm>
          <a:prstGeom prst="curvedConnector3">
            <a:avLst>
              <a:gd name="adj1" fmla="val -7903"/>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317E27B-AA6F-540D-C2C6-8514042D2886}"/>
              </a:ext>
            </a:extLst>
          </p:cNvPr>
          <p:cNvSpPr txBox="1"/>
          <p:nvPr/>
        </p:nvSpPr>
        <p:spPr>
          <a:xfrm>
            <a:off x="463726" y="699582"/>
            <a:ext cx="3971108" cy="2031325"/>
          </a:xfrm>
          <a:prstGeom prst="rect">
            <a:avLst/>
          </a:prstGeom>
          <a:noFill/>
        </p:spPr>
        <p:txBody>
          <a:bodyPr wrap="square" rtlCol="0">
            <a:spAutoFit/>
          </a:bodyPr>
          <a:lstStyle/>
          <a:p>
            <a:r>
              <a:rPr lang="en-US" b="0" i="0" dirty="0">
                <a:effectLst/>
                <a:latin typeface="Arial" panose="020B0604020202020204" pitchFamily="34" charset="0"/>
                <a:cs typeface="Arial" panose="020B0604020202020204" pitchFamily="34" charset="0"/>
              </a:rPr>
              <a:t>Our mission is to provide a convenient and efficient solution for professors at universities to take attendance for students using QR code technology, streamlining the process and enhancing overall classroom management.</a:t>
            </a:r>
            <a:endParaRPr lang="en-US" dirty="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66EBD58E-46CB-7746-95BB-AD70ED6333BC}"/>
              </a:ext>
            </a:extLst>
          </p:cNvPr>
          <p:cNvSpPr txBox="1"/>
          <p:nvPr/>
        </p:nvSpPr>
        <p:spPr>
          <a:xfrm>
            <a:off x="7745554" y="695362"/>
            <a:ext cx="4280252" cy="2031325"/>
          </a:xfrm>
          <a:prstGeom prst="rect">
            <a:avLst/>
          </a:prstGeom>
          <a:noFill/>
        </p:spPr>
        <p:txBody>
          <a:bodyPr wrap="square" rtlCol="0">
            <a:spAutoFit/>
          </a:bodyPr>
          <a:lstStyle/>
          <a:p>
            <a:r>
              <a:rPr lang="en-US" b="0" i="0" dirty="0">
                <a:effectLst/>
                <a:latin typeface="Arial" panose="020B0604020202020204" pitchFamily="34" charset="0"/>
                <a:cs typeface="Arial" panose="020B0604020202020204" pitchFamily="34" charset="0"/>
              </a:rPr>
              <a:t>Our vision is to revolutionize attendance tracking in higher education by leveraging QR code technology to simplify the administrative tasks of professors, allowing them to focus more on delivering quality education and engaging with students.</a:t>
            </a:r>
            <a:endParaRPr lang="en-US"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D7914738-DA04-6966-D51B-17F537E9E513}"/>
              </a:ext>
            </a:extLst>
          </p:cNvPr>
          <p:cNvSpPr txBox="1"/>
          <p:nvPr/>
        </p:nvSpPr>
        <p:spPr>
          <a:xfrm>
            <a:off x="2939141" y="4354537"/>
            <a:ext cx="6191797" cy="230832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Our goal is to develop a user-friendly application that enables professors to effortlessly record attendance by scanning QR codes associated with each student. By doing so, we aim to reduce the time and effort required for attendance management, improve accuracy, and provide valuable data insights to enhance student learning outcomes. Ultimately, our goal is to enhance the overall educational experience for both professors and students.</a:t>
            </a:r>
          </a:p>
        </p:txBody>
      </p:sp>
      <p:sp>
        <p:nvSpPr>
          <p:cNvPr id="39" name="Oval 38">
            <a:extLst>
              <a:ext uri="{FF2B5EF4-FFF2-40B4-BE49-F238E27FC236}">
                <a16:creationId xmlns:a16="http://schemas.microsoft.com/office/drawing/2014/main" id="{D83633DF-4F78-44F2-9478-74E5F56C6637}"/>
              </a:ext>
            </a:extLst>
          </p:cNvPr>
          <p:cNvSpPr/>
          <p:nvPr/>
        </p:nvSpPr>
        <p:spPr>
          <a:xfrm>
            <a:off x="4418145" y="1854942"/>
            <a:ext cx="1544321" cy="1402080"/>
          </a:xfrm>
          <a:prstGeom prst="ellipse">
            <a:avLst/>
          </a:prstGeom>
          <a:solidFill>
            <a:srgbClr val="1D1C4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Mission</a:t>
            </a:r>
          </a:p>
        </p:txBody>
      </p:sp>
      <p:sp>
        <p:nvSpPr>
          <p:cNvPr id="40" name="Oval 39">
            <a:extLst>
              <a:ext uri="{FF2B5EF4-FFF2-40B4-BE49-F238E27FC236}">
                <a16:creationId xmlns:a16="http://schemas.microsoft.com/office/drawing/2014/main" id="{8438CB3D-7D12-F07D-162A-B5134DD4512F}"/>
              </a:ext>
            </a:extLst>
          </p:cNvPr>
          <p:cNvSpPr/>
          <p:nvPr/>
        </p:nvSpPr>
        <p:spPr>
          <a:xfrm>
            <a:off x="5852157" y="1854940"/>
            <a:ext cx="1544321" cy="1402080"/>
          </a:xfrm>
          <a:prstGeom prst="ellipse">
            <a:avLst/>
          </a:prstGeom>
          <a:solidFill>
            <a:srgbClr val="1D1C4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Vision</a:t>
            </a:r>
          </a:p>
        </p:txBody>
      </p:sp>
      <p:sp>
        <p:nvSpPr>
          <p:cNvPr id="41" name="Oval 40">
            <a:extLst>
              <a:ext uri="{FF2B5EF4-FFF2-40B4-BE49-F238E27FC236}">
                <a16:creationId xmlns:a16="http://schemas.microsoft.com/office/drawing/2014/main" id="{E39064A6-D883-2FDD-0EEA-D52158CE5394}"/>
              </a:ext>
            </a:extLst>
          </p:cNvPr>
          <p:cNvSpPr/>
          <p:nvPr/>
        </p:nvSpPr>
        <p:spPr>
          <a:xfrm>
            <a:off x="5161270" y="2809573"/>
            <a:ext cx="1544321" cy="1402080"/>
          </a:xfrm>
          <a:prstGeom prst="ellipse">
            <a:avLst/>
          </a:prstGeom>
          <a:solidFill>
            <a:srgbClr val="1D1C4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Goal</a:t>
            </a:r>
          </a:p>
        </p:txBody>
      </p:sp>
    </p:spTree>
    <p:extLst>
      <p:ext uri="{BB962C8B-B14F-4D97-AF65-F5344CB8AC3E}">
        <p14:creationId xmlns:p14="http://schemas.microsoft.com/office/powerpoint/2010/main" val="254648801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81735"/>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008198D-FCF3-41E4-A622-7191D7174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ctor: Curved 7">
            <a:extLst>
              <a:ext uri="{FF2B5EF4-FFF2-40B4-BE49-F238E27FC236}">
                <a16:creationId xmlns:a16="http://schemas.microsoft.com/office/drawing/2014/main" id="{7A22107D-A577-37F3-9DFE-8B51707495A7}"/>
              </a:ext>
            </a:extLst>
          </p:cNvPr>
          <p:cNvCxnSpPr>
            <a:cxnSpLocks/>
          </p:cNvCxnSpPr>
          <p:nvPr/>
        </p:nvCxnSpPr>
        <p:spPr>
          <a:xfrm>
            <a:off x="0" y="5455920"/>
            <a:ext cx="1544320" cy="1402080"/>
          </a:xfrm>
          <a:prstGeom prst="curvedConnector3">
            <a:avLst>
              <a:gd name="adj1" fmla="val 119737"/>
            </a:avLst>
          </a:prstGeom>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906D369F-D649-0B8D-EB6D-DC4212934785}"/>
              </a:ext>
            </a:extLst>
          </p:cNvPr>
          <p:cNvCxnSpPr>
            <a:cxnSpLocks/>
          </p:cNvCxnSpPr>
          <p:nvPr/>
        </p:nvCxnSpPr>
        <p:spPr>
          <a:xfrm>
            <a:off x="0" y="5293360"/>
            <a:ext cx="1942815" cy="1564640"/>
          </a:xfrm>
          <a:prstGeom prst="curvedConnector3">
            <a:avLst>
              <a:gd name="adj1" fmla="val 117984"/>
            </a:avLst>
          </a:prstGeom>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B4CD1E5E-B4E4-D46E-E99C-A73CF932284D}"/>
              </a:ext>
            </a:extLst>
          </p:cNvPr>
          <p:cNvCxnSpPr>
            <a:cxnSpLocks/>
          </p:cNvCxnSpPr>
          <p:nvPr/>
        </p:nvCxnSpPr>
        <p:spPr>
          <a:xfrm rot="10800000">
            <a:off x="6350" y="5777230"/>
            <a:ext cx="1273810" cy="1080770"/>
          </a:xfrm>
          <a:prstGeom prst="curvedConnector3">
            <a:avLst>
              <a:gd name="adj1" fmla="val -24975"/>
            </a:avLst>
          </a:prstGeom>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6DAD6395-449C-8203-6F31-98DE1EBA35C5}"/>
              </a:ext>
            </a:extLst>
          </p:cNvPr>
          <p:cNvCxnSpPr>
            <a:cxnSpLocks/>
          </p:cNvCxnSpPr>
          <p:nvPr/>
        </p:nvCxnSpPr>
        <p:spPr>
          <a:xfrm rot="10800000">
            <a:off x="6353" y="5994920"/>
            <a:ext cx="965055" cy="863082"/>
          </a:xfrm>
          <a:prstGeom prst="curvedConnector3">
            <a:avLst>
              <a:gd name="adj1" fmla="val -7903"/>
            </a:avLst>
          </a:prstGeom>
        </p:spPr>
        <p:style>
          <a:lnRef idx="1">
            <a:schemeClr val="accent1"/>
          </a:lnRef>
          <a:fillRef idx="0">
            <a:schemeClr val="accent1"/>
          </a:fillRef>
          <a:effectRef idx="0">
            <a:schemeClr val="accent1"/>
          </a:effectRef>
          <a:fontRef idx="minor">
            <a:schemeClr val="tx1"/>
          </a:fontRef>
        </p:style>
      </p:cxnSp>
      <p:graphicFrame>
        <p:nvGraphicFramePr>
          <p:cNvPr id="5" name="Diagram 4">
            <a:extLst>
              <a:ext uri="{FF2B5EF4-FFF2-40B4-BE49-F238E27FC236}">
                <a16:creationId xmlns:a16="http://schemas.microsoft.com/office/drawing/2014/main" id="{5E8530E5-080C-074D-594E-5F5D53643AB8}"/>
              </a:ext>
            </a:extLst>
          </p:cNvPr>
          <p:cNvGraphicFramePr/>
          <p:nvPr>
            <p:extLst>
              <p:ext uri="{D42A27DB-BD31-4B8C-83A1-F6EECF244321}">
                <p14:modId xmlns:p14="http://schemas.microsoft.com/office/powerpoint/2010/main" val="2455651461"/>
              </p:ext>
            </p:extLst>
          </p:nvPr>
        </p:nvGraphicFramePr>
        <p:xfrm>
          <a:off x="2032000" y="83987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E9083B28-F2D5-1BA3-9873-3F23274EEB9F}"/>
              </a:ext>
            </a:extLst>
          </p:cNvPr>
          <p:cNvSpPr txBox="1"/>
          <p:nvPr/>
        </p:nvSpPr>
        <p:spPr>
          <a:xfrm>
            <a:off x="2836039" y="485931"/>
            <a:ext cx="6094520" cy="707886"/>
          </a:xfrm>
          <a:prstGeom prst="rect">
            <a:avLst/>
          </a:prstGeom>
          <a:noFill/>
        </p:spPr>
        <p:txBody>
          <a:bodyPr wrap="square">
            <a:spAutoFit/>
          </a:bodyPr>
          <a:lstStyle/>
          <a:p>
            <a:pPr algn="ctr"/>
            <a:r>
              <a:rPr lang="en-US" sz="4000" dirty="0">
                <a:latin typeface="Arial" panose="020B0604020202020204" pitchFamily="34" charset="0"/>
                <a:cs typeface="Arial" panose="020B0604020202020204" pitchFamily="34" charset="0"/>
              </a:rPr>
              <a:t>Features</a:t>
            </a:r>
          </a:p>
        </p:txBody>
      </p:sp>
    </p:spTree>
    <p:extLst>
      <p:ext uri="{BB962C8B-B14F-4D97-AF65-F5344CB8AC3E}">
        <p14:creationId xmlns:p14="http://schemas.microsoft.com/office/powerpoint/2010/main" val="156501230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81735"/>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008198D-FCF3-41E4-A622-7191D7174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ctor: Curved 7">
            <a:extLst>
              <a:ext uri="{FF2B5EF4-FFF2-40B4-BE49-F238E27FC236}">
                <a16:creationId xmlns:a16="http://schemas.microsoft.com/office/drawing/2014/main" id="{7A22107D-A577-37F3-9DFE-8B51707495A7}"/>
              </a:ext>
            </a:extLst>
          </p:cNvPr>
          <p:cNvCxnSpPr>
            <a:cxnSpLocks/>
          </p:cNvCxnSpPr>
          <p:nvPr/>
        </p:nvCxnSpPr>
        <p:spPr>
          <a:xfrm>
            <a:off x="0" y="5455920"/>
            <a:ext cx="1544320" cy="1402080"/>
          </a:xfrm>
          <a:prstGeom prst="curvedConnector3">
            <a:avLst>
              <a:gd name="adj1" fmla="val 119737"/>
            </a:avLst>
          </a:prstGeom>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906D369F-D649-0B8D-EB6D-DC4212934785}"/>
              </a:ext>
            </a:extLst>
          </p:cNvPr>
          <p:cNvCxnSpPr>
            <a:cxnSpLocks/>
          </p:cNvCxnSpPr>
          <p:nvPr/>
        </p:nvCxnSpPr>
        <p:spPr>
          <a:xfrm>
            <a:off x="0" y="5293360"/>
            <a:ext cx="1942815" cy="1564640"/>
          </a:xfrm>
          <a:prstGeom prst="curvedConnector3">
            <a:avLst>
              <a:gd name="adj1" fmla="val 117984"/>
            </a:avLst>
          </a:prstGeom>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B4CD1E5E-B4E4-D46E-E99C-A73CF932284D}"/>
              </a:ext>
            </a:extLst>
          </p:cNvPr>
          <p:cNvCxnSpPr>
            <a:cxnSpLocks/>
          </p:cNvCxnSpPr>
          <p:nvPr/>
        </p:nvCxnSpPr>
        <p:spPr>
          <a:xfrm rot="10800000">
            <a:off x="6350" y="5777230"/>
            <a:ext cx="1273810" cy="1080770"/>
          </a:xfrm>
          <a:prstGeom prst="curvedConnector3">
            <a:avLst>
              <a:gd name="adj1" fmla="val -24975"/>
            </a:avLst>
          </a:prstGeom>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6DAD6395-449C-8203-6F31-98DE1EBA35C5}"/>
              </a:ext>
            </a:extLst>
          </p:cNvPr>
          <p:cNvCxnSpPr>
            <a:cxnSpLocks/>
          </p:cNvCxnSpPr>
          <p:nvPr/>
        </p:nvCxnSpPr>
        <p:spPr>
          <a:xfrm rot="10800000">
            <a:off x="6353" y="5994920"/>
            <a:ext cx="965055" cy="863082"/>
          </a:xfrm>
          <a:prstGeom prst="curvedConnector3">
            <a:avLst>
              <a:gd name="adj1" fmla="val -7903"/>
            </a:avLst>
          </a:prstGeom>
        </p:spPr>
        <p:style>
          <a:lnRef idx="1">
            <a:schemeClr val="accent1"/>
          </a:lnRef>
          <a:fillRef idx="0">
            <a:schemeClr val="accent1"/>
          </a:fillRef>
          <a:effectRef idx="0">
            <a:schemeClr val="accent1"/>
          </a:effectRef>
          <a:fontRef idx="minor">
            <a:schemeClr val="tx1"/>
          </a:fontRef>
        </p:style>
      </p:cxnSp>
      <p:graphicFrame>
        <p:nvGraphicFramePr>
          <p:cNvPr id="5" name="Diagram 4">
            <a:extLst>
              <a:ext uri="{FF2B5EF4-FFF2-40B4-BE49-F238E27FC236}">
                <a16:creationId xmlns:a16="http://schemas.microsoft.com/office/drawing/2014/main" id="{5E8530E5-080C-074D-594E-5F5D53643AB8}"/>
              </a:ext>
            </a:extLst>
          </p:cNvPr>
          <p:cNvGraphicFramePr/>
          <p:nvPr>
            <p:extLst>
              <p:ext uri="{D42A27DB-BD31-4B8C-83A1-F6EECF244321}">
                <p14:modId xmlns:p14="http://schemas.microsoft.com/office/powerpoint/2010/main" val="3383427075"/>
              </p:ext>
            </p:extLst>
          </p:nvPr>
        </p:nvGraphicFramePr>
        <p:xfrm>
          <a:off x="971407" y="-269880"/>
          <a:ext cx="10973823" cy="4385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4A0AF90D-0E3F-4E0D-4DFF-CF88304F82EE}"/>
              </a:ext>
            </a:extLst>
          </p:cNvPr>
          <p:cNvGraphicFramePr/>
          <p:nvPr>
            <p:extLst>
              <p:ext uri="{D42A27DB-BD31-4B8C-83A1-F6EECF244321}">
                <p14:modId xmlns:p14="http://schemas.microsoft.com/office/powerpoint/2010/main" val="3816235436"/>
              </p:ext>
            </p:extLst>
          </p:nvPr>
        </p:nvGraphicFramePr>
        <p:xfrm>
          <a:off x="977762" y="2192784"/>
          <a:ext cx="10973823" cy="43855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285524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81735"/>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008198D-FCF3-41E4-A622-7191D7174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ctor: Curved 7">
            <a:extLst>
              <a:ext uri="{FF2B5EF4-FFF2-40B4-BE49-F238E27FC236}">
                <a16:creationId xmlns:a16="http://schemas.microsoft.com/office/drawing/2014/main" id="{7A22107D-A577-37F3-9DFE-8B51707495A7}"/>
              </a:ext>
            </a:extLst>
          </p:cNvPr>
          <p:cNvCxnSpPr>
            <a:cxnSpLocks/>
          </p:cNvCxnSpPr>
          <p:nvPr/>
        </p:nvCxnSpPr>
        <p:spPr>
          <a:xfrm>
            <a:off x="0" y="5455920"/>
            <a:ext cx="1544320" cy="1402080"/>
          </a:xfrm>
          <a:prstGeom prst="curvedConnector3">
            <a:avLst>
              <a:gd name="adj1" fmla="val 119737"/>
            </a:avLst>
          </a:prstGeom>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906D369F-D649-0B8D-EB6D-DC4212934785}"/>
              </a:ext>
            </a:extLst>
          </p:cNvPr>
          <p:cNvCxnSpPr>
            <a:cxnSpLocks/>
          </p:cNvCxnSpPr>
          <p:nvPr/>
        </p:nvCxnSpPr>
        <p:spPr>
          <a:xfrm>
            <a:off x="0" y="5293360"/>
            <a:ext cx="1942815" cy="1564640"/>
          </a:xfrm>
          <a:prstGeom prst="curvedConnector3">
            <a:avLst>
              <a:gd name="adj1" fmla="val 117984"/>
            </a:avLst>
          </a:prstGeom>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B4CD1E5E-B4E4-D46E-E99C-A73CF932284D}"/>
              </a:ext>
            </a:extLst>
          </p:cNvPr>
          <p:cNvCxnSpPr>
            <a:cxnSpLocks/>
          </p:cNvCxnSpPr>
          <p:nvPr/>
        </p:nvCxnSpPr>
        <p:spPr>
          <a:xfrm rot="10800000">
            <a:off x="6350" y="5777230"/>
            <a:ext cx="1273810" cy="1080770"/>
          </a:xfrm>
          <a:prstGeom prst="curvedConnector3">
            <a:avLst>
              <a:gd name="adj1" fmla="val -24975"/>
            </a:avLst>
          </a:prstGeom>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6DAD6395-449C-8203-6F31-98DE1EBA35C5}"/>
              </a:ext>
            </a:extLst>
          </p:cNvPr>
          <p:cNvCxnSpPr>
            <a:cxnSpLocks/>
          </p:cNvCxnSpPr>
          <p:nvPr/>
        </p:nvCxnSpPr>
        <p:spPr>
          <a:xfrm rot="10800000">
            <a:off x="6353" y="5994920"/>
            <a:ext cx="965055" cy="863082"/>
          </a:xfrm>
          <a:prstGeom prst="curvedConnector3">
            <a:avLst>
              <a:gd name="adj1" fmla="val -7903"/>
            </a:avLst>
          </a:prstGeom>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205B337E-D5C4-6A99-2A6A-C86DCAC3E448}"/>
              </a:ext>
            </a:extLst>
          </p:cNvPr>
          <p:cNvSpPr/>
          <p:nvPr/>
        </p:nvSpPr>
        <p:spPr>
          <a:xfrm>
            <a:off x="8796566" y="828245"/>
            <a:ext cx="2584579" cy="5131837"/>
          </a:xfrm>
          <a:prstGeom prst="roundRect">
            <a:avLst/>
          </a:prstGeom>
          <a:solidFill>
            <a:srgbClr val="0E0E20"/>
          </a:solidFill>
          <a:ln w="28575"/>
          <a:effectLst>
            <a:outerShdw blurRad="279400" dir="180000" sx="106000" sy="106000" algn="t" rotWithShape="0">
              <a:prstClr val="black">
                <a:alpha val="31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9897AA98-38F0-4B93-0075-FD8F14F9866D}"/>
              </a:ext>
            </a:extLst>
          </p:cNvPr>
          <p:cNvSpPr/>
          <p:nvPr/>
        </p:nvSpPr>
        <p:spPr>
          <a:xfrm flipH="1">
            <a:off x="10025212" y="925399"/>
            <a:ext cx="127286" cy="1272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E151B41-EEE5-2972-4ACB-8A1789E2FB4E}"/>
              </a:ext>
            </a:extLst>
          </p:cNvPr>
          <p:cNvSpPr/>
          <p:nvPr/>
        </p:nvSpPr>
        <p:spPr>
          <a:xfrm flipH="1">
            <a:off x="10057597" y="957784"/>
            <a:ext cx="62516" cy="62516"/>
          </a:xfrm>
          <a:prstGeom prst="ellipse">
            <a:avLst/>
          </a:prstGeom>
          <a:solidFill>
            <a:schemeClr val="bg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D2513CE-6E7E-6A12-34A6-3ECB9D936A11}"/>
              </a:ext>
            </a:extLst>
          </p:cNvPr>
          <p:cNvSpPr/>
          <p:nvPr/>
        </p:nvSpPr>
        <p:spPr>
          <a:xfrm>
            <a:off x="9593555" y="828245"/>
            <a:ext cx="990600" cy="62515"/>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856C6E3D-08F3-E6C0-910D-DBCCBE942094}"/>
              </a:ext>
            </a:extLst>
          </p:cNvPr>
          <p:cNvGrpSpPr/>
          <p:nvPr/>
        </p:nvGrpSpPr>
        <p:grpSpPr>
          <a:xfrm>
            <a:off x="9054906" y="2949163"/>
            <a:ext cx="2067898" cy="2100231"/>
            <a:chOff x="3281109" y="2983999"/>
            <a:chExt cx="2067898" cy="2100231"/>
          </a:xfrm>
        </p:grpSpPr>
        <p:sp>
          <p:nvSpPr>
            <p:cNvPr id="10" name="Rectangle: Rounded Corners 9">
              <a:extLst>
                <a:ext uri="{FF2B5EF4-FFF2-40B4-BE49-F238E27FC236}">
                  <a16:creationId xmlns:a16="http://schemas.microsoft.com/office/drawing/2014/main" id="{463B0A57-B26C-60A7-EACB-4D895B22BE49}"/>
                </a:ext>
              </a:extLst>
            </p:cNvPr>
            <p:cNvSpPr/>
            <p:nvPr/>
          </p:nvSpPr>
          <p:spPr>
            <a:xfrm>
              <a:off x="3281109" y="2983999"/>
              <a:ext cx="2067898" cy="2100231"/>
            </a:xfrm>
            <a:prstGeom prst="roundRect">
              <a:avLst>
                <a:gd name="adj" fmla="val 12245"/>
              </a:avLst>
            </a:prstGeom>
            <a:solidFill>
              <a:srgbClr val="191838">
                <a:alpha val="38824"/>
              </a:srgbClr>
            </a:solidFill>
            <a:ln>
              <a:noFill/>
            </a:ln>
            <a:effectLst>
              <a:outerShdw blurRad="50800" dir="2400000" sx="102000" sy="102000" algn="tl"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75CF4727-1450-6457-A076-032A8CA6CD07}"/>
                </a:ext>
              </a:extLst>
            </p:cNvPr>
            <p:cNvSpPr txBox="1"/>
            <p:nvPr/>
          </p:nvSpPr>
          <p:spPr>
            <a:xfrm>
              <a:off x="3750414" y="3176903"/>
              <a:ext cx="1129283"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User Login</a:t>
              </a:r>
            </a:p>
          </p:txBody>
        </p:sp>
        <p:sp>
          <p:nvSpPr>
            <p:cNvPr id="13" name="Rectangle: Rounded Corners 12">
              <a:extLst>
                <a:ext uri="{FF2B5EF4-FFF2-40B4-BE49-F238E27FC236}">
                  <a16:creationId xmlns:a16="http://schemas.microsoft.com/office/drawing/2014/main" id="{1359EE3C-FF2E-5877-D16B-57F295E52452}"/>
                </a:ext>
              </a:extLst>
            </p:cNvPr>
            <p:cNvSpPr/>
            <p:nvPr/>
          </p:nvSpPr>
          <p:spPr>
            <a:xfrm>
              <a:off x="3550950" y="3645228"/>
              <a:ext cx="1528213" cy="246221"/>
            </a:xfrm>
            <a:prstGeom prst="roundRect">
              <a:avLst>
                <a:gd name="adj" fmla="val 0"/>
              </a:avLst>
            </a:prstGeom>
            <a:solidFill>
              <a:srgbClr val="1D1C40">
                <a:alpha val="72941"/>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53F74F1F-F283-DCAD-1E87-41ED897AA983}"/>
                </a:ext>
              </a:extLst>
            </p:cNvPr>
            <p:cNvSpPr/>
            <p:nvPr/>
          </p:nvSpPr>
          <p:spPr>
            <a:xfrm>
              <a:off x="3550950" y="3990331"/>
              <a:ext cx="1528213" cy="246221"/>
            </a:xfrm>
            <a:prstGeom prst="roundRect">
              <a:avLst>
                <a:gd name="adj" fmla="val 0"/>
              </a:avLst>
            </a:prstGeom>
            <a:solidFill>
              <a:srgbClr val="1D1C40">
                <a:alpha val="72941"/>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descr="User with solid fill">
              <a:extLst>
                <a:ext uri="{FF2B5EF4-FFF2-40B4-BE49-F238E27FC236}">
                  <a16:creationId xmlns:a16="http://schemas.microsoft.com/office/drawing/2014/main" id="{9C761FF0-555D-CA5A-C171-8F40414DA6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3575918" y="3667929"/>
              <a:ext cx="223520" cy="223520"/>
            </a:xfrm>
            <a:prstGeom prst="rect">
              <a:avLst/>
            </a:prstGeom>
          </p:spPr>
        </p:pic>
        <p:pic>
          <p:nvPicPr>
            <p:cNvPr id="17" name="Graphic 16" descr="Lock with solid fill">
              <a:extLst>
                <a:ext uri="{FF2B5EF4-FFF2-40B4-BE49-F238E27FC236}">
                  <a16:creationId xmlns:a16="http://schemas.microsoft.com/office/drawing/2014/main" id="{43E05528-6EA5-27E4-2408-169A80479B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flipH="1">
              <a:off x="3575918" y="4007389"/>
              <a:ext cx="223520" cy="223520"/>
            </a:xfrm>
            <a:prstGeom prst="rect">
              <a:avLst/>
            </a:prstGeom>
          </p:spPr>
        </p:pic>
        <p:sp>
          <p:nvSpPr>
            <p:cNvPr id="18" name="TextBox 17">
              <a:extLst>
                <a:ext uri="{FF2B5EF4-FFF2-40B4-BE49-F238E27FC236}">
                  <a16:creationId xmlns:a16="http://schemas.microsoft.com/office/drawing/2014/main" id="{70E81429-D12A-3B89-2413-010E1FB60C1A}"/>
                </a:ext>
              </a:extLst>
            </p:cNvPr>
            <p:cNvSpPr txBox="1"/>
            <p:nvPr/>
          </p:nvSpPr>
          <p:spPr>
            <a:xfrm>
              <a:off x="3843803" y="3679661"/>
              <a:ext cx="638217" cy="200055"/>
            </a:xfrm>
            <a:prstGeom prst="rect">
              <a:avLst/>
            </a:prstGeom>
            <a:noFill/>
          </p:spPr>
          <p:txBody>
            <a:bodyPr wrap="square" rtlCol="0">
              <a:spAutoFit/>
            </a:bodyPr>
            <a:lstStyle/>
            <a:p>
              <a:pPr algn="ctr"/>
              <a:r>
                <a:rPr lang="en-US" sz="700" dirty="0">
                  <a:solidFill>
                    <a:schemeClr val="tx1">
                      <a:lumMod val="50000"/>
                    </a:schemeClr>
                  </a:solidFill>
                  <a:latin typeface="Arial" panose="020B0604020202020204" pitchFamily="34" charset="0"/>
                  <a:cs typeface="Arial" panose="020B0604020202020204" pitchFamily="34" charset="0"/>
                </a:rPr>
                <a:t>Username</a:t>
              </a:r>
            </a:p>
          </p:txBody>
        </p:sp>
        <p:sp>
          <p:nvSpPr>
            <p:cNvPr id="19" name="TextBox 18">
              <a:extLst>
                <a:ext uri="{FF2B5EF4-FFF2-40B4-BE49-F238E27FC236}">
                  <a16:creationId xmlns:a16="http://schemas.microsoft.com/office/drawing/2014/main" id="{2ED28B20-F3F8-E9C2-D22F-CBDE22519D6D}"/>
                </a:ext>
              </a:extLst>
            </p:cNvPr>
            <p:cNvSpPr txBox="1"/>
            <p:nvPr/>
          </p:nvSpPr>
          <p:spPr>
            <a:xfrm>
              <a:off x="3843803" y="4007389"/>
              <a:ext cx="638217" cy="200055"/>
            </a:xfrm>
            <a:prstGeom prst="rect">
              <a:avLst/>
            </a:prstGeom>
            <a:noFill/>
          </p:spPr>
          <p:txBody>
            <a:bodyPr wrap="square" rtlCol="0">
              <a:spAutoFit/>
            </a:bodyPr>
            <a:lstStyle/>
            <a:p>
              <a:pPr algn="ctr"/>
              <a:r>
                <a:rPr lang="en-US" sz="700" dirty="0">
                  <a:solidFill>
                    <a:schemeClr val="tx1">
                      <a:lumMod val="50000"/>
                    </a:schemeClr>
                  </a:solidFill>
                  <a:latin typeface="Arial" panose="020B0604020202020204" pitchFamily="34" charset="0"/>
                  <a:cs typeface="Arial" panose="020B0604020202020204" pitchFamily="34" charset="0"/>
                </a:rPr>
                <a:t>Password</a:t>
              </a:r>
            </a:p>
          </p:txBody>
        </p:sp>
        <p:sp>
          <p:nvSpPr>
            <p:cNvPr id="20" name="Rectangle 19">
              <a:extLst>
                <a:ext uri="{FF2B5EF4-FFF2-40B4-BE49-F238E27FC236}">
                  <a16:creationId xmlns:a16="http://schemas.microsoft.com/office/drawing/2014/main" id="{6D17E523-9299-3FB0-36D3-3B26EBEC4EFF}"/>
                </a:ext>
              </a:extLst>
            </p:cNvPr>
            <p:cNvSpPr/>
            <p:nvPr/>
          </p:nvSpPr>
          <p:spPr>
            <a:xfrm>
              <a:off x="3550950" y="4460723"/>
              <a:ext cx="1528213" cy="29380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panose="020B0604020202020204" pitchFamily="34" charset="0"/>
                  <a:cs typeface="Arial" panose="020B0604020202020204" pitchFamily="34" charset="0"/>
                </a:rPr>
                <a:t>LOGIN</a:t>
              </a:r>
            </a:p>
          </p:txBody>
        </p:sp>
      </p:grpSp>
      <p:pic>
        <p:nvPicPr>
          <p:cNvPr id="21" name="Picture 4" descr="قطاع التعليم والطلاب جامعة بنها">
            <a:extLst>
              <a:ext uri="{FF2B5EF4-FFF2-40B4-BE49-F238E27FC236}">
                <a16:creationId xmlns:a16="http://schemas.microsoft.com/office/drawing/2014/main" id="{188697CF-6808-E024-532C-23BCCAFEB8E7}"/>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9530965" y="1494856"/>
            <a:ext cx="1115780" cy="11157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70CCBD7-4E4E-F110-EB61-6E623EA75E8B}"/>
              </a:ext>
            </a:extLst>
          </p:cNvPr>
          <p:cNvSpPr txBox="1"/>
          <p:nvPr/>
        </p:nvSpPr>
        <p:spPr>
          <a:xfrm>
            <a:off x="8772237" y="5066452"/>
            <a:ext cx="2633230" cy="261610"/>
          </a:xfrm>
          <a:prstGeom prst="rect">
            <a:avLst/>
          </a:prstGeom>
          <a:noFill/>
        </p:spPr>
        <p:txBody>
          <a:bodyPr wrap="square" rtlCol="0">
            <a:spAutoFit/>
          </a:bodyPr>
          <a:lstStyle/>
          <a:p>
            <a:pPr algn="ctr"/>
            <a:r>
              <a:rPr lang="en-US" sz="1100" dirty="0">
                <a:solidFill>
                  <a:schemeClr val="tx1">
                    <a:lumMod val="65000"/>
                  </a:schemeClr>
                </a:solidFill>
                <a:latin typeface="Arial" panose="020B0604020202020204" pitchFamily="34" charset="0"/>
                <a:cs typeface="Arial" panose="020B0604020202020204" pitchFamily="34" charset="0"/>
              </a:rPr>
              <a:t>Create new user ? </a:t>
            </a:r>
            <a:r>
              <a:rPr lang="en-US" sz="1100" u="sng" dirty="0">
                <a:solidFill>
                  <a:schemeClr val="tx1">
                    <a:lumMod val="65000"/>
                  </a:schemeClr>
                </a:solidFill>
                <a:latin typeface="Arial" panose="020B0604020202020204" pitchFamily="34" charset="0"/>
                <a:cs typeface="Arial" panose="020B0604020202020204" pitchFamily="34" charset="0"/>
              </a:rPr>
              <a:t>Signup</a:t>
            </a:r>
          </a:p>
        </p:txBody>
      </p:sp>
      <p:sp>
        <p:nvSpPr>
          <p:cNvPr id="9" name="Cube 8">
            <a:extLst>
              <a:ext uri="{FF2B5EF4-FFF2-40B4-BE49-F238E27FC236}">
                <a16:creationId xmlns:a16="http://schemas.microsoft.com/office/drawing/2014/main" id="{6B61D42B-6568-2997-179C-B3AFC85FF4A7}"/>
              </a:ext>
            </a:extLst>
          </p:cNvPr>
          <p:cNvSpPr/>
          <p:nvPr/>
        </p:nvSpPr>
        <p:spPr>
          <a:xfrm>
            <a:off x="4626792" y="1290242"/>
            <a:ext cx="3932133" cy="2121479"/>
          </a:xfrm>
          <a:prstGeom prst="cube">
            <a:avLst>
              <a:gd name="adj" fmla="val 4201"/>
            </a:avLst>
          </a:prstGeom>
          <a:solidFill>
            <a:srgbClr val="18173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 page</a:t>
            </a:r>
            <a:br>
              <a:rPr lang="en-US" dirty="0"/>
            </a:br>
            <a:r>
              <a:rPr lang="en-US" dirty="0"/>
              <a:t> </a:t>
            </a:r>
            <a:br>
              <a:rPr lang="en-US" dirty="0"/>
            </a:br>
            <a:r>
              <a:rPr lang="en-US" dirty="0"/>
              <a:t>the user (Student): Can enter his name as a username and use his ID to use it as a password.</a:t>
            </a:r>
          </a:p>
        </p:txBody>
      </p:sp>
      <p:sp>
        <p:nvSpPr>
          <p:cNvPr id="22" name="Rectangle: Rounded Corners 21">
            <a:extLst>
              <a:ext uri="{FF2B5EF4-FFF2-40B4-BE49-F238E27FC236}">
                <a16:creationId xmlns:a16="http://schemas.microsoft.com/office/drawing/2014/main" id="{D57AD892-F442-D51F-2EA4-CD18CFC42B01}"/>
              </a:ext>
            </a:extLst>
          </p:cNvPr>
          <p:cNvSpPr/>
          <p:nvPr/>
        </p:nvSpPr>
        <p:spPr>
          <a:xfrm>
            <a:off x="571302" y="841304"/>
            <a:ext cx="2584579" cy="5131837"/>
          </a:xfrm>
          <a:prstGeom prst="roundRect">
            <a:avLst/>
          </a:prstGeom>
          <a:solidFill>
            <a:srgbClr val="0E0E20"/>
          </a:solidFill>
          <a:ln w="28575"/>
          <a:effectLst>
            <a:outerShdw blurRad="279400" dir="180000" sx="106000" sy="106000" algn="t" rotWithShape="0">
              <a:prstClr val="black">
                <a:alpha val="31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a:extLst>
              <a:ext uri="{FF2B5EF4-FFF2-40B4-BE49-F238E27FC236}">
                <a16:creationId xmlns:a16="http://schemas.microsoft.com/office/drawing/2014/main" id="{57038215-0903-B0E8-1D11-6ED908186AE5}"/>
              </a:ext>
            </a:extLst>
          </p:cNvPr>
          <p:cNvSpPr/>
          <p:nvPr/>
        </p:nvSpPr>
        <p:spPr>
          <a:xfrm flipH="1">
            <a:off x="1799948" y="938458"/>
            <a:ext cx="127286" cy="1272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663D045-863A-CD32-4814-B530C91217B5}"/>
              </a:ext>
            </a:extLst>
          </p:cNvPr>
          <p:cNvSpPr/>
          <p:nvPr/>
        </p:nvSpPr>
        <p:spPr>
          <a:xfrm flipH="1">
            <a:off x="1832333" y="970843"/>
            <a:ext cx="62516" cy="62516"/>
          </a:xfrm>
          <a:prstGeom prst="ellipse">
            <a:avLst/>
          </a:prstGeom>
          <a:solidFill>
            <a:schemeClr val="bg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63171975-CB10-BB70-7DFE-25E705C173C2}"/>
              </a:ext>
            </a:extLst>
          </p:cNvPr>
          <p:cNvSpPr/>
          <p:nvPr/>
        </p:nvSpPr>
        <p:spPr>
          <a:xfrm>
            <a:off x="1368291" y="841304"/>
            <a:ext cx="990600" cy="62515"/>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AD97EC0-69AE-5C32-51B2-403D66C4A086}"/>
              </a:ext>
            </a:extLst>
          </p:cNvPr>
          <p:cNvGrpSpPr/>
          <p:nvPr/>
        </p:nvGrpSpPr>
        <p:grpSpPr>
          <a:xfrm>
            <a:off x="808943" y="1195919"/>
            <a:ext cx="2067898" cy="4559532"/>
            <a:chOff x="3281109" y="1217697"/>
            <a:chExt cx="2067898" cy="3866534"/>
          </a:xfrm>
        </p:grpSpPr>
        <p:sp>
          <p:nvSpPr>
            <p:cNvPr id="29" name="Rectangle: Rounded Corners 28">
              <a:extLst>
                <a:ext uri="{FF2B5EF4-FFF2-40B4-BE49-F238E27FC236}">
                  <a16:creationId xmlns:a16="http://schemas.microsoft.com/office/drawing/2014/main" id="{5AD2939A-4FEE-0EAF-C65E-3EB6F0700289}"/>
                </a:ext>
              </a:extLst>
            </p:cNvPr>
            <p:cNvSpPr/>
            <p:nvPr/>
          </p:nvSpPr>
          <p:spPr>
            <a:xfrm>
              <a:off x="3281109" y="1217697"/>
              <a:ext cx="2067898" cy="3866534"/>
            </a:xfrm>
            <a:prstGeom prst="roundRect">
              <a:avLst>
                <a:gd name="adj" fmla="val 12245"/>
              </a:avLst>
            </a:prstGeom>
            <a:solidFill>
              <a:srgbClr val="191838">
                <a:alpha val="38824"/>
              </a:srgbClr>
            </a:solidFill>
            <a:ln>
              <a:noFill/>
            </a:ln>
            <a:effectLst>
              <a:outerShdw blurRad="50800" dir="2400000" sx="102000" sy="102000" algn="tl"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6196B41A-6697-5DDC-7900-220A813436CC}"/>
                </a:ext>
              </a:extLst>
            </p:cNvPr>
            <p:cNvSpPr txBox="1"/>
            <p:nvPr/>
          </p:nvSpPr>
          <p:spPr>
            <a:xfrm>
              <a:off x="3731628" y="1297684"/>
              <a:ext cx="1210490"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Signup</a:t>
              </a:r>
            </a:p>
          </p:txBody>
        </p:sp>
        <p:sp>
          <p:nvSpPr>
            <p:cNvPr id="31" name="Rectangle: Rounded Corners 30">
              <a:extLst>
                <a:ext uri="{FF2B5EF4-FFF2-40B4-BE49-F238E27FC236}">
                  <a16:creationId xmlns:a16="http://schemas.microsoft.com/office/drawing/2014/main" id="{4692ADD6-6180-A02A-3748-99809B0BC20B}"/>
                </a:ext>
              </a:extLst>
            </p:cNvPr>
            <p:cNvSpPr/>
            <p:nvPr/>
          </p:nvSpPr>
          <p:spPr>
            <a:xfrm>
              <a:off x="3550950" y="2086389"/>
              <a:ext cx="1528213" cy="246221"/>
            </a:xfrm>
            <a:prstGeom prst="roundRect">
              <a:avLst>
                <a:gd name="adj" fmla="val 0"/>
              </a:avLst>
            </a:prstGeom>
            <a:solidFill>
              <a:srgbClr val="1D1C40">
                <a:alpha val="72941"/>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31">
              <a:extLst>
                <a:ext uri="{FF2B5EF4-FFF2-40B4-BE49-F238E27FC236}">
                  <a16:creationId xmlns:a16="http://schemas.microsoft.com/office/drawing/2014/main" id="{22D26AAD-822B-D66A-D8EC-DD4B33E9551F}"/>
                </a:ext>
              </a:extLst>
            </p:cNvPr>
            <p:cNvSpPr/>
            <p:nvPr/>
          </p:nvSpPr>
          <p:spPr>
            <a:xfrm>
              <a:off x="3550950" y="2458247"/>
              <a:ext cx="1528213" cy="246221"/>
            </a:xfrm>
            <a:prstGeom prst="roundRect">
              <a:avLst>
                <a:gd name="adj" fmla="val 0"/>
              </a:avLst>
            </a:prstGeom>
            <a:solidFill>
              <a:srgbClr val="1D1C40">
                <a:alpha val="72941"/>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descr="User with solid fill">
              <a:extLst>
                <a:ext uri="{FF2B5EF4-FFF2-40B4-BE49-F238E27FC236}">
                  <a16:creationId xmlns:a16="http://schemas.microsoft.com/office/drawing/2014/main" id="{2C04806A-7D27-84BB-BB83-182D318DEF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3575918" y="2097741"/>
              <a:ext cx="223520" cy="223520"/>
            </a:xfrm>
            <a:prstGeom prst="rect">
              <a:avLst/>
            </a:prstGeom>
          </p:spPr>
        </p:pic>
        <p:pic>
          <p:nvPicPr>
            <p:cNvPr id="35" name="Graphic 34" descr="Lock with solid fill">
              <a:extLst>
                <a:ext uri="{FF2B5EF4-FFF2-40B4-BE49-F238E27FC236}">
                  <a16:creationId xmlns:a16="http://schemas.microsoft.com/office/drawing/2014/main" id="{DC0E8EE3-78E8-6641-0528-09400C02222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flipH="1">
              <a:off x="3575918" y="2474678"/>
              <a:ext cx="223520" cy="223520"/>
            </a:xfrm>
            <a:prstGeom prst="rect">
              <a:avLst/>
            </a:prstGeom>
          </p:spPr>
        </p:pic>
        <p:sp>
          <p:nvSpPr>
            <p:cNvPr id="36" name="TextBox 35">
              <a:extLst>
                <a:ext uri="{FF2B5EF4-FFF2-40B4-BE49-F238E27FC236}">
                  <a16:creationId xmlns:a16="http://schemas.microsoft.com/office/drawing/2014/main" id="{61854C1F-E938-DEB6-883B-200FC77FF2DF}"/>
                </a:ext>
              </a:extLst>
            </p:cNvPr>
            <p:cNvSpPr txBox="1"/>
            <p:nvPr/>
          </p:nvSpPr>
          <p:spPr>
            <a:xfrm>
              <a:off x="3843803" y="2116858"/>
              <a:ext cx="638217" cy="200055"/>
            </a:xfrm>
            <a:prstGeom prst="rect">
              <a:avLst/>
            </a:prstGeom>
            <a:noFill/>
          </p:spPr>
          <p:txBody>
            <a:bodyPr wrap="square" rtlCol="0">
              <a:spAutoFit/>
            </a:bodyPr>
            <a:lstStyle/>
            <a:p>
              <a:pPr algn="ctr"/>
              <a:r>
                <a:rPr lang="en-US" sz="700" dirty="0">
                  <a:solidFill>
                    <a:schemeClr val="tx1">
                      <a:lumMod val="50000"/>
                    </a:schemeClr>
                  </a:solidFill>
                  <a:latin typeface="Arial" panose="020B0604020202020204" pitchFamily="34" charset="0"/>
                  <a:cs typeface="Arial" panose="020B0604020202020204" pitchFamily="34" charset="0"/>
                </a:rPr>
                <a:t>Username</a:t>
              </a:r>
            </a:p>
          </p:txBody>
        </p:sp>
        <p:sp>
          <p:nvSpPr>
            <p:cNvPr id="37" name="TextBox 36">
              <a:extLst>
                <a:ext uri="{FF2B5EF4-FFF2-40B4-BE49-F238E27FC236}">
                  <a16:creationId xmlns:a16="http://schemas.microsoft.com/office/drawing/2014/main" id="{7408DD1E-55E6-4CC1-2DFF-3026F63FB085}"/>
                </a:ext>
              </a:extLst>
            </p:cNvPr>
            <p:cNvSpPr txBox="1"/>
            <p:nvPr/>
          </p:nvSpPr>
          <p:spPr>
            <a:xfrm>
              <a:off x="3843803" y="2497187"/>
              <a:ext cx="638217" cy="200055"/>
            </a:xfrm>
            <a:prstGeom prst="rect">
              <a:avLst/>
            </a:prstGeom>
            <a:noFill/>
          </p:spPr>
          <p:txBody>
            <a:bodyPr wrap="square" rtlCol="0">
              <a:spAutoFit/>
            </a:bodyPr>
            <a:lstStyle/>
            <a:p>
              <a:pPr algn="ctr"/>
              <a:r>
                <a:rPr lang="en-US" sz="700" dirty="0">
                  <a:solidFill>
                    <a:schemeClr val="tx1">
                      <a:lumMod val="50000"/>
                    </a:schemeClr>
                  </a:solidFill>
                  <a:latin typeface="Arial" panose="020B0604020202020204" pitchFamily="34" charset="0"/>
                  <a:cs typeface="Arial" panose="020B0604020202020204" pitchFamily="34" charset="0"/>
                </a:rPr>
                <a:t>Password</a:t>
              </a:r>
            </a:p>
          </p:txBody>
        </p:sp>
        <p:sp>
          <p:nvSpPr>
            <p:cNvPr id="38" name="Rectangle 37">
              <a:extLst>
                <a:ext uri="{FF2B5EF4-FFF2-40B4-BE49-F238E27FC236}">
                  <a16:creationId xmlns:a16="http://schemas.microsoft.com/office/drawing/2014/main" id="{AD32EB0D-8BA9-ADBA-3B80-68D2277038BC}"/>
                </a:ext>
              </a:extLst>
            </p:cNvPr>
            <p:cNvSpPr/>
            <p:nvPr/>
          </p:nvSpPr>
          <p:spPr>
            <a:xfrm>
              <a:off x="3567742" y="4272725"/>
              <a:ext cx="1528213" cy="29380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rial" panose="020B0604020202020204" pitchFamily="34" charset="0"/>
                  <a:cs typeface="Arial" panose="020B0604020202020204" pitchFamily="34" charset="0"/>
                </a:rPr>
                <a:t>Signup</a:t>
              </a:r>
            </a:p>
          </p:txBody>
        </p:sp>
      </p:grpSp>
      <p:sp>
        <p:nvSpPr>
          <p:cNvPr id="40" name="TextBox 39">
            <a:extLst>
              <a:ext uri="{FF2B5EF4-FFF2-40B4-BE49-F238E27FC236}">
                <a16:creationId xmlns:a16="http://schemas.microsoft.com/office/drawing/2014/main" id="{FEC420D3-32BB-9F85-5A9C-8A5B4FB6DC0D}"/>
              </a:ext>
            </a:extLst>
          </p:cNvPr>
          <p:cNvSpPr txBox="1"/>
          <p:nvPr/>
        </p:nvSpPr>
        <p:spPr>
          <a:xfrm>
            <a:off x="544979" y="5275970"/>
            <a:ext cx="2633230" cy="261610"/>
          </a:xfrm>
          <a:prstGeom prst="rect">
            <a:avLst/>
          </a:prstGeom>
          <a:noFill/>
        </p:spPr>
        <p:txBody>
          <a:bodyPr wrap="square" rtlCol="0">
            <a:spAutoFit/>
          </a:bodyPr>
          <a:lstStyle/>
          <a:p>
            <a:pPr algn="ctr"/>
            <a:r>
              <a:rPr lang="en-US" sz="1100" dirty="0">
                <a:solidFill>
                  <a:schemeClr val="tx1">
                    <a:lumMod val="65000"/>
                  </a:schemeClr>
                </a:solidFill>
                <a:latin typeface="Arial" panose="020B0604020202020204" pitchFamily="34" charset="0"/>
                <a:cs typeface="Arial" panose="020B0604020202020204" pitchFamily="34" charset="0"/>
              </a:rPr>
              <a:t>Already a user ? </a:t>
            </a:r>
            <a:r>
              <a:rPr lang="en-US" sz="1100" u="sng" dirty="0">
                <a:solidFill>
                  <a:schemeClr val="tx1">
                    <a:lumMod val="65000"/>
                  </a:schemeClr>
                </a:solidFill>
                <a:latin typeface="Arial" panose="020B0604020202020204" pitchFamily="34" charset="0"/>
                <a:cs typeface="Arial" panose="020B0604020202020204" pitchFamily="34" charset="0"/>
              </a:rPr>
              <a:t>Login</a:t>
            </a:r>
          </a:p>
        </p:txBody>
      </p:sp>
      <p:sp>
        <p:nvSpPr>
          <p:cNvPr id="41" name="Rectangle: Rounded Corners 40">
            <a:extLst>
              <a:ext uri="{FF2B5EF4-FFF2-40B4-BE49-F238E27FC236}">
                <a16:creationId xmlns:a16="http://schemas.microsoft.com/office/drawing/2014/main" id="{64618EE6-D042-2934-090A-0FDA94E9083D}"/>
              </a:ext>
            </a:extLst>
          </p:cNvPr>
          <p:cNvSpPr/>
          <p:nvPr/>
        </p:nvSpPr>
        <p:spPr>
          <a:xfrm>
            <a:off x="898545" y="3104329"/>
            <a:ext cx="901403" cy="290351"/>
          </a:xfrm>
          <a:prstGeom prst="roundRect">
            <a:avLst>
              <a:gd name="adj" fmla="val 0"/>
            </a:avLst>
          </a:prstGeom>
          <a:solidFill>
            <a:srgbClr val="1D1C40">
              <a:alpha val="72941"/>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schemeClr>
                </a:solidFill>
              </a:rPr>
              <a:t>Sub-1</a:t>
            </a:r>
            <a:endParaRPr lang="en-US" dirty="0">
              <a:solidFill>
                <a:schemeClr val="tx1">
                  <a:lumMod val="65000"/>
                </a:schemeClr>
              </a:solidFill>
            </a:endParaRPr>
          </a:p>
        </p:txBody>
      </p:sp>
      <p:pic>
        <p:nvPicPr>
          <p:cNvPr id="43" name="Graphic 42" descr="Books with solid fill">
            <a:extLst>
              <a:ext uri="{FF2B5EF4-FFF2-40B4-BE49-F238E27FC236}">
                <a16:creationId xmlns:a16="http://schemas.microsoft.com/office/drawing/2014/main" id="{64BC7364-DEB7-235B-1923-D0259A76BCB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8545" y="3102185"/>
            <a:ext cx="292495" cy="292495"/>
          </a:xfrm>
          <a:prstGeom prst="rect">
            <a:avLst/>
          </a:prstGeom>
        </p:spPr>
      </p:pic>
      <p:sp>
        <p:nvSpPr>
          <p:cNvPr id="61" name="Rectangle: Rounded Corners 60">
            <a:extLst>
              <a:ext uri="{FF2B5EF4-FFF2-40B4-BE49-F238E27FC236}">
                <a16:creationId xmlns:a16="http://schemas.microsoft.com/office/drawing/2014/main" id="{29D07219-0376-4642-C670-646100B1C438}"/>
              </a:ext>
            </a:extLst>
          </p:cNvPr>
          <p:cNvSpPr/>
          <p:nvPr/>
        </p:nvSpPr>
        <p:spPr>
          <a:xfrm>
            <a:off x="1887693" y="3106473"/>
            <a:ext cx="901403" cy="290351"/>
          </a:xfrm>
          <a:prstGeom prst="roundRect">
            <a:avLst>
              <a:gd name="adj" fmla="val 0"/>
            </a:avLst>
          </a:prstGeom>
          <a:solidFill>
            <a:srgbClr val="1D1C40">
              <a:alpha val="72941"/>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schemeClr>
                </a:solidFill>
              </a:rPr>
              <a:t>Sub-2</a:t>
            </a:r>
            <a:endParaRPr lang="en-US" dirty="0">
              <a:solidFill>
                <a:schemeClr val="tx1">
                  <a:lumMod val="65000"/>
                </a:schemeClr>
              </a:solidFill>
            </a:endParaRPr>
          </a:p>
        </p:txBody>
      </p:sp>
      <p:pic>
        <p:nvPicPr>
          <p:cNvPr id="62" name="Graphic 61" descr="Books with solid fill">
            <a:extLst>
              <a:ext uri="{FF2B5EF4-FFF2-40B4-BE49-F238E27FC236}">
                <a16:creationId xmlns:a16="http://schemas.microsoft.com/office/drawing/2014/main" id="{657C3D67-5B3C-9C0A-A4C2-392895B7F14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887693" y="3104329"/>
            <a:ext cx="292495" cy="292495"/>
          </a:xfrm>
          <a:prstGeom prst="rect">
            <a:avLst/>
          </a:prstGeom>
        </p:spPr>
      </p:pic>
      <p:sp>
        <p:nvSpPr>
          <p:cNvPr id="63" name="Rectangle: Rounded Corners 62">
            <a:extLst>
              <a:ext uri="{FF2B5EF4-FFF2-40B4-BE49-F238E27FC236}">
                <a16:creationId xmlns:a16="http://schemas.microsoft.com/office/drawing/2014/main" id="{07D8389B-7BAE-BEE0-C881-E82D7D8BA17E}"/>
              </a:ext>
            </a:extLst>
          </p:cNvPr>
          <p:cNvSpPr/>
          <p:nvPr/>
        </p:nvSpPr>
        <p:spPr>
          <a:xfrm>
            <a:off x="898545" y="3454244"/>
            <a:ext cx="901403" cy="290351"/>
          </a:xfrm>
          <a:prstGeom prst="roundRect">
            <a:avLst>
              <a:gd name="adj" fmla="val 0"/>
            </a:avLst>
          </a:prstGeom>
          <a:solidFill>
            <a:srgbClr val="1D1C40">
              <a:alpha val="72941"/>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schemeClr>
                </a:solidFill>
              </a:rPr>
              <a:t>Sub-3</a:t>
            </a:r>
            <a:endParaRPr lang="en-US" dirty="0">
              <a:solidFill>
                <a:schemeClr val="tx1">
                  <a:lumMod val="65000"/>
                </a:schemeClr>
              </a:solidFill>
            </a:endParaRPr>
          </a:p>
        </p:txBody>
      </p:sp>
      <p:pic>
        <p:nvPicPr>
          <p:cNvPr id="64" name="Graphic 63" descr="Books with solid fill">
            <a:extLst>
              <a:ext uri="{FF2B5EF4-FFF2-40B4-BE49-F238E27FC236}">
                <a16:creationId xmlns:a16="http://schemas.microsoft.com/office/drawing/2014/main" id="{1649DDDF-51E8-DD8F-A2CC-B5691F516E2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8545" y="3452100"/>
            <a:ext cx="292495" cy="292495"/>
          </a:xfrm>
          <a:prstGeom prst="rect">
            <a:avLst/>
          </a:prstGeom>
        </p:spPr>
      </p:pic>
      <p:sp>
        <p:nvSpPr>
          <p:cNvPr id="65" name="Rectangle: Rounded Corners 64">
            <a:extLst>
              <a:ext uri="{FF2B5EF4-FFF2-40B4-BE49-F238E27FC236}">
                <a16:creationId xmlns:a16="http://schemas.microsoft.com/office/drawing/2014/main" id="{28D8C698-ED3F-17F7-5F1D-CB488FB744FA}"/>
              </a:ext>
            </a:extLst>
          </p:cNvPr>
          <p:cNvSpPr/>
          <p:nvPr/>
        </p:nvSpPr>
        <p:spPr>
          <a:xfrm>
            <a:off x="1887693" y="3452137"/>
            <a:ext cx="901403" cy="290351"/>
          </a:xfrm>
          <a:prstGeom prst="roundRect">
            <a:avLst>
              <a:gd name="adj" fmla="val 0"/>
            </a:avLst>
          </a:prstGeom>
          <a:solidFill>
            <a:srgbClr val="1D1C40">
              <a:alpha val="72941"/>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schemeClr>
                </a:solidFill>
              </a:rPr>
              <a:t>Sub-4</a:t>
            </a:r>
            <a:endParaRPr lang="en-US" dirty="0">
              <a:solidFill>
                <a:schemeClr val="tx1">
                  <a:lumMod val="65000"/>
                </a:schemeClr>
              </a:solidFill>
            </a:endParaRPr>
          </a:p>
        </p:txBody>
      </p:sp>
      <p:pic>
        <p:nvPicPr>
          <p:cNvPr id="66" name="Graphic 65" descr="Books with solid fill">
            <a:extLst>
              <a:ext uri="{FF2B5EF4-FFF2-40B4-BE49-F238E27FC236}">
                <a16:creationId xmlns:a16="http://schemas.microsoft.com/office/drawing/2014/main" id="{DEB3E026-F38A-6297-5F03-8BB61152EB5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887693" y="3449993"/>
            <a:ext cx="292495" cy="292495"/>
          </a:xfrm>
          <a:prstGeom prst="rect">
            <a:avLst/>
          </a:prstGeom>
        </p:spPr>
      </p:pic>
      <p:sp>
        <p:nvSpPr>
          <p:cNvPr id="67" name="Rectangle: Rounded Corners 66">
            <a:extLst>
              <a:ext uri="{FF2B5EF4-FFF2-40B4-BE49-F238E27FC236}">
                <a16:creationId xmlns:a16="http://schemas.microsoft.com/office/drawing/2014/main" id="{BC655839-7B87-937A-7457-02329CA8032C}"/>
              </a:ext>
            </a:extLst>
          </p:cNvPr>
          <p:cNvSpPr/>
          <p:nvPr/>
        </p:nvSpPr>
        <p:spPr>
          <a:xfrm>
            <a:off x="898545" y="3844699"/>
            <a:ext cx="901403" cy="290351"/>
          </a:xfrm>
          <a:prstGeom prst="roundRect">
            <a:avLst>
              <a:gd name="adj" fmla="val 0"/>
            </a:avLst>
          </a:prstGeom>
          <a:solidFill>
            <a:srgbClr val="1D1C40">
              <a:alpha val="72941"/>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schemeClr>
                </a:solidFill>
              </a:rPr>
              <a:t>Sub-5</a:t>
            </a:r>
            <a:endParaRPr lang="en-US" dirty="0">
              <a:solidFill>
                <a:schemeClr val="tx1">
                  <a:lumMod val="65000"/>
                </a:schemeClr>
              </a:solidFill>
            </a:endParaRPr>
          </a:p>
        </p:txBody>
      </p:sp>
      <p:pic>
        <p:nvPicPr>
          <p:cNvPr id="68" name="Graphic 67" descr="Books with solid fill">
            <a:extLst>
              <a:ext uri="{FF2B5EF4-FFF2-40B4-BE49-F238E27FC236}">
                <a16:creationId xmlns:a16="http://schemas.microsoft.com/office/drawing/2014/main" id="{A169F5FB-0D5A-41C8-11C6-86AE625D0FA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8545" y="3842555"/>
            <a:ext cx="292495" cy="292495"/>
          </a:xfrm>
          <a:prstGeom prst="rect">
            <a:avLst/>
          </a:prstGeom>
        </p:spPr>
      </p:pic>
      <p:sp>
        <p:nvSpPr>
          <p:cNvPr id="69" name="Rectangle: Rounded Corners 68">
            <a:extLst>
              <a:ext uri="{FF2B5EF4-FFF2-40B4-BE49-F238E27FC236}">
                <a16:creationId xmlns:a16="http://schemas.microsoft.com/office/drawing/2014/main" id="{4D487102-66CC-38DA-2BD4-216B1CE2EA05}"/>
              </a:ext>
            </a:extLst>
          </p:cNvPr>
          <p:cNvSpPr/>
          <p:nvPr/>
        </p:nvSpPr>
        <p:spPr>
          <a:xfrm>
            <a:off x="1887693" y="3847464"/>
            <a:ext cx="901403" cy="290351"/>
          </a:xfrm>
          <a:prstGeom prst="roundRect">
            <a:avLst>
              <a:gd name="adj" fmla="val 0"/>
            </a:avLst>
          </a:prstGeom>
          <a:solidFill>
            <a:srgbClr val="1D1C40">
              <a:alpha val="72941"/>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schemeClr>
                </a:solidFill>
              </a:rPr>
              <a:t>Sub-6</a:t>
            </a:r>
            <a:endParaRPr lang="en-US" dirty="0">
              <a:solidFill>
                <a:schemeClr val="tx1">
                  <a:lumMod val="65000"/>
                </a:schemeClr>
              </a:solidFill>
            </a:endParaRPr>
          </a:p>
        </p:txBody>
      </p:sp>
      <p:pic>
        <p:nvPicPr>
          <p:cNvPr id="70" name="Graphic 69" descr="Books with solid fill">
            <a:extLst>
              <a:ext uri="{FF2B5EF4-FFF2-40B4-BE49-F238E27FC236}">
                <a16:creationId xmlns:a16="http://schemas.microsoft.com/office/drawing/2014/main" id="{92EB225B-B936-C965-7362-442B9E4C67B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887693" y="3845320"/>
            <a:ext cx="292495" cy="292495"/>
          </a:xfrm>
          <a:prstGeom prst="rect">
            <a:avLst/>
          </a:prstGeom>
        </p:spPr>
      </p:pic>
      <p:sp>
        <p:nvSpPr>
          <p:cNvPr id="71" name="Rectangle: Rounded Corners 70">
            <a:extLst>
              <a:ext uri="{FF2B5EF4-FFF2-40B4-BE49-F238E27FC236}">
                <a16:creationId xmlns:a16="http://schemas.microsoft.com/office/drawing/2014/main" id="{00AC1835-8A1A-FB07-CF40-4069D45D65DD}"/>
              </a:ext>
            </a:extLst>
          </p:cNvPr>
          <p:cNvSpPr/>
          <p:nvPr/>
        </p:nvSpPr>
        <p:spPr>
          <a:xfrm>
            <a:off x="898545" y="4181667"/>
            <a:ext cx="901403" cy="290351"/>
          </a:xfrm>
          <a:prstGeom prst="roundRect">
            <a:avLst>
              <a:gd name="adj" fmla="val 0"/>
            </a:avLst>
          </a:prstGeom>
          <a:solidFill>
            <a:srgbClr val="1D1C40">
              <a:alpha val="72941"/>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schemeClr>
                </a:solidFill>
              </a:rPr>
              <a:t>Sub-7</a:t>
            </a:r>
            <a:endParaRPr lang="en-US" dirty="0">
              <a:solidFill>
                <a:schemeClr val="tx1">
                  <a:lumMod val="65000"/>
                </a:schemeClr>
              </a:solidFill>
            </a:endParaRPr>
          </a:p>
        </p:txBody>
      </p:sp>
      <p:pic>
        <p:nvPicPr>
          <p:cNvPr id="72" name="Graphic 71" descr="Books with solid fill">
            <a:extLst>
              <a:ext uri="{FF2B5EF4-FFF2-40B4-BE49-F238E27FC236}">
                <a16:creationId xmlns:a16="http://schemas.microsoft.com/office/drawing/2014/main" id="{9AA086E5-EC59-D0DA-A855-F0FEA816E33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8545" y="4179523"/>
            <a:ext cx="292495" cy="292495"/>
          </a:xfrm>
          <a:prstGeom prst="rect">
            <a:avLst/>
          </a:prstGeom>
        </p:spPr>
      </p:pic>
      <p:sp>
        <p:nvSpPr>
          <p:cNvPr id="73" name="Rectangle: Rounded Corners 72">
            <a:extLst>
              <a:ext uri="{FF2B5EF4-FFF2-40B4-BE49-F238E27FC236}">
                <a16:creationId xmlns:a16="http://schemas.microsoft.com/office/drawing/2014/main" id="{2370DCEF-1A7C-8B55-AA96-98327BE9B1C9}"/>
              </a:ext>
            </a:extLst>
          </p:cNvPr>
          <p:cNvSpPr/>
          <p:nvPr/>
        </p:nvSpPr>
        <p:spPr>
          <a:xfrm>
            <a:off x="1887693" y="4198660"/>
            <a:ext cx="901403" cy="290351"/>
          </a:xfrm>
          <a:prstGeom prst="roundRect">
            <a:avLst>
              <a:gd name="adj" fmla="val 0"/>
            </a:avLst>
          </a:prstGeom>
          <a:solidFill>
            <a:srgbClr val="1D1C40">
              <a:alpha val="72941"/>
            </a:srgb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lumMod val="65000"/>
                  </a:schemeClr>
                </a:solidFill>
              </a:rPr>
              <a:t>Sub-8</a:t>
            </a:r>
            <a:endParaRPr lang="en-US" dirty="0">
              <a:solidFill>
                <a:schemeClr val="tx1">
                  <a:lumMod val="65000"/>
                </a:schemeClr>
              </a:solidFill>
            </a:endParaRPr>
          </a:p>
        </p:txBody>
      </p:sp>
      <p:pic>
        <p:nvPicPr>
          <p:cNvPr id="74" name="Graphic 73" descr="Books with solid fill">
            <a:extLst>
              <a:ext uri="{FF2B5EF4-FFF2-40B4-BE49-F238E27FC236}">
                <a16:creationId xmlns:a16="http://schemas.microsoft.com/office/drawing/2014/main" id="{9FEBEF32-F824-3137-3AD0-39D712F9AC2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887693" y="4196516"/>
            <a:ext cx="292495" cy="292495"/>
          </a:xfrm>
          <a:prstGeom prst="rect">
            <a:avLst/>
          </a:prstGeom>
        </p:spPr>
      </p:pic>
      <p:sp>
        <p:nvSpPr>
          <p:cNvPr id="75" name="Cube 74">
            <a:extLst>
              <a:ext uri="{FF2B5EF4-FFF2-40B4-BE49-F238E27FC236}">
                <a16:creationId xmlns:a16="http://schemas.microsoft.com/office/drawing/2014/main" id="{F63B357D-C5FF-8B1D-55A5-51FB24AA9AF4}"/>
              </a:ext>
            </a:extLst>
          </p:cNvPr>
          <p:cNvSpPr/>
          <p:nvPr/>
        </p:nvSpPr>
        <p:spPr>
          <a:xfrm>
            <a:off x="3389488" y="3583465"/>
            <a:ext cx="3932133" cy="2121479"/>
          </a:xfrm>
          <a:prstGeom prst="cube">
            <a:avLst>
              <a:gd name="adj" fmla="val 4201"/>
            </a:avLst>
          </a:prstGeom>
          <a:solidFill>
            <a:srgbClr val="18173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Signup page</a:t>
            </a:r>
            <a:br>
              <a:rPr lang="en-US" dirty="0"/>
            </a:br>
            <a:br>
              <a:rPr lang="en-US" dirty="0"/>
            </a:br>
            <a:r>
              <a:rPr lang="en-US" dirty="0"/>
              <a:t>the user (Student): If the student not a user can create user and select his subjects.</a:t>
            </a:r>
          </a:p>
        </p:txBody>
      </p:sp>
    </p:spTree>
    <p:extLst>
      <p:ext uri="{BB962C8B-B14F-4D97-AF65-F5344CB8AC3E}">
        <p14:creationId xmlns:p14="http://schemas.microsoft.com/office/powerpoint/2010/main" val="1916293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down)">
                                      <p:cBhvr>
                                        <p:cTn id="35" dur="500"/>
                                        <p:tgtEl>
                                          <p:spTgt spid="22"/>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down)">
                                      <p:cBhvr>
                                        <p:cTn id="38" dur="500"/>
                                        <p:tgtEl>
                                          <p:spTgt spid="2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down)">
                                      <p:cBhvr>
                                        <p:cTn id="41" dur="500"/>
                                        <p:tgtEl>
                                          <p:spTgt spid="26"/>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par>
                                <p:cTn id="45" presetID="22" presetClass="entr" presetSubtype="4"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500"/>
                                        <p:tgtEl>
                                          <p:spTgt spid="28"/>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wipe(down)">
                                      <p:cBhvr>
                                        <p:cTn id="50" dur="500"/>
                                        <p:tgtEl>
                                          <p:spTgt spid="40"/>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wipe(down)">
                                      <p:cBhvr>
                                        <p:cTn id="53" dur="500"/>
                                        <p:tgtEl>
                                          <p:spTgt spid="41"/>
                                        </p:tgtEl>
                                      </p:cBhvr>
                                    </p:animEffect>
                                  </p:childTnLst>
                                </p:cTn>
                              </p:par>
                              <p:par>
                                <p:cTn id="54" presetID="22" presetClass="entr" presetSubtype="4" fill="hold" nodeType="with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wipe(down)">
                                      <p:cBhvr>
                                        <p:cTn id="56" dur="500"/>
                                        <p:tgtEl>
                                          <p:spTgt spid="43"/>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wipe(down)">
                                      <p:cBhvr>
                                        <p:cTn id="59" dur="500"/>
                                        <p:tgtEl>
                                          <p:spTgt spid="61"/>
                                        </p:tgtEl>
                                      </p:cBhvr>
                                    </p:animEffect>
                                  </p:childTnLst>
                                </p:cTn>
                              </p:par>
                              <p:par>
                                <p:cTn id="60" presetID="22" presetClass="entr" presetSubtype="4" fill="hold" nodeType="with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wipe(down)">
                                      <p:cBhvr>
                                        <p:cTn id="62" dur="500"/>
                                        <p:tgtEl>
                                          <p:spTgt spid="62"/>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par>
                                <p:cTn id="66" presetID="22" presetClass="entr" presetSubtype="4" fill="hold" nodeType="withEffect">
                                  <p:stCondLst>
                                    <p:cond delay="0"/>
                                  </p:stCondLst>
                                  <p:childTnLst>
                                    <p:set>
                                      <p:cBhvr>
                                        <p:cTn id="67" dur="1" fill="hold">
                                          <p:stCondLst>
                                            <p:cond delay="0"/>
                                          </p:stCondLst>
                                        </p:cTn>
                                        <p:tgtEl>
                                          <p:spTgt spid="64"/>
                                        </p:tgtEl>
                                        <p:attrNameLst>
                                          <p:attrName>style.visibility</p:attrName>
                                        </p:attrNameLst>
                                      </p:cBhvr>
                                      <p:to>
                                        <p:strVal val="visible"/>
                                      </p:to>
                                    </p:set>
                                    <p:animEffect transition="in" filter="wipe(down)">
                                      <p:cBhvr>
                                        <p:cTn id="68" dur="500"/>
                                        <p:tgtEl>
                                          <p:spTgt spid="64"/>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wipe(down)">
                                      <p:cBhvr>
                                        <p:cTn id="71" dur="500"/>
                                        <p:tgtEl>
                                          <p:spTgt spid="65"/>
                                        </p:tgtEl>
                                      </p:cBhvr>
                                    </p:animEffect>
                                  </p:childTnLst>
                                </p:cTn>
                              </p:par>
                              <p:par>
                                <p:cTn id="72" presetID="22" presetClass="entr" presetSubtype="4" fill="hold" nodeType="withEffect">
                                  <p:stCondLst>
                                    <p:cond delay="0"/>
                                  </p:stCondLst>
                                  <p:childTnLst>
                                    <p:set>
                                      <p:cBhvr>
                                        <p:cTn id="73" dur="1" fill="hold">
                                          <p:stCondLst>
                                            <p:cond delay="0"/>
                                          </p:stCondLst>
                                        </p:cTn>
                                        <p:tgtEl>
                                          <p:spTgt spid="66"/>
                                        </p:tgtEl>
                                        <p:attrNameLst>
                                          <p:attrName>style.visibility</p:attrName>
                                        </p:attrNameLst>
                                      </p:cBhvr>
                                      <p:to>
                                        <p:strVal val="visible"/>
                                      </p:to>
                                    </p:set>
                                    <p:animEffect transition="in" filter="wipe(down)">
                                      <p:cBhvr>
                                        <p:cTn id="74" dur="500"/>
                                        <p:tgtEl>
                                          <p:spTgt spid="66"/>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wipe(down)">
                                      <p:cBhvr>
                                        <p:cTn id="77" dur="500"/>
                                        <p:tgtEl>
                                          <p:spTgt spid="67"/>
                                        </p:tgtEl>
                                      </p:cBhvr>
                                    </p:animEffect>
                                  </p:childTnLst>
                                </p:cTn>
                              </p:par>
                              <p:par>
                                <p:cTn id="78" presetID="22" presetClass="entr" presetSubtype="4" fill="hold" nodeType="with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wipe(down)">
                                      <p:cBhvr>
                                        <p:cTn id="80" dur="500"/>
                                        <p:tgtEl>
                                          <p:spTgt spid="68"/>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animEffect transition="in" filter="wipe(down)">
                                      <p:cBhvr>
                                        <p:cTn id="83" dur="500"/>
                                        <p:tgtEl>
                                          <p:spTgt spid="69"/>
                                        </p:tgtEl>
                                      </p:cBhvr>
                                    </p:animEffect>
                                  </p:childTnLst>
                                </p:cTn>
                              </p:par>
                              <p:par>
                                <p:cTn id="84" presetID="22" presetClass="entr" presetSubtype="4" fill="hold" nodeType="withEffect">
                                  <p:stCondLst>
                                    <p:cond delay="0"/>
                                  </p:stCondLst>
                                  <p:childTnLst>
                                    <p:set>
                                      <p:cBhvr>
                                        <p:cTn id="85" dur="1" fill="hold">
                                          <p:stCondLst>
                                            <p:cond delay="0"/>
                                          </p:stCondLst>
                                        </p:cTn>
                                        <p:tgtEl>
                                          <p:spTgt spid="70"/>
                                        </p:tgtEl>
                                        <p:attrNameLst>
                                          <p:attrName>style.visibility</p:attrName>
                                        </p:attrNameLst>
                                      </p:cBhvr>
                                      <p:to>
                                        <p:strVal val="visible"/>
                                      </p:to>
                                    </p:set>
                                    <p:animEffect transition="in" filter="wipe(down)">
                                      <p:cBhvr>
                                        <p:cTn id="86" dur="500"/>
                                        <p:tgtEl>
                                          <p:spTgt spid="70"/>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71"/>
                                        </p:tgtEl>
                                        <p:attrNameLst>
                                          <p:attrName>style.visibility</p:attrName>
                                        </p:attrNameLst>
                                      </p:cBhvr>
                                      <p:to>
                                        <p:strVal val="visible"/>
                                      </p:to>
                                    </p:set>
                                    <p:animEffect transition="in" filter="wipe(down)">
                                      <p:cBhvr>
                                        <p:cTn id="89" dur="500"/>
                                        <p:tgtEl>
                                          <p:spTgt spid="71"/>
                                        </p:tgtEl>
                                      </p:cBhvr>
                                    </p:animEffect>
                                  </p:childTnLst>
                                </p:cTn>
                              </p:par>
                              <p:par>
                                <p:cTn id="90" presetID="22" presetClass="entr" presetSubtype="4" fill="hold" nodeType="with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wipe(down)">
                                      <p:cBhvr>
                                        <p:cTn id="92" dur="500"/>
                                        <p:tgtEl>
                                          <p:spTgt spid="72"/>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wipe(down)">
                                      <p:cBhvr>
                                        <p:cTn id="95" dur="500"/>
                                        <p:tgtEl>
                                          <p:spTgt spid="73"/>
                                        </p:tgtEl>
                                      </p:cBhvr>
                                    </p:animEffect>
                                  </p:childTnLst>
                                </p:cTn>
                              </p:par>
                              <p:par>
                                <p:cTn id="96" presetID="22" presetClass="entr" presetSubtype="4" fill="hold" nodeType="withEffect">
                                  <p:stCondLst>
                                    <p:cond delay="0"/>
                                  </p:stCondLst>
                                  <p:childTnLst>
                                    <p:set>
                                      <p:cBhvr>
                                        <p:cTn id="97" dur="1" fill="hold">
                                          <p:stCondLst>
                                            <p:cond delay="0"/>
                                          </p:stCondLst>
                                        </p:cTn>
                                        <p:tgtEl>
                                          <p:spTgt spid="74"/>
                                        </p:tgtEl>
                                        <p:attrNameLst>
                                          <p:attrName>style.visibility</p:attrName>
                                        </p:attrNameLst>
                                      </p:cBhvr>
                                      <p:to>
                                        <p:strVal val="visible"/>
                                      </p:to>
                                    </p:set>
                                    <p:animEffect transition="in" filter="wipe(down)">
                                      <p:cBhvr>
                                        <p:cTn id="98" dur="500"/>
                                        <p:tgtEl>
                                          <p:spTgt spid="7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wipe(down)">
                                      <p:cBhvr>
                                        <p:cTn id="103"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7" grpId="0"/>
      <p:bldP spid="9" grpId="0" animBg="1"/>
      <p:bldP spid="22" grpId="0" animBg="1"/>
      <p:bldP spid="24" grpId="0" animBg="1"/>
      <p:bldP spid="26" grpId="0" animBg="1"/>
      <p:bldP spid="27" grpId="0" animBg="1"/>
      <p:bldP spid="40" grpId="0"/>
      <p:bldP spid="41" grpId="0" animBg="1"/>
      <p:bldP spid="61" grpId="0" animBg="1"/>
      <p:bldP spid="63" grpId="0" animBg="1"/>
      <p:bldP spid="65" grpId="0" animBg="1"/>
      <p:bldP spid="67" grpId="0" animBg="1"/>
      <p:bldP spid="69" grpId="0" animBg="1"/>
      <p:bldP spid="71" grpId="0" animBg="1"/>
      <p:bldP spid="73" grpId="0" animBg="1"/>
      <p:bldP spid="7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81735"/>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008198D-FCF3-41E4-A622-7191D7174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1" name="Rectangle: Rounded Corners 1110">
            <a:extLst>
              <a:ext uri="{FF2B5EF4-FFF2-40B4-BE49-F238E27FC236}">
                <a16:creationId xmlns:a16="http://schemas.microsoft.com/office/drawing/2014/main" id="{12B25F88-81FB-4679-1F6F-4978EC0E249F}"/>
              </a:ext>
            </a:extLst>
          </p:cNvPr>
          <p:cNvSpPr/>
          <p:nvPr/>
        </p:nvSpPr>
        <p:spPr>
          <a:xfrm>
            <a:off x="8852760" y="838750"/>
            <a:ext cx="2584579" cy="5131837"/>
          </a:xfrm>
          <a:prstGeom prst="roundRect">
            <a:avLst/>
          </a:prstGeom>
          <a:solidFill>
            <a:srgbClr val="0E0E20"/>
          </a:solidFill>
          <a:ln w="28575"/>
          <a:effectLst>
            <a:outerShdw blurRad="279400" dir="180000" sx="106000" sy="106000" algn="t" rotWithShape="0">
              <a:prstClr val="black">
                <a:alpha val="31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2" name="Oval 1111">
            <a:extLst>
              <a:ext uri="{FF2B5EF4-FFF2-40B4-BE49-F238E27FC236}">
                <a16:creationId xmlns:a16="http://schemas.microsoft.com/office/drawing/2014/main" id="{C26E61D4-3152-F784-BB95-0ECADDA341C5}"/>
              </a:ext>
            </a:extLst>
          </p:cNvPr>
          <p:cNvSpPr/>
          <p:nvPr/>
        </p:nvSpPr>
        <p:spPr>
          <a:xfrm flipH="1">
            <a:off x="10085360" y="960235"/>
            <a:ext cx="127286" cy="1272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13" name="Oval 1112">
            <a:extLst>
              <a:ext uri="{FF2B5EF4-FFF2-40B4-BE49-F238E27FC236}">
                <a16:creationId xmlns:a16="http://schemas.microsoft.com/office/drawing/2014/main" id="{3ACCC16F-7114-496A-52D7-A36D72BA84A7}"/>
              </a:ext>
            </a:extLst>
          </p:cNvPr>
          <p:cNvSpPr/>
          <p:nvPr/>
        </p:nvSpPr>
        <p:spPr>
          <a:xfrm flipH="1">
            <a:off x="10117745" y="992620"/>
            <a:ext cx="62516" cy="62516"/>
          </a:xfrm>
          <a:prstGeom prst="ellipse">
            <a:avLst/>
          </a:prstGeom>
          <a:solidFill>
            <a:schemeClr val="bg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14" name="Rectangle: Rounded Corners 1113">
            <a:extLst>
              <a:ext uri="{FF2B5EF4-FFF2-40B4-BE49-F238E27FC236}">
                <a16:creationId xmlns:a16="http://schemas.microsoft.com/office/drawing/2014/main" id="{F9F83072-C631-2CA7-FC93-85C333E7817F}"/>
              </a:ext>
            </a:extLst>
          </p:cNvPr>
          <p:cNvSpPr/>
          <p:nvPr/>
        </p:nvSpPr>
        <p:spPr>
          <a:xfrm>
            <a:off x="9653703" y="863081"/>
            <a:ext cx="990600" cy="62515"/>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15" name="Picture 4" descr="قطاع التعليم والطلاب جامعة بنها">
            <a:extLst>
              <a:ext uri="{FF2B5EF4-FFF2-40B4-BE49-F238E27FC236}">
                <a16:creationId xmlns:a16="http://schemas.microsoft.com/office/drawing/2014/main" id="{780478E9-E599-4AA3-6C6E-72F02E435D89}"/>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8995675" y="1298517"/>
            <a:ext cx="462350" cy="462350"/>
          </a:xfrm>
          <a:prstGeom prst="rect">
            <a:avLst/>
          </a:prstGeom>
          <a:noFill/>
          <a:extLst>
            <a:ext uri="{909E8E84-426E-40DD-AFC4-6F175D3DCCD1}">
              <a14:hiddenFill xmlns:a14="http://schemas.microsoft.com/office/drawing/2010/main">
                <a:solidFill>
                  <a:srgbClr val="FFFFFF"/>
                </a:solidFill>
              </a14:hiddenFill>
            </a:ext>
          </a:extLst>
        </p:spPr>
      </p:pic>
      <p:sp>
        <p:nvSpPr>
          <p:cNvPr id="1116" name="TextBox 1115">
            <a:extLst>
              <a:ext uri="{FF2B5EF4-FFF2-40B4-BE49-F238E27FC236}">
                <a16:creationId xmlns:a16="http://schemas.microsoft.com/office/drawing/2014/main" id="{9795B302-C2AE-C62D-19CC-DBD62E35B654}"/>
              </a:ext>
            </a:extLst>
          </p:cNvPr>
          <p:cNvSpPr txBox="1"/>
          <p:nvPr/>
        </p:nvSpPr>
        <p:spPr>
          <a:xfrm>
            <a:off x="9434599" y="1321943"/>
            <a:ext cx="710451" cy="276999"/>
          </a:xfrm>
          <a:prstGeom prst="rect">
            <a:avLst/>
          </a:prstGeom>
          <a:noFill/>
        </p:spPr>
        <p:txBody>
          <a:bodyPr wrap="none" rtlCol="0">
            <a:spAutoFit/>
          </a:bodyPr>
          <a:lstStyle/>
          <a:p>
            <a:r>
              <a:rPr lang="ar-EG" sz="1200" dirty="0">
                <a:latin typeface="Sakkal Majalla" panose="02000000000000000000" pitchFamily="2" charset="-78"/>
                <a:cs typeface="Sakkal Majalla" panose="02000000000000000000" pitchFamily="2" charset="-78"/>
              </a:rPr>
              <a:t>هندسة شبرا</a:t>
            </a:r>
            <a:endParaRPr lang="en-US" sz="1200" dirty="0">
              <a:latin typeface="Sakkal Majalla" panose="02000000000000000000" pitchFamily="2" charset="-78"/>
              <a:cs typeface="Sakkal Majalla" panose="02000000000000000000" pitchFamily="2" charset="-78"/>
            </a:endParaRPr>
          </a:p>
        </p:txBody>
      </p:sp>
      <p:sp>
        <p:nvSpPr>
          <p:cNvPr id="1117" name="TextBox 1116">
            <a:extLst>
              <a:ext uri="{FF2B5EF4-FFF2-40B4-BE49-F238E27FC236}">
                <a16:creationId xmlns:a16="http://schemas.microsoft.com/office/drawing/2014/main" id="{B43EB5A1-5213-4B86-536A-D98CFA0738DB}"/>
              </a:ext>
            </a:extLst>
          </p:cNvPr>
          <p:cNvSpPr txBox="1"/>
          <p:nvPr/>
        </p:nvSpPr>
        <p:spPr>
          <a:xfrm>
            <a:off x="9434599" y="1483868"/>
            <a:ext cx="989373" cy="276999"/>
          </a:xfrm>
          <a:prstGeom prst="rect">
            <a:avLst/>
          </a:prstGeom>
          <a:noFill/>
        </p:spPr>
        <p:txBody>
          <a:bodyPr wrap="none" rtlCol="0">
            <a:spAutoFit/>
          </a:bodyPr>
          <a:lstStyle/>
          <a:p>
            <a:r>
              <a:rPr lang="en-US" sz="1200" dirty="0">
                <a:latin typeface="Sakkal Majalla" panose="02000000000000000000" pitchFamily="2" charset="-78"/>
                <a:cs typeface="Sakkal Majalla" panose="02000000000000000000" pitchFamily="2" charset="-78"/>
              </a:rPr>
              <a:t>Benha University</a:t>
            </a:r>
          </a:p>
        </p:txBody>
      </p:sp>
      <p:sp>
        <p:nvSpPr>
          <p:cNvPr id="1141" name="TextBox 1140">
            <a:extLst>
              <a:ext uri="{FF2B5EF4-FFF2-40B4-BE49-F238E27FC236}">
                <a16:creationId xmlns:a16="http://schemas.microsoft.com/office/drawing/2014/main" id="{D8E6C381-BD6D-1BF3-819E-98551F7BF94F}"/>
              </a:ext>
            </a:extLst>
          </p:cNvPr>
          <p:cNvSpPr txBox="1"/>
          <p:nvPr/>
        </p:nvSpPr>
        <p:spPr>
          <a:xfrm>
            <a:off x="8989441" y="2352127"/>
            <a:ext cx="1441196" cy="338554"/>
          </a:xfrm>
          <a:prstGeom prst="rect">
            <a:avLst/>
          </a:prstGeom>
          <a:noFill/>
        </p:spPr>
        <p:txBody>
          <a:bodyPr wrap="square" rtlCol="0">
            <a:spAutoFit/>
          </a:bodyPr>
          <a:lstStyle/>
          <a:p>
            <a:r>
              <a:rPr lang="en-US" sz="1600" b="1" dirty="0">
                <a:solidFill>
                  <a:schemeClr val="tx1">
                    <a:lumMod val="75000"/>
                  </a:schemeClr>
                </a:solidFill>
                <a:latin typeface="Arial" panose="020B0604020202020204" pitchFamily="34" charset="0"/>
                <a:cs typeface="Arial" panose="020B0604020202020204" pitchFamily="34" charset="0"/>
              </a:rPr>
              <a:t>Floors</a:t>
            </a:r>
            <a:endParaRPr lang="en-US" sz="1400" dirty="0">
              <a:solidFill>
                <a:schemeClr val="tx1">
                  <a:lumMod val="75000"/>
                </a:schemeClr>
              </a:solidFill>
              <a:latin typeface="Arial" panose="020B0604020202020204" pitchFamily="34" charset="0"/>
              <a:cs typeface="Arial" panose="020B0604020202020204" pitchFamily="34" charset="0"/>
            </a:endParaRPr>
          </a:p>
        </p:txBody>
      </p:sp>
      <p:sp>
        <p:nvSpPr>
          <p:cNvPr id="1119" name="Rectangle: Rounded Corners 1118">
            <a:extLst>
              <a:ext uri="{FF2B5EF4-FFF2-40B4-BE49-F238E27FC236}">
                <a16:creationId xmlns:a16="http://schemas.microsoft.com/office/drawing/2014/main" id="{B73F20E3-6FF7-BE86-1703-9F6B64143310}"/>
              </a:ext>
            </a:extLst>
          </p:cNvPr>
          <p:cNvSpPr/>
          <p:nvPr/>
        </p:nvSpPr>
        <p:spPr>
          <a:xfrm>
            <a:off x="8989441" y="2835246"/>
            <a:ext cx="1040435" cy="1070705"/>
          </a:xfrm>
          <a:prstGeom prst="roundRect">
            <a:avLst>
              <a:gd name="adj" fmla="val 12245"/>
            </a:avLst>
          </a:prstGeom>
          <a:solidFill>
            <a:srgbClr val="191838">
              <a:alpha val="38824"/>
            </a:srgbClr>
          </a:solidFill>
          <a:ln>
            <a:noFill/>
          </a:ln>
          <a:effectLst>
            <a:outerShdw blurRad="50800" dist="38100" dir="8100000" algn="tr"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4" name="Rectangle: Rounded Corners 1123">
            <a:extLst>
              <a:ext uri="{FF2B5EF4-FFF2-40B4-BE49-F238E27FC236}">
                <a16:creationId xmlns:a16="http://schemas.microsoft.com/office/drawing/2014/main" id="{8069B5D6-258E-DF01-4EF1-774A7893DCFA}"/>
              </a:ext>
            </a:extLst>
          </p:cNvPr>
          <p:cNvSpPr/>
          <p:nvPr/>
        </p:nvSpPr>
        <p:spPr>
          <a:xfrm>
            <a:off x="10257585" y="2835246"/>
            <a:ext cx="1040435" cy="1070705"/>
          </a:xfrm>
          <a:prstGeom prst="roundRect">
            <a:avLst>
              <a:gd name="adj" fmla="val 12245"/>
            </a:avLst>
          </a:prstGeom>
          <a:solidFill>
            <a:srgbClr val="191838">
              <a:alpha val="38824"/>
            </a:srgbClr>
          </a:solidFill>
          <a:ln>
            <a:noFill/>
          </a:ln>
          <a:effectLst>
            <a:outerShdw blurRad="50800" dist="38100" dir="8100000" algn="tr"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9" name="Rectangle: Rounded Corners 1128">
            <a:extLst>
              <a:ext uri="{FF2B5EF4-FFF2-40B4-BE49-F238E27FC236}">
                <a16:creationId xmlns:a16="http://schemas.microsoft.com/office/drawing/2014/main" id="{7F9FF775-EE4E-4F80-03A2-81ED72A371A5}"/>
              </a:ext>
            </a:extLst>
          </p:cNvPr>
          <p:cNvSpPr/>
          <p:nvPr/>
        </p:nvSpPr>
        <p:spPr>
          <a:xfrm>
            <a:off x="8989441" y="4007920"/>
            <a:ext cx="1040435" cy="1070705"/>
          </a:xfrm>
          <a:prstGeom prst="roundRect">
            <a:avLst>
              <a:gd name="adj" fmla="val 12245"/>
            </a:avLst>
          </a:prstGeom>
          <a:solidFill>
            <a:srgbClr val="191838">
              <a:alpha val="38824"/>
            </a:srgbClr>
          </a:solidFill>
          <a:ln>
            <a:noFill/>
          </a:ln>
          <a:effectLst>
            <a:outerShdw blurRad="50800" dist="38100" dir="8100000" algn="tr"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4" name="Rectangle: Rounded Corners 1133">
            <a:extLst>
              <a:ext uri="{FF2B5EF4-FFF2-40B4-BE49-F238E27FC236}">
                <a16:creationId xmlns:a16="http://schemas.microsoft.com/office/drawing/2014/main" id="{55424544-DFD4-06B9-0811-380E07051A7C}"/>
              </a:ext>
            </a:extLst>
          </p:cNvPr>
          <p:cNvSpPr/>
          <p:nvPr/>
        </p:nvSpPr>
        <p:spPr>
          <a:xfrm>
            <a:off x="10257585" y="4007920"/>
            <a:ext cx="1040435" cy="1070705"/>
          </a:xfrm>
          <a:prstGeom prst="roundRect">
            <a:avLst>
              <a:gd name="adj" fmla="val 12245"/>
            </a:avLst>
          </a:prstGeom>
          <a:solidFill>
            <a:srgbClr val="191838">
              <a:alpha val="38824"/>
            </a:srgbClr>
          </a:solidFill>
          <a:ln>
            <a:noFill/>
          </a:ln>
          <a:effectLst>
            <a:outerShdw blurRad="50800" dist="38100" dir="8100000" algn="tr"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48" name="Graphic 1147" descr="Upstairs with solid fill">
            <a:extLst>
              <a:ext uri="{FF2B5EF4-FFF2-40B4-BE49-F238E27FC236}">
                <a16:creationId xmlns:a16="http://schemas.microsoft.com/office/drawing/2014/main" id="{C2C1CC9A-50F4-A361-5D66-5987E8AC84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2458" y="2913398"/>
            <a:ext cx="914400" cy="914400"/>
          </a:xfrm>
          <a:prstGeom prst="rect">
            <a:avLst/>
          </a:prstGeom>
        </p:spPr>
      </p:pic>
      <p:pic>
        <p:nvPicPr>
          <p:cNvPr id="1150" name="Graphic 1149" descr="Upstairs with solid fill">
            <a:extLst>
              <a:ext uri="{FF2B5EF4-FFF2-40B4-BE49-F238E27FC236}">
                <a16:creationId xmlns:a16="http://schemas.microsoft.com/office/drawing/2014/main" id="{D33FAE23-C586-CED9-AF76-59FEE2565A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4064" y="4086072"/>
            <a:ext cx="914400" cy="914400"/>
          </a:xfrm>
          <a:prstGeom prst="rect">
            <a:avLst/>
          </a:prstGeom>
        </p:spPr>
      </p:pic>
      <p:pic>
        <p:nvPicPr>
          <p:cNvPr id="1151" name="Graphic 1150" descr="Upstairs with solid fill">
            <a:extLst>
              <a:ext uri="{FF2B5EF4-FFF2-40B4-BE49-F238E27FC236}">
                <a16:creationId xmlns:a16="http://schemas.microsoft.com/office/drawing/2014/main" id="{D610A983-C84E-3248-A19E-FBD0B094EB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96731" y="4086072"/>
            <a:ext cx="914400" cy="914400"/>
          </a:xfrm>
          <a:prstGeom prst="rect">
            <a:avLst/>
          </a:prstGeom>
        </p:spPr>
      </p:pic>
      <p:sp>
        <p:nvSpPr>
          <p:cNvPr id="1144" name="TextBox 1143">
            <a:extLst>
              <a:ext uri="{FF2B5EF4-FFF2-40B4-BE49-F238E27FC236}">
                <a16:creationId xmlns:a16="http://schemas.microsoft.com/office/drawing/2014/main" id="{B19768C2-84F0-4ABC-394A-49D24E8E4DC2}"/>
              </a:ext>
            </a:extLst>
          </p:cNvPr>
          <p:cNvSpPr txBox="1"/>
          <p:nvPr/>
        </p:nvSpPr>
        <p:spPr>
          <a:xfrm>
            <a:off x="9007598" y="3124377"/>
            <a:ext cx="999039" cy="492443"/>
          </a:xfrm>
          <a:prstGeom prst="rect">
            <a:avLst/>
          </a:prstGeom>
          <a:noFill/>
        </p:spPr>
        <p:txBody>
          <a:bodyPr wrap="square" rtlCol="0">
            <a:spAutoFit/>
          </a:bodyPr>
          <a:lstStyle/>
          <a:p>
            <a:pPr algn="ctr"/>
            <a:r>
              <a:rPr lang="en-US" sz="1400" b="1" dirty="0">
                <a:solidFill>
                  <a:schemeClr val="tx1">
                    <a:lumMod val="75000"/>
                  </a:schemeClr>
                </a:solidFill>
                <a:latin typeface="Arial" panose="020B0604020202020204" pitchFamily="34" charset="0"/>
                <a:cs typeface="Arial" panose="020B0604020202020204" pitchFamily="34" charset="0"/>
              </a:rPr>
              <a:t>First</a:t>
            </a:r>
          </a:p>
          <a:p>
            <a:pPr algn="ctr"/>
            <a:r>
              <a:rPr lang="en-US" sz="1200" dirty="0">
                <a:solidFill>
                  <a:schemeClr val="tx1">
                    <a:lumMod val="75000"/>
                  </a:schemeClr>
                </a:solidFill>
                <a:latin typeface="Arial" panose="020B0604020202020204" pitchFamily="34" charset="0"/>
                <a:cs typeface="Arial" panose="020B0604020202020204" pitchFamily="34" charset="0"/>
              </a:rPr>
              <a:t> Floor</a:t>
            </a:r>
          </a:p>
        </p:txBody>
      </p:sp>
      <p:pic>
        <p:nvPicPr>
          <p:cNvPr id="1149" name="Graphic 1148" descr="Upstairs with solid fill">
            <a:extLst>
              <a:ext uri="{FF2B5EF4-FFF2-40B4-BE49-F238E27FC236}">
                <a16:creationId xmlns:a16="http://schemas.microsoft.com/office/drawing/2014/main" id="{72959B4E-2207-96E4-0DEB-6768EA9284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30599" y="2913398"/>
            <a:ext cx="914400" cy="914400"/>
          </a:xfrm>
          <a:prstGeom prst="rect">
            <a:avLst/>
          </a:prstGeom>
        </p:spPr>
      </p:pic>
      <p:sp>
        <p:nvSpPr>
          <p:cNvPr id="1142" name="TextBox 1141">
            <a:extLst>
              <a:ext uri="{FF2B5EF4-FFF2-40B4-BE49-F238E27FC236}">
                <a16:creationId xmlns:a16="http://schemas.microsoft.com/office/drawing/2014/main" id="{E5ACE662-BC64-24F7-DD57-F106C26E031C}"/>
              </a:ext>
            </a:extLst>
          </p:cNvPr>
          <p:cNvSpPr txBox="1"/>
          <p:nvPr/>
        </p:nvSpPr>
        <p:spPr>
          <a:xfrm>
            <a:off x="9007598" y="4297051"/>
            <a:ext cx="999039" cy="492443"/>
          </a:xfrm>
          <a:prstGeom prst="rect">
            <a:avLst/>
          </a:prstGeom>
          <a:noFill/>
        </p:spPr>
        <p:txBody>
          <a:bodyPr wrap="square" rtlCol="0">
            <a:spAutoFit/>
          </a:bodyPr>
          <a:lstStyle/>
          <a:p>
            <a:pPr algn="ctr"/>
            <a:r>
              <a:rPr lang="en-US" sz="1400" b="1" dirty="0">
                <a:solidFill>
                  <a:schemeClr val="tx1">
                    <a:lumMod val="75000"/>
                  </a:schemeClr>
                </a:solidFill>
                <a:latin typeface="Arial" panose="020B0604020202020204" pitchFamily="34" charset="0"/>
                <a:cs typeface="Arial" panose="020B0604020202020204" pitchFamily="34" charset="0"/>
              </a:rPr>
              <a:t>Third</a:t>
            </a:r>
            <a:r>
              <a:rPr lang="en-US" sz="1200" dirty="0">
                <a:solidFill>
                  <a:schemeClr val="tx1">
                    <a:lumMod val="75000"/>
                  </a:schemeClr>
                </a:solidFill>
                <a:latin typeface="Arial" panose="020B0604020202020204" pitchFamily="34" charset="0"/>
                <a:cs typeface="Arial" panose="020B0604020202020204" pitchFamily="34" charset="0"/>
              </a:rPr>
              <a:t> Floor</a:t>
            </a:r>
          </a:p>
        </p:txBody>
      </p:sp>
      <p:sp>
        <p:nvSpPr>
          <p:cNvPr id="1143" name="TextBox 1142">
            <a:extLst>
              <a:ext uri="{FF2B5EF4-FFF2-40B4-BE49-F238E27FC236}">
                <a16:creationId xmlns:a16="http://schemas.microsoft.com/office/drawing/2014/main" id="{4D4DF1F8-8BEB-AFF3-B8EA-0CB54B64B6AE}"/>
              </a:ext>
            </a:extLst>
          </p:cNvPr>
          <p:cNvSpPr txBox="1"/>
          <p:nvPr/>
        </p:nvSpPr>
        <p:spPr>
          <a:xfrm>
            <a:off x="10280236" y="4297051"/>
            <a:ext cx="999039" cy="492443"/>
          </a:xfrm>
          <a:prstGeom prst="rect">
            <a:avLst/>
          </a:prstGeom>
          <a:noFill/>
        </p:spPr>
        <p:txBody>
          <a:bodyPr wrap="square" rtlCol="0">
            <a:spAutoFit/>
          </a:bodyPr>
          <a:lstStyle/>
          <a:p>
            <a:pPr algn="ctr"/>
            <a:r>
              <a:rPr lang="en-US" sz="1400" b="1" dirty="0">
                <a:solidFill>
                  <a:schemeClr val="tx1">
                    <a:lumMod val="75000"/>
                  </a:schemeClr>
                </a:solidFill>
                <a:latin typeface="Arial" panose="020B0604020202020204" pitchFamily="34" charset="0"/>
                <a:cs typeface="Arial" panose="020B0604020202020204" pitchFamily="34" charset="0"/>
              </a:rPr>
              <a:t>Fourth</a:t>
            </a:r>
            <a:r>
              <a:rPr lang="en-US" sz="1200" dirty="0">
                <a:solidFill>
                  <a:schemeClr val="tx1">
                    <a:lumMod val="75000"/>
                  </a:schemeClr>
                </a:solidFill>
                <a:latin typeface="Arial" panose="020B0604020202020204" pitchFamily="34" charset="0"/>
                <a:cs typeface="Arial" panose="020B0604020202020204" pitchFamily="34" charset="0"/>
              </a:rPr>
              <a:t> Floor</a:t>
            </a:r>
          </a:p>
        </p:txBody>
      </p:sp>
      <p:sp>
        <p:nvSpPr>
          <p:cNvPr id="1145" name="TextBox 1144">
            <a:extLst>
              <a:ext uri="{FF2B5EF4-FFF2-40B4-BE49-F238E27FC236}">
                <a16:creationId xmlns:a16="http://schemas.microsoft.com/office/drawing/2014/main" id="{70F5EB37-CEBC-6C5F-542E-DFCE407E4FA7}"/>
              </a:ext>
            </a:extLst>
          </p:cNvPr>
          <p:cNvSpPr txBox="1"/>
          <p:nvPr/>
        </p:nvSpPr>
        <p:spPr>
          <a:xfrm>
            <a:off x="10280236" y="3124377"/>
            <a:ext cx="999039" cy="492443"/>
          </a:xfrm>
          <a:prstGeom prst="rect">
            <a:avLst/>
          </a:prstGeom>
          <a:noFill/>
        </p:spPr>
        <p:txBody>
          <a:bodyPr wrap="square" rtlCol="0">
            <a:spAutoFit/>
          </a:bodyPr>
          <a:lstStyle/>
          <a:p>
            <a:pPr algn="ctr"/>
            <a:r>
              <a:rPr lang="en-US" sz="1400" b="1" dirty="0">
                <a:solidFill>
                  <a:schemeClr val="tx1">
                    <a:lumMod val="75000"/>
                  </a:schemeClr>
                </a:solidFill>
                <a:latin typeface="Arial" panose="020B0604020202020204" pitchFamily="34" charset="0"/>
                <a:cs typeface="Arial" panose="020B0604020202020204" pitchFamily="34" charset="0"/>
              </a:rPr>
              <a:t>Second</a:t>
            </a:r>
            <a:r>
              <a:rPr lang="en-US" sz="1200" dirty="0">
                <a:solidFill>
                  <a:schemeClr val="tx1">
                    <a:lumMod val="75000"/>
                  </a:schemeClr>
                </a:solidFill>
                <a:latin typeface="Arial" panose="020B0604020202020204" pitchFamily="34" charset="0"/>
                <a:cs typeface="Arial" panose="020B0604020202020204" pitchFamily="34" charset="0"/>
              </a:rPr>
              <a:t> Floor</a:t>
            </a:r>
          </a:p>
        </p:txBody>
      </p:sp>
      <p:cxnSp>
        <p:nvCxnSpPr>
          <p:cNvPr id="8" name="Connector: Curved 7">
            <a:extLst>
              <a:ext uri="{FF2B5EF4-FFF2-40B4-BE49-F238E27FC236}">
                <a16:creationId xmlns:a16="http://schemas.microsoft.com/office/drawing/2014/main" id="{7A22107D-A577-37F3-9DFE-8B51707495A7}"/>
              </a:ext>
            </a:extLst>
          </p:cNvPr>
          <p:cNvCxnSpPr>
            <a:cxnSpLocks/>
          </p:cNvCxnSpPr>
          <p:nvPr/>
        </p:nvCxnSpPr>
        <p:spPr>
          <a:xfrm>
            <a:off x="0" y="5455920"/>
            <a:ext cx="1544320" cy="1402080"/>
          </a:xfrm>
          <a:prstGeom prst="curvedConnector3">
            <a:avLst>
              <a:gd name="adj1" fmla="val 119737"/>
            </a:avLst>
          </a:prstGeom>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906D369F-D649-0B8D-EB6D-DC4212934785}"/>
              </a:ext>
            </a:extLst>
          </p:cNvPr>
          <p:cNvCxnSpPr>
            <a:cxnSpLocks/>
          </p:cNvCxnSpPr>
          <p:nvPr/>
        </p:nvCxnSpPr>
        <p:spPr>
          <a:xfrm>
            <a:off x="0" y="5293360"/>
            <a:ext cx="1942815" cy="1564640"/>
          </a:xfrm>
          <a:prstGeom prst="curvedConnector3">
            <a:avLst>
              <a:gd name="adj1" fmla="val 117984"/>
            </a:avLst>
          </a:prstGeom>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B4CD1E5E-B4E4-D46E-E99C-A73CF932284D}"/>
              </a:ext>
            </a:extLst>
          </p:cNvPr>
          <p:cNvCxnSpPr>
            <a:cxnSpLocks/>
          </p:cNvCxnSpPr>
          <p:nvPr/>
        </p:nvCxnSpPr>
        <p:spPr>
          <a:xfrm rot="10800000">
            <a:off x="6350" y="5777230"/>
            <a:ext cx="1273810" cy="1080770"/>
          </a:xfrm>
          <a:prstGeom prst="curvedConnector3">
            <a:avLst>
              <a:gd name="adj1" fmla="val -24975"/>
            </a:avLst>
          </a:prstGeom>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6DAD6395-449C-8203-6F31-98DE1EBA35C5}"/>
              </a:ext>
            </a:extLst>
          </p:cNvPr>
          <p:cNvCxnSpPr>
            <a:cxnSpLocks/>
          </p:cNvCxnSpPr>
          <p:nvPr/>
        </p:nvCxnSpPr>
        <p:spPr>
          <a:xfrm rot="10800000">
            <a:off x="6353" y="5994920"/>
            <a:ext cx="965055" cy="863082"/>
          </a:xfrm>
          <a:prstGeom prst="curvedConnector3">
            <a:avLst>
              <a:gd name="adj1" fmla="val -7903"/>
            </a:avLst>
          </a:prstGeom>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E46F0335-E1BE-0F35-EB77-7B184A64A876}"/>
              </a:ext>
            </a:extLst>
          </p:cNvPr>
          <p:cNvSpPr/>
          <p:nvPr/>
        </p:nvSpPr>
        <p:spPr>
          <a:xfrm>
            <a:off x="10790646" y="1325095"/>
            <a:ext cx="396390" cy="407924"/>
          </a:xfrm>
          <a:prstGeom prst="roundRect">
            <a:avLst>
              <a:gd name="adj" fmla="val 12245"/>
            </a:avLst>
          </a:prstGeom>
          <a:solidFill>
            <a:srgbClr val="1D1C40">
              <a:alpha val="38824"/>
            </a:srgbClr>
          </a:solidFill>
          <a:ln>
            <a:noFill/>
          </a:ln>
          <a:effectLst>
            <a:outerShdw blurRad="50800" dir="2400000" sx="102000" sy="102000" algn="tl"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Cube 37">
            <a:extLst>
              <a:ext uri="{FF2B5EF4-FFF2-40B4-BE49-F238E27FC236}">
                <a16:creationId xmlns:a16="http://schemas.microsoft.com/office/drawing/2014/main" id="{DC86FA92-F5BD-8F38-86F2-DDB9CF9FE34D}"/>
              </a:ext>
            </a:extLst>
          </p:cNvPr>
          <p:cNvSpPr/>
          <p:nvPr/>
        </p:nvSpPr>
        <p:spPr>
          <a:xfrm>
            <a:off x="4692918" y="1203295"/>
            <a:ext cx="3932133" cy="2121479"/>
          </a:xfrm>
          <a:prstGeom prst="cube">
            <a:avLst>
              <a:gd name="adj" fmla="val 4201"/>
            </a:avLst>
          </a:prstGeom>
          <a:solidFill>
            <a:srgbClr val="18173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Floors page</a:t>
            </a:r>
          </a:p>
          <a:p>
            <a:pPr algn="ctr"/>
            <a:r>
              <a:rPr lang="en-US" dirty="0"/>
              <a:t> </a:t>
            </a:r>
            <a:br>
              <a:rPr lang="en-US" dirty="0"/>
            </a:br>
            <a:r>
              <a:rPr lang="en-US" dirty="0"/>
              <a:t>the user (Student): can select any floor from this page to check the rooms    </a:t>
            </a:r>
          </a:p>
        </p:txBody>
      </p:sp>
      <p:sp>
        <p:nvSpPr>
          <p:cNvPr id="2" name="Rectangle: Rounded Corners 1">
            <a:extLst>
              <a:ext uri="{FF2B5EF4-FFF2-40B4-BE49-F238E27FC236}">
                <a16:creationId xmlns:a16="http://schemas.microsoft.com/office/drawing/2014/main" id="{976FFC46-CD63-42C0-4D78-8FB78379A25F}"/>
              </a:ext>
            </a:extLst>
          </p:cNvPr>
          <p:cNvSpPr/>
          <p:nvPr/>
        </p:nvSpPr>
        <p:spPr>
          <a:xfrm>
            <a:off x="764380" y="838750"/>
            <a:ext cx="2584579" cy="5131837"/>
          </a:xfrm>
          <a:prstGeom prst="roundRect">
            <a:avLst/>
          </a:prstGeom>
          <a:solidFill>
            <a:srgbClr val="0E0E20"/>
          </a:solidFill>
          <a:ln w="28575"/>
          <a:effectLst>
            <a:outerShdw blurRad="279400" dir="180000" sx="106000" sy="106000" algn="t" rotWithShape="0">
              <a:prstClr val="black">
                <a:alpha val="31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 name="Oval 3">
            <a:extLst>
              <a:ext uri="{FF2B5EF4-FFF2-40B4-BE49-F238E27FC236}">
                <a16:creationId xmlns:a16="http://schemas.microsoft.com/office/drawing/2014/main" id="{60BA17AF-26C7-BDDA-E6FA-636386552E89}"/>
              </a:ext>
            </a:extLst>
          </p:cNvPr>
          <p:cNvSpPr/>
          <p:nvPr/>
        </p:nvSpPr>
        <p:spPr>
          <a:xfrm flipH="1">
            <a:off x="1998299" y="960235"/>
            <a:ext cx="127286" cy="1272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AFD5FA4-F7DA-087F-74B6-78C3516BE276}"/>
              </a:ext>
            </a:extLst>
          </p:cNvPr>
          <p:cNvSpPr/>
          <p:nvPr/>
        </p:nvSpPr>
        <p:spPr>
          <a:xfrm flipH="1">
            <a:off x="2030684" y="992620"/>
            <a:ext cx="62516" cy="62516"/>
          </a:xfrm>
          <a:prstGeom prst="ellipse">
            <a:avLst/>
          </a:prstGeom>
          <a:solidFill>
            <a:schemeClr val="bg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FC1514D4-64A5-DC25-5C7D-A5F0BD91CCBD}"/>
              </a:ext>
            </a:extLst>
          </p:cNvPr>
          <p:cNvSpPr/>
          <p:nvPr/>
        </p:nvSpPr>
        <p:spPr>
          <a:xfrm>
            <a:off x="1566642" y="863081"/>
            <a:ext cx="990600" cy="62515"/>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1" name="Picture 4" descr="قطاع التعليم والطلاب جامعة بنها">
            <a:extLst>
              <a:ext uri="{FF2B5EF4-FFF2-40B4-BE49-F238E27FC236}">
                <a16:creationId xmlns:a16="http://schemas.microsoft.com/office/drawing/2014/main" id="{52ADBE91-168C-44A7-ED78-C3C54ABFE1C4}"/>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908614" y="1298517"/>
            <a:ext cx="462350" cy="462350"/>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0A4DCB7D-BD7C-A00D-8C9F-2E5CE58BA7A4}"/>
              </a:ext>
            </a:extLst>
          </p:cNvPr>
          <p:cNvSpPr txBox="1"/>
          <p:nvPr/>
        </p:nvSpPr>
        <p:spPr>
          <a:xfrm>
            <a:off x="1347538" y="1321943"/>
            <a:ext cx="710451" cy="276999"/>
          </a:xfrm>
          <a:prstGeom prst="rect">
            <a:avLst/>
          </a:prstGeom>
          <a:noFill/>
        </p:spPr>
        <p:txBody>
          <a:bodyPr wrap="none" rtlCol="0">
            <a:spAutoFit/>
          </a:bodyPr>
          <a:lstStyle/>
          <a:p>
            <a:r>
              <a:rPr lang="ar-EG" sz="1200" dirty="0">
                <a:latin typeface="Sakkal Majalla" panose="02000000000000000000" pitchFamily="2" charset="-78"/>
                <a:cs typeface="Sakkal Majalla" panose="02000000000000000000" pitchFamily="2" charset="-78"/>
              </a:rPr>
              <a:t>هندسة شبرا</a:t>
            </a:r>
            <a:endParaRPr lang="en-US" sz="1200" dirty="0">
              <a:latin typeface="Sakkal Majalla" panose="02000000000000000000" pitchFamily="2" charset="-78"/>
              <a:cs typeface="Sakkal Majalla" panose="02000000000000000000" pitchFamily="2" charset="-78"/>
            </a:endParaRPr>
          </a:p>
        </p:txBody>
      </p:sp>
      <p:sp>
        <p:nvSpPr>
          <p:cNvPr id="43" name="TextBox 42">
            <a:extLst>
              <a:ext uri="{FF2B5EF4-FFF2-40B4-BE49-F238E27FC236}">
                <a16:creationId xmlns:a16="http://schemas.microsoft.com/office/drawing/2014/main" id="{E571D735-6877-104C-54A1-6668E1F4F38E}"/>
              </a:ext>
            </a:extLst>
          </p:cNvPr>
          <p:cNvSpPr txBox="1"/>
          <p:nvPr/>
        </p:nvSpPr>
        <p:spPr>
          <a:xfrm>
            <a:off x="1347538" y="1483868"/>
            <a:ext cx="989373" cy="276999"/>
          </a:xfrm>
          <a:prstGeom prst="rect">
            <a:avLst/>
          </a:prstGeom>
          <a:noFill/>
        </p:spPr>
        <p:txBody>
          <a:bodyPr wrap="none" rtlCol="0">
            <a:spAutoFit/>
          </a:bodyPr>
          <a:lstStyle/>
          <a:p>
            <a:r>
              <a:rPr lang="en-US" sz="1200" dirty="0">
                <a:latin typeface="Sakkal Majalla" panose="02000000000000000000" pitchFamily="2" charset="-78"/>
                <a:cs typeface="Sakkal Majalla" panose="02000000000000000000" pitchFamily="2" charset="-78"/>
              </a:rPr>
              <a:t>Benha University</a:t>
            </a:r>
          </a:p>
        </p:txBody>
      </p:sp>
      <p:sp>
        <p:nvSpPr>
          <p:cNvPr id="44" name="Rectangle: Rounded Corners 43">
            <a:extLst>
              <a:ext uri="{FF2B5EF4-FFF2-40B4-BE49-F238E27FC236}">
                <a16:creationId xmlns:a16="http://schemas.microsoft.com/office/drawing/2014/main" id="{D2E46D20-3DCA-BAF4-C7C5-D9FF71E6AFB4}"/>
              </a:ext>
            </a:extLst>
          </p:cNvPr>
          <p:cNvSpPr/>
          <p:nvPr/>
        </p:nvSpPr>
        <p:spPr>
          <a:xfrm>
            <a:off x="943975" y="3222979"/>
            <a:ext cx="1040435" cy="1070705"/>
          </a:xfrm>
          <a:prstGeom prst="roundRect">
            <a:avLst>
              <a:gd name="adj" fmla="val 12245"/>
            </a:avLst>
          </a:prstGeom>
          <a:solidFill>
            <a:srgbClr val="191838">
              <a:alpha val="38824"/>
            </a:srgbClr>
          </a:solidFill>
          <a:ln>
            <a:noFill/>
          </a:ln>
          <a:effectLst>
            <a:outerShdw blurRad="50800" dist="38100" dir="8100000" algn="tr"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Rounded Corners 44">
            <a:extLst>
              <a:ext uri="{FF2B5EF4-FFF2-40B4-BE49-F238E27FC236}">
                <a16:creationId xmlns:a16="http://schemas.microsoft.com/office/drawing/2014/main" id="{2E5E1858-98C5-95E7-9522-42890207B730}"/>
              </a:ext>
            </a:extLst>
          </p:cNvPr>
          <p:cNvSpPr/>
          <p:nvPr/>
        </p:nvSpPr>
        <p:spPr>
          <a:xfrm>
            <a:off x="945647" y="4395653"/>
            <a:ext cx="1040435" cy="1070705"/>
          </a:xfrm>
          <a:prstGeom prst="roundRect">
            <a:avLst>
              <a:gd name="adj" fmla="val 12245"/>
            </a:avLst>
          </a:prstGeom>
          <a:solidFill>
            <a:srgbClr val="191838">
              <a:alpha val="38824"/>
            </a:srgbClr>
          </a:solidFill>
          <a:ln>
            <a:noFill/>
          </a:ln>
          <a:effectLst>
            <a:outerShdw blurRad="50800" dist="38100" dir="8100000" algn="tr"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Rounded Corners 45">
            <a:extLst>
              <a:ext uri="{FF2B5EF4-FFF2-40B4-BE49-F238E27FC236}">
                <a16:creationId xmlns:a16="http://schemas.microsoft.com/office/drawing/2014/main" id="{4DE0C362-9A9D-69CD-76DD-119D619EFF80}"/>
              </a:ext>
            </a:extLst>
          </p:cNvPr>
          <p:cNvSpPr/>
          <p:nvPr/>
        </p:nvSpPr>
        <p:spPr>
          <a:xfrm>
            <a:off x="2814428" y="1325095"/>
            <a:ext cx="396390" cy="407924"/>
          </a:xfrm>
          <a:prstGeom prst="roundRect">
            <a:avLst>
              <a:gd name="adj" fmla="val 12245"/>
            </a:avLst>
          </a:prstGeom>
          <a:solidFill>
            <a:srgbClr val="1D1C40">
              <a:alpha val="38824"/>
            </a:srgbClr>
          </a:solidFill>
          <a:ln>
            <a:noFill/>
          </a:ln>
          <a:effectLst>
            <a:outerShdw blurRad="50800" dir="2400000" sx="102000" sy="102000" algn="tl"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Rounded Corners 46">
            <a:extLst>
              <a:ext uri="{FF2B5EF4-FFF2-40B4-BE49-F238E27FC236}">
                <a16:creationId xmlns:a16="http://schemas.microsoft.com/office/drawing/2014/main" id="{CEFC42E1-6AB8-42F5-AEAB-746204767329}"/>
              </a:ext>
            </a:extLst>
          </p:cNvPr>
          <p:cNvSpPr/>
          <p:nvPr/>
        </p:nvSpPr>
        <p:spPr>
          <a:xfrm>
            <a:off x="942303" y="1881290"/>
            <a:ext cx="724636" cy="745722"/>
          </a:xfrm>
          <a:prstGeom prst="roundRect">
            <a:avLst>
              <a:gd name="adj" fmla="val 12245"/>
            </a:avLst>
          </a:prstGeom>
          <a:solidFill>
            <a:srgbClr val="1D1C40">
              <a:alpha val="38824"/>
            </a:srgbClr>
          </a:solidFill>
          <a:ln>
            <a:noFill/>
          </a:ln>
          <a:effectLst>
            <a:outerShdw blurRad="50800" dir="2400000" sx="102000" sy="102000" algn="tl"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Graphic 47" descr="Male profile with solid fill">
            <a:extLst>
              <a:ext uri="{FF2B5EF4-FFF2-40B4-BE49-F238E27FC236}">
                <a16:creationId xmlns:a16="http://schemas.microsoft.com/office/drawing/2014/main" id="{957DF1C7-B458-5D2C-9032-882870EF90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01096" y="1945507"/>
            <a:ext cx="607050" cy="607050"/>
          </a:xfrm>
          <a:prstGeom prst="rect">
            <a:avLst/>
          </a:prstGeom>
        </p:spPr>
      </p:pic>
      <p:sp>
        <p:nvSpPr>
          <p:cNvPr id="49" name="Rectangle: Rounded Corners 48">
            <a:extLst>
              <a:ext uri="{FF2B5EF4-FFF2-40B4-BE49-F238E27FC236}">
                <a16:creationId xmlns:a16="http://schemas.microsoft.com/office/drawing/2014/main" id="{774A364A-6AB8-6952-7324-064307B304DB}"/>
              </a:ext>
            </a:extLst>
          </p:cNvPr>
          <p:cNvSpPr/>
          <p:nvPr/>
        </p:nvSpPr>
        <p:spPr>
          <a:xfrm>
            <a:off x="2125585" y="3222979"/>
            <a:ext cx="1040435" cy="1070705"/>
          </a:xfrm>
          <a:prstGeom prst="roundRect">
            <a:avLst>
              <a:gd name="adj" fmla="val 12245"/>
            </a:avLst>
          </a:prstGeom>
          <a:solidFill>
            <a:srgbClr val="191838">
              <a:alpha val="38824"/>
            </a:srgbClr>
          </a:solidFill>
          <a:ln>
            <a:noFill/>
          </a:ln>
          <a:effectLst>
            <a:outerShdw blurRad="50800" dist="38100" dir="8100000" algn="tr"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Rounded Corners 49">
            <a:extLst>
              <a:ext uri="{FF2B5EF4-FFF2-40B4-BE49-F238E27FC236}">
                <a16:creationId xmlns:a16="http://schemas.microsoft.com/office/drawing/2014/main" id="{76322076-0BA7-9812-6D8F-7D4A3CC500EE}"/>
              </a:ext>
            </a:extLst>
          </p:cNvPr>
          <p:cNvSpPr/>
          <p:nvPr/>
        </p:nvSpPr>
        <p:spPr>
          <a:xfrm>
            <a:off x="2125585" y="4395653"/>
            <a:ext cx="1040435" cy="1070705"/>
          </a:xfrm>
          <a:prstGeom prst="roundRect">
            <a:avLst>
              <a:gd name="adj" fmla="val 12245"/>
            </a:avLst>
          </a:prstGeom>
          <a:solidFill>
            <a:srgbClr val="191838">
              <a:alpha val="38824"/>
            </a:srgbClr>
          </a:solidFill>
          <a:ln>
            <a:noFill/>
          </a:ln>
          <a:effectLst>
            <a:outerShdw blurRad="50800" dist="38100" dir="8100000" algn="tr"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7CE89F01-22A9-F66B-096E-45E76427AC60}"/>
              </a:ext>
            </a:extLst>
          </p:cNvPr>
          <p:cNvSpPr txBox="1"/>
          <p:nvPr/>
        </p:nvSpPr>
        <p:spPr>
          <a:xfrm>
            <a:off x="898445" y="2833441"/>
            <a:ext cx="1584473" cy="338554"/>
          </a:xfrm>
          <a:prstGeom prst="rect">
            <a:avLst/>
          </a:prstGeom>
          <a:noFill/>
        </p:spPr>
        <p:txBody>
          <a:bodyPr wrap="none" rtlCol="0">
            <a:spAutoFit/>
          </a:bodyPr>
          <a:lstStyle/>
          <a:p>
            <a:r>
              <a:rPr lang="en-US" sz="1600" dirty="0">
                <a:latin typeface="Calibri Light" panose="020F0302020204030204" pitchFamily="34" charset="0"/>
                <a:ea typeface="Calibri Light" panose="020F0302020204030204" pitchFamily="34" charset="0"/>
                <a:cs typeface="Calibri Light" panose="020F0302020204030204" pitchFamily="34" charset="0"/>
              </a:rPr>
              <a:t>Selected Courses</a:t>
            </a:r>
          </a:p>
        </p:txBody>
      </p:sp>
      <p:sp>
        <p:nvSpPr>
          <p:cNvPr id="52" name="TextBox 51">
            <a:extLst>
              <a:ext uri="{FF2B5EF4-FFF2-40B4-BE49-F238E27FC236}">
                <a16:creationId xmlns:a16="http://schemas.microsoft.com/office/drawing/2014/main" id="{C75DCE4E-7CA1-CCF3-948F-D313D6FDF911}"/>
              </a:ext>
            </a:extLst>
          </p:cNvPr>
          <p:cNvSpPr txBox="1"/>
          <p:nvPr/>
        </p:nvSpPr>
        <p:spPr>
          <a:xfrm>
            <a:off x="1725732" y="1911324"/>
            <a:ext cx="1261884" cy="646331"/>
          </a:xfrm>
          <a:prstGeom prst="rect">
            <a:avLst/>
          </a:prstGeom>
          <a:noFill/>
        </p:spPr>
        <p:txBody>
          <a:bodyPr wrap="none" rtlCol="0">
            <a:spAutoFit/>
          </a:bodyPr>
          <a:lstStyle/>
          <a:p>
            <a:r>
              <a:rPr lang="en-US" sz="1200" dirty="0">
                <a:latin typeface="Calibri Light" panose="020F0302020204030204" pitchFamily="34" charset="0"/>
                <a:ea typeface="Calibri Light" panose="020F0302020204030204" pitchFamily="34" charset="0"/>
                <a:cs typeface="Calibri Light" panose="020F0302020204030204" pitchFamily="34" charset="0"/>
              </a:rPr>
              <a:t>Name: Username</a:t>
            </a:r>
          </a:p>
          <a:p>
            <a:r>
              <a:rPr lang="en-US" sz="1200" dirty="0">
                <a:latin typeface="Calibri Light" panose="020F0302020204030204" pitchFamily="34" charset="0"/>
                <a:ea typeface="Calibri Light" panose="020F0302020204030204" pitchFamily="34" charset="0"/>
                <a:cs typeface="Calibri Light" panose="020F0302020204030204" pitchFamily="34" charset="0"/>
              </a:rPr>
              <a:t>GPA: 3.8</a:t>
            </a:r>
          </a:p>
          <a:p>
            <a:r>
              <a:rPr lang="en-US" sz="1200" dirty="0">
                <a:latin typeface="Calibri Light" panose="020F0302020204030204" pitchFamily="34" charset="0"/>
                <a:ea typeface="Calibri Light" panose="020F0302020204030204" pitchFamily="34" charset="0"/>
                <a:cs typeface="Calibri Light" panose="020F0302020204030204" pitchFamily="34" charset="0"/>
              </a:rPr>
              <a:t>Grade: 4</a:t>
            </a:r>
          </a:p>
        </p:txBody>
      </p:sp>
      <p:sp>
        <p:nvSpPr>
          <p:cNvPr id="53" name="TextBox 52">
            <a:extLst>
              <a:ext uri="{FF2B5EF4-FFF2-40B4-BE49-F238E27FC236}">
                <a16:creationId xmlns:a16="http://schemas.microsoft.com/office/drawing/2014/main" id="{9F6A5E1E-5F0B-CD2C-6C10-91A8EBC95AC3}"/>
              </a:ext>
            </a:extLst>
          </p:cNvPr>
          <p:cNvSpPr txBox="1"/>
          <p:nvPr/>
        </p:nvSpPr>
        <p:spPr>
          <a:xfrm>
            <a:off x="943975" y="4003218"/>
            <a:ext cx="1040435" cy="215444"/>
          </a:xfrm>
          <a:prstGeom prst="rect">
            <a:avLst/>
          </a:prstGeom>
          <a:noFill/>
        </p:spPr>
        <p:txBody>
          <a:bodyPr wrap="square">
            <a:spAutoFit/>
          </a:bodyPr>
          <a:lstStyle/>
          <a:p>
            <a:pPr algn="ctr"/>
            <a:r>
              <a:rPr lang="en-US" sz="800" dirty="0">
                <a:solidFill>
                  <a:schemeClr val="tx1">
                    <a:lumMod val="65000"/>
                  </a:schemeClr>
                </a:solidFill>
                <a:latin typeface="Arial" panose="020B0604020202020204" pitchFamily="34" charset="0"/>
                <a:cs typeface="Arial" panose="020B0604020202020204" pitchFamily="34" charset="0"/>
              </a:rPr>
              <a:t>Mobile computing</a:t>
            </a:r>
          </a:p>
        </p:txBody>
      </p:sp>
      <p:sp>
        <p:nvSpPr>
          <p:cNvPr id="54" name="TextBox 53">
            <a:extLst>
              <a:ext uri="{FF2B5EF4-FFF2-40B4-BE49-F238E27FC236}">
                <a16:creationId xmlns:a16="http://schemas.microsoft.com/office/drawing/2014/main" id="{F224F65A-9D05-6D69-8654-0B2F3C69F358}"/>
              </a:ext>
            </a:extLst>
          </p:cNvPr>
          <p:cNvSpPr txBox="1"/>
          <p:nvPr/>
        </p:nvSpPr>
        <p:spPr>
          <a:xfrm>
            <a:off x="2115065" y="4003218"/>
            <a:ext cx="1040435" cy="215444"/>
          </a:xfrm>
          <a:prstGeom prst="rect">
            <a:avLst/>
          </a:prstGeom>
          <a:noFill/>
        </p:spPr>
        <p:txBody>
          <a:bodyPr wrap="square">
            <a:spAutoFit/>
          </a:bodyPr>
          <a:lstStyle/>
          <a:p>
            <a:pPr algn="ctr"/>
            <a:r>
              <a:rPr lang="en-US" sz="800" dirty="0">
                <a:solidFill>
                  <a:schemeClr val="tx1">
                    <a:lumMod val="65000"/>
                  </a:schemeClr>
                </a:solidFill>
                <a:latin typeface="Arial" panose="020B0604020202020204" pitchFamily="34" charset="0"/>
                <a:cs typeface="Arial" panose="020B0604020202020204" pitchFamily="34" charset="0"/>
              </a:rPr>
              <a:t>AI</a:t>
            </a:r>
          </a:p>
        </p:txBody>
      </p:sp>
      <p:sp>
        <p:nvSpPr>
          <p:cNvPr id="55" name="TextBox 54">
            <a:extLst>
              <a:ext uri="{FF2B5EF4-FFF2-40B4-BE49-F238E27FC236}">
                <a16:creationId xmlns:a16="http://schemas.microsoft.com/office/drawing/2014/main" id="{A3D949B0-E049-C50E-22EA-D810474FC1D0}"/>
              </a:ext>
            </a:extLst>
          </p:cNvPr>
          <p:cNvSpPr txBox="1"/>
          <p:nvPr/>
        </p:nvSpPr>
        <p:spPr>
          <a:xfrm>
            <a:off x="943975" y="5206274"/>
            <a:ext cx="1040435" cy="215444"/>
          </a:xfrm>
          <a:prstGeom prst="rect">
            <a:avLst/>
          </a:prstGeom>
          <a:noFill/>
        </p:spPr>
        <p:txBody>
          <a:bodyPr wrap="square">
            <a:spAutoFit/>
          </a:bodyPr>
          <a:lstStyle/>
          <a:p>
            <a:pPr algn="ctr"/>
            <a:r>
              <a:rPr lang="en-US" sz="800" dirty="0">
                <a:solidFill>
                  <a:schemeClr val="tx1">
                    <a:lumMod val="65000"/>
                  </a:schemeClr>
                </a:solidFill>
                <a:latin typeface="Arial" panose="020B0604020202020204" pitchFamily="34" charset="0"/>
                <a:cs typeface="Arial" panose="020B0604020202020204" pitchFamily="34" charset="0"/>
              </a:rPr>
              <a:t>Data Base</a:t>
            </a:r>
          </a:p>
        </p:txBody>
      </p:sp>
      <p:sp>
        <p:nvSpPr>
          <p:cNvPr id="56" name="TextBox 55">
            <a:extLst>
              <a:ext uri="{FF2B5EF4-FFF2-40B4-BE49-F238E27FC236}">
                <a16:creationId xmlns:a16="http://schemas.microsoft.com/office/drawing/2014/main" id="{3C036348-0509-06DD-8E64-B1E0B804962C}"/>
              </a:ext>
            </a:extLst>
          </p:cNvPr>
          <p:cNvSpPr txBox="1"/>
          <p:nvPr/>
        </p:nvSpPr>
        <p:spPr>
          <a:xfrm>
            <a:off x="2115065" y="5206274"/>
            <a:ext cx="1040435" cy="215444"/>
          </a:xfrm>
          <a:prstGeom prst="rect">
            <a:avLst/>
          </a:prstGeom>
          <a:noFill/>
        </p:spPr>
        <p:txBody>
          <a:bodyPr wrap="square">
            <a:spAutoFit/>
          </a:bodyPr>
          <a:lstStyle/>
          <a:p>
            <a:pPr algn="ctr"/>
            <a:r>
              <a:rPr lang="en-US" sz="800" dirty="0">
                <a:solidFill>
                  <a:schemeClr val="tx1">
                    <a:lumMod val="65000"/>
                  </a:schemeClr>
                </a:solidFill>
                <a:latin typeface="Arial" panose="020B0604020202020204" pitchFamily="34" charset="0"/>
                <a:cs typeface="Arial" panose="020B0604020202020204" pitchFamily="34" charset="0"/>
              </a:rPr>
              <a:t>Information Theory</a:t>
            </a:r>
          </a:p>
        </p:txBody>
      </p:sp>
      <p:sp>
        <p:nvSpPr>
          <p:cNvPr id="57" name="Rectangle: Rounded Corners 56">
            <a:extLst>
              <a:ext uri="{FF2B5EF4-FFF2-40B4-BE49-F238E27FC236}">
                <a16:creationId xmlns:a16="http://schemas.microsoft.com/office/drawing/2014/main" id="{14298A8F-51C3-6618-DA93-DDA69BED328F}"/>
              </a:ext>
            </a:extLst>
          </p:cNvPr>
          <p:cNvSpPr/>
          <p:nvPr/>
        </p:nvSpPr>
        <p:spPr>
          <a:xfrm>
            <a:off x="1101627" y="3911012"/>
            <a:ext cx="286258" cy="94472"/>
          </a:xfrm>
          <a:prstGeom prst="round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CBA73230-6E2A-919C-6536-60E2CC0DC8FF}"/>
              </a:ext>
            </a:extLst>
          </p:cNvPr>
          <p:cNvSpPr txBox="1"/>
          <p:nvPr/>
        </p:nvSpPr>
        <p:spPr>
          <a:xfrm>
            <a:off x="1306304" y="3863648"/>
            <a:ext cx="315777" cy="184666"/>
          </a:xfrm>
          <a:prstGeom prst="rect">
            <a:avLst/>
          </a:prstGeom>
          <a:noFill/>
        </p:spPr>
        <p:txBody>
          <a:bodyPr wrap="square" rtlCol="0">
            <a:spAutoFit/>
          </a:bodyPr>
          <a:lstStyle/>
          <a:p>
            <a:r>
              <a:rPr lang="en-US" sz="600" dirty="0"/>
              <a:t>40%</a:t>
            </a:r>
          </a:p>
        </p:txBody>
      </p:sp>
      <p:sp>
        <p:nvSpPr>
          <p:cNvPr id="59" name="Rectangle 58">
            <a:extLst>
              <a:ext uri="{FF2B5EF4-FFF2-40B4-BE49-F238E27FC236}">
                <a16:creationId xmlns:a16="http://schemas.microsoft.com/office/drawing/2014/main" id="{1196242F-2E38-7DF0-0761-8816831AD1EB}"/>
              </a:ext>
            </a:extLst>
          </p:cNvPr>
          <p:cNvSpPr/>
          <p:nvPr/>
        </p:nvSpPr>
        <p:spPr>
          <a:xfrm>
            <a:off x="1106436" y="3908746"/>
            <a:ext cx="715512" cy="9447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FC5885DB-E296-BAAE-159F-E839A5076FED}"/>
              </a:ext>
            </a:extLst>
          </p:cNvPr>
          <p:cNvSpPr txBox="1"/>
          <p:nvPr/>
        </p:nvSpPr>
        <p:spPr>
          <a:xfrm>
            <a:off x="1180415" y="3738129"/>
            <a:ext cx="577402" cy="200055"/>
          </a:xfrm>
          <a:prstGeom prst="rect">
            <a:avLst/>
          </a:prstGeom>
          <a:noFill/>
        </p:spPr>
        <p:txBody>
          <a:bodyPr wrap="none" rtlCol="0">
            <a:spAutoFit/>
          </a:bodyPr>
          <a:lstStyle/>
          <a:p>
            <a:r>
              <a:rPr lang="en-US" sz="700" dirty="0">
                <a:latin typeface="Calibri Light" panose="020F0302020204030204" pitchFamily="34" charset="0"/>
                <a:ea typeface="Calibri Light" panose="020F0302020204030204" pitchFamily="34" charset="0"/>
                <a:cs typeface="Calibri Light" panose="020F0302020204030204" pitchFamily="34" charset="0"/>
              </a:rPr>
              <a:t>Absence %</a:t>
            </a:r>
          </a:p>
        </p:txBody>
      </p:sp>
      <p:sp>
        <p:nvSpPr>
          <p:cNvPr id="61" name="Rectangle: Rounded Corners 60">
            <a:extLst>
              <a:ext uri="{FF2B5EF4-FFF2-40B4-BE49-F238E27FC236}">
                <a16:creationId xmlns:a16="http://schemas.microsoft.com/office/drawing/2014/main" id="{F7BDB647-6E72-EFDD-1E74-2C481E0CA535}"/>
              </a:ext>
            </a:extLst>
          </p:cNvPr>
          <p:cNvSpPr/>
          <p:nvPr/>
        </p:nvSpPr>
        <p:spPr>
          <a:xfrm>
            <a:off x="2300542" y="3911012"/>
            <a:ext cx="541215" cy="94472"/>
          </a:xfrm>
          <a:prstGeom prst="round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0A726860-44EC-D327-DA94-FCAD5C44C3AF}"/>
              </a:ext>
            </a:extLst>
          </p:cNvPr>
          <p:cNvSpPr txBox="1"/>
          <p:nvPr/>
        </p:nvSpPr>
        <p:spPr>
          <a:xfrm>
            <a:off x="2505220" y="3863648"/>
            <a:ext cx="315777" cy="184666"/>
          </a:xfrm>
          <a:prstGeom prst="rect">
            <a:avLst/>
          </a:prstGeom>
          <a:noFill/>
        </p:spPr>
        <p:txBody>
          <a:bodyPr wrap="square" rtlCol="0">
            <a:spAutoFit/>
          </a:bodyPr>
          <a:lstStyle/>
          <a:p>
            <a:r>
              <a:rPr lang="en-US" sz="600" dirty="0"/>
              <a:t>60%</a:t>
            </a:r>
          </a:p>
        </p:txBody>
      </p:sp>
      <p:sp>
        <p:nvSpPr>
          <p:cNvPr id="63" name="Rectangle 62">
            <a:extLst>
              <a:ext uri="{FF2B5EF4-FFF2-40B4-BE49-F238E27FC236}">
                <a16:creationId xmlns:a16="http://schemas.microsoft.com/office/drawing/2014/main" id="{44BCDC7B-4286-84CD-4812-966305E86EAE}"/>
              </a:ext>
            </a:extLst>
          </p:cNvPr>
          <p:cNvSpPr/>
          <p:nvPr/>
        </p:nvSpPr>
        <p:spPr>
          <a:xfrm>
            <a:off x="2305352" y="3908746"/>
            <a:ext cx="715512" cy="9447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8" name="TextBox 1087">
            <a:extLst>
              <a:ext uri="{FF2B5EF4-FFF2-40B4-BE49-F238E27FC236}">
                <a16:creationId xmlns:a16="http://schemas.microsoft.com/office/drawing/2014/main" id="{D46C2CBB-5F66-3421-B9ED-C288722563F4}"/>
              </a:ext>
            </a:extLst>
          </p:cNvPr>
          <p:cNvSpPr txBox="1"/>
          <p:nvPr/>
        </p:nvSpPr>
        <p:spPr>
          <a:xfrm>
            <a:off x="2379331" y="3738129"/>
            <a:ext cx="577402" cy="200055"/>
          </a:xfrm>
          <a:prstGeom prst="rect">
            <a:avLst/>
          </a:prstGeom>
          <a:noFill/>
        </p:spPr>
        <p:txBody>
          <a:bodyPr wrap="none" rtlCol="0">
            <a:spAutoFit/>
          </a:bodyPr>
          <a:lstStyle/>
          <a:p>
            <a:r>
              <a:rPr lang="en-US" sz="700" dirty="0">
                <a:latin typeface="Calibri Light" panose="020F0302020204030204" pitchFamily="34" charset="0"/>
                <a:ea typeface="Calibri Light" panose="020F0302020204030204" pitchFamily="34" charset="0"/>
                <a:cs typeface="Calibri Light" panose="020F0302020204030204" pitchFamily="34" charset="0"/>
              </a:rPr>
              <a:t>Absence %</a:t>
            </a:r>
          </a:p>
        </p:txBody>
      </p:sp>
      <p:sp>
        <p:nvSpPr>
          <p:cNvPr id="1089" name="Rectangle: Rounded Corners 1088">
            <a:extLst>
              <a:ext uri="{FF2B5EF4-FFF2-40B4-BE49-F238E27FC236}">
                <a16:creationId xmlns:a16="http://schemas.microsoft.com/office/drawing/2014/main" id="{3881F194-F373-774D-A28A-236D5779F39D}"/>
              </a:ext>
            </a:extLst>
          </p:cNvPr>
          <p:cNvSpPr/>
          <p:nvPr/>
        </p:nvSpPr>
        <p:spPr>
          <a:xfrm>
            <a:off x="1101627" y="5108781"/>
            <a:ext cx="45719" cy="94472"/>
          </a:xfrm>
          <a:prstGeom prst="round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0" name="TextBox 1089">
            <a:extLst>
              <a:ext uri="{FF2B5EF4-FFF2-40B4-BE49-F238E27FC236}">
                <a16:creationId xmlns:a16="http://schemas.microsoft.com/office/drawing/2014/main" id="{9C603015-3FB8-8275-A6AA-48136FB78D65}"/>
              </a:ext>
            </a:extLst>
          </p:cNvPr>
          <p:cNvSpPr txBox="1"/>
          <p:nvPr/>
        </p:nvSpPr>
        <p:spPr>
          <a:xfrm>
            <a:off x="1306304" y="5061417"/>
            <a:ext cx="315777" cy="184666"/>
          </a:xfrm>
          <a:prstGeom prst="rect">
            <a:avLst/>
          </a:prstGeom>
          <a:noFill/>
        </p:spPr>
        <p:txBody>
          <a:bodyPr wrap="square" rtlCol="0">
            <a:spAutoFit/>
          </a:bodyPr>
          <a:lstStyle/>
          <a:p>
            <a:pPr algn="ctr"/>
            <a:r>
              <a:rPr lang="en-US" sz="600" dirty="0"/>
              <a:t>0%</a:t>
            </a:r>
          </a:p>
        </p:txBody>
      </p:sp>
      <p:sp>
        <p:nvSpPr>
          <p:cNvPr id="1091" name="Rectangle 1090">
            <a:extLst>
              <a:ext uri="{FF2B5EF4-FFF2-40B4-BE49-F238E27FC236}">
                <a16:creationId xmlns:a16="http://schemas.microsoft.com/office/drawing/2014/main" id="{A0767A86-5B35-801E-F0D1-CD6AA01DAC7F}"/>
              </a:ext>
            </a:extLst>
          </p:cNvPr>
          <p:cNvSpPr/>
          <p:nvPr/>
        </p:nvSpPr>
        <p:spPr>
          <a:xfrm>
            <a:off x="1106436" y="5106515"/>
            <a:ext cx="715512" cy="9447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2" name="TextBox 1091">
            <a:extLst>
              <a:ext uri="{FF2B5EF4-FFF2-40B4-BE49-F238E27FC236}">
                <a16:creationId xmlns:a16="http://schemas.microsoft.com/office/drawing/2014/main" id="{2876B84D-B8F4-3A0A-845A-7D0B373306E0}"/>
              </a:ext>
            </a:extLst>
          </p:cNvPr>
          <p:cNvSpPr txBox="1"/>
          <p:nvPr/>
        </p:nvSpPr>
        <p:spPr>
          <a:xfrm>
            <a:off x="1180415" y="4935898"/>
            <a:ext cx="577402" cy="200055"/>
          </a:xfrm>
          <a:prstGeom prst="rect">
            <a:avLst/>
          </a:prstGeom>
          <a:noFill/>
        </p:spPr>
        <p:txBody>
          <a:bodyPr wrap="none" rtlCol="0">
            <a:spAutoFit/>
          </a:bodyPr>
          <a:lstStyle/>
          <a:p>
            <a:r>
              <a:rPr lang="en-US" sz="700" dirty="0">
                <a:latin typeface="Calibri Light" panose="020F0302020204030204" pitchFamily="34" charset="0"/>
                <a:ea typeface="Calibri Light" panose="020F0302020204030204" pitchFamily="34" charset="0"/>
                <a:cs typeface="Calibri Light" panose="020F0302020204030204" pitchFamily="34" charset="0"/>
              </a:rPr>
              <a:t>Absence %</a:t>
            </a:r>
          </a:p>
        </p:txBody>
      </p:sp>
      <p:sp>
        <p:nvSpPr>
          <p:cNvPr id="1093" name="Rectangle: Rounded Corners 1092">
            <a:extLst>
              <a:ext uri="{FF2B5EF4-FFF2-40B4-BE49-F238E27FC236}">
                <a16:creationId xmlns:a16="http://schemas.microsoft.com/office/drawing/2014/main" id="{8CDD0EC4-C906-9CB6-B4A6-DC2F4A9AB4EB}"/>
              </a:ext>
            </a:extLst>
          </p:cNvPr>
          <p:cNvSpPr/>
          <p:nvPr/>
        </p:nvSpPr>
        <p:spPr>
          <a:xfrm>
            <a:off x="2300543" y="5108781"/>
            <a:ext cx="169417" cy="94472"/>
          </a:xfrm>
          <a:prstGeom prst="roundRect">
            <a:avLst>
              <a:gd name="adj"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4" name="TextBox 1093">
            <a:extLst>
              <a:ext uri="{FF2B5EF4-FFF2-40B4-BE49-F238E27FC236}">
                <a16:creationId xmlns:a16="http://schemas.microsoft.com/office/drawing/2014/main" id="{5AF1D0D0-6194-1B2B-8EE0-8DE57F806FD5}"/>
              </a:ext>
            </a:extLst>
          </p:cNvPr>
          <p:cNvSpPr txBox="1"/>
          <p:nvPr/>
        </p:nvSpPr>
        <p:spPr>
          <a:xfrm>
            <a:off x="2505220" y="5061417"/>
            <a:ext cx="315777" cy="184666"/>
          </a:xfrm>
          <a:prstGeom prst="rect">
            <a:avLst/>
          </a:prstGeom>
          <a:noFill/>
        </p:spPr>
        <p:txBody>
          <a:bodyPr wrap="square" rtlCol="0">
            <a:spAutoFit/>
          </a:bodyPr>
          <a:lstStyle/>
          <a:p>
            <a:r>
              <a:rPr lang="en-US" sz="600" dirty="0"/>
              <a:t>20%</a:t>
            </a:r>
          </a:p>
        </p:txBody>
      </p:sp>
      <p:sp>
        <p:nvSpPr>
          <p:cNvPr id="1095" name="Rectangle 1094">
            <a:extLst>
              <a:ext uri="{FF2B5EF4-FFF2-40B4-BE49-F238E27FC236}">
                <a16:creationId xmlns:a16="http://schemas.microsoft.com/office/drawing/2014/main" id="{59CD28C0-68A0-3692-5E3F-88B85E7CC81F}"/>
              </a:ext>
            </a:extLst>
          </p:cNvPr>
          <p:cNvSpPr/>
          <p:nvPr/>
        </p:nvSpPr>
        <p:spPr>
          <a:xfrm>
            <a:off x="2305352" y="5106515"/>
            <a:ext cx="715512" cy="9447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6" name="TextBox 1095">
            <a:extLst>
              <a:ext uri="{FF2B5EF4-FFF2-40B4-BE49-F238E27FC236}">
                <a16:creationId xmlns:a16="http://schemas.microsoft.com/office/drawing/2014/main" id="{A77A5695-CA99-1A07-967E-710BD47A3B16}"/>
              </a:ext>
            </a:extLst>
          </p:cNvPr>
          <p:cNvSpPr txBox="1"/>
          <p:nvPr/>
        </p:nvSpPr>
        <p:spPr>
          <a:xfrm>
            <a:off x="2379331" y="4935898"/>
            <a:ext cx="577402" cy="200055"/>
          </a:xfrm>
          <a:prstGeom prst="rect">
            <a:avLst/>
          </a:prstGeom>
          <a:noFill/>
        </p:spPr>
        <p:txBody>
          <a:bodyPr wrap="none" rtlCol="0">
            <a:spAutoFit/>
          </a:bodyPr>
          <a:lstStyle/>
          <a:p>
            <a:r>
              <a:rPr lang="en-US" sz="700" dirty="0">
                <a:latin typeface="Calibri Light" panose="020F0302020204030204" pitchFamily="34" charset="0"/>
                <a:ea typeface="Calibri Light" panose="020F0302020204030204" pitchFamily="34" charset="0"/>
                <a:cs typeface="Calibri Light" panose="020F0302020204030204" pitchFamily="34" charset="0"/>
              </a:rPr>
              <a:t>Absence %</a:t>
            </a:r>
          </a:p>
        </p:txBody>
      </p:sp>
      <p:pic>
        <p:nvPicPr>
          <p:cNvPr id="1097" name="Graphic 1096" descr="Books with solid fill">
            <a:extLst>
              <a:ext uri="{FF2B5EF4-FFF2-40B4-BE49-F238E27FC236}">
                <a16:creationId xmlns:a16="http://schemas.microsoft.com/office/drawing/2014/main" id="{5A996318-C875-1306-5178-FD7455EAD2B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68236" y="3370267"/>
            <a:ext cx="391912" cy="391912"/>
          </a:xfrm>
          <a:prstGeom prst="rect">
            <a:avLst/>
          </a:prstGeom>
        </p:spPr>
      </p:pic>
      <p:pic>
        <p:nvPicPr>
          <p:cNvPr id="1098" name="Graphic 1097" descr="Books with solid fill">
            <a:extLst>
              <a:ext uri="{FF2B5EF4-FFF2-40B4-BE49-F238E27FC236}">
                <a16:creationId xmlns:a16="http://schemas.microsoft.com/office/drawing/2014/main" id="{495909AD-C121-8973-5725-C4EC3AD72B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49846" y="3370267"/>
            <a:ext cx="391912" cy="391912"/>
          </a:xfrm>
          <a:prstGeom prst="rect">
            <a:avLst/>
          </a:prstGeom>
        </p:spPr>
      </p:pic>
      <p:pic>
        <p:nvPicPr>
          <p:cNvPr id="1099" name="Graphic 1098" descr="Books with solid fill">
            <a:extLst>
              <a:ext uri="{FF2B5EF4-FFF2-40B4-BE49-F238E27FC236}">
                <a16:creationId xmlns:a16="http://schemas.microsoft.com/office/drawing/2014/main" id="{F6A86D34-D723-1045-EB18-13E71F1574E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69960" y="4559796"/>
            <a:ext cx="391912" cy="391912"/>
          </a:xfrm>
          <a:prstGeom prst="rect">
            <a:avLst/>
          </a:prstGeom>
        </p:spPr>
      </p:pic>
      <p:pic>
        <p:nvPicPr>
          <p:cNvPr id="1100" name="Graphic 1099" descr="Books with solid fill">
            <a:extLst>
              <a:ext uri="{FF2B5EF4-FFF2-40B4-BE49-F238E27FC236}">
                <a16:creationId xmlns:a16="http://schemas.microsoft.com/office/drawing/2014/main" id="{D6FDCE70-2A2C-3370-9E02-31DFBED64EE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90022" y="4559796"/>
            <a:ext cx="391912" cy="391912"/>
          </a:xfrm>
          <a:prstGeom prst="rect">
            <a:avLst/>
          </a:prstGeom>
        </p:spPr>
      </p:pic>
      <p:sp>
        <p:nvSpPr>
          <p:cNvPr id="1102" name="Cube 1101">
            <a:extLst>
              <a:ext uri="{FF2B5EF4-FFF2-40B4-BE49-F238E27FC236}">
                <a16:creationId xmlns:a16="http://schemas.microsoft.com/office/drawing/2014/main" id="{475088D0-E6B7-383C-67E0-AC2CC7EBB8ED}"/>
              </a:ext>
            </a:extLst>
          </p:cNvPr>
          <p:cNvSpPr/>
          <p:nvPr/>
        </p:nvSpPr>
        <p:spPr>
          <a:xfrm>
            <a:off x="3499875" y="3482532"/>
            <a:ext cx="3932133" cy="2121479"/>
          </a:xfrm>
          <a:prstGeom prst="cube">
            <a:avLst>
              <a:gd name="adj" fmla="val 4201"/>
            </a:avLst>
          </a:prstGeom>
          <a:solidFill>
            <a:srgbClr val="18173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Profile page</a:t>
            </a:r>
          </a:p>
          <a:p>
            <a:pPr algn="ctr"/>
            <a:r>
              <a:rPr lang="en-US" dirty="0"/>
              <a:t> </a:t>
            </a:r>
            <a:br>
              <a:rPr lang="en-US" dirty="0"/>
            </a:br>
            <a:r>
              <a:rPr lang="en-US" dirty="0"/>
              <a:t>this page contain all information for the user (Student) and the calculate of absent consider a future feature can implement it.</a:t>
            </a:r>
          </a:p>
        </p:txBody>
      </p:sp>
      <p:pic>
        <p:nvPicPr>
          <p:cNvPr id="1104" name="Graphic 1103" descr="Exit outline">
            <a:extLst>
              <a:ext uri="{FF2B5EF4-FFF2-40B4-BE49-F238E27FC236}">
                <a16:creationId xmlns:a16="http://schemas.microsoft.com/office/drawing/2014/main" id="{D6E1CCBF-1A1F-F9EC-1C65-C65C540B149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78481" y="1317149"/>
            <a:ext cx="414960" cy="414960"/>
          </a:xfrm>
          <a:prstGeom prst="rect">
            <a:avLst/>
          </a:prstGeom>
        </p:spPr>
      </p:pic>
      <p:pic>
        <p:nvPicPr>
          <p:cNvPr id="1105" name="Graphic 1104" descr="Exit outline">
            <a:extLst>
              <a:ext uri="{FF2B5EF4-FFF2-40B4-BE49-F238E27FC236}">
                <a16:creationId xmlns:a16="http://schemas.microsoft.com/office/drawing/2014/main" id="{8856A21B-CB56-2BAA-8354-28A4F94F99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796171" y="1325095"/>
            <a:ext cx="414960" cy="414960"/>
          </a:xfrm>
          <a:prstGeom prst="rect">
            <a:avLst/>
          </a:prstGeom>
        </p:spPr>
      </p:pic>
      <p:sp>
        <p:nvSpPr>
          <p:cNvPr id="1106" name="Rectangle: Rounded Corners 1105">
            <a:extLst>
              <a:ext uri="{FF2B5EF4-FFF2-40B4-BE49-F238E27FC236}">
                <a16:creationId xmlns:a16="http://schemas.microsoft.com/office/drawing/2014/main" id="{4A0981D5-E523-2BF4-394A-50E007B0CDE9}"/>
              </a:ext>
            </a:extLst>
          </p:cNvPr>
          <p:cNvSpPr/>
          <p:nvPr/>
        </p:nvSpPr>
        <p:spPr>
          <a:xfrm>
            <a:off x="10370161" y="1332131"/>
            <a:ext cx="396390" cy="407924"/>
          </a:xfrm>
          <a:prstGeom prst="roundRect">
            <a:avLst>
              <a:gd name="adj" fmla="val 12245"/>
            </a:avLst>
          </a:prstGeom>
          <a:solidFill>
            <a:srgbClr val="1D1C40">
              <a:alpha val="38824"/>
            </a:srgbClr>
          </a:solidFill>
          <a:ln>
            <a:noFill/>
          </a:ln>
          <a:effectLst>
            <a:outerShdw blurRad="50800" dir="2400000" sx="102000" sy="102000" algn="tl"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08" name="Graphic 1107" descr="User with solid fill">
            <a:extLst>
              <a:ext uri="{FF2B5EF4-FFF2-40B4-BE49-F238E27FC236}">
                <a16:creationId xmlns:a16="http://schemas.microsoft.com/office/drawing/2014/main" id="{38237E38-A804-0D4C-AFC6-ABD10034993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370161" y="1332129"/>
            <a:ext cx="414960" cy="414960"/>
          </a:xfrm>
          <a:prstGeom prst="rect">
            <a:avLst/>
          </a:prstGeom>
        </p:spPr>
      </p:pic>
      <p:sp>
        <p:nvSpPr>
          <p:cNvPr id="1109" name="Cube 1108">
            <a:extLst>
              <a:ext uri="{FF2B5EF4-FFF2-40B4-BE49-F238E27FC236}">
                <a16:creationId xmlns:a16="http://schemas.microsoft.com/office/drawing/2014/main" id="{8BF887EB-C6B1-0FDA-FE4B-C138C2DAA550}"/>
              </a:ext>
            </a:extLst>
          </p:cNvPr>
          <p:cNvSpPr/>
          <p:nvPr/>
        </p:nvSpPr>
        <p:spPr>
          <a:xfrm flipH="1">
            <a:off x="3592538" y="6216699"/>
            <a:ext cx="5006923" cy="480120"/>
          </a:xfrm>
          <a:prstGeom prst="cube">
            <a:avLst>
              <a:gd name="adj" fmla="val 4201"/>
            </a:avLst>
          </a:prstGeom>
          <a:solidFill>
            <a:srgbClr val="1817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a:solidFill>
                    <a:schemeClr val="bg1">
                      <a:lumMod val="50000"/>
                      <a:lumOff val="50000"/>
                    </a:schemeClr>
                  </a:solidFill>
                </a:ln>
              </a:rPr>
              <a:t>Note: profile icon appear when the user is student not doctor </a:t>
            </a:r>
          </a:p>
        </p:txBody>
      </p:sp>
    </p:spTree>
    <p:extLst>
      <p:ext uri="{BB962C8B-B14F-4D97-AF65-F5344CB8AC3E}">
        <p14:creationId xmlns:p14="http://schemas.microsoft.com/office/powerpoint/2010/main" val="3360906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11"/>
                                        </p:tgtEl>
                                        <p:attrNameLst>
                                          <p:attrName>style.visibility</p:attrName>
                                        </p:attrNameLst>
                                      </p:cBhvr>
                                      <p:to>
                                        <p:strVal val="visible"/>
                                      </p:to>
                                    </p:set>
                                    <p:animEffect transition="in" filter="wipe(down)">
                                      <p:cBhvr>
                                        <p:cTn id="7" dur="500"/>
                                        <p:tgtEl>
                                          <p:spTgt spid="11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12"/>
                                        </p:tgtEl>
                                        <p:attrNameLst>
                                          <p:attrName>style.visibility</p:attrName>
                                        </p:attrNameLst>
                                      </p:cBhvr>
                                      <p:to>
                                        <p:strVal val="visible"/>
                                      </p:to>
                                    </p:set>
                                    <p:animEffect transition="in" filter="wipe(down)">
                                      <p:cBhvr>
                                        <p:cTn id="10" dur="500"/>
                                        <p:tgtEl>
                                          <p:spTgt spid="111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13"/>
                                        </p:tgtEl>
                                        <p:attrNameLst>
                                          <p:attrName>style.visibility</p:attrName>
                                        </p:attrNameLst>
                                      </p:cBhvr>
                                      <p:to>
                                        <p:strVal val="visible"/>
                                      </p:to>
                                    </p:set>
                                    <p:animEffect transition="in" filter="wipe(down)">
                                      <p:cBhvr>
                                        <p:cTn id="13" dur="500"/>
                                        <p:tgtEl>
                                          <p:spTgt spid="111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114"/>
                                        </p:tgtEl>
                                        <p:attrNameLst>
                                          <p:attrName>style.visibility</p:attrName>
                                        </p:attrNameLst>
                                      </p:cBhvr>
                                      <p:to>
                                        <p:strVal val="visible"/>
                                      </p:to>
                                    </p:set>
                                    <p:animEffect transition="in" filter="wipe(down)">
                                      <p:cBhvr>
                                        <p:cTn id="16" dur="500"/>
                                        <p:tgtEl>
                                          <p:spTgt spid="1114"/>
                                        </p:tgtEl>
                                      </p:cBhvr>
                                    </p:animEffect>
                                  </p:childTnLst>
                                </p:cTn>
                              </p:par>
                              <p:par>
                                <p:cTn id="17" presetID="22" presetClass="entr" presetSubtype="4" fill="hold" nodeType="withEffect">
                                  <p:stCondLst>
                                    <p:cond delay="0"/>
                                  </p:stCondLst>
                                  <p:childTnLst>
                                    <p:set>
                                      <p:cBhvr>
                                        <p:cTn id="18" dur="1" fill="hold">
                                          <p:stCondLst>
                                            <p:cond delay="0"/>
                                          </p:stCondLst>
                                        </p:cTn>
                                        <p:tgtEl>
                                          <p:spTgt spid="1115"/>
                                        </p:tgtEl>
                                        <p:attrNameLst>
                                          <p:attrName>style.visibility</p:attrName>
                                        </p:attrNameLst>
                                      </p:cBhvr>
                                      <p:to>
                                        <p:strVal val="visible"/>
                                      </p:to>
                                    </p:set>
                                    <p:animEffect transition="in" filter="wipe(down)">
                                      <p:cBhvr>
                                        <p:cTn id="19" dur="500"/>
                                        <p:tgtEl>
                                          <p:spTgt spid="111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116"/>
                                        </p:tgtEl>
                                        <p:attrNameLst>
                                          <p:attrName>style.visibility</p:attrName>
                                        </p:attrNameLst>
                                      </p:cBhvr>
                                      <p:to>
                                        <p:strVal val="visible"/>
                                      </p:to>
                                    </p:set>
                                    <p:animEffect transition="in" filter="wipe(down)">
                                      <p:cBhvr>
                                        <p:cTn id="22" dur="500"/>
                                        <p:tgtEl>
                                          <p:spTgt spid="111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117"/>
                                        </p:tgtEl>
                                        <p:attrNameLst>
                                          <p:attrName>style.visibility</p:attrName>
                                        </p:attrNameLst>
                                      </p:cBhvr>
                                      <p:to>
                                        <p:strVal val="visible"/>
                                      </p:to>
                                    </p:set>
                                    <p:animEffect transition="in" filter="wipe(down)">
                                      <p:cBhvr>
                                        <p:cTn id="25" dur="500"/>
                                        <p:tgtEl>
                                          <p:spTgt spid="111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141"/>
                                        </p:tgtEl>
                                        <p:attrNameLst>
                                          <p:attrName>style.visibility</p:attrName>
                                        </p:attrNameLst>
                                      </p:cBhvr>
                                      <p:to>
                                        <p:strVal val="visible"/>
                                      </p:to>
                                    </p:set>
                                    <p:animEffect transition="in" filter="wipe(down)">
                                      <p:cBhvr>
                                        <p:cTn id="28" dur="500"/>
                                        <p:tgtEl>
                                          <p:spTgt spid="114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19"/>
                                        </p:tgtEl>
                                        <p:attrNameLst>
                                          <p:attrName>style.visibility</p:attrName>
                                        </p:attrNameLst>
                                      </p:cBhvr>
                                      <p:to>
                                        <p:strVal val="visible"/>
                                      </p:to>
                                    </p:set>
                                    <p:animEffect transition="in" filter="wipe(down)">
                                      <p:cBhvr>
                                        <p:cTn id="31" dur="500"/>
                                        <p:tgtEl>
                                          <p:spTgt spid="111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124"/>
                                        </p:tgtEl>
                                        <p:attrNameLst>
                                          <p:attrName>style.visibility</p:attrName>
                                        </p:attrNameLst>
                                      </p:cBhvr>
                                      <p:to>
                                        <p:strVal val="visible"/>
                                      </p:to>
                                    </p:set>
                                    <p:animEffect transition="in" filter="wipe(down)">
                                      <p:cBhvr>
                                        <p:cTn id="34" dur="500"/>
                                        <p:tgtEl>
                                          <p:spTgt spid="112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129"/>
                                        </p:tgtEl>
                                        <p:attrNameLst>
                                          <p:attrName>style.visibility</p:attrName>
                                        </p:attrNameLst>
                                      </p:cBhvr>
                                      <p:to>
                                        <p:strVal val="visible"/>
                                      </p:to>
                                    </p:set>
                                    <p:animEffect transition="in" filter="wipe(down)">
                                      <p:cBhvr>
                                        <p:cTn id="37" dur="500"/>
                                        <p:tgtEl>
                                          <p:spTgt spid="112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134"/>
                                        </p:tgtEl>
                                        <p:attrNameLst>
                                          <p:attrName>style.visibility</p:attrName>
                                        </p:attrNameLst>
                                      </p:cBhvr>
                                      <p:to>
                                        <p:strVal val="visible"/>
                                      </p:to>
                                    </p:set>
                                    <p:animEffect transition="in" filter="wipe(down)">
                                      <p:cBhvr>
                                        <p:cTn id="40" dur="500"/>
                                        <p:tgtEl>
                                          <p:spTgt spid="1134"/>
                                        </p:tgtEl>
                                      </p:cBhvr>
                                    </p:animEffect>
                                  </p:childTnLst>
                                </p:cTn>
                              </p:par>
                              <p:par>
                                <p:cTn id="41" presetID="22" presetClass="entr" presetSubtype="4" fill="hold" nodeType="withEffect">
                                  <p:stCondLst>
                                    <p:cond delay="0"/>
                                  </p:stCondLst>
                                  <p:childTnLst>
                                    <p:set>
                                      <p:cBhvr>
                                        <p:cTn id="42" dur="1" fill="hold">
                                          <p:stCondLst>
                                            <p:cond delay="0"/>
                                          </p:stCondLst>
                                        </p:cTn>
                                        <p:tgtEl>
                                          <p:spTgt spid="1148"/>
                                        </p:tgtEl>
                                        <p:attrNameLst>
                                          <p:attrName>style.visibility</p:attrName>
                                        </p:attrNameLst>
                                      </p:cBhvr>
                                      <p:to>
                                        <p:strVal val="visible"/>
                                      </p:to>
                                    </p:set>
                                    <p:animEffect transition="in" filter="wipe(down)">
                                      <p:cBhvr>
                                        <p:cTn id="43" dur="500"/>
                                        <p:tgtEl>
                                          <p:spTgt spid="1148"/>
                                        </p:tgtEl>
                                      </p:cBhvr>
                                    </p:animEffect>
                                  </p:childTnLst>
                                </p:cTn>
                              </p:par>
                              <p:par>
                                <p:cTn id="44" presetID="22" presetClass="entr" presetSubtype="4" fill="hold" nodeType="withEffect">
                                  <p:stCondLst>
                                    <p:cond delay="0"/>
                                  </p:stCondLst>
                                  <p:childTnLst>
                                    <p:set>
                                      <p:cBhvr>
                                        <p:cTn id="45" dur="1" fill="hold">
                                          <p:stCondLst>
                                            <p:cond delay="0"/>
                                          </p:stCondLst>
                                        </p:cTn>
                                        <p:tgtEl>
                                          <p:spTgt spid="1150"/>
                                        </p:tgtEl>
                                        <p:attrNameLst>
                                          <p:attrName>style.visibility</p:attrName>
                                        </p:attrNameLst>
                                      </p:cBhvr>
                                      <p:to>
                                        <p:strVal val="visible"/>
                                      </p:to>
                                    </p:set>
                                    <p:animEffect transition="in" filter="wipe(down)">
                                      <p:cBhvr>
                                        <p:cTn id="46" dur="500"/>
                                        <p:tgtEl>
                                          <p:spTgt spid="1150"/>
                                        </p:tgtEl>
                                      </p:cBhvr>
                                    </p:animEffect>
                                  </p:childTnLst>
                                </p:cTn>
                              </p:par>
                              <p:par>
                                <p:cTn id="47" presetID="22" presetClass="entr" presetSubtype="4" fill="hold" nodeType="withEffect">
                                  <p:stCondLst>
                                    <p:cond delay="0"/>
                                  </p:stCondLst>
                                  <p:childTnLst>
                                    <p:set>
                                      <p:cBhvr>
                                        <p:cTn id="48" dur="1" fill="hold">
                                          <p:stCondLst>
                                            <p:cond delay="0"/>
                                          </p:stCondLst>
                                        </p:cTn>
                                        <p:tgtEl>
                                          <p:spTgt spid="1151"/>
                                        </p:tgtEl>
                                        <p:attrNameLst>
                                          <p:attrName>style.visibility</p:attrName>
                                        </p:attrNameLst>
                                      </p:cBhvr>
                                      <p:to>
                                        <p:strVal val="visible"/>
                                      </p:to>
                                    </p:set>
                                    <p:animEffect transition="in" filter="wipe(down)">
                                      <p:cBhvr>
                                        <p:cTn id="49" dur="500"/>
                                        <p:tgtEl>
                                          <p:spTgt spid="115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144"/>
                                        </p:tgtEl>
                                        <p:attrNameLst>
                                          <p:attrName>style.visibility</p:attrName>
                                        </p:attrNameLst>
                                      </p:cBhvr>
                                      <p:to>
                                        <p:strVal val="visible"/>
                                      </p:to>
                                    </p:set>
                                    <p:animEffect transition="in" filter="wipe(down)">
                                      <p:cBhvr>
                                        <p:cTn id="52" dur="500"/>
                                        <p:tgtEl>
                                          <p:spTgt spid="1144"/>
                                        </p:tgtEl>
                                      </p:cBhvr>
                                    </p:animEffect>
                                  </p:childTnLst>
                                </p:cTn>
                              </p:par>
                              <p:par>
                                <p:cTn id="53" presetID="22" presetClass="entr" presetSubtype="4" fill="hold" nodeType="withEffect">
                                  <p:stCondLst>
                                    <p:cond delay="0"/>
                                  </p:stCondLst>
                                  <p:childTnLst>
                                    <p:set>
                                      <p:cBhvr>
                                        <p:cTn id="54" dur="1" fill="hold">
                                          <p:stCondLst>
                                            <p:cond delay="0"/>
                                          </p:stCondLst>
                                        </p:cTn>
                                        <p:tgtEl>
                                          <p:spTgt spid="1149"/>
                                        </p:tgtEl>
                                        <p:attrNameLst>
                                          <p:attrName>style.visibility</p:attrName>
                                        </p:attrNameLst>
                                      </p:cBhvr>
                                      <p:to>
                                        <p:strVal val="visible"/>
                                      </p:to>
                                    </p:set>
                                    <p:animEffect transition="in" filter="wipe(down)">
                                      <p:cBhvr>
                                        <p:cTn id="55" dur="500"/>
                                        <p:tgtEl>
                                          <p:spTgt spid="114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142"/>
                                        </p:tgtEl>
                                        <p:attrNameLst>
                                          <p:attrName>style.visibility</p:attrName>
                                        </p:attrNameLst>
                                      </p:cBhvr>
                                      <p:to>
                                        <p:strVal val="visible"/>
                                      </p:to>
                                    </p:set>
                                    <p:animEffect transition="in" filter="wipe(down)">
                                      <p:cBhvr>
                                        <p:cTn id="58" dur="500"/>
                                        <p:tgtEl>
                                          <p:spTgt spid="1142"/>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143"/>
                                        </p:tgtEl>
                                        <p:attrNameLst>
                                          <p:attrName>style.visibility</p:attrName>
                                        </p:attrNameLst>
                                      </p:cBhvr>
                                      <p:to>
                                        <p:strVal val="visible"/>
                                      </p:to>
                                    </p:set>
                                    <p:animEffect transition="in" filter="wipe(down)">
                                      <p:cBhvr>
                                        <p:cTn id="61" dur="500"/>
                                        <p:tgtEl>
                                          <p:spTgt spid="1143"/>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1145"/>
                                        </p:tgtEl>
                                        <p:attrNameLst>
                                          <p:attrName>style.visibility</p:attrName>
                                        </p:attrNameLst>
                                      </p:cBhvr>
                                      <p:to>
                                        <p:strVal val="visible"/>
                                      </p:to>
                                    </p:set>
                                    <p:animEffect transition="in" filter="wipe(down)">
                                      <p:cBhvr>
                                        <p:cTn id="64" dur="500"/>
                                        <p:tgtEl>
                                          <p:spTgt spid="1145"/>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down)">
                                      <p:cBhvr>
                                        <p:cTn id="67" dur="500"/>
                                        <p:tgtEl>
                                          <p:spTgt spid="6"/>
                                        </p:tgtEl>
                                      </p:cBhvr>
                                    </p:animEffect>
                                  </p:childTnLst>
                                </p:cTn>
                              </p:par>
                              <p:par>
                                <p:cTn id="68" presetID="22" presetClass="entr" presetSubtype="4" fill="hold" nodeType="withEffect">
                                  <p:stCondLst>
                                    <p:cond delay="0"/>
                                  </p:stCondLst>
                                  <p:childTnLst>
                                    <p:set>
                                      <p:cBhvr>
                                        <p:cTn id="69" dur="1" fill="hold">
                                          <p:stCondLst>
                                            <p:cond delay="0"/>
                                          </p:stCondLst>
                                        </p:cTn>
                                        <p:tgtEl>
                                          <p:spTgt spid="1105"/>
                                        </p:tgtEl>
                                        <p:attrNameLst>
                                          <p:attrName>style.visibility</p:attrName>
                                        </p:attrNameLst>
                                      </p:cBhvr>
                                      <p:to>
                                        <p:strVal val="visible"/>
                                      </p:to>
                                    </p:set>
                                    <p:animEffect transition="in" filter="wipe(down)">
                                      <p:cBhvr>
                                        <p:cTn id="70" dur="500"/>
                                        <p:tgtEl>
                                          <p:spTgt spid="1105"/>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106"/>
                                        </p:tgtEl>
                                        <p:attrNameLst>
                                          <p:attrName>style.visibility</p:attrName>
                                        </p:attrNameLst>
                                      </p:cBhvr>
                                      <p:to>
                                        <p:strVal val="visible"/>
                                      </p:to>
                                    </p:set>
                                    <p:animEffect transition="in" filter="wipe(down)">
                                      <p:cBhvr>
                                        <p:cTn id="73" dur="500"/>
                                        <p:tgtEl>
                                          <p:spTgt spid="1106"/>
                                        </p:tgtEl>
                                      </p:cBhvr>
                                    </p:animEffect>
                                  </p:childTnLst>
                                </p:cTn>
                              </p:par>
                              <p:par>
                                <p:cTn id="74" presetID="22" presetClass="entr" presetSubtype="4" fill="hold" nodeType="withEffect">
                                  <p:stCondLst>
                                    <p:cond delay="0"/>
                                  </p:stCondLst>
                                  <p:childTnLst>
                                    <p:set>
                                      <p:cBhvr>
                                        <p:cTn id="75" dur="1" fill="hold">
                                          <p:stCondLst>
                                            <p:cond delay="0"/>
                                          </p:stCondLst>
                                        </p:cTn>
                                        <p:tgtEl>
                                          <p:spTgt spid="1108"/>
                                        </p:tgtEl>
                                        <p:attrNameLst>
                                          <p:attrName>style.visibility</p:attrName>
                                        </p:attrNameLst>
                                      </p:cBhvr>
                                      <p:to>
                                        <p:strVal val="visible"/>
                                      </p:to>
                                    </p:set>
                                    <p:animEffect transition="in" filter="wipe(down)">
                                      <p:cBhvr>
                                        <p:cTn id="76" dur="500"/>
                                        <p:tgtEl>
                                          <p:spTgt spid="110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wipe(down)">
                                      <p:cBhvr>
                                        <p:cTn id="81" dur="500"/>
                                        <p:tgtEl>
                                          <p:spTgt spid="3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2"/>
                                        </p:tgtEl>
                                        <p:attrNameLst>
                                          <p:attrName>style.visibility</p:attrName>
                                        </p:attrNameLst>
                                      </p:cBhvr>
                                      <p:to>
                                        <p:strVal val="visible"/>
                                      </p:to>
                                    </p:set>
                                    <p:animEffect transition="in" filter="wipe(down)">
                                      <p:cBhvr>
                                        <p:cTn id="86" dur="500"/>
                                        <p:tgtEl>
                                          <p:spTgt spid="2"/>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4"/>
                                        </p:tgtEl>
                                        <p:attrNameLst>
                                          <p:attrName>style.visibility</p:attrName>
                                        </p:attrNameLst>
                                      </p:cBhvr>
                                      <p:to>
                                        <p:strVal val="visible"/>
                                      </p:to>
                                    </p:set>
                                    <p:animEffect transition="in" filter="wipe(down)">
                                      <p:cBhvr>
                                        <p:cTn id="89" dur="500"/>
                                        <p:tgtEl>
                                          <p:spTgt spid="4"/>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wipe(down)">
                                      <p:cBhvr>
                                        <p:cTn id="92" dur="500"/>
                                        <p:tgtEl>
                                          <p:spTgt spid="32"/>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animEffect transition="in" filter="wipe(down)">
                                      <p:cBhvr>
                                        <p:cTn id="95" dur="500"/>
                                        <p:tgtEl>
                                          <p:spTgt spid="40"/>
                                        </p:tgtEl>
                                      </p:cBhvr>
                                    </p:animEffect>
                                  </p:childTnLst>
                                </p:cTn>
                              </p:par>
                              <p:par>
                                <p:cTn id="96" presetID="22" presetClass="entr" presetSubtype="4" fill="hold" nodeType="with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wipe(down)">
                                      <p:cBhvr>
                                        <p:cTn id="98" dur="500"/>
                                        <p:tgtEl>
                                          <p:spTgt spid="41"/>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wipe(down)">
                                      <p:cBhvr>
                                        <p:cTn id="101" dur="500"/>
                                        <p:tgtEl>
                                          <p:spTgt spid="42"/>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43"/>
                                        </p:tgtEl>
                                        <p:attrNameLst>
                                          <p:attrName>style.visibility</p:attrName>
                                        </p:attrNameLst>
                                      </p:cBhvr>
                                      <p:to>
                                        <p:strVal val="visible"/>
                                      </p:to>
                                    </p:set>
                                    <p:animEffect transition="in" filter="wipe(down)">
                                      <p:cBhvr>
                                        <p:cTn id="104" dur="500"/>
                                        <p:tgtEl>
                                          <p:spTgt spid="43"/>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44"/>
                                        </p:tgtEl>
                                        <p:attrNameLst>
                                          <p:attrName>style.visibility</p:attrName>
                                        </p:attrNameLst>
                                      </p:cBhvr>
                                      <p:to>
                                        <p:strVal val="visible"/>
                                      </p:to>
                                    </p:set>
                                    <p:animEffect transition="in" filter="wipe(down)">
                                      <p:cBhvr>
                                        <p:cTn id="107" dur="500"/>
                                        <p:tgtEl>
                                          <p:spTgt spid="44"/>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45"/>
                                        </p:tgtEl>
                                        <p:attrNameLst>
                                          <p:attrName>style.visibility</p:attrName>
                                        </p:attrNameLst>
                                      </p:cBhvr>
                                      <p:to>
                                        <p:strVal val="visible"/>
                                      </p:to>
                                    </p:set>
                                    <p:animEffect transition="in" filter="wipe(down)">
                                      <p:cBhvr>
                                        <p:cTn id="110" dur="500"/>
                                        <p:tgtEl>
                                          <p:spTgt spid="45"/>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46"/>
                                        </p:tgtEl>
                                        <p:attrNameLst>
                                          <p:attrName>style.visibility</p:attrName>
                                        </p:attrNameLst>
                                      </p:cBhvr>
                                      <p:to>
                                        <p:strVal val="visible"/>
                                      </p:to>
                                    </p:set>
                                    <p:animEffect transition="in" filter="wipe(down)">
                                      <p:cBhvr>
                                        <p:cTn id="113" dur="500"/>
                                        <p:tgtEl>
                                          <p:spTgt spid="46"/>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wipe(down)">
                                      <p:cBhvr>
                                        <p:cTn id="116" dur="500"/>
                                        <p:tgtEl>
                                          <p:spTgt spid="47"/>
                                        </p:tgtEl>
                                      </p:cBhvr>
                                    </p:animEffect>
                                  </p:childTnLst>
                                </p:cTn>
                              </p:par>
                              <p:par>
                                <p:cTn id="117" presetID="22" presetClass="entr" presetSubtype="4" fill="hold" nodeType="withEffect">
                                  <p:stCondLst>
                                    <p:cond delay="0"/>
                                  </p:stCondLst>
                                  <p:childTnLst>
                                    <p:set>
                                      <p:cBhvr>
                                        <p:cTn id="118" dur="1" fill="hold">
                                          <p:stCondLst>
                                            <p:cond delay="0"/>
                                          </p:stCondLst>
                                        </p:cTn>
                                        <p:tgtEl>
                                          <p:spTgt spid="48"/>
                                        </p:tgtEl>
                                        <p:attrNameLst>
                                          <p:attrName>style.visibility</p:attrName>
                                        </p:attrNameLst>
                                      </p:cBhvr>
                                      <p:to>
                                        <p:strVal val="visible"/>
                                      </p:to>
                                    </p:set>
                                    <p:animEffect transition="in" filter="wipe(down)">
                                      <p:cBhvr>
                                        <p:cTn id="119" dur="500"/>
                                        <p:tgtEl>
                                          <p:spTgt spid="48"/>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49"/>
                                        </p:tgtEl>
                                        <p:attrNameLst>
                                          <p:attrName>style.visibility</p:attrName>
                                        </p:attrNameLst>
                                      </p:cBhvr>
                                      <p:to>
                                        <p:strVal val="visible"/>
                                      </p:to>
                                    </p:set>
                                    <p:animEffect transition="in" filter="wipe(down)">
                                      <p:cBhvr>
                                        <p:cTn id="122" dur="500"/>
                                        <p:tgtEl>
                                          <p:spTgt spid="49"/>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50"/>
                                        </p:tgtEl>
                                        <p:attrNameLst>
                                          <p:attrName>style.visibility</p:attrName>
                                        </p:attrNameLst>
                                      </p:cBhvr>
                                      <p:to>
                                        <p:strVal val="visible"/>
                                      </p:to>
                                    </p:set>
                                    <p:animEffect transition="in" filter="wipe(down)">
                                      <p:cBhvr>
                                        <p:cTn id="125" dur="500"/>
                                        <p:tgtEl>
                                          <p:spTgt spid="50"/>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51"/>
                                        </p:tgtEl>
                                        <p:attrNameLst>
                                          <p:attrName>style.visibility</p:attrName>
                                        </p:attrNameLst>
                                      </p:cBhvr>
                                      <p:to>
                                        <p:strVal val="visible"/>
                                      </p:to>
                                    </p:set>
                                    <p:animEffect transition="in" filter="wipe(down)">
                                      <p:cBhvr>
                                        <p:cTn id="128" dur="500"/>
                                        <p:tgtEl>
                                          <p:spTgt spid="51"/>
                                        </p:tgtEl>
                                      </p:cBhvr>
                                    </p:animEffect>
                                  </p:childTnLst>
                                </p:cTn>
                              </p:par>
                              <p:par>
                                <p:cTn id="129" presetID="22" presetClass="entr" presetSubtype="4" fill="hold" grpId="0" nodeType="withEffect">
                                  <p:stCondLst>
                                    <p:cond delay="0"/>
                                  </p:stCondLst>
                                  <p:childTnLst>
                                    <p:set>
                                      <p:cBhvr>
                                        <p:cTn id="130" dur="1" fill="hold">
                                          <p:stCondLst>
                                            <p:cond delay="0"/>
                                          </p:stCondLst>
                                        </p:cTn>
                                        <p:tgtEl>
                                          <p:spTgt spid="52"/>
                                        </p:tgtEl>
                                        <p:attrNameLst>
                                          <p:attrName>style.visibility</p:attrName>
                                        </p:attrNameLst>
                                      </p:cBhvr>
                                      <p:to>
                                        <p:strVal val="visible"/>
                                      </p:to>
                                    </p:set>
                                    <p:animEffect transition="in" filter="wipe(down)">
                                      <p:cBhvr>
                                        <p:cTn id="131" dur="500"/>
                                        <p:tgtEl>
                                          <p:spTgt spid="52"/>
                                        </p:tgtEl>
                                      </p:cBhvr>
                                    </p:animEffect>
                                  </p:childTnLst>
                                </p:cTn>
                              </p:par>
                              <p:par>
                                <p:cTn id="132" presetID="22" presetClass="entr" presetSubtype="4" fill="hold" grpId="0" nodeType="withEffect">
                                  <p:stCondLst>
                                    <p:cond delay="0"/>
                                  </p:stCondLst>
                                  <p:childTnLst>
                                    <p:set>
                                      <p:cBhvr>
                                        <p:cTn id="133" dur="1" fill="hold">
                                          <p:stCondLst>
                                            <p:cond delay="0"/>
                                          </p:stCondLst>
                                        </p:cTn>
                                        <p:tgtEl>
                                          <p:spTgt spid="53"/>
                                        </p:tgtEl>
                                        <p:attrNameLst>
                                          <p:attrName>style.visibility</p:attrName>
                                        </p:attrNameLst>
                                      </p:cBhvr>
                                      <p:to>
                                        <p:strVal val="visible"/>
                                      </p:to>
                                    </p:set>
                                    <p:animEffect transition="in" filter="wipe(down)">
                                      <p:cBhvr>
                                        <p:cTn id="134" dur="500"/>
                                        <p:tgtEl>
                                          <p:spTgt spid="53"/>
                                        </p:tgtEl>
                                      </p:cBhvr>
                                    </p:animEffect>
                                  </p:childTnLst>
                                </p:cTn>
                              </p:par>
                              <p:par>
                                <p:cTn id="135" presetID="22" presetClass="entr" presetSubtype="4" fill="hold" grpId="0" nodeType="withEffect">
                                  <p:stCondLst>
                                    <p:cond delay="0"/>
                                  </p:stCondLst>
                                  <p:childTnLst>
                                    <p:set>
                                      <p:cBhvr>
                                        <p:cTn id="136" dur="1" fill="hold">
                                          <p:stCondLst>
                                            <p:cond delay="0"/>
                                          </p:stCondLst>
                                        </p:cTn>
                                        <p:tgtEl>
                                          <p:spTgt spid="54"/>
                                        </p:tgtEl>
                                        <p:attrNameLst>
                                          <p:attrName>style.visibility</p:attrName>
                                        </p:attrNameLst>
                                      </p:cBhvr>
                                      <p:to>
                                        <p:strVal val="visible"/>
                                      </p:to>
                                    </p:set>
                                    <p:animEffect transition="in" filter="wipe(down)">
                                      <p:cBhvr>
                                        <p:cTn id="137" dur="500"/>
                                        <p:tgtEl>
                                          <p:spTgt spid="54"/>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55"/>
                                        </p:tgtEl>
                                        <p:attrNameLst>
                                          <p:attrName>style.visibility</p:attrName>
                                        </p:attrNameLst>
                                      </p:cBhvr>
                                      <p:to>
                                        <p:strVal val="visible"/>
                                      </p:to>
                                    </p:set>
                                    <p:animEffect transition="in" filter="wipe(down)">
                                      <p:cBhvr>
                                        <p:cTn id="140" dur="500"/>
                                        <p:tgtEl>
                                          <p:spTgt spid="55"/>
                                        </p:tgtEl>
                                      </p:cBhvr>
                                    </p:animEffect>
                                  </p:childTnLst>
                                </p:cTn>
                              </p:par>
                              <p:par>
                                <p:cTn id="141" presetID="22" presetClass="entr" presetSubtype="4" fill="hold" grpId="0" nodeType="with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wipe(down)">
                                      <p:cBhvr>
                                        <p:cTn id="143" dur="500"/>
                                        <p:tgtEl>
                                          <p:spTgt spid="56"/>
                                        </p:tgtEl>
                                      </p:cBhvr>
                                    </p:animEffect>
                                  </p:childTnLst>
                                </p:cTn>
                              </p:par>
                              <p:par>
                                <p:cTn id="144" presetID="22" presetClass="entr" presetSubtype="4" fill="hold" grpId="0" nodeType="with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down)">
                                      <p:cBhvr>
                                        <p:cTn id="146" dur="500"/>
                                        <p:tgtEl>
                                          <p:spTgt spid="57"/>
                                        </p:tgtEl>
                                      </p:cBhvr>
                                    </p:animEffect>
                                  </p:childTnLst>
                                </p:cTn>
                              </p:par>
                              <p:par>
                                <p:cTn id="147" presetID="22" presetClass="entr" presetSubtype="4" fill="hold" grpId="0" nodeType="withEffect">
                                  <p:stCondLst>
                                    <p:cond delay="0"/>
                                  </p:stCondLst>
                                  <p:childTnLst>
                                    <p:set>
                                      <p:cBhvr>
                                        <p:cTn id="148" dur="1" fill="hold">
                                          <p:stCondLst>
                                            <p:cond delay="0"/>
                                          </p:stCondLst>
                                        </p:cTn>
                                        <p:tgtEl>
                                          <p:spTgt spid="58"/>
                                        </p:tgtEl>
                                        <p:attrNameLst>
                                          <p:attrName>style.visibility</p:attrName>
                                        </p:attrNameLst>
                                      </p:cBhvr>
                                      <p:to>
                                        <p:strVal val="visible"/>
                                      </p:to>
                                    </p:set>
                                    <p:animEffect transition="in" filter="wipe(down)">
                                      <p:cBhvr>
                                        <p:cTn id="149" dur="500"/>
                                        <p:tgtEl>
                                          <p:spTgt spid="58"/>
                                        </p:tgtEl>
                                      </p:cBhvr>
                                    </p:animEffect>
                                  </p:childTnLst>
                                </p:cTn>
                              </p:par>
                              <p:par>
                                <p:cTn id="150" presetID="22" presetClass="entr" presetSubtype="4" fill="hold" grpId="0" nodeType="withEffect">
                                  <p:stCondLst>
                                    <p:cond delay="0"/>
                                  </p:stCondLst>
                                  <p:childTnLst>
                                    <p:set>
                                      <p:cBhvr>
                                        <p:cTn id="151" dur="1" fill="hold">
                                          <p:stCondLst>
                                            <p:cond delay="0"/>
                                          </p:stCondLst>
                                        </p:cTn>
                                        <p:tgtEl>
                                          <p:spTgt spid="59"/>
                                        </p:tgtEl>
                                        <p:attrNameLst>
                                          <p:attrName>style.visibility</p:attrName>
                                        </p:attrNameLst>
                                      </p:cBhvr>
                                      <p:to>
                                        <p:strVal val="visible"/>
                                      </p:to>
                                    </p:set>
                                    <p:animEffect transition="in" filter="wipe(down)">
                                      <p:cBhvr>
                                        <p:cTn id="152" dur="500"/>
                                        <p:tgtEl>
                                          <p:spTgt spid="59"/>
                                        </p:tgtEl>
                                      </p:cBhvr>
                                    </p:animEffect>
                                  </p:childTnLst>
                                </p:cTn>
                              </p:par>
                              <p:par>
                                <p:cTn id="153" presetID="22" presetClass="entr" presetSubtype="4" fill="hold" grpId="0" nodeType="with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wipe(down)">
                                      <p:cBhvr>
                                        <p:cTn id="155" dur="500"/>
                                        <p:tgtEl>
                                          <p:spTgt spid="60"/>
                                        </p:tgtEl>
                                      </p:cBhvr>
                                    </p:animEffect>
                                  </p:childTnLst>
                                </p:cTn>
                              </p:par>
                              <p:par>
                                <p:cTn id="156" presetID="22" presetClass="entr" presetSubtype="4" fill="hold" grpId="0" nodeType="withEffect">
                                  <p:stCondLst>
                                    <p:cond delay="0"/>
                                  </p:stCondLst>
                                  <p:childTnLst>
                                    <p:set>
                                      <p:cBhvr>
                                        <p:cTn id="157" dur="1" fill="hold">
                                          <p:stCondLst>
                                            <p:cond delay="0"/>
                                          </p:stCondLst>
                                        </p:cTn>
                                        <p:tgtEl>
                                          <p:spTgt spid="61"/>
                                        </p:tgtEl>
                                        <p:attrNameLst>
                                          <p:attrName>style.visibility</p:attrName>
                                        </p:attrNameLst>
                                      </p:cBhvr>
                                      <p:to>
                                        <p:strVal val="visible"/>
                                      </p:to>
                                    </p:set>
                                    <p:animEffect transition="in" filter="wipe(down)">
                                      <p:cBhvr>
                                        <p:cTn id="158" dur="500"/>
                                        <p:tgtEl>
                                          <p:spTgt spid="61"/>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62"/>
                                        </p:tgtEl>
                                        <p:attrNameLst>
                                          <p:attrName>style.visibility</p:attrName>
                                        </p:attrNameLst>
                                      </p:cBhvr>
                                      <p:to>
                                        <p:strVal val="visible"/>
                                      </p:to>
                                    </p:set>
                                    <p:animEffect transition="in" filter="wipe(down)">
                                      <p:cBhvr>
                                        <p:cTn id="161" dur="500"/>
                                        <p:tgtEl>
                                          <p:spTgt spid="62"/>
                                        </p:tgtEl>
                                      </p:cBhvr>
                                    </p:animEffect>
                                  </p:childTnLst>
                                </p:cTn>
                              </p:par>
                              <p:par>
                                <p:cTn id="162" presetID="22" presetClass="entr" presetSubtype="4" fill="hold" grpId="0" nodeType="withEffect">
                                  <p:stCondLst>
                                    <p:cond delay="0"/>
                                  </p:stCondLst>
                                  <p:childTnLst>
                                    <p:set>
                                      <p:cBhvr>
                                        <p:cTn id="163" dur="1" fill="hold">
                                          <p:stCondLst>
                                            <p:cond delay="0"/>
                                          </p:stCondLst>
                                        </p:cTn>
                                        <p:tgtEl>
                                          <p:spTgt spid="63"/>
                                        </p:tgtEl>
                                        <p:attrNameLst>
                                          <p:attrName>style.visibility</p:attrName>
                                        </p:attrNameLst>
                                      </p:cBhvr>
                                      <p:to>
                                        <p:strVal val="visible"/>
                                      </p:to>
                                    </p:set>
                                    <p:animEffect transition="in" filter="wipe(down)">
                                      <p:cBhvr>
                                        <p:cTn id="164" dur="500"/>
                                        <p:tgtEl>
                                          <p:spTgt spid="63"/>
                                        </p:tgtEl>
                                      </p:cBhvr>
                                    </p:animEffect>
                                  </p:childTnLst>
                                </p:cTn>
                              </p:par>
                              <p:par>
                                <p:cTn id="165" presetID="22" presetClass="entr" presetSubtype="4" fill="hold" grpId="0" nodeType="withEffect">
                                  <p:stCondLst>
                                    <p:cond delay="0"/>
                                  </p:stCondLst>
                                  <p:childTnLst>
                                    <p:set>
                                      <p:cBhvr>
                                        <p:cTn id="166" dur="1" fill="hold">
                                          <p:stCondLst>
                                            <p:cond delay="0"/>
                                          </p:stCondLst>
                                        </p:cTn>
                                        <p:tgtEl>
                                          <p:spTgt spid="1088"/>
                                        </p:tgtEl>
                                        <p:attrNameLst>
                                          <p:attrName>style.visibility</p:attrName>
                                        </p:attrNameLst>
                                      </p:cBhvr>
                                      <p:to>
                                        <p:strVal val="visible"/>
                                      </p:to>
                                    </p:set>
                                    <p:animEffect transition="in" filter="wipe(down)">
                                      <p:cBhvr>
                                        <p:cTn id="167" dur="500"/>
                                        <p:tgtEl>
                                          <p:spTgt spid="1088"/>
                                        </p:tgtEl>
                                      </p:cBhvr>
                                    </p:animEffect>
                                  </p:childTnLst>
                                </p:cTn>
                              </p:par>
                              <p:par>
                                <p:cTn id="168" presetID="22" presetClass="entr" presetSubtype="4" fill="hold" grpId="0" nodeType="withEffect">
                                  <p:stCondLst>
                                    <p:cond delay="0"/>
                                  </p:stCondLst>
                                  <p:childTnLst>
                                    <p:set>
                                      <p:cBhvr>
                                        <p:cTn id="169" dur="1" fill="hold">
                                          <p:stCondLst>
                                            <p:cond delay="0"/>
                                          </p:stCondLst>
                                        </p:cTn>
                                        <p:tgtEl>
                                          <p:spTgt spid="1089"/>
                                        </p:tgtEl>
                                        <p:attrNameLst>
                                          <p:attrName>style.visibility</p:attrName>
                                        </p:attrNameLst>
                                      </p:cBhvr>
                                      <p:to>
                                        <p:strVal val="visible"/>
                                      </p:to>
                                    </p:set>
                                    <p:animEffect transition="in" filter="wipe(down)">
                                      <p:cBhvr>
                                        <p:cTn id="170" dur="500"/>
                                        <p:tgtEl>
                                          <p:spTgt spid="1089"/>
                                        </p:tgtEl>
                                      </p:cBhvr>
                                    </p:animEffect>
                                  </p:childTnLst>
                                </p:cTn>
                              </p:par>
                              <p:par>
                                <p:cTn id="171" presetID="22" presetClass="entr" presetSubtype="4" fill="hold" grpId="0" nodeType="withEffect">
                                  <p:stCondLst>
                                    <p:cond delay="0"/>
                                  </p:stCondLst>
                                  <p:childTnLst>
                                    <p:set>
                                      <p:cBhvr>
                                        <p:cTn id="172" dur="1" fill="hold">
                                          <p:stCondLst>
                                            <p:cond delay="0"/>
                                          </p:stCondLst>
                                        </p:cTn>
                                        <p:tgtEl>
                                          <p:spTgt spid="1090"/>
                                        </p:tgtEl>
                                        <p:attrNameLst>
                                          <p:attrName>style.visibility</p:attrName>
                                        </p:attrNameLst>
                                      </p:cBhvr>
                                      <p:to>
                                        <p:strVal val="visible"/>
                                      </p:to>
                                    </p:set>
                                    <p:animEffect transition="in" filter="wipe(down)">
                                      <p:cBhvr>
                                        <p:cTn id="173" dur="500"/>
                                        <p:tgtEl>
                                          <p:spTgt spid="1090"/>
                                        </p:tgtEl>
                                      </p:cBhvr>
                                    </p:animEffect>
                                  </p:childTnLst>
                                </p:cTn>
                              </p:par>
                              <p:par>
                                <p:cTn id="174" presetID="22" presetClass="entr" presetSubtype="4" fill="hold" grpId="0" nodeType="withEffect">
                                  <p:stCondLst>
                                    <p:cond delay="0"/>
                                  </p:stCondLst>
                                  <p:childTnLst>
                                    <p:set>
                                      <p:cBhvr>
                                        <p:cTn id="175" dur="1" fill="hold">
                                          <p:stCondLst>
                                            <p:cond delay="0"/>
                                          </p:stCondLst>
                                        </p:cTn>
                                        <p:tgtEl>
                                          <p:spTgt spid="1091"/>
                                        </p:tgtEl>
                                        <p:attrNameLst>
                                          <p:attrName>style.visibility</p:attrName>
                                        </p:attrNameLst>
                                      </p:cBhvr>
                                      <p:to>
                                        <p:strVal val="visible"/>
                                      </p:to>
                                    </p:set>
                                    <p:animEffect transition="in" filter="wipe(down)">
                                      <p:cBhvr>
                                        <p:cTn id="176" dur="500"/>
                                        <p:tgtEl>
                                          <p:spTgt spid="1091"/>
                                        </p:tgtEl>
                                      </p:cBhvr>
                                    </p:animEffect>
                                  </p:childTnLst>
                                </p:cTn>
                              </p:par>
                              <p:par>
                                <p:cTn id="177" presetID="22" presetClass="entr" presetSubtype="4" fill="hold" grpId="0" nodeType="withEffect">
                                  <p:stCondLst>
                                    <p:cond delay="0"/>
                                  </p:stCondLst>
                                  <p:childTnLst>
                                    <p:set>
                                      <p:cBhvr>
                                        <p:cTn id="178" dur="1" fill="hold">
                                          <p:stCondLst>
                                            <p:cond delay="0"/>
                                          </p:stCondLst>
                                        </p:cTn>
                                        <p:tgtEl>
                                          <p:spTgt spid="1092"/>
                                        </p:tgtEl>
                                        <p:attrNameLst>
                                          <p:attrName>style.visibility</p:attrName>
                                        </p:attrNameLst>
                                      </p:cBhvr>
                                      <p:to>
                                        <p:strVal val="visible"/>
                                      </p:to>
                                    </p:set>
                                    <p:animEffect transition="in" filter="wipe(down)">
                                      <p:cBhvr>
                                        <p:cTn id="179" dur="500"/>
                                        <p:tgtEl>
                                          <p:spTgt spid="1092"/>
                                        </p:tgtEl>
                                      </p:cBhvr>
                                    </p:animEffect>
                                  </p:childTnLst>
                                </p:cTn>
                              </p:par>
                              <p:par>
                                <p:cTn id="180" presetID="22" presetClass="entr" presetSubtype="4" fill="hold" grpId="0" nodeType="withEffect">
                                  <p:stCondLst>
                                    <p:cond delay="0"/>
                                  </p:stCondLst>
                                  <p:childTnLst>
                                    <p:set>
                                      <p:cBhvr>
                                        <p:cTn id="181" dur="1" fill="hold">
                                          <p:stCondLst>
                                            <p:cond delay="0"/>
                                          </p:stCondLst>
                                        </p:cTn>
                                        <p:tgtEl>
                                          <p:spTgt spid="1093"/>
                                        </p:tgtEl>
                                        <p:attrNameLst>
                                          <p:attrName>style.visibility</p:attrName>
                                        </p:attrNameLst>
                                      </p:cBhvr>
                                      <p:to>
                                        <p:strVal val="visible"/>
                                      </p:to>
                                    </p:set>
                                    <p:animEffect transition="in" filter="wipe(down)">
                                      <p:cBhvr>
                                        <p:cTn id="182" dur="500"/>
                                        <p:tgtEl>
                                          <p:spTgt spid="1093"/>
                                        </p:tgtEl>
                                      </p:cBhvr>
                                    </p:animEffect>
                                  </p:childTnLst>
                                </p:cTn>
                              </p:par>
                              <p:par>
                                <p:cTn id="183" presetID="22" presetClass="entr" presetSubtype="4" fill="hold" grpId="0" nodeType="withEffect">
                                  <p:stCondLst>
                                    <p:cond delay="0"/>
                                  </p:stCondLst>
                                  <p:childTnLst>
                                    <p:set>
                                      <p:cBhvr>
                                        <p:cTn id="184" dur="1" fill="hold">
                                          <p:stCondLst>
                                            <p:cond delay="0"/>
                                          </p:stCondLst>
                                        </p:cTn>
                                        <p:tgtEl>
                                          <p:spTgt spid="1094"/>
                                        </p:tgtEl>
                                        <p:attrNameLst>
                                          <p:attrName>style.visibility</p:attrName>
                                        </p:attrNameLst>
                                      </p:cBhvr>
                                      <p:to>
                                        <p:strVal val="visible"/>
                                      </p:to>
                                    </p:set>
                                    <p:animEffect transition="in" filter="wipe(down)">
                                      <p:cBhvr>
                                        <p:cTn id="185" dur="500"/>
                                        <p:tgtEl>
                                          <p:spTgt spid="1094"/>
                                        </p:tgtEl>
                                      </p:cBhvr>
                                    </p:animEffect>
                                  </p:childTnLst>
                                </p:cTn>
                              </p:par>
                              <p:par>
                                <p:cTn id="186" presetID="22" presetClass="entr" presetSubtype="4" fill="hold" grpId="0" nodeType="withEffect">
                                  <p:stCondLst>
                                    <p:cond delay="0"/>
                                  </p:stCondLst>
                                  <p:childTnLst>
                                    <p:set>
                                      <p:cBhvr>
                                        <p:cTn id="187" dur="1" fill="hold">
                                          <p:stCondLst>
                                            <p:cond delay="0"/>
                                          </p:stCondLst>
                                        </p:cTn>
                                        <p:tgtEl>
                                          <p:spTgt spid="1095"/>
                                        </p:tgtEl>
                                        <p:attrNameLst>
                                          <p:attrName>style.visibility</p:attrName>
                                        </p:attrNameLst>
                                      </p:cBhvr>
                                      <p:to>
                                        <p:strVal val="visible"/>
                                      </p:to>
                                    </p:set>
                                    <p:animEffect transition="in" filter="wipe(down)">
                                      <p:cBhvr>
                                        <p:cTn id="188" dur="500"/>
                                        <p:tgtEl>
                                          <p:spTgt spid="1095"/>
                                        </p:tgtEl>
                                      </p:cBhvr>
                                    </p:animEffect>
                                  </p:childTnLst>
                                </p:cTn>
                              </p:par>
                              <p:par>
                                <p:cTn id="189" presetID="22" presetClass="entr" presetSubtype="4" fill="hold" grpId="0" nodeType="withEffect">
                                  <p:stCondLst>
                                    <p:cond delay="0"/>
                                  </p:stCondLst>
                                  <p:childTnLst>
                                    <p:set>
                                      <p:cBhvr>
                                        <p:cTn id="190" dur="1" fill="hold">
                                          <p:stCondLst>
                                            <p:cond delay="0"/>
                                          </p:stCondLst>
                                        </p:cTn>
                                        <p:tgtEl>
                                          <p:spTgt spid="1096"/>
                                        </p:tgtEl>
                                        <p:attrNameLst>
                                          <p:attrName>style.visibility</p:attrName>
                                        </p:attrNameLst>
                                      </p:cBhvr>
                                      <p:to>
                                        <p:strVal val="visible"/>
                                      </p:to>
                                    </p:set>
                                    <p:animEffect transition="in" filter="wipe(down)">
                                      <p:cBhvr>
                                        <p:cTn id="191" dur="500"/>
                                        <p:tgtEl>
                                          <p:spTgt spid="1096"/>
                                        </p:tgtEl>
                                      </p:cBhvr>
                                    </p:animEffect>
                                  </p:childTnLst>
                                </p:cTn>
                              </p:par>
                              <p:par>
                                <p:cTn id="192" presetID="22" presetClass="entr" presetSubtype="4" fill="hold" nodeType="withEffect">
                                  <p:stCondLst>
                                    <p:cond delay="0"/>
                                  </p:stCondLst>
                                  <p:childTnLst>
                                    <p:set>
                                      <p:cBhvr>
                                        <p:cTn id="193" dur="1" fill="hold">
                                          <p:stCondLst>
                                            <p:cond delay="0"/>
                                          </p:stCondLst>
                                        </p:cTn>
                                        <p:tgtEl>
                                          <p:spTgt spid="1097"/>
                                        </p:tgtEl>
                                        <p:attrNameLst>
                                          <p:attrName>style.visibility</p:attrName>
                                        </p:attrNameLst>
                                      </p:cBhvr>
                                      <p:to>
                                        <p:strVal val="visible"/>
                                      </p:to>
                                    </p:set>
                                    <p:animEffect transition="in" filter="wipe(down)">
                                      <p:cBhvr>
                                        <p:cTn id="194" dur="500"/>
                                        <p:tgtEl>
                                          <p:spTgt spid="1097"/>
                                        </p:tgtEl>
                                      </p:cBhvr>
                                    </p:animEffect>
                                  </p:childTnLst>
                                </p:cTn>
                              </p:par>
                              <p:par>
                                <p:cTn id="195" presetID="22" presetClass="entr" presetSubtype="4" fill="hold" nodeType="withEffect">
                                  <p:stCondLst>
                                    <p:cond delay="0"/>
                                  </p:stCondLst>
                                  <p:childTnLst>
                                    <p:set>
                                      <p:cBhvr>
                                        <p:cTn id="196" dur="1" fill="hold">
                                          <p:stCondLst>
                                            <p:cond delay="0"/>
                                          </p:stCondLst>
                                        </p:cTn>
                                        <p:tgtEl>
                                          <p:spTgt spid="1098"/>
                                        </p:tgtEl>
                                        <p:attrNameLst>
                                          <p:attrName>style.visibility</p:attrName>
                                        </p:attrNameLst>
                                      </p:cBhvr>
                                      <p:to>
                                        <p:strVal val="visible"/>
                                      </p:to>
                                    </p:set>
                                    <p:animEffect transition="in" filter="wipe(down)">
                                      <p:cBhvr>
                                        <p:cTn id="197" dur="500"/>
                                        <p:tgtEl>
                                          <p:spTgt spid="1098"/>
                                        </p:tgtEl>
                                      </p:cBhvr>
                                    </p:animEffect>
                                  </p:childTnLst>
                                </p:cTn>
                              </p:par>
                              <p:par>
                                <p:cTn id="198" presetID="22" presetClass="entr" presetSubtype="4" fill="hold" nodeType="withEffect">
                                  <p:stCondLst>
                                    <p:cond delay="0"/>
                                  </p:stCondLst>
                                  <p:childTnLst>
                                    <p:set>
                                      <p:cBhvr>
                                        <p:cTn id="199" dur="1" fill="hold">
                                          <p:stCondLst>
                                            <p:cond delay="0"/>
                                          </p:stCondLst>
                                        </p:cTn>
                                        <p:tgtEl>
                                          <p:spTgt spid="1099"/>
                                        </p:tgtEl>
                                        <p:attrNameLst>
                                          <p:attrName>style.visibility</p:attrName>
                                        </p:attrNameLst>
                                      </p:cBhvr>
                                      <p:to>
                                        <p:strVal val="visible"/>
                                      </p:to>
                                    </p:set>
                                    <p:animEffect transition="in" filter="wipe(down)">
                                      <p:cBhvr>
                                        <p:cTn id="200" dur="500"/>
                                        <p:tgtEl>
                                          <p:spTgt spid="1099"/>
                                        </p:tgtEl>
                                      </p:cBhvr>
                                    </p:animEffect>
                                  </p:childTnLst>
                                </p:cTn>
                              </p:par>
                              <p:par>
                                <p:cTn id="201" presetID="22" presetClass="entr" presetSubtype="4" fill="hold" nodeType="withEffect">
                                  <p:stCondLst>
                                    <p:cond delay="0"/>
                                  </p:stCondLst>
                                  <p:childTnLst>
                                    <p:set>
                                      <p:cBhvr>
                                        <p:cTn id="202" dur="1" fill="hold">
                                          <p:stCondLst>
                                            <p:cond delay="0"/>
                                          </p:stCondLst>
                                        </p:cTn>
                                        <p:tgtEl>
                                          <p:spTgt spid="1100"/>
                                        </p:tgtEl>
                                        <p:attrNameLst>
                                          <p:attrName>style.visibility</p:attrName>
                                        </p:attrNameLst>
                                      </p:cBhvr>
                                      <p:to>
                                        <p:strVal val="visible"/>
                                      </p:to>
                                    </p:set>
                                    <p:animEffect transition="in" filter="wipe(down)">
                                      <p:cBhvr>
                                        <p:cTn id="203" dur="500"/>
                                        <p:tgtEl>
                                          <p:spTgt spid="1100"/>
                                        </p:tgtEl>
                                      </p:cBhvr>
                                    </p:animEffect>
                                  </p:childTnLst>
                                </p:cTn>
                              </p:par>
                              <p:par>
                                <p:cTn id="204" presetID="22" presetClass="entr" presetSubtype="4" fill="hold" nodeType="withEffect">
                                  <p:stCondLst>
                                    <p:cond delay="0"/>
                                  </p:stCondLst>
                                  <p:childTnLst>
                                    <p:set>
                                      <p:cBhvr>
                                        <p:cTn id="205" dur="1" fill="hold">
                                          <p:stCondLst>
                                            <p:cond delay="0"/>
                                          </p:stCondLst>
                                        </p:cTn>
                                        <p:tgtEl>
                                          <p:spTgt spid="1104"/>
                                        </p:tgtEl>
                                        <p:attrNameLst>
                                          <p:attrName>style.visibility</p:attrName>
                                        </p:attrNameLst>
                                      </p:cBhvr>
                                      <p:to>
                                        <p:strVal val="visible"/>
                                      </p:to>
                                    </p:set>
                                    <p:animEffect transition="in" filter="wipe(down)">
                                      <p:cBhvr>
                                        <p:cTn id="206" dur="500"/>
                                        <p:tgtEl>
                                          <p:spTgt spid="1104"/>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4" fill="hold" grpId="0" nodeType="clickEffect">
                                  <p:stCondLst>
                                    <p:cond delay="0"/>
                                  </p:stCondLst>
                                  <p:childTnLst>
                                    <p:set>
                                      <p:cBhvr>
                                        <p:cTn id="210" dur="1" fill="hold">
                                          <p:stCondLst>
                                            <p:cond delay="0"/>
                                          </p:stCondLst>
                                        </p:cTn>
                                        <p:tgtEl>
                                          <p:spTgt spid="1102"/>
                                        </p:tgtEl>
                                        <p:attrNameLst>
                                          <p:attrName>style.visibility</p:attrName>
                                        </p:attrNameLst>
                                      </p:cBhvr>
                                      <p:to>
                                        <p:strVal val="visible"/>
                                      </p:to>
                                    </p:set>
                                    <p:animEffect transition="in" filter="wipe(down)">
                                      <p:cBhvr>
                                        <p:cTn id="211" dur="500"/>
                                        <p:tgtEl>
                                          <p:spTgt spid="1102"/>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4" fill="hold" grpId="0" nodeType="clickEffect">
                                  <p:stCondLst>
                                    <p:cond delay="0"/>
                                  </p:stCondLst>
                                  <p:childTnLst>
                                    <p:set>
                                      <p:cBhvr>
                                        <p:cTn id="215" dur="1" fill="hold">
                                          <p:stCondLst>
                                            <p:cond delay="0"/>
                                          </p:stCondLst>
                                        </p:cTn>
                                        <p:tgtEl>
                                          <p:spTgt spid="1109"/>
                                        </p:tgtEl>
                                        <p:attrNameLst>
                                          <p:attrName>style.visibility</p:attrName>
                                        </p:attrNameLst>
                                      </p:cBhvr>
                                      <p:to>
                                        <p:strVal val="visible"/>
                                      </p:to>
                                    </p:set>
                                    <p:animEffect transition="in" filter="wipe(down)">
                                      <p:cBhvr>
                                        <p:cTn id="216" dur="500"/>
                                        <p:tgtEl>
                                          <p:spTgt spid="1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1" grpId="0" animBg="1"/>
      <p:bldP spid="1112" grpId="0" animBg="1"/>
      <p:bldP spid="1113" grpId="0" animBg="1"/>
      <p:bldP spid="1114" grpId="0" animBg="1"/>
      <p:bldP spid="1116" grpId="0"/>
      <p:bldP spid="1117" grpId="0"/>
      <p:bldP spid="1141" grpId="0"/>
      <p:bldP spid="1119" grpId="0" animBg="1"/>
      <p:bldP spid="1124" grpId="0" animBg="1"/>
      <p:bldP spid="1129" grpId="0" animBg="1"/>
      <p:bldP spid="1134" grpId="0" animBg="1"/>
      <p:bldP spid="1144" grpId="0"/>
      <p:bldP spid="1142" grpId="0"/>
      <p:bldP spid="1143" grpId="0"/>
      <p:bldP spid="1145" grpId="0"/>
      <p:bldP spid="6" grpId="0" animBg="1"/>
      <p:bldP spid="38" grpId="0" animBg="1"/>
      <p:bldP spid="2" grpId="0" animBg="1"/>
      <p:bldP spid="4" grpId="0" animBg="1"/>
      <p:bldP spid="32" grpId="0" animBg="1"/>
      <p:bldP spid="40" grpId="0" animBg="1"/>
      <p:bldP spid="42" grpId="0"/>
      <p:bldP spid="43" grpId="0"/>
      <p:bldP spid="44" grpId="0" animBg="1"/>
      <p:bldP spid="45" grpId="0" animBg="1"/>
      <p:bldP spid="46" grpId="0" animBg="1"/>
      <p:bldP spid="47" grpId="0" animBg="1"/>
      <p:bldP spid="49" grpId="0" animBg="1"/>
      <p:bldP spid="50" grpId="0" animBg="1"/>
      <p:bldP spid="51" grpId="0"/>
      <p:bldP spid="52" grpId="0"/>
      <p:bldP spid="53" grpId="0"/>
      <p:bldP spid="54" grpId="0"/>
      <p:bldP spid="55" grpId="0"/>
      <p:bldP spid="56" grpId="0"/>
      <p:bldP spid="57" grpId="0" animBg="1"/>
      <p:bldP spid="58" grpId="0"/>
      <p:bldP spid="59" grpId="0" animBg="1"/>
      <p:bldP spid="60" grpId="0"/>
      <p:bldP spid="61" grpId="0" animBg="1"/>
      <p:bldP spid="62" grpId="0"/>
      <p:bldP spid="63" grpId="0" animBg="1"/>
      <p:bldP spid="1088" grpId="0"/>
      <p:bldP spid="1089" grpId="0" animBg="1"/>
      <p:bldP spid="1090" grpId="0"/>
      <p:bldP spid="1091" grpId="0" animBg="1"/>
      <p:bldP spid="1092" grpId="0"/>
      <p:bldP spid="1093" grpId="0" animBg="1"/>
      <p:bldP spid="1094" grpId="0"/>
      <p:bldP spid="1095" grpId="0" animBg="1"/>
      <p:bldP spid="1096" grpId="0"/>
      <p:bldP spid="1102" grpId="0" animBg="1"/>
      <p:bldP spid="1106" grpId="0" animBg="1"/>
      <p:bldP spid="110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81735"/>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008198D-FCF3-41E4-A622-7191D7174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Rounded Corners 248">
            <a:extLst>
              <a:ext uri="{FF2B5EF4-FFF2-40B4-BE49-F238E27FC236}">
                <a16:creationId xmlns:a16="http://schemas.microsoft.com/office/drawing/2014/main" id="{B81CE782-1AE2-A9F4-A3F6-CB116051E904}"/>
              </a:ext>
            </a:extLst>
          </p:cNvPr>
          <p:cNvSpPr/>
          <p:nvPr/>
        </p:nvSpPr>
        <p:spPr>
          <a:xfrm>
            <a:off x="688033" y="838750"/>
            <a:ext cx="2584579" cy="5131837"/>
          </a:xfrm>
          <a:prstGeom prst="roundRect">
            <a:avLst/>
          </a:prstGeom>
          <a:solidFill>
            <a:srgbClr val="0E0E20"/>
          </a:solidFill>
          <a:ln w="28575"/>
          <a:effectLst>
            <a:outerShdw blurRad="279400" dir="180000" sx="106000" sy="106000" algn="t" rotWithShape="0">
              <a:prstClr val="black">
                <a:alpha val="31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0" name="Oval 249">
            <a:extLst>
              <a:ext uri="{FF2B5EF4-FFF2-40B4-BE49-F238E27FC236}">
                <a16:creationId xmlns:a16="http://schemas.microsoft.com/office/drawing/2014/main" id="{87AE7D72-87DA-B2C4-B7A0-1FFFB3AD9B76}"/>
              </a:ext>
            </a:extLst>
          </p:cNvPr>
          <p:cNvSpPr/>
          <p:nvPr/>
        </p:nvSpPr>
        <p:spPr>
          <a:xfrm flipH="1">
            <a:off x="1921952" y="960235"/>
            <a:ext cx="127286" cy="1272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98BF8252-CA59-3BCA-5634-D25B7FFDF371}"/>
              </a:ext>
            </a:extLst>
          </p:cNvPr>
          <p:cNvSpPr/>
          <p:nvPr/>
        </p:nvSpPr>
        <p:spPr>
          <a:xfrm flipH="1">
            <a:off x="1954337" y="992620"/>
            <a:ext cx="62516" cy="62516"/>
          </a:xfrm>
          <a:prstGeom prst="ellipse">
            <a:avLst/>
          </a:prstGeom>
          <a:solidFill>
            <a:schemeClr val="bg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2" name="Rectangle: Rounded Corners 251">
            <a:extLst>
              <a:ext uri="{FF2B5EF4-FFF2-40B4-BE49-F238E27FC236}">
                <a16:creationId xmlns:a16="http://schemas.microsoft.com/office/drawing/2014/main" id="{3D44B93B-1AC3-C124-AA7E-52C93FA9E985}"/>
              </a:ext>
            </a:extLst>
          </p:cNvPr>
          <p:cNvSpPr/>
          <p:nvPr/>
        </p:nvSpPr>
        <p:spPr>
          <a:xfrm>
            <a:off x="1490295" y="863081"/>
            <a:ext cx="990600" cy="62515"/>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53" name="Picture 4" descr="قطاع التعليم والطلاب جامعة بنها">
            <a:extLst>
              <a:ext uri="{FF2B5EF4-FFF2-40B4-BE49-F238E27FC236}">
                <a16:creationId xmlns:a16="http://schemas.microsoft.com/office/drawing/2014/main" id="{AE1C3203-7549-F25C-3F09-80A27CD06620}"/>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832267" y="1298517"/>
            <a:ext cx="462350" cy="462350"/>
          </a:xfrm>
          <a:prstGeom prst="rect">
            <a:avLst/>
          </a:prstGeom>
          <a:noFill/>
          <a:extLst>
            <a:ext uri="{909E8E84-426E-40DD-AFC4-6F175D3DCCD1}">
              <a14:hiddenFill xmlns:a14="http://schemas.microsoft.com/office/drawing/2010/main">
                <a:solidFill>
                  <a:srgbClr val="FFFFFF"/>
                </a:solidFill>
              </a14:hiddenFill>
            </a:ext>
          </a:extLst>
        </p:spPr>
      </p:pic>
      <p:sp>
        <p:nvSpPr>
          <p:cNvPr id="254" name="TextBox 253">
            <a:extLst>
              <a:ext uri="{FF2B5EF4-FFF2-40B4-BE49-F238E27FC236}">
                <a16:creationId xmlns:a16="http://schemas.microsoft.com/office/drawing/2014/main" id="{3B5CEE66-6666-41B6-4E4D-765A8BCB78A9}"/>
              </a:ext>
            </a:extLst>
          </p:cNvPr>
          <p:cNvSpPr txBox="1"/>
          <p:nvPr/>
        </p:nvSpPr>
        <p:spPr>
          <a:xfrm>
            <a:off x="1271191" y="1321943"/>
            <a:ext cx="710451" cy="276999"/>
          </a:xfrm>
          <a:prstGeom prst="rect">
            <a:avLst/>
          </a:prstGeom>
          <a:noFill/>
        </p:spPr>
        <p:txBody>
          <a:bodyPr wrap="none" rtlCol="0">
            <a:spAutoFit/>
          </a:bodyPr>
          <a:lstStyle/>
          <a:p>
            <a:r>
              <a:rPr lang="ar-EG" sz="1200" dirty="0">
                <a:latin typeface="Sakkal Majalla" panose="02000000000000000000" pitchFamily="2" charset="-78"/>
                <a:cs typeface="Sakkal Majalla" panose="02000000000000000000" pitchFamily="2" charset="-78"/>
              </a:rPr>
              <a:t>هندسة شبرا</a:t>
            </a:r>
            <a:endParaRPr lang="en-US" sz="1200" dirty="0">
              <a:latin typeface="Sakkal Majalla" panose="02000000000000000000" pitchFamily="2" charset="-78"/>
              <a:cs typeface="Sakkal Majalla" panose="02000000000000000000" pitchFamily="2" charset="-78"/>
            </a:endParaRPr>
          </a:p>
        </p:txBody>
      </p:sp>
      <p:sp>
        <p:nvSpPr>
          <p:cNvPr id="255" name="TextBox 254">
            <a:extLst>
              <a:ext uri="{FF2B5EF4-FFF2-40B4-BE49-F238E27FC236}">
                <a16:creationId xmlns:a16="http://schemas.microsoft.com/office/drawing/2014/main" id="{E678BAE4-8524-D492-F2A2-6AF1FFB8FCC8}"/>
              </a:ext>
            </a:extLst>
          </p:cNvPr>
          <p:cNvSpPr txBox="1"/>
          <p:nvPr/>
        </p:nvSpPr>
        <p:spPr>
          <a:xfrm>
            <a:off x="1271191" y="1483868"/>
            <a:ext cx="989373" cy="276999"/>
          </a:xfrm>
          <a:prstGeom prst="rect">
            <a:avLst/>
          </a:prstGeom>
          <a:noFill/>
        </p:spPr>
        <p:txBody>
          <a:bodyPr wrap="none" rtlCol="0">
            <a:spAutoFit/>
          </a:bodyPr>
          <a:lstStyle/>
          <a:p>
            <a:r>
              <a:rPr lang="en-US" sz="1200" dirty="0">
                <a:latin typeface="Sakkal Majalla" panose="02000000000000000000" pitchFamily="2" charset="-78"/>
                <a:cs typeface="Sakkal Majalla" panose="02000000000000000000" pitchFamily="2" charset="-78"/>
              </a:rPr>
              <a:t>Benha University</a:t>
            </a:r>
          </a:p>
        </p:txBody>
      </p:sp>
      <p:sp>
        <p:nvSpPr>
          <p:cNvPr id="1089" name="Rectangle: Rounded Corners 1088">
            <a:extLst>
              <a:ext uri="{FF2B5EF4-FFF2-40B4-BE49-F238E27FC236}">
                <a16:creationId xmlns:a16="http://schemas.microsoft.com/office/drawing/2014/main" id="{8C6C66B4-69A3-3E96-E071-49406DF175EA}"/>
              </a:ext>
            </a:extLst>
          </p:cNvPr>
          <p:cNvSpPr/>
          <p:nvPr/>
        </p:nvSpPr>
        <p:spPr>
          <a:xfrm>
            <a:off x="832267" y="2835246"/>
            <a:ext cx="1040435" cy="1070705"/>
          </a:xfrm>
          <a:prstGeom prst="roundRect">
            <a:avLst>
              <a:gd name="adj" fmla="val 12245"/>
            </a:avLst>
          </a:prstGeom>
          <a:solidFill>
            <a:srgbClr val="191838">
              <a:alpha val="38824"/>
            </a:srgbClr>
          </a:solidFill>
          <a:ln>
            <a:noFill/>
          </a:ln>
          <a:effectLst>
            <a:outerShdw blurRad="50800" dist="38100" dir="8100000" algn="tr"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2" name="TextBox 1091">
            <a:extLst>
              <a:ext uri="{FF2B5EF4-FFF2-40B4-BE49-F238E27FC236}">
                <a16:creationId xmlns:a16="http://schemas.microsoft.com/office/drawing/2014/main" id="{44B71B4A-39B3-52C1-3228-47C51CD8087F}"/>
              </a:ext>
            </a:extLst>
          </p:cNvPr>
          <p:cNvSpPr txBox="1"/>
          <p:nvPr/>
        </p:nvSpPr>
        <p:spPr>
          <a:xfrm>
            <a:off x="1047781" y="3349028"/>
            <a:ext cx="609406" cy="261610"/>
          </a:xfrm>
          <a:prstGeom prst="rect">
            <a:avLst/>
          </a:prstGeom>
          <a:noFill/>
        </p:spPr>
        <p:txBody>
          <a:bodyPr wrap="square">
            <a:spAutoFit/>
          </a:bodyPr>
          <a:lstStyle/>
          <a:p>
            <a:pPr algn="ctr"/>
            <a:r>
              <a:rPr lang="en-US" sz="1100" dirty="0"/>
              <a:t>NP201</a:t>
            </a:r>
          </a:p>
        </p:txBody>
      </p:sp>
      <p:sp>
        <p:nvSpPr>
          <p:cNvPr id="1093" name="TextBox 1092">
            <a:extLst>
              <a:ext uri="{FF2B5EF4-FFF2-40B4-BE49-F238E27FC236}">
                <a16:creationId xmlns:a16="http://schemas.microsoft.com/office/drawing/2014/main" id="{8981A858-3040-127B-2BE9-EDD82381DC99}"/>
              </a:ext>
            </a:extLst>
          </p:cNvPr>
          <p:cNvSpPr txBox="1"/>
          <p:nvPr/>
        </p:nvSpPr>
        <p:spPr>
          <a:xfrm>
            <a:off x="956472" y="3587512"/>
            <a:ext cx="780236" cy="215444"/>
          </a:xfrm>
          <a:prstGeom prst="rect">
            <a:avLst/>
          </a:prstGeom>
          <a:noFill/>
        </p:spPr>
        <p:txBody>
          <a:bodyPr wrap="square">
            <a:spAutoFit/>
          </a:bodyPr>
          <a:lstStyle/>
          <a:p>
            <a:pPr algn="ctr"/>
            <a:r>
              <a:rPr lang="en-US" sz="800" dirty="0">
                <a:solidFill>
                  <a:schemeClr val="tx1">
                    <a:lumMod val="65000"/>
                  </a:schemeClr>
                </a:solidFill>
                <a:latin typeface="Arial" panose="020B0604020202020204" pitchFamily="34" charset="0"/>
                <a:cs typeface="Arial" panose="020B0604020202020204" pitchFamily="34" charset="0"/>
              </a:rPr>
              <a:t>Data Base</a:t>
            </a:r>
          </a:p>
        </p:txBody>
      </p:sp>
      <p:sp>
        <p:nvSpPr>
          <p:cNvPr id="1094" name="Rectangle: Rounded Corners 1093">
            <a:extLst>
              <a:ext uri="{FF2B5EF4-FFF2-40B4-BE49-F238E27FC236}">
                <a16:creationId xmlns:a16="http://schemas.microsoft.com/office/drawing/2014/main" id="{FE7EAC82-8845-9FC4-95EE-C1C84ACE970C}"/>
              </a:ext>
            </a:extLst>
          </p:cNvPr>
          <p:cNvSpPr/>
          <p:nvPr/>
        </p:nvSpPr>
        <p:spPr>
          <a:xfrm>
            <a:off x="2100411" y="2835246"/>
            <a:ext cx="1040435" cy="1070705"/>
          </a:xfrm>
          <a:prstGeom prst="roundRect">
            <a:avLst>
              <a:gd name="adj" fmla="val 12245"/>
            </a:avLst>
          </a:prstGeom>
          <a:solidFill>
            <a:srgbClr val="191838">
              <a:alpha val="38824"/>
            </a:srgbClr>
          </a:solidFill>
          <a:ln>
            <a:noFill/>
          </a:ln>
          <a:effectLst>
            <a:outerShdw blurRad="50800" dist="38100" dir="8100000" algn="tr"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7" name="TextBox 1096">
            <a:extLst>
              <a:ext uri="{FF2B5EF4-FFF2-40B4-BE49-F238E27FC236}">
                <a16:creationId xmlns:a16="http://schemas.microsoft.com/office/drawing/2014/main" id="{031BFFDC-D282-47F2-FC37-EE57A3D83386}"/>
              </a:ext>
            </a:extLst>
          </p:cNvPr>
          <p:cNvSpPr txBox="1"/>
          <p:nvPr/>
        </p:nvSpPr>
        <p:spPr>
          <a:xfrm>
            <a:off x="2315925" y="3349028"/>
            <a:ext cx="609406" cy="261610"/>
          </a:xfrm>
          <a:prstGeom prst="rect">
            <a:avLst/>
          </a:prstGeom>
          <a:noFill/>
        </p:spPr>
        <p:txBody>
          <a:bodyPr wrap="square">
            <a:spAutoFit/>
          </a:bodyPr>
          <a:lstStyle/>
          <a:p>
            <a:pPr algn="ctr"/>
            <a:r>
              <a:rPr lang="en-US" sz="1100" dirty="0"/>
              <a:t>NP202</a:t>
            </a:r>
          </a:p>
        </p:txBody>
      </p:sp>
      <p:sp>
        <p:nvSpPr>
          <p:cNvPr id="1098" name="TextBox 1097">
            <a:extLst>
              <a:ext uri="{FF2B5EF4-FFF2-40B4-BE49-F238E27FC236}">
                <a16:creationId xmlns:a16="http://schemas.microsoft.com/office/drawing/2014/main" id="{B8ECD256-FF57-BB05-C19D-055943C7379E}"/>
              </a:ext>
            </a:extLst>
          </p:cNvPr>
          <p:cNvSpPr txBox="1"/>
          <p:nvPr/>
        </p:nvSpPr>
        <p:spPr>
          <a:xfrm>
            <a:off x="2153241" y="3604881"/>
            <a:ext cx="901531" cy="200055"/>
          </a:xfrm>
          <a:prstGeom prst="rect">
            <a:avLst/>
          </a:prstGeom>
          <a:noFill/>
        </p:spPr>
        <p:txBody>
          <a:bodyPr wrap="square">
            <a:spAutoFit/>
          </a:bodyPr>
          <a:lstStyle/>
          <a:p>
            <a:pPr algn="ctr"/>
            <a:r>
              <a:rPr lang="en-US" sz="700" dirty="0">
                <a:solidFill>
                  <a:schemeClr val="tx1">
                    <a:lumMod val="65000"/>
                  </a:schemeClr>
                </a:solidFill>
                <a:latin typeface="Arial" panose="020B0604020202020204" pitchFamily="34" charset="0"/>
                <a:cs typeface="Arial" panose="020B0604020202020204" pitchFamily="34" charset="0"/>
              </a:rPr>
              <a:t>Mobile computing</a:t>
            </a:r>
          </a:p>
        </p:txBody>
      </p:sp>
      <p:sp>
        <p:nvSpPr>
          <p:cNvPr id="1099" name="Rectangle: Rounded Corners 1098">
            <a:extLst>
              <a:ext uri="{FF2B5EF4-FFF2-40B4-BE49-F238E27FC236}">
                <a16:creationId xmlns:a16="http://schemas.microsoft.com/office/drawing/2014/main" id="{F1F49197-C337-8AA8-C9DC-0112157952D6}"/>
              </a:ext>
            </a:extLst>
          </p:cNvPr>
          <p:cNvSpPr/>
          <p:nvPr/>
        </p:nvSpPr>
        <p:spPr>
          <a:xfrm>
            <a:off x="832267" y="4007920"/>
            <a:ext cx="1040435" cy="1070705"/>
          </a:xfrm>
          <a:prstGeom prst="roundRect">
            <a:avLst>
              <a:gd name="adj" fmla="val 12245"/>
            </a:avLst>
          </a:prstGeom>
          <a:solidFill>
            <a:srgbClr val="191838">
              <a:alpha val="38824"/>
            </a:srgbClr>
          </a:solidFill>
          <a:ln>
            <a:noFill/>
          </a:ln>
          <a:effectLst>
            <a:outerShdw blurRad="50800" dist="38100" dir="8100000" algn="tr"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01" name="Graphic 1100" descr="Classroom with solid fill">
            <a:extLst>
              <a:ext uri="{FF2B5EF4-FFF2-40B4-BE49-F238E27FC236}">
                <a16:creationId xmlns:a16="http://schemas.microsoft.com/office/drawing/2014/main" id="{74A857BD-90F6-2E8C-E9B6-394FAD2B28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0646" y="4124387"/>
            <a:ext cx="483677" cy="483677"/>
          </a:xfrm>
          <a:prstGeom prst="rect">
            <a:avLst/>
          </a:prstGeom>
        </p:spPr>
      </p:pic>
      <p:sp>
        <p:nvSpPr>
          <p:cNvPr id="1102" name="TextBox 1101">
            <a:extLst>
              <a:ext uri="{FF2B5EF4-FFF2-40B4-BE49-F238E27FC236}">
                <a16:creationId xmlns:a16="http://schemas.microsoft.com/office/drawing/2014/main" id="{D0255FC6-52C1-4D80-13E8-15EBD1BD3044}"/>
              </a:ext>
            </a:extLst>
          </p:cNvPr>
          <p:cNvSpPr txBox="1"/>
          <p:nvPr/>
        </p:nvSpPr>
        <p:spPr>
          <a:xfrm>
            <a:off x="1047781" y="4521702"/>
            <a:ext cx="609406" cy="261610"/>
          </a:xfrm>
          <a:prstGeom prst="rect">
            <a:avLst/>
          </a:prstGeom>
          <a:noFill/>
        </p:spPr>
        <p:txBody>
          <a:bodyPr wrap="square">
            <a:spAutoFit/>
          </a:bodyPr>
          <a:lstStyle/>
          <a:p>
            <a:pPr algn="ctr"/>
            <a:r>
              <a:rPr lang="en-US" sz="1100" dirty="0"/>
              <a:t>NP203</a:t>
            </a:r>
          </a:p>
        </p:txBody>
      </p:sp>
      <p:sp>
        <p:nvSpPr>
          <p:cNvPr id="1103" name="TextBox 1102">
            <a:extLst>
              <a:ext uri="{FF2B5EF4-FFF2-40B4-BE49-F238E27FC236}">
                <a16:creationId xmlns:a16="http://schemas.microsoft.com/office/drawing/2014/main" id="{45A001CA-96A1-6C6B-565F-CBBC4DC16D9E}"/>
              </a:ext>
            </a:extLst>
          </p:cNvPr>
          <p:cNvSpPr txBox="1"/>
          <p:nvPr/>
        </p:nvSpPr>
        <p:spPr>
          <a:xfrm>
            <a:off x="1036438" y="4821716"/>
            <a:ext cx="836264" cy="215444"/>
          </a:xfrm>
          <a:prstGeom prst="rect">
            <a:avLst/>
          </a:prstGeom>
          <a:noFill/>
        </p:spPr>
        <p:txBody>
          <a:bodyPr wrap="square">
            <a:spAutoFit/>
          </a:bodyPr>
          <a:lstStyle/>
          <a:p>
            <a:pPr algn="ctr"/>
            <a:r>
              <a:rPr lang="en-US" sz="800" dirty="0">
                <a:solidFill>
                  <a:schemeClr val="tx1">
                    <a:lumMod val="65000"/>
                  </a:schemeClr>
                </a:solidFill>
                <a:latin typeface="Arial" panose="020B0604020202020204" pitchFamily="34" charset="0"/>
                <a:cs typeface="Arial" panose="020B0604020202020204" pitchFamily="34" charset="0"/>
              </a:rPr>
              <a:t>Subject name</a:t>
            </a:r>
          </a:p>
        </p:txBody>
      </p:sp>
      <p:sp>
        <p:nvSpPr>
          <p:cNvPr id="1104" name="Rectangle: Rounded Corners 1103">
            <a:extLst>
              <a:ext uri="{FF2B5EF4-FFF2-40B4-BE49-F238E27FC236}">
                <a16:creationId xmlns:a16="http://schemas.microsoft.com/office/drawing/2014/main" id="{B52AA7AE-A1C4-EE17-58D6-DFB56D528F97}"/>
              </a:ext>
            </a:extLst>
          </p:cNvPr>
          <p:cNvSpPr/>
          <p:nvPr/>
        </p:nvSpPr>
        <p:spPr>
          <a:xfrm>
            <a:off x="2100411" y="4007920"/>
            <a:ext cx="1040435" cy="1070705"/>
          </a:xfrm>
          <a:prstGeom prst="roundRect">
            <a:avLst>
              <a:gd name="adj" fmla="val 12245"/>
            </a:avLst>
          </a:prstGeom>
          <a:solidFill>
            <a:srgbClr val="191838">
              <a:alpha val="38824"/>
            </a:srgbClr>
          </a:solidFill>
          <a:ln>
            <a:noFill/>
          </a:ln>
          <a:effectLst>
            <a:outerShdw blurRad="50800" dist="38100" dir="8100000" algn="tr"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06" name="Graphic 1105" descr="Classroom with solid fill">
            <a:extLst>
              <a:ext uri="{FF2B5EF4-FFF2-40B4-BE49-F238E27FC236}">
                <a16:creationId xmlns:a16="http://schemas.microsoft.com/office/drawing/2014/main" id="{69C9C6A6-278E-0AD8-E166-8F2FA5F156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78790" y="4124387"/>
            <a:ext cx="483677" cy="483677"/>
          </a:xfrm>
          <a:prstGeom prst="rect">
            <a:avLst/>
          </a:prstGeom>
        </p:spPr>
      </p:pic>
      <p:sp>
        <p:nvSpPr>
          <p:cNvPr id="1107" name="TextBox 1106">
            <a:extLst>
              <a:ext uri="{FF2B5EF4-FFF2-40B4-BE49-F238E27FC236}">
                <a16:creationId xmlns:a16="http://schemas.microsoft.com/office/drawing/2014/main" id="{4A564688-C86F-AE95-7CF7-DFAC870C1099}"/>
              </a:ext>
            </a:extLst>
          </p:cNvPr>
          <p:cNvSpPr txBox="1"/>
          <p:nvPr/>
        </p:nvSpPr>
        <p:spPr>
          <a:xfrm>
            <a:off x="2315925" y="4521702"/>
            <a:ext cx="609406" cy="261610"/>
          </a:xfrm>
          <a:prstGeom prst="rect">
            <a:avLst/>
          </a:prstGeom>
          <a:noFill/>
        </p:spPr>
        <p:txBody>
          <a:bodyPr wrap="square">
            <a:spAutoFit/>
          </a:bodyPr>
          <a:lstStyle/>
          <a:p>
            <a:pPr algn="ctr"/>
            <a:r>
              <a:rPr lang="en-US" sz="1100" dirty="0"/>
              <a:t>NP204</a:t>
            </a:r>
          </a:p>
        </p:txBody>
      </p:sp>
      <p:sp>
        <p:nvSpPr>
          <p:cNvPr id="1108" name="TextBox 1107">
            <a:extLst>
              <a:ext uri="{FF2B5EF4-FFF2-40B4-BE49-F238E27FC236}">
                <a16:creationId xmlns:a16="http://schemas.microsoft.com/office/drawing/2014/main" id="{78AA4A3F-563B-11D4-0D25-9A588AE69047}"/>
              </a:ext>
            </a:extLst>
          </p:cNvPr>
          <p:cNvSpPr txBox="1"/>
          <p:nvPr/>
        </p:nvSpPr>
        <p:spPr>
          <a:xfrm>
            <a:off x="2260564" y="4821716"/>
            <a:ext cx="865878" cy="215444"/>
          </a:xfrm>
          <a:prstGeom prst="rect">
            <a:avLst/>
          </a:prstGeom>
          <a:noFill/>
        </p:spPr>
        <p:txBody>
          <a:bodyPr wrap="square">
            <a:spAutoFit/>
          </a:bodyPr>
          <a:lstStyle/>
          <a:p>
            <a:pPr algn="ctr"/>
            <a:r>
              <a:rPr lang="en-US" sz="800" dirty="0">
                <a:solidFill>
                  <a:schemeClr val="tx1">
                    <a:lumMod val="65000"/>
                  </a:schemeClr>
                </a:solidFill>
                <a:latin typeface="Arial" panose="020B0604020202020204" pitchFamily="34" charset="0"/>
                <a:cs typeface="Arial" panose="020B0604020202020204" pitchFamily="34" charset="0"/>
              </a:rPr>
              <a:t>Subject name</a:t>
            </a:r>
          </a:p>
        </p:txBody>
      </p:sp>
      <p:sp>
        <p:nvSpPr>
          <p:cNvPr id="1109" name="Rectangle: Rounded Corners 1108">
            <a:extLst>
              <a:ext uri="{FF2B5EF4-FFF2-40B4-BE49-F238E27FC236}">
                <a16:creationId xmlns:a16="http://schemas.microsoft.com/office/drawing/2014/main" id="{326D13FE-CC61-69F5-AD5E-A2553FC3BD7F}"/>
              </a:ext>
            </a:extLst>
          </p:cNvPr>
          <p:cNvSpPr/>
          <p:nvPr/>
        </p:nvSpPr>
        <p:spPr>
          <a:xfrm>
            <a:off x="2734144" y="1325095"/>
            <a:ext cx="396390" cy="407924"/>
          </a:xfrm>
          <a:prstGeom prst="roundRect">
            <a:avLst>
              <a:gd name="adj" fmla="val 12245"/>
            </a:avLst>
          </a:prstGeom>
          <a:solidFill>
            <a:srgbClr val="1D1C40">
              <a:alpha val="38824"/>
            </a:srgbClr>
          </a:solidFill>
          <a:ln>
            <a:noFill/>
          </a:ln>
          <a:effectLst>
            <a:outerShdw blurRad="50800" dir="2400000" sx="102000" sy="102000" algn="tl"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6" name="TextBox 1145">
            <a:extLst>
              <a:ext uri="{FF2B5EF4-FFF2-40B4-BE49-F238E27FC236}">
                <a16:creationId xmlns:a16="http://schemas.microsoft.com/office/drawing/2014/main" id="{6AACE0EF-D6A6-10D6-466A-D7069E544242}"/>
              </a:ext>
            </a:extLst>
          </p:cNvPr>
          <p:cNvSpPr txBox="1"/>
          <p:nvPr/>
        </p:nvSpPr>
        <p:spPr>
          <a:xfrm>
            <a:off x="832267" y="2129515"/>
            <a:ext cx="1441196" cy="553998"/>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Second</a:t>
            </a:r>
            <a:r>
              <a:rPr lang="en-US" sz="1400" dirty="0">
                <a:solidFill>
                  <a:schemeClr val="tx1">
                    <a:lumMod val="75000"/>
                  </a:schemeClr>
                </a:solidFill>
                <a:latin typeface="Arial" panose="020B0604020202020204" pitchFamily="34" charset="0"/>
                <a:cs typeface="Arial" panose="020B0604020202020204" pitchFamily="34" charset="0"/>
              </a:rPr>
              <a:t> </a:t>
            </a:r>
          </a:p>
          <a:p>
            <a:r>
              <a:rPr lang="en-US" sz="1400" dirty="0">
                <a:solidFill>
                  <a:schemeClr val="tx1">
                    <a:lumMod val="75000"/>
                  </a:schemeClr>
                </a:solidFill>
                <a:latin typeface="Arial" panose="020B0604020202020204" pitchFamily="34" charset="0"/>
                <a:cs typeface="Arial" panose="020B0604020202020204" pitchFamily="34" charset="0"/>
              </a:rPr>
              <a:t>Floor Rooms</a:t>
            </a:r>
          </a:p>
        </p:txBody>
      </p:sp>
      <p:cxnSp>
        <p:nvCxnSpPr>
          <p:cNvPr id="1277" name="Connector: Curved 1276">
            <a:extLst>
              <a:ext uri="{FF2B5EF4-FFF2-40B4-BE49-F238E27FC236}">
                <a16:creationId xmlns:a16="http://schemas.microsoft.com/office/drawing/2014/main" id="{FCFA43B3-37BE-9783-69D6-4F864712D2BB}"/>
              </a:ext>
            </a:extLst>
          </p:cNvPr>
          <p:cNvCxnSpPr>
            <a:cxnSpLocks/>
          </p:cNvCxnSpPr>
          <p:nvPr/>
        </p:nvCxnSpPr>
        <p:spPr>
          <a:xfrm>
            <a:off x="0" y="5455920"/>
            <a:ext cx="1544320" cy="1402080"/>
          </a:xfrm>
          <a:prstGeom prst="curvedConnector3">
            <a:avLst>
              <a:gd name="adj1" fmla="val 119737"/>
            </a:avLst>
          </a:prstGeom>
        </p:spPr>
        <p:style>
          <a:lnRef idx="1">
            <a:schemeClr val="accent1"/>
          </a:lnRef>
          <a:fillRef idx="0">
            <a:schemeClr val="accent1"/>
          </a:fillRef>
          <a:effectRef idx="0">
            <a:schemeClr val="accent1"/>
          </a:effectRef>
          <a:fontRef idx="minor">
            <a:schemeClr val="tx1"/>
          </a:fontRef>
        </p:style>
      </p:cxnSp>
      <p:cxnSp>
        <p:nvCxnSpPr>
          <p:cNvPr id="1278" name="Connector: Curved 1277">
            <a:extLst>
              <a:ext uri="{FF2B5EF4-FFF2-40B4-BE49-F238E27FC236}">
                <a16:creationId xmlns:a16="http://schemas.microsoft.com/office/drawing/2014/main" id="{17862D25-852A-338B-918F-887CD71A0497}"/>
              </a:ext>
            </a:extLst>
          </p:cNvPr>
          <p:cNvCxnSpPr>
            <a:cxnSpLocks/>
          </p:cNvCxnSpPr>
          <p:nvPr/>
        </p:nvCxnSpPr>
        <p:spPr>
          <a:xfrm>
            <a:off x="0" y="5293360"/>
            <a:ext cx="1942815" cy="1564640"/>
          </a:xfrm>
          <a:prstGeom prst="curvedConnector3">
            <a:avLst>
              <a:gd name="adj1" fmla="val 117984"/>
            </a:avLst>
          </a:prstGeom>
        </p:spPr>
        <p:style>
          <a:lnRef idx="1">
            <a:schemeClr val="accent1"/>
          </a:lnRef>
          <a:fillRef idx="0">
            <a:schemeClr val="accent1"/>
          </a:fillRef>
          <a:effectRef idx="0">
            <a:schemeClr val="accent1"/>
          </a:effectRef>
          <a:fontRef idx="minor">
            <a:schemeClr val="tx1"/>
          </a:fontRef>
        </p:style>
      </p:cxnSp>
      <p:cxnSp>
        <p:nvCxnSpPr>
          <p:cNvPr id="1279" name="Connector: Curved 1278">
            <a:extLst>
              <a:ext uri="{FF2B5EF4-FFF2-40B4-BE49-F238E27FC236}">
                <a16:creationId xmlns:a16="http://schemas.microsoft.com/office/drawing/2014/main" id="{D6200758-C166-9C82-A89C-C9AF20438099}"/>
              </a:ext>
            </a:extLst>
          </p:cNvPr>
          <p:cNvCxnSpPr>
            <a:cxnSpLocks/>
          </p:cNvCxnSpPr>
          <p:nvPr/>
        </p:nvCxnSpPr>
        <p:spPr>
          <a:xfrm rot="10800000">
            <a:off x="6350" y="5777230"/>
            <a:ext cx="1273810" cy="1080770"/>
          </a:xfrm>
          <a:prstGeom prst="curvedConnector3">
            <a:avLst>
              <a:gd name="adj1" fmla="val -24975"/>
            </a:avLst>
          </a:prstGeom>
        </p:spPr>
        <p:style>
          <a:lnRef idx="1">
            <a:schemeClr val="accent1"/>
          </a:lnRef>
          <a:fillRef idx="0">
            <a:schemeClr val="accent1"/>
          </a:fillRef>
          <a:effectRef idx="0">
            <a:schemeClr val="accent1"/>
          </a:effectRef>
          <a:fontRef idx="minor">
            <a:schemeClr val="tx1"/>
          </a:fontRef>
        </p:style>
      </p:cxnSp>
      <p:cxnSp>
        <p:nvCxnSpPr>
          <p:cNvPr id="1280" name="Connector: Curved 1279">
            <a:extLst>
              <a:ext uri="{FF2B5EF4-FFF2-40B4-BE49-F238E27FC236}">
                <a16:creationId xmlns:a16="http://schemas.microsoft.com/office/drawing/2014/main" id="{AB1E45C9-E231-A0F4-DB31-8F3323C7E563}"/>
              </a:ext>
            </a:extLst>
          </p:cNvPr>
          <p:cNvCxnSpPr>
            <a:cxnSpLocks/>
          </p:cNvCxnSpPr>
          <p:nvPr/>
        </p:nvCxnSpPr>
        <p:spPr>
          <a:xfrm rot="10800000">
            <a:off x="6353" y="5994920"/>
            <a:ext cx="965055" cy="863082"/>
          </a:xfrm>
          <a:prstGeom prst="curvedConnector3">
            <a:avLst>
              <a:gd name="adj1" fmla="val -7903"/>
            </a:avLst>
          </a:prstGeom>
        </p:spPr>
        <p:style>
          <a:lnRef idx="1">
            <a:schemeClr val="accent1"/>
          </a:lnRef>
          <a:fillRef idx="0">
            <a:schemeClr val="accent1"/>
          </a:fillRef>
          <a:effectRef idx="0">
            <a:schemeClr val="accent1"/>
          </a:effectRef>
          <a:fontRef idx="minor">
            <a:schemeClr val="tx1"/>
          </a:fontRef>
        </p:style>
      </p:cxnSp>
      <p:sp>
        <p:nvSpPr>
          <p:cNvPr id="1040" name="Rectangle: Rounded Corners 1039">
            <a:extLst>
              <a:ext uri="{FF2B5EF4-FFF2-40B4-BE49-F238E27FC236}">
                <a16:creationId xmlns:a16="http://schemas.microsoft.com/office/drawing/2014/main" id="{7F5BFB9F-AC58-D28F-A19F-2189DCC6AEF0}"/>
              </a:ext>
            </a:extLst>
          </p:cNvPr>
          <p:cNvSpPr/>
          <p:nvPr/>
        </p:nvSpPr>
        <p:spPr>
          <a:xfrm>
            <a:off x="8819942" y="838750"/>
            <a:ext cx="2584579" cy="5131837"/>
          </a:xfrm>
          <a:prstGeom prst="roundRect">
            <a:avLst/>
          </a:prstGeom>
          <a:solidFill>
            <a:srgbClr val="0E0E20"/>
          </a:solidFill>
          <a:ln w="28575"/>
          <a:effectLst>
            <a:outerShdw blurRad="279400" dir="180000" sx="106000" sy="106000" algn="t" rotWithShape="0">
              <a:prstClr val="black">
                <a:alpha val="31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1" name="Oval 1040">
            <a:extLst>
              <a:ext uri="{FF2B5EF4-FFF2-40B4-BE49-F238E27FC236}">
                <a16:creationId xmlns:a16="http://schemas.microsoft.com/office/drawing/2014/main" id="{6FAA3A8C-F27C-6346-A748-812FA0C86A56}"/>
              </a:ext>
            </a:extLst>
          </p:cNvPr>
          <p:cNvSpPr/>
          <p:nvPr/>
        </p:nvSpPr>
        <p:spPr>
          <a:xfrm flipH="1">
            <a:off x="10053861" y="960235"/>
            <a:ext cx="127286" cy="1272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42" name="Oval 1041">
            <a:extLst>
              <a:ext uri="{FF2B5EF4-FFF2-40B4-BE49-F238E27FC236}">
                <a16:creationId xmlns:a16="http://schemas.microsoft.com/office/drawing/2014/main" id="{63D74649-0F56-4463-4B79-C07D6A36511E}"/>
              </a:ext>
            </a:extLst>
          </p:cNvPr>
          <p:cNvSpPr/>
          <p:nvPr/>
        </p:nvSpPr>
        <p:spPr>
          <a:xfrm flipH="1">
            <a:off x="10086246" y="992620"/>
            <a:ext cx="62516" cy="62516"/>
          </a:xfrm>
          <a:prstGeom prst="ellipse">
            <a:avLst/>
          </a:prstGeom>
          <a:solidFill>
            <a:schemeClr val="bg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43" name="Rectangle: Rounded Corners 1042">
            <a:extLst>
              <a:ext uri="{FF2B5EF4-FFF2-40B4-BE49-F238E27FC236}">
                <a16:creationId xmlns:a16="http://schemas.microsoft.com/office/drawing/2014/main" id="{048E898E-8679-C64A-9F6B-E32CA9307ED6}"/>
              </a:ext>
            </a:extLst>
          </p:cNvPr>
          <p:cNvSpPr/>
          <p:nvPr/>
        </p:nvSpPr>
        <p:spPr>
          <a:xfrm>
            <a:off x="9622204" y="863081"/>
            <a:ext cx="990600" cy="62515"/>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53" name="Picture 4" descr="قطاع التعليم والطلاب جامعة بنها">
            <a:extLst>
              <a:ext uri="{FF2B5EF4-FFF2-40B4-BE49-F238E27FC236}">
                <a16:creationId xmlns:a16="http://schemas.microsoft.com/office/drawing/2014/main" id="{AB377DCC-1ED5-92DE-48CE-D0A5B2277537}"/>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8964176" y="1298517"/>
            <a:ext cx="462350" cy="462350"/>
          </a:xfrm>
          <a:prstGeom prst="rect">
            <a:avLst/>
          </a:prstGeom>
          <a:noFill/>
          <a:extLst>
            <a:ext uri="{909E8E84-426E-40DD-AFC4-6F175D3DCCD1}">
              <a14:hiddenFill xmlns:a14="http://schemas.microsoft.com/office/drawing/2010/main">
                <a:solidFill>
                  <a:srgbClr val="FFFFFF"/>
                </a:solidFill>
              </a14:hiddenFill>
            </a:ext>
          </a:extLst>
        </p:spPr>
      </p:pic>
      <p:sp>
        <p:nvSpPr>
          <p:cNvPr id="1054" name="TextBox 1053">
            <a:extLst>
              <a:ext uri="{FF2B5EF4-FFF2-40B4-BE49-F238E27FC236}">
                <a16:creationId xmlns:a16="http://schemas.microsoft.com/office/drawing/2014/main" id="{FF452B6A-5683-7C8A-1167-4BE1D6D16976}"/>
              </a:ext>
            </a:extLst>
          </p:cNvPr>
          <p:cNvSpPr txBox="1"/>
          <p:nvPr/>
        </p:nvSpPr>
        <p:spPr>
          <a:xfrm>
            <a:off x="9403100" y="1321943"/>
            <a:ext cx="710451" cy="276999"/>
          </a:xfrm>
          <a:prstGeom prst="rect">
            <a:avLst/>
          </a:prstGeom>
          <a:noFill/>
        </p:spPr>
        <p:txBody>
          <a:bodyPr wrap="none" rtlCol="0">
            <a:spAutoFit/>
          </a:bodyPr>
          <a:lstStyle/>
          <a:p>
            <a:r>
              <a:rPr lang="ar-EG" sz="1200" dirty="0">
                <a:latin typeface="Sakkal Majalla" panose="02000000000000000000" pitchFamily="2" charset="-78"/>
                <a:cs typeface="Sakkal Majalla" panose="02000000000000000000" pitchFamily="2" charset="-78"/>
              </a:rPr>
              <a:t>هندسة شبرا</a:t>
            </a:r>
            <a:endParaRPr lang="en-US" sz="1200" dirty="0">
              <a:latin typeface="Sakkal Majalla" panose="02000000000000000000" pitchFamily="2" charset="-78"/>
              <a:cs typeface="Sakkal Majalla" panose="02000000000000000000" pitchFamily="2" charset="-78"/>
            </a:endParaRPr>
          </a:p>
        </p:txBody>
      </p:sp>
      <p:sp>
        <p:nvSpPr>
          <p:cNvPr id="1055" name="TextBox 1054">
            <a:extLst>
              <a:ext uri="{FF2B5EF4-FFF2-40B4-BE49-F238E27FC236}">
                <a16:creationId xmlns:a16="http://schemas.microsoft.com/office/drawing/2014/main" id="{E98252A9-CE1E-B226-B117-50BA54BC759E}"/>
              </a:ext>
            </a:extLst>
          </p:cNvPr>
          <p:cNvSpPr txBox="1"/>
          <p:nvPr/>
        </p:nvSpPr>
        <p:spPr>
          <a:xfrm>
            <a:off x="9403100" y="1483868"/>
            <a:ext cx="989373" cy="276999"/>
          </a:xfrm>
          <a:prstGeom prst="rect">
            <a:avLst/>
          </a:prstGeom>
          <a:noFill/>
        </p:spPr>
        <p:txBody>
          <a:bodyPr wrap="none" rtlCol="0">
            <a:spAutoFit/>
          </a:bodyPr>
          <a:lstStyle/>
          <a:p>
            <a:r>
              <a:rPr lang="en-US" sz="1200" dirty="0">
                <a:latin typeface="Sakkal Majalla" panose="02000000000000000000" pitchFamily="2" charset="-78"/>
                <a:cs typeface="Sakkal Majalla" panose="02000000000000000000" pitchFamily="2" charset="-78"/>
              </a:rPr>
              <a:t>Benha University</a:t>
            </a:r>
          </a:p>
        </p:txBody>
      </p:sp>
      <p:sp>
        <p:nvSpPr>
          <p:cNvPr id="1062" name="TextBox 1061">
            <a:extLst>
              <a:ext uri="{FF2B5EF4-FFF2-40B4-BE49-F238E27FC236}">
                <a16:creationId xmlns:a16="http://schemas.microsoft.com/office/drawing/2014/main" id="{297717FB-B2DC-92EF-9F48-D58CFB3B2A75}"/>
              </a:ext>
            </a:extLst>
          </p:cNvPr>
          <p:cNvSpPr txBox="1"/>
          <p:nvPr/>
        </p:nvSpPr>
        <p:spPr>
          <a:xfrm>
            <a:off x="8901606" y="2129515"/>
            <a:ext cx="1441196" cy="553998"/>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First</a:t>
            </a:r>
            <a:r>
              <a:rPr lang="en-US" sz="1400" dirty="0">
                <a:solidFill>
                  <a:schemeClr val="tx1">
                    <a:lumMod val="75000"/>
                  </a:schemeClr>
                </a:solidFill>
                <a:latin typeface="Arial" panose="020B0604020202020204" pitchFamily="34" charset="0"/>
                <a:cs typeface="Arial" panose="020B0604020202020204" pitchFamily="34" charset="0"/>
              </a:rPr>
              <a:t> </a:t>
            </a:r>
          </a:p>
          <a:p>
            <a:r>
              <a:rPr lang="en-US" sz="1400" dirty="0">
                <a:solidFill>
                  <a:schemeClr val="tx1">
                    <a:lumMod val="75000"/>
                  </a:schemeClr>
                </a:solidFill>
                <a:latin typeface="Arial" panose="020B0604020202020204" pitchFamily="34" charset="0"/>
                <a:cs typeface="Arial" panose="020B0604020202020204" pitchFamily="34" charset="0"/>
              </a:rPr>
              <a:t>Floor Rooms</a:t>
            </a:r>
          </a:p>
        </p:txBody>
      </p:sp>
      <p:sp>
        <p:nvSpPr>
          <p:cNvPr id="1056" name="Rectangle: Rounded Corners 1055">
            <a:extLst>
              <a:ext uri="{FF2B5EF4-FFF2-40B4-BE49-F238E27FC236}">
                <a16:creationId xmlns:a16="http://schemas.microsoft.com/office/drawing/2014/main" id="{EBE7FB1F-3218-F5AA-8A75-7FD028D05168}"/>
              </a:ext>
            </a:extLst>
          </p:cNvPr>
          <p:cNvSpPr/>
          <p:nvPr/>
        </p:nvSpPr>
        <p:spPr>
          <a:xfrm>
            <a:off x="8964176" y="2835246"/>
            <a:ext cx="1040435" cy="1070705"/>
          </a:xfrm>
          <a:prstGeom prst="roundRect">
            <a:avLst>
              <a:gd name="adj" fmla="val 12245"/>
            </a:avLst>
          </a:prstGeom>
          <a:solidFill>
            <a:srgbClr val="191838">
              <a:alpha val="38824"/>
            </a:srgbClr>
          </a:solidFill>
          <a:ln>
            <a:noFill/>
          </a:ln>
          <a:effectLst>
            <a:outerShdw blurRad="50800" dist="38100" dir="8100000" algn="tr"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69" name="Graphic 1068" descr="Classroom with solid fill">
            <a:extLst>
              <a:ext uri="{FF2B5EF4-FFF2-40B4-BE49-F238E27FC236}">
                <a16:creationId xmlns:a16="http://schemas.microsoft.com/office/drawing/2014/main" id="{0FF38911-C1EA-4E2F-B75F-EDA903E672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42374" y="2951713"/>
            <a:ext cx="483677" cy="483677"/>
          </a:xfrm>
          <a:prstGeom prst="rect">
            <a:avLst/>
          </a:prstGeom>
        </p:spPr>
      </p:pic>
      <p:sp>
        <p:nvSpPr>
          <p:cNvPr id="1085" name="TextBox 1084">
            <a:extLst>
              <a:ext uri="{FF2B5EF4-FFF2-40B4-BE49-F238E27FC236}">
                <a16:creationId xmlns:a16="http://schemas.microsoft.com/office/drawing/2014/main" id="{9064C1AB-763A-34D7-1CB6-869313886565}"/>
              </a:ext>
            </a:extLst>
          </p:cNvPr>
          <p:cNvSpPr txBox="1"/>
          <p:nvPr/>
        </p:nvSpPr>
        <p:spPr>
          <a:xfrm>
            <a:off x="9179690" y="3349028"/>
            <a:ext cx="609406" cy="261610"/>
          </a:xfrm>
          <a:prstGeom prst="rect">
            <a:avLst/>
          </a:prstGeom>
          <a:noFill/>
        </p:spPr>
        <p:txBody>
          <a:bodyPr wrap="square">
            <a:spAutoFit/>
          </a:bodyPr>
          <a:lstStyle/>
          <a:p>
            <a:pPr algn="ctr"/>
            <a:r>
              <a:rPr lang="en-US" sz="1100" dirty="0"/>
              <a:t>NP101</a:t>
            </a:r>
          </a:p>
        </p:txBody>
      </p:sp>
      <p:sp>
        <p:nvSpPr>
          <p:cNvPr id="195" name="TextBox 194">
            <a:extLst>
              <a:ext uri="{FF2B5EF4-FFF2-40B4-BE49-F238E27FC236}">
                <a16:creationId xmlns:a16="http://schemas.microsoft.com/office/drawing/2014/main" id="{FBBA022C-74CF-5557-89F3-18B1A9F0A3A9}"/>
              </a:ext>
            </a:extLst>
          </p:cNvPr>
          <p:cNvSpPr txBox="1"/>
          <p:nvPr/>
        </p:nvSpPr>
        <p:spPr>
          <a:xfrm>
            <a:off x="9092415" y="3623782"/>
            <a:ext cx="836264" cy="215444"/>
          </a:xfrm>
          <a:prstGeom prst="rect">
            <a:avLst/>
          </a:prstGeom>
          <a:noFill/>
        </p:spPr>
        <p:txBody>
          <a:bodyPr wrap="square">
            <a:spAutoFit/>
          </a:bodyPr>
          <a:lstStyle/>
          <a:p>
            <a:pPr algn="ctr"/>
            <a:r>
              <a:rPr lang="en-US" sz="800" dirty="0">
                <a:solidFill>
                  <a:schemeClr val="tx1">
                    <a:lumMod val="65000"/>
                  </a:schemeClr>
                </a:solidFill>
                <a:latin typeface="Arial" panose="020B0604020202020204" pitchFamily="34" charset="0"/>
                <a:cs typeface="Arial" panose="020B0604020202020204" pitchFamily="34" charset="0"/>
              </a:rPr>
              <a:t>Subject name</a:t>
            </a:r>
          </a:p>
        </p:txBody>
      </p:sp>
      <p:sp>
        <p:nvSpPr>
          <p:cNvPr id="205" name="Rectangle: Rounded Corners 204">
            <a:extLst>
              <a:ext uri="{FF2B5EF4-FFF2-40B4-BE49-F238E27FC236}">
                <a16:creationId xmlns:a16="http://schemas.microsoft.com/office/drawing/2014/main" id="{69002EDB-E198-33E1-16EF-E488F183BE2F}"/>
              </a:ext>
            </a:extLst>
          </p:cNvPr>
          <p:cNvSpPr/>
          <p:nvPr/>
        </p:nvSpPr>
        <p:spPr>
          <a:xfrm>
            <a:off x="10232320" y="2835246"/>
            <a:ext cx="1040435" cy="1070705"/>
          </a:xfrm>
          <a:prstGeom prst="roundRect">
            <a:avLst>
              <a:gd name="adj" fmla="val 12245"/>
            </a:avLst>
          </a:prstGeom>
          <a:solidFill>
            <a:srgbClr val="191838">
              <a:alpha val="38824"/>
            </a:srgbClr>
          </a:solidFill>
          <a:ln>
            <a:noFill/>
          </a:ln>
          <a:effectLst>
            <a:outerShdw blurRad="50800" dist="38100" dir="8100000" algn="tr"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8" name="Graphic 207" descr="Classroom with solid fill">
            <a:extLst>
              <a:ext uri="{FF2B5EF4-FFF2-40B4-BE49-F238E27FC236}">
                <a16:creationId xmlns:a16="http://schemas.microsoft.com/office/drawing/2014/main" id="{A5846588-731C-CAC7-DC71-2F89291BDA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10699" y="2951713"/>
            <a:ext cx="483677" cy="483677"/>
          </a:xfrm>
          <a:prstGeom prst="rect">
            <a:avLst/>
          </a:prstGeom>
        </p:spPr>
      </p:pic>
      <p:sp>
        <p:nvSpPr>
          <p:cNvPr id="209" name="TextBox 208">
            <a:extLst>
              <a:ext uri="{FF2B5EF4-FFF2-40B4-BE49-F238E27FC236}">
                <a16:creationId xmlns:a16="http://schemas.microsoft.com/office/drawing/2014/main" id="{5EFDC5A4-EB12-C643-6D91-99B8E4BE6082}"/>
              </a:ext>
            </a:extLst>
          </p:cNvPr>
          <p:cNvSpPr txBox="1"/>
          <p:nvPr/>
        </p:nvSpPr>
        <p:spPr>
          <a:xfrm>
            <a:off x="10447834" y="3349028"/>
            <a:ext cx="609406" cy="261610"/>
          </a:xfrm>
          <a:prstGeom prst="rect">
            <a:avLst/>
          </a:prstGeom>
          <a:noFill/>
        </p:spPr>
        <p:txBody>
          <a:bodyPr wrap="square">
            <a:spAutoFit/>
          </a:bodyPr>
          <a:lstStyle/>
          <a:p>
            <a:pPr algn="ctr"/>
            <a:r>
              <a:rPr lang="en-US" sz="1100" dirty="0"/>
              <a:t>NP102</a:t>
            </a:r>
          </a:p>
        </p:txBody>
      </p:sp>
      <p:sp>
        <p:nvSpPr>
          <p:cNvPr id="210" name="TextBox 209">
            <a:extLst>
              <a:ext uri="{FF2B5EF4-FFF2-40B4-BE49-F238E27FC236}">
                <a16:creationId xmlns:a16="http://schemas.microsoft.com/office/drawing/2014/main" id="{D1B0E645-6582-D185-B2E3-456293AE3B45}"/>
              </a:ext>
            </a:extLst>
          </p:cNvPr>
          <p:cNvSpPr txBox="1"/>
          <p:nvPr/>
        </p:nvSpPr>
        <p:spPr>
          <a:xfrm>
            <a:off x="10386523" y="3656853"/>
            <a:ext cx="836264" cy="215444"/>
          </a:xfrm>
          <a:prstGeom prst="rect">
            <a:avLst/>
          </a:prstGeom>
          <a:noFill/>
        </p:spPr>
        <p:txBody>
          <a:bodyPr wrap="square">
            <a:spAutoFit/>
          </a:bodyPr>
          <a:lstStyle/>
          <a:p>
            <a:pPr algn="ctr"/>
            <a:r>
              <a:rPr lang="en-US" sz="800" dirty="0">
                <a:solidFill>
                  <a:schemeClr val="tx1">
                    <a:lumMod val="65000"/>
                  </a:schemeClr>
                </a:solidFill>
                <a:latin typeface="Arial" panose="020B0604020202020204" pitchFamily="34" charset="0"/>
                <a:cs typeface="Arial" panose="020B0604020202020204" pitchFamily="34" charset="0"/>
              </a:rPr>
              <a:t>Subject name</a:t>
            </a:r>
          </a:p>
        </p:txBody>
      </p:sp>
      <p:sp>
        <p:nvSpPr>
          <p:cNvPr id="212" name="Rectangle: Rounded Corners 211">
            <a:extLst>
              <a:ext uri="{FF2B5EF4-FFF2-40B4-BE49-F238E27FC236}">
                <a16:creationId xmlns:a16="http://schemas.microsoft.com/office/drawing/2014/main" id="{D4CBA3F9-27CC-14FC-93DB-ACE0D1956D88}"/>
              </a:ext>
            </a:extLst>
          </p:cNvPr>
          <p:cNvSpPr/>
          <p:nvPr/>
        </p:nvSpPr>
        <p:spPr>
          <a:xfrm>
            <a:off x="8964176" y="4007920"/>
            <a:ext cx="1040435" cy="1070705"/>
          </a:xfrm>
          <a:prstGeom prst="roundRect">
            <a:avLst>
              <a:gd name="adj" fmla="val 12245"/>
            </a:avLst>
          </a:prstGeom>
          <a:solidFill>
            <a:srgbClr val="191838">
              <a:alpha val="38824"/>
            </a:srgbClr>
          </a:solidFill>
          <a:ln>
            <a:noFill/>
          </a:ln>
          <a:effectLst>
            <a:outerShdw blurRad="50800" dist="38100" dir="8100000" algn="tr"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5" name="Graphic 214" descr="Classroom with solid fill">
            <a:extLst>
              <a:ext uri="{FF2B5EF4-FFF2-40B4-BE49-F238E27FC236}">
                <a16:creationId xmlns:a16="http://schemas.microsoft.com/office/drawing/2014/main" id="{CE491C7B-672E-BF35-D785-3CF67B7CE5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42555" y="4124387"/>
            <a:ext cx="483677" cy="483677"/>
          </a:xfrm>
          <a:prstGeom prst="rect">
            <a:avLst/>
          </a:prstGeom>
        </p:spPr>
      </p:pic>
      <p:sp>
        <p:nvSpPr>
          <p:cNvPr id="216" name="TextBox 215">
            <a:extLst>
              <a:ext uri="{FF2B5EF4-FFF2-40B4-BE49-F238E27FC236}">
                <a16:creationId xmlns:a16="http://schemas.microsoft.com/office/drawing/2014/main" id="{5DC1603B-C2C8-27ED-E3FB-3ABB7E9E8444}"/>
              </a:ext>
            </a:extLst>
          </p:cNvPr>
          <p:cNvSpPr txBox="1"/>
          <p:nvPr/>
        </p:nvSpPr>
        <p:spPr>
          <a:xfrm>
            <a:off x="9179690" y="4521702"/>
            <a:ext cx="609406" cy="261610"/>
          </a:xfrm>
          <a:prstGeom prst="rect">
            <a:avLst/>
          </a:prstGeom>
          <a:noFill/>
        </p:spPr>
        <p:txBody>
          <a:bodyPr wrap="square">
            <a:spAutoFit/>
          </a:bodyPr>
          <a:lstStyle/>
          <a:p>
            <a:pPr algn="ctr"/>
            <a:r>
              <a:rPr lang="en-US" sz="1100" dirty="0"/>
              <a:t>NP103</a:t>
            </a:r>
          </a:p>
        </p:txBody>
      </p:sp>
      <p:sp>
        <p:nvSpPr>
          <p:cNvPr id="217" name="TextBox 216">
            <a:extLst>
              <a:ext uri="{FF2B5EF4-FFF2-40B4-BE49-F238E27FC236}">
                <a16:creationId xmlns:a16="http://schemas.microsoft.com/office/drawing/2014/main" id="{E1A1328F-03A5-4C87-81F7-01EBEA8A7373}"/>
              </a:ext>
            </a:extLst>
          </p:cNvPr>
          <p:cNvSpPr txBox="1"/>
          <p:nvPr/>
        </p:nvSpPr>
        <p:spPr>
          <a:xfrm>
            <a:off x="9133324" y="4757744"/>
            <a:ext cx="836264" cy="215444"/>
          </a:xfrm>
          <a:prstGeom prst="rect">
            <a:avLst/>
          </a:prstGeom>
          <a:noFill/>
        </p:spPr>
        <p:txBody>
          <a:bodyPr wrap="square">
            <a:spAutoFit/>
          </a:bodyPr>
          <a:lstStyle/>
          <a:p>
            <a:pPr algn="ctr"/>
            <a:r>
              <a:rPr lang="en-US" sz="800" dirty="0">
                <a:solidFill>
                  <a:schemeClr val="tx1">
                    <a:lumMod val="65000"/>
                  </a:schemeClr>
                </a:solidFill>
                <a:latin typeface="Arial" panose="020B0604020202020204" pitchFamily="34" charset="0"/>
                <a:cs typeface="Arial" panose="020B0604020202020204" pitchFamily="34" charset="0"/>
              </a:rPr>
              <a:t>Subject name</a:t>
            </a:r>
          </a:p>
        </p:txBody>
      </p:sp>
      <p:sp>
        <p:nvSpPr>
          <p:cNvPr id="219" name="Rectangle: Rounded Corners 218">
            <a:extLst>
              <a:ext uri="{FF2B5EF4-FFF2-40B4-BE49-F238E27FC236}">
                <a16:creationId xmlns:a16="http://schemas.microsoft.com/office/drawing/2014/main" id="{8728608F-0750-D02C-E52F-9BF099F4DB11}"/>
              </a:ext>
            </a:extLst>
          </p:cNvPr>
          <p:cNvSpPr/>
          <p:nvPr/>
        </p:nvSpPr>
        <p:spPr>
          <a:xfrm>
            <a:off x="10232320" y="4007920"/>
            <a:ext cx="1040435" cy="1070705"/>
          </a:xfrm>
          <a:prstGeom prst="roundRect">
            <a:avLst>
              <a:gd name="adj" fmla="val 12245"/>
            </a:avLst>
          </a:prstGeom>
          <a:solidFill>
            <a:srgbClr val="191838">
              <a:alpha val="38824"/>
            </a:srgbClr>
          </a:solidFill>
          <a:ln>
            <a:noFill/>
          </a:ln>
          <a:effectLst>
            <a:outerShdw blurRad="50800" dist="38100" dir="8100000" algn="tr"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2" name="Graphic 221" descr="Classroom with solid fill">
            <a:extLst>
              <a:ext uri="{FF2B5EF4-FFF2-40B4-BE49-F238E27FC236}">
                <a16:creationId xmlns:a16="http://schemas.microsoft.com/office/drawing/2014/main" id="{2AC4591E-7D45-C633-843D-A082301976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10699" y="4124387"/>
            <a:ext cx="483677" cy="483677"/>
          </a:xfrm>
          <a:prstGeom prst="rect">
            <a:avLst/>
          </a:prstGeom>
        </p:spPr>
      </p:pic>
      <p:sp>
        <p:nvSpPr>
          <p:cNvPr id="223" name="TextBox 222">
            <a:extLst>
              <a:ext uri="{FF2B5EF4-FFF2-40B4-BE49-F238E27FC236}">
                <a16:creationId xmlns:a16="http://schemas.microsoft.com/office/drawing/2014/main" id="{B1AD6571-09CD-B50B-CADA-14621DFD9D4A}"/>
              </a:ext>
            </a:extLst>
          </p:cNvPr>
          <p:cNvSpPr txBox="1"/>
          <p:nvPr/>
        </p:nvSpPr>
        <p:spPr>
          <a:xfrm>
            <a:off x="10447834" y="4521702"/>
            <a:ext cx="609406" cy="261610"/>
          </a:xfrm>
          <a:prstGeom prst="rect">
            <a:avLst/>
          </a:prstGeom>
          <a:noFill/>
        </p:spPr>
        <p:txBody>
          <a:bodyPr wrap="square">
            <a:spAutoFit/>
          </a:bodyPr>
          <a:lstStyle/>
          <a:p>
            <a:pPr algn="ctr"/>
            <a:r>
              <a:rPr lang="en-US" sz="1100" dirty="0"/>
              <a:t>NP104</a:t>
            </a:r>
          </a:p>
        </p:txBody>
      </p:sp>
      <p:sp>
        <p:nvSpPr>
          <p:cNvPr id="224" name="TextBox 223">
            <a:extLst>
              <a:ext uri="{FF2B5EF4-FFF2-40B4-BE49-F238E27FC236}">
                <a16:creationId xmlns:a16="http://schemas.microsoft.com/office/drawing/2014/main" id="{A6433BC3-3D9E-3154-4E84-EC4E7011189C}"/>
              </a:ext>
            </a:extLst>
          </p:cNvPr>
          <p:cNvSpPr txBox="1"/>
          <p:nvPr/>
        </p:nvSpPr>
        <p:spPr>
          <a:xfrm>
            <a:off x="10386523" y="4821716"/>
            <a:ext cx="836264" cy="215444"/>
          </a:xfrm>
          <a:prstGeom prst="rect">
            <a:avLst/>
          </a:prstGeom>
          <a:noFill/>
        </p:spPr>
        <p:txBody>
          <a:bodyPr wrap="square">
            <a:spAutoFit/>
          </a:bodyPr>
          <a:lstStyle/>
          <a:p>
            <a:pPr algn="ctr"/>
            <a:r>
              <a:rPr lang="en-US" sz="800" dirty="0">
                <a:solidFill>
                  <a:schemeClr val="tx1">
                    <a:lumMod val="65000"/>
                  </a:schemeClr>
                </a:solidFill>
                <a:latin typeface="Arial" panose="020B0604020202020204" pitchFamily="34" charset="0"/>
                <a:cs typeface="Arial" panose="020B0604020202020204" pitchFamily="34" charset="0"/>
              </a:rPr>
              <a:t>Subject name</a:t>
            </a:r>
          </a:p>
        </p:txBody>
      </p:sp>
      <p:sp>
        <p:nvSpPr>
          <p:cNvPr id="242" name="Rectangle: Rounded Corners 241">
            <a:extLst>
              <a:ext uri="{FF2B5EF4-FFF2-40B4-BE49-F238E27FC236}">
                <a16:creationId xmlns:a16="http://schemas.microsoft.com/office/drawing/2014/main" id="{F49E644B-BF9F-F6D4-9877-D4C4357B86DF}"/>
              </a:ext>
            </a:extLst>
          </p:cNvPr>
          <p:cNvSpPr/>
          <p:nvPr/>
        </p:nvSpPr>
        <p:spPr>
          <a:xfrm>
            <a:off x="10866053" y="1325095"/>
            <a:ext cx="396390" cy="407924"/>
          </a:xfrm>
          <a:prstGeom prst="roundRect">
            <a:avLst>
              <a:gd name="adj" fmla="val 12245"/>
            </a:avLst>
          </a:prstGeom>
          <a:solidFill>
            <a:srgbClr val="1D1C40">
              <a:alpha val="38824"/>
            </a:srgbClr>
          </a:solidFill>
          <a:ln>
            <a:noFill/>
          </a:ln>
          <a:effectLst>
            <a:outerShdw blurRad="50800" dir="2400000" sx="102000" sy="102000" algn="tl"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descr="Qr Code with solid fill">
            <a:extLst>
              <a:ext uri="{FF2B5EF4-FFF2-40B4-BE49-F238E27FC236}">
                <a16:creationId xmlns:a16="http://schemas.microsoft.com/office/drawing/2014/main" id="{2348EA8A-6939-6C83-3289-AF03784897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63444" y="2873482"/>
            <a:ext cx="206144" cy="206144"/>
          </a:xfrm>
          <a:prstGeom prst="rect">
            <a:avLst/>
          </a:prstGeom>
        </p:spPr>
      </p:pic>
      <p:pic>
        <p:nvPicPr>
          <p:cNvPr id="32" name="Graphic 31" descr="Qr Code with solid fill">
            <a:extLst>
              <a:ext uri="{FF2B5EF4-FFF2-40B4-BE49-F238E27FC236}">
                <a16:creationId xmlns:a16="http://schemas.microsoft.com/office/drawing/2014/main" id="{F2A6E168-F95B-3327-0AF0-3DA4413E2E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37210" y="2873482"/>
            <a:ext cx="206144" cy="206144"/>
          </a:xfrm>
          <a:prstGeom prst="rect">
            <a:avLst/>
          </a:prstGeom>
        </p:spPr>
      </p:pic>
      <p:pic>
        <p:nvPicPr>
          <p:cNvPr id="33" name="Graphic 32" descr="Qr Code with solid fill">
            <a:extLst>
              <a:ext uri="{FF2B5EF4-FFF2-40B4-BE49-F238E27FC236}">
                <a16:creationId xmlns:a16="http://schemas.microsoft.com/office/drawing/2014/main" id="{EE8B7EE7-301C-9267-8056-810B7D068F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63444" y="4071416"/>
            <a:ext cx="206144" cy="206144"/>
          </a:xfrm>
          <a:prstGeom prst="rect">
            <a:avLst/>
          </a:prstGeom>
        </p:spPr>
      </p:pic>
      <p:pic>
        <p:nvPicPr>
          <p:cNvPr id="34" name="Graphic 33" descr="Qr Code with solid fill">
            <a:extLst>
              <a:ext uri="{FF2B5EF4-FFF2-40B4-BE49-F238E27FC236}">
                <a16:creationId xmlns:a16="http://schemas.microsoft.com/office/drawing/2014/main" id="{97A20FB5-20C7-57F9-D805-C79D31AEDC1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37210" y="4071416"/>
            <a:ext cx="206144" cy="206144"/>
          </a:xfrm>
          <a:prstGeom prst="rect">
            <a:avLst/>
          </a:prstGeom>
        </p:spPr>
      </p:pic>
      <p:pic>
        <p:nvPicPr>
          <p:cNvPr id="35" name="Graphic 34" descr="Qr Code with solid fill">
            <a:extLst>
              <a:ext uri="{FF2B5EF4-FFF2-40B4-BE49-F238E27FC236}">
                <a16:creationId xmlns:a16="http://schemas.microsoft.com/office/drawing/2014/main" id="{D9188995-0B58-E611-9496-1617CFD553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19589" y="2873482"/>
            <a:ext cx="206144" cy="206144"/>
          </a:xfrm>
          <a:prstGeom prst="rect">
            <a:avLst/>
          </a:prstGeom>
        </p:spPr>
      </p:pic>
      <p:pic>
        <p:nvPicPr>
          <p:cNvPr id="36" name="Graphic 35" descr="Qr Code with solid fill">
            <a:extLst>
              <a:ext uri="{FF2B5EF4-FFF2-40B4-BE49-F238E27FC236}">
                <a16:creationId xmlns:a16="http://schemas.microsoft.com/office/drawing/2014/main" id="{1F81ABFC-65B0-7706-BA3A-1032AE2F654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93355" y="2873482"/>
            <a:ext cx="206144" cy="206144"/>
          </a:xfrm>
          <a:prstGeom prst="rect">
            <a:avLst/>
          </a:prstGeom>
        </p:spPr>
      </p:pic>
      <p:pic>
        <p:nvPicPr>
          <p:cNvPr id="37" name="Graphic 36" descr="Qr Code with solid fill">
            <a:extLst>
              <a:ext uri="{FF2B5EF4-FFF2-40B4-BE49-F238E27FC236}">
                <a16:creationId xmlns:a16="http://schemas.microsoft.com/office/drawing/2014/main" id="{B3B6E435-0B2F-D975-9FE4-C3501EE2FB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19589" y="4071416"/>
            <a:ext cx="206144" cy="206144"/>
          </a:xfrm>
          <a:prstGeom prst="rect">
            <a:avLst/>
          </a:prstGeom>
        </p:spPr>
      </p:pic>
      <p:pic>
        <p:nvPicPr>
          <p:cNvPr id="38" name="Graphic 37" descr="Qr Code with solid fill">
            <a:extLst>
              <a:ext uri="{FF2B5EF4-FFF2-40B4-BE49-F238E27FC236}">
                <a16:creationId xmlns:a16="http://schemas.microsoft.com/office/drawing/2014/main" id="{AD169E13-AAEB-76A4-E8A6-BC4DCEA9BB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93355" y="4071416"/>
            <a:ext cx="206144" cy="206144"/>
          </a:xfrm>
          <a:prstGeom prst="rect">
            <a:avLst/>
          </a:prstGeom>
        </p:spPr>
      </p:pic>
      <p:sp>
        <p:nvSpPr>
          <p:cNvPr id="6" name="Cube 5">
            <a:extLst>
              <a:ext uri="{FF2B5EF4-FFF2-40B4-BE49-F238E27FC236}">
                <a16:creationId xmlns:a16="http://schemas.microsoft.com/office/drawing/2014/main" id="{938E7174-5994-473C-D525-D0D4D8A3767B}"/>
              </a:ext>
            </a:extLst>
          </p:cNvPr>
          <p:cNvSpPr/>
          <p:nvPr/>
        </p:nvSpPr>
        <p:spPr>
          <a:xfrm>
            <a:off x="4753121" y="1221566"/>
            <a:ext cx="3932133" cy="2121479"/>
          </a:xfrm>
          <a:prstGeom prst="cube">
            <a:avLst>
              <a:gd name="adj" fmla="val 4201"/>
            </a:avLst>
          </a:prstGeom>
          <a:solidFill>
            <a:srgbClr val="18173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floor page</a:t>
            </a:r>
          </a:p>
          <a:p>
            <a:pPr algn="ctr"/>
            <a:r>
              <a:rPr lang="en-US" dirty="0"/>
              <a:t> </a:t>
            </a:r>
            <a:br>
              <a:rPr lang="en-US" dirty="0"/>
            </a:br>
            <a:r>
              <a:rPr lang="en-US" dirty="0"/>
              <a:t>students can Check which room of his subject</a:t>
            </a:r>
          </a:p>
        </p:txBody>
      </p:sp>
      <p:sp>
        <p:nvSpPr>
          <p:cNvPr id="7" name="Cube 6">
            <a:extLst>
              <a:ext uri="{FF2B5EF4-FFF2-40B4-BE49-F238E27FC236}">
                <a16:creationId xmlns:a16="http://schemas.microsoft.com/office/drawing/2014/main" id="{77966B7E-4CF0-F481-9207-56F5383C2E14}"/>
              </a:ext>
            </a:extLst>
          </p:cNvPr>
          <p:cNvSpPr/>
          <p:nvPr/>
        </p:nvSpPr>
        <p:spPr>
          <a:xfrm>
            <a:off x="3462800" y="3482532"/>
            <a:ext cx="3932133" cy="2121479"/>
          </a:xfrm>
          <a:prstGeom prst="cube">
            <a:avLst>
              <a:gd name="adj" fmla="val 4201"/>
            </a:avLst>
          </a:prstGeom>
          <a:solidFill>
            <a:srgbClr val="18173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Second floor page</a:t>
            </a:r>
            <a:br>
              <a:rPr lang="en-US" dirty="0"/>
            </a:br>
            <a:br>
              <a:rPr lang="en-US" dirty="0"/>
            </a:br>
            <a:r>
              <a:rPr lang="en-US" dirty="0"/>
              <a:t>Doctors can click on QR code icon and change room name (Doctors only can do this).</a:t>
            </a:r>
          </a:p>
        </p:txBody>
      </p:sp>
      <p:pic>
        <p:nvPicPr>
          <p:cNvPr id="8" name="Graphic 7" descr="Qr Code with solid fill">
            <a:extLst>
              <a:ext uri="{FF2B5EF4-FFF2-40B4-BE49-F238E27FC236}">
                <a16:creationId xmlns:a16="http://schemas.microsoft.com/office/drawing/2014/main" id="{A6966D8D-6795-A6BE-1DFD-4B74CA631A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73729" y="3012538"/>
            <a:ext cx="368406" cy="368406"/>
          </a:xfrm>
          <a:prstGeom prst="rect">
            <a:avLst/>
          </a:prstGeom>
        </p:spPr>
      </p:pic>
      <p:pic>
        <p:nvPicPr>
          <p:cNvPr id="9" name="Graphic 8" descr="Qr Code with solid fill">
            <a:extLst>
              <a:ext uri="{FF2B5EF4-FFF2-40B4-BE49-F238E27FC236}">
                <a16:creationId xmlns:a16="http://schemas.microsoft.com/office/drawing/2014/main" id="{CE1F2210-A9BD-65AD-3135-D75C49DA0F0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19804" y="3028378"/>
            <a:ext cx="368406" cy="368406"/>
          </a:xfrm>
          <a:prstGeom prst="rect">
            <a:avLst/>
          </a:prstGeom>
        </p:spPr>
      </p:pic>
      <p:pic>
        <p:nvPicPr>
          <p:cNvPr id="2" name="Graphic 1" descr="Exit outline">
            <a:extLst>
              <a:ext uri="{FF2B5EF4-FFF2-40B4-BE49-F238E27FC236}">
                <a16:creationId xmlns:a16="http://schemas.microsoft.com/office/drawing/2014/main" id="{B7D4640A-2C4A-4E18-A550-4F42DE64171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59659" y="1312248"/>
            <a:ext cx="414960" cy="414960"/>
          </a:xfrm>
          <a:prstGeom prst="rect">
            <a:avLst/>
          </a:prstGeom>
        </p:spPr>
      </p:pic>
      <p:pic>
        <p:nvPicPr>
          <p:cNvPr id="10" name="Graphic 9" descr="Exit outline">
            <a:extLst>
              <a:ext uri="{FF2B5EF4-FFF2-40B4-BE49-F238E27FC236}">
                <a16:creationId xmlns:a16="http://schemas.microsoft.com/office/drawing/2014/main" id="{0BFD6A11-14E3-AFE0-A88B-30D8FEA04D7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866053" y="1345907"/>
            <a:ext cx="414960" cy="414960"/>
          </a:xfrm>
          <a:prstGeom prst="rect">
            <a:avLst/>
          </a:prstGeom>
        </p:spPr>
      </p:pic>
      <p:sp>
        <p:nvSpPr>
          <p:cNvPr id="11" name="Rectangle: Rounded Corners 10">
            <a:extLst>
              <a:ext uri="{FF2B5EF4-FFF2-40B4-BE49-F238E27FC236}">
                <a16:creationId xmlns:a16="http://schemas.microsoft.com/office/drawing/2014/main" id="{975A4613-5327-3EB1-493F-A05A304C37AC}"/>
              </a:ext>
            </a:extLst>
          </p:cNvPr>
          <p:cNvSpPr/>
          <p:nvPr/>
        </p:nvSpPr>
        <p:spPr>
          <a:xfrm>
            <a:off x="2265341" y="1336123"/>
            <a:ext cx="396390" cy="407924"/>
          </a:xfrm>
          <a:prstGeom prst="roundRect">
            <a:avLst>
              <a:gd name="adj" fmla="val 12245"/>
            </a:avLst>
          </a:prstGeom>
          <a:solidFill>
            <a:srgbClr val="1D1C40">
              <a:alpha val="38824"/>
            </a:srgbClr>
          </a:solidFill>
          <a:ln>
            <a:noFill/>
          </a:ln>
          <a:effectLst>
            <a:outerShdw blurRad="50800" dir="2400000" sx="102000" sy="102000" algn="tl"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CF83A6D3-F9D9-6DD5-BF23-75927F7D29D4}"/>
              </a:ext>
            </a:extLst>
          </p:cNvPr>
          <p:cNvSpPr/>
          <p:nvPr/>
        </p:nvSpPr>
        <p:spPr>
          <a:xfrm>
            <a:off x="10428584" y="1352943"/>
            <a:ext cx="396390" cy="407924"/>
          </a:xfrm>
          <a:prstGeom prst="roundRect">
            <a:avLst>
              <a:gd name="adj" fmla="val 12245"/>
            </a:avLst>
          </a:prstGeom>
          <a:solidFill>
            <a:srgbClr val="1D1C40">
              <a:alpha val="38824"/>
            </a:srgbClr>
          </a:solidFill>
          <a:ln>
            <a:noFill/>
          </a:ln>
          <a:effectLst>
            <a:outerShdw blurRad="50800" dir="2400000" sx="102000" sy="102000" algn="tl"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descr="User with solid fill">
            <a:extLst>
              <a:ext uri="{FF2B5EF4-FFF2-40B4-BE49-F238E27FC236}">
                <a16:creationId xmlns:a16="http://schemas.microsoft.com/office/drawing/2014/main" id="{B0C450CB-19D7-531B-E4A9-C377B0E1CE7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405721" y="1332129"/>
            <a:ext cx="414960" cy="414960"/>
          </a:xfrm>
          <a:prstGeom prst="rect">
            <a:avLst/>
          </a:prstGeom>
        </p:spPr>
      </p:pic>
      <p:pic>
        <p:nvPicPr>
          <p:cNvPr id="15" name="Graphic 14" descr="User with solid fill">
            <a:extLst>
              <a:ext uri="{FF2B5EF4-FFF2-40B4-BE49-F238E27FC236}">
                <a16:creationId xmlns:a16="http://schemas.microsoft.com/office/drawing/2014/main" id="{6CBD5901-D26F-8689-59B6-44311BA1DFA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243676" y="1319303"/>
            <a:ext cx="414960" cy="414960"/>
          </a:xfrm>
          <a:prstGeom prst="rect">
            <a:avLst/>
          </a:prstGeom>
        </p:spPr>
      </p:pic>
    </p:spTree>
    <p:extLst>
      <p:ext uri="{BB962C8B-B14F-4D97-AF65-F5344CB8AC3E}">
        <p14:creationId xmlns:p14="http://schemas.microsoft.com/office/powerpoint/2010/main" val="1858064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0"/>
                                        </p:tgtEl>
                                        <p:attrNameLst>
                                          <p:attrName>style.visibility</p:attrName>
                                        </p:attrNameLst>
                                      </p:cBhvr>
                                      <p:to>
                                        <p:strVal val="visible"/>
                                      </p:to>
                                    </p:set>
                                    <p:animEffect transition="in" filter="wipe(down)">
                                      <p:cBhvr>
                                        <p:cTn id="7" dur="500"/>
                                        <p:tgtEl>
                                          <p:spTgt spid="104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41"/>
                                        </p:tgtEl>
                                        <p:attrNameLst>
                                          <p:attrName>style.visibility</p:attrName>
                                        </p:attrNameLst>
                                      </p:cBhvr>
                                      <p:to>
                                        <p:strVal val="visible"/>
                                      </p:to>
                                    </p:set>
                                    <p:animEffect transition="in" filter="wipe(down)">
                                      <p:cBhvr>
                                        <p:cTn id="10" dur="500"/>
                                        <p:tgtEl>
                                          <p:spTgt spid="104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42"/>
                                        </p:tgtEl>
                                        <p:attrNameLst>
                                          <p:attrName>style.visibility</p:attrName>
                                        </p:attrNameLst>
                                      </p:cBhvr>
                                      <p:to>
                                        <p:strVal val="visible"/>
                                      </p:to>
                                    </p:set>
                                    <p:animEffect transition="in" filter="wipe(down)">
                                      <p:cBhvr>
                                        <p:cTn id="13" dur="500"/>
                                        <p:tgtEl>
                                          <p:spTgt spid="104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43"/>
                                        </p:tgtEl>
                                        <p:attrNameLst>
                                          <p:attrName>style.visibility</p:attrName>
                                        </p:attrNameLst>
                                      </p:cBhvr>
                                      <p:to>
                                        <p:strVal val="visible"/>
                                      </p:to>
                                    </p:set>
                                    <p:animEffect transition="in" filter="wipe(down)">
                                      <p:cBhvr>
                                        <p:cTn id="16" dur="500"/>
                                        <p:tgtEl>
                                          <p:spTgt spid="1043"/>
                                        </p:tgtEl>
                                      </p:cBhvr>
                                    </p:animEffect>
                                  </p:childTnLst>
                                </p:cTn>
                              </p:par>
                              <p:par>
                                <p:cTn id="17" presetID="22" presetClass="entr" presetSubtype="4" fill="hold" nodeType="withEffect">
                                  <p:stCondLst>
                                    <p:cond delay="0"/>
                                  </p:stCondLst>
                                  <p:childTnLst>
                                    <p:set>
                                      <p:cBhvr>
                                        <p:cTn id="18" dur="1" fill="hold">
                                          <p:stCondLst>
                                            <p:cond delay="0"/>
                                          </p:stCondLst>
                                        </p:cTn>
                                        <p:tgtEl>
                                          <p:spTgt spid="1053"/>
                                        </p:tgtEl>
                                        <p:attrNameLst>
                                          <p:attrName>style.visibility</p:attrName>
                                        </p:attrNameLst>
                                      </p:cBhvr>
                                      <p:to>
                                        <p:strVal val="visible"/>
                                      </p:to>
                                    </p:set>
                                    <p:animEffect transition="in" filter="wipe(down)">
                                      <p:cBhvr>
                                        <p:cTn id="19" dur="500"/>
                                        <p:tgtEl>
                                          <p:spTgt spid="105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054"/>
                                        </p:tgtEl>
                                        <p:attrNameLst>
                                          <p:attrName>style.visibility</p:attrName>
                                        </p:attrNameLst>
                                      </p:cBhvr>
                                      <p:to>
                                        <p:strVal val="visible"/>
                                      </p:to>
                                    </p:set>
                                    <p:animEffect transition="in" filter="wipe(down)">
                                      <p:cBhvr>
                                        <p:cTn id="22" dur="500"/>
                                        <p:tgtEl>
                                          <p:spTgt spid="105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55"/>
                                        </p:tgtEl>
                                        <p:attrNameLst>
                                          <p:attrName>style.visibility</p:attrName>
                                        </p:attrNameLst>
                                      </p:cBhvr>
                                      <p:to>
                                        <p:strVal val="visible"/>
                                      </p:to>
                                    </p:set>
                                    <p:animEffect transition="in" filter="wipe(down)">
                                      <p:cBhvr>
                                        <p:cTn id="25" dur="500"/>
                                        <p:tgtEl>
                                          <p:spTgt spid="105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062"/>
                                        </p:tgtEl>
                                        <p:attrNameLst>
                                          <p:attrName>style.visibility</p:attrName>
                                        </p:attrNameLst>
                                      </p:cBhvr>
                                      <p:to>
                                        <p:strVal val="visible"/>
                                      </p:to>
                                    </p:set>
                                    <p:animEffect transition="in" filter="wipe(down)">
                                      <p:cBhvr>
                                        <p:cTn id="28" dur="500"/>
                                        <p:tgtEl>
                                          <p:spTgt spid="106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056"/>
                                        </p:tgtEl>
                                        <p:attrNameLst>
                                          <p:attrName>style.visibility</p:attrName>
                                        </p:attrNameLst>
                                      </p:cBhvr>
                                      <p:to>
                                        <p:strVal val="visible"/>
                                      </p:to>
                                    </p:set>
                                    <p:animEffect transition="in" filter="wipe(down)">
                                      <p:cBhvr>
                                        <p:cTn id="31" dur="500"/>
                                        <p:tgtEl>
                                          <p:spTgt spid="1056"/>
                                        </p:tgtEl>
                                      </p:cBhvr>
                                    </p:animEffect>
                                  </p:childTnLst>
                                </p:cTn>
                              </p:par>
                              <p:par>
                                <p:cTn id="32" presetID="22" presetClass="entr" presetSubtype="4" fill="hold" nodeType="withEffect">
                                  <p:stCondLst>
                                    <p:cond delay="0"/>
                                  </p:stCondLst>
                                  <p:childTnLst>
                                    <p:set>
                                      <p:cBhvr>
                                        <p:cTn id="33" dur="1" fill="hold">
                                          <p:stCondLst>
                                            <p:cond delay="0"/>
                                          </p:stCondLst>
                                        </p:cTn>
                                        <p:tgtEl>
                                          <p:spTgt spid="1069"/>
                                        </p:tgtEl>
                                        <p:attrNameLst>
                                          <p:attrName>style.visibility</p:attrName>
                                        </p:attrNameLst>
                                      </p:cBhvr>
                                      <p:to>
                                        <p:strVal val="visible"/>
                                      </p:to>
                                    </p:set>
                                    <p:animEffect transition="in" filter="wipe(down)">
                                      <p:cBhvr>
                                        <p:cTn id="34" dur="500"/>
                                        <p:tgtEl>
                                          <p:spTgt spid="1069"/>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085"/>
                                        </p:tgtEl>
                                        <p:attrNameLst>
                                          <p:attrName>style.visibility</p:attrName>
                                        </p:attrNameLst>
                                      </p:cBhvr>
                                      <p:to>
                                        <p:strVal val="visible"/>
                                      </p:to>
                                    </p:set>
                                    <p:animEffect transition="in" filter="wipe(down)">
                                      <p:cBhvr>
                                        <p:cTn id="37" dur="500"/>
                                        <p:tgtEl>
                                          <p:spTgt spid="108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95"/>
                                        </p:tgtEl>
                                        <p:attrNameLst>
                                          <p:attrName>style.visibility</p:attrName>
                                        </p:attrNameLst>
                                      </p:cBhvr>
                                      <p:to>
                                        <p:strVal val="visible"/>
                                      </p:to>
                                    </p:set>
                                    <p:animEffect transition="in" filter="wipe(down)">
                                      <p:cBhvr>
                                        <p:cTn id="40" dur="500"/>
                                        <p:tgtEl>
                                          <p:spTgt spid="195"/>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05"/>
                                        </p:tgtEl>
                                        <p:attrNameLst>
                                          <p:attrName>style.visibility</p:attrName>
                                        </p:attrNameLst>
                                      </p:cBhvr>
                                      <p:to>
                                        <p:strVal val="visible"/>
                                      </p:to>
                                    </p:set>
                                    <p:animEffect transition="in" filter="wipe(down)">
                                      <p:cBhvr>
                                        <p:cTn id="43" dur="500"/>
                                        <p:tgtEl>
                                          <p:spTgt spid="205"/>
                                        </p:tgtEl>
                                      </p:cBhvr>
                                    </p:animEffect>
                                  </p:childTnLst>
                                </p:cTn>
                              </p:par>
                              <p:par>
                                <p:cTn id="44" presetID="22" presetClass="entr" presetSubtype="4" fill="hold" nodeType="withEffect">
                                  <p:stCondLst>
                                    <p:cond delay="0"/>
                                  </p:stCondLst>
                                  <p:childTnLst>
                                    <p:set>
                                      <p:cBhvr>
                                        <p:cTn id="45" dur="1" fill="hold">
                                          <p:stCondLst>
                                            <p:cond delay="0"/>
                                          </p:stCondLst>
                                        </p:cTn>
                                        <p:tgtEl>
                                          <p:spTgt spid="208"/>
                                        </p:tgtEl>
                                        <p:attrNameLst>
                                          <p:attrName>style.visibility</p:attrName>
                                        </p:attrNameLst>
                                      </p:cBhvr>
                                      <p:to>
                                        <p:strVal val="visible"/>
                                      </p:to>
                                    </p:set>
                                    <p:animEffect transition="in" filter="wipe(down)">
                                      <p:cBhvr>
                                        <p:cTn id="46" dur="500"/>
                                        <p:tgtEl>
                                          <p:spTgt spid="208"/>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09"/>
                                        </p:tgtEl>
                                        <p:attrNameLst>
                                          <p:attrName>style.visibility</p:attrName>
                                        </p:attrNameLst>
                                      </p:cBhvr>
                                      <p:to>
                                        <p:strVal val="visible"/>
                                      </p:to>
                                    </p:set>
                                    <p:animEffect transition="in" filter="wipe(down)">
                                      <p:cBhvr>
                                        <p:cTn id="49" dur="500"/>
                                        <p:tgtEl>
                                          <p:spTgt spid="20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10"/>
                                        </p:tgtEl>
                                        <p:attrNameLst>
                                          <p:attrName>style.visibility</p:attrName>
                                        </p:attrNameLst>
                                      </p:cBhvr>
                                      <p:to>
                                        <p:strVal val="visible"/>
                                      </p:to>
                                    </p:set>
                                    <p:animEffect transition="in" filter="wipe(down)">
                                      <p:cBhvr>
                                        <p:cTn id="52" dur="500"/>
                                        <p:tgtEl>
                                          <p:spTgt spid="210"/>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12"/>
                                        </p:tgtEl>
                                        <p:attrNameLst>
                                          <p:attrName>style.visibility</p:attrName>
                                        </p:attrNameLst>
                                      </p:cBhvr>
                                      <p:to>
                                        <p:strVal val="visible"/>
                                      </p:to>
                                    </p:set>
                                    <p:animEffect transition="in" filter="wipe(down)">
                                      <p:cBhvr>
                                        <p:cTn id="55" dur="500"/>
                                        <p:tgtEl>
                                          <p:spTgt spid="212"/>
                                        </p:tgtEl>
                                      </p:cBhvr>
                                    </p:animEffect>
                                  </p:childTnLst>
                                </p:cTn>
                              </p:par>
                              <p:par>
                                <p:cTn id="56" presetID="22" presetClass="entr" presetSubtype="4" fill="hold" nodeType="withEffect">
                                  <p:stCondLst>
                                    <p:cond delay="0"/>
                                  </p:stCondLst>
                                  <p:childTnLst>
                                    <p:set>
                                      <p:cBhvr>
                                        <p:cTn id="57" dur="1" fill="hold">
                                          <p:stCondLst>
                                            <p:cond delay="0"/>
                                          </p:stCondLst>
                                        </p:cTn>
                                        <p:tgtEl>
                                          <p:spTgt spid="215"/>
                                        </p:tgtEl>
                                        <p:attrNameLst>
                                          <p:attrName>style.visibility</p:attrName>
                                        </p:attrNameLst>
                                      </p:cBhvr>
                                      <p:to>
                                        <p:strVal val="visible"/>
                                      </p:to>
                                    </p:set>
                                    <p:animEffect transition="in" filter="wipe(down)">
                                      <p:cBhvr>
                                        <p:cTn id="58" dur="500"/>
                                        <p:tgtEl>
                                          <p:spTgt spid="215"/>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16"/>
                                        </p:tgtEl>
                                        <p:attrNameLst>
                                          <p:attrName>style.visibility</p:attrName>
                                        </p:attrNameLst>
                                      </p:cBhvr>
                                      <p:to>
                                        <p:strVal val="visible"/>
                                      </p:to>
                                    </p:set>
                                    <p:animEffect transition="in" filter="wipe(down)">
                                      <p:cBhvr>
                                        <p:cTn id="61" dur="500"/>
                                        <p:tgtEl>
                                          <p:spTgt spid="216"/>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17"/>
                                        </p:tgtEl>
                                        <p:attrNameLst>
                                          <p:attrName>style.visibility</p:attrName>
                                        </p:attrNameLst>
                                      </p:cBhvr>
                                      <p:to>
                                        <p:strVal val="visible"/>
                                      </p:to>
                                    </p:set>
                                    <p:animEffect transition="in" filter="wipe(down)">
                                      <p:cBhvr>
                                        <p:cTn id="64" dur="500"/>
                                        <p:tgtEl>
                                          <p:spTgt spid="217"/>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19"/>
                                        </p:tgtEl>
                                        <p:attrNameLst>
                                          <p:attrName>style.visibility</p:attrName>
                                        </p:attrNameLst>
                                      </p:cBhvr>
                                      <p:to>
                                        <p:strVal val="visible"/>
                                      </p:to>
                                    </p:set>
                                    <p:animEffect transition="in" filter="wipe(down)">
                                      <p:cBhvr>
                                        <p:cTn id="67" dur="500"/>
                                        <p:tgtEl>
                                          <p:spTgt spid="219"/>
                                        </p:tgtEl>
                                      </p:cBhvr>
                                    </p:animEffect>
                                  </p:childTnLst>
                                </p:cTn>
                              </p:par>
                              <p:par>
                                <p:cTn id="68" presetID="22" presetClass="entr" presetSubtype="4" fill="hold" nodeType="withEffect">
                                  <p:stCondLst>
                                    <p:cond delay="0"/>
                                  </p:stCondLst>
                                  <p:childTnLst>
                                    <p:set>
                                      <p:cBhvr>
                                        <p:cTn id="69" dur="1" fill="hold">
                                          <p:stCondLst>
                                            <p:cond delay="0"/>
                                          </p:stCondLst>
                                        </p:cTn>
                                        <p:tgtEl>
                                          <p:spTgt spid="222"/>
                                        </p:tgtEl>
                                        <p:attrNameLst>
                                          <p:attrName>style.visibility</p:attrName>
                                        </p:attrNameLst>
                                      </p:cBhvr>
                                      <p:to>
                                        <p:strVal val="visible"/>
                                      </p:to>
                                    </p:set>
                                    <p:animEffect transition="in" filter="wipe(down)">
                                      <p:cBhvr>
                                        <p:cTn id="70" dur="500"/>
                                        <p:tgtEl>
                                          <p:spTgt spid="222"/>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223"/>
                                        </p:tgtEl>
                                        <p:attrNameLst>
                                          <p:attrName>style.visibility</p:attrName>
                                        </p:attrNameLst>
                                      </p:cBhvr>
                                      <p:to>
                                        <p:strVal val="visible"/>
                                      </p:to>
                                    </p:set>
                                    <p:animEffect transition="in" filter="wipe(down)">
                                      <p:cBhvr>
                                        <p:cTn id="73" dur="500"/>
                                        <p:tgtEl>
                                          <p:spTgt spid="223"/>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24"/>
                                        </p:tgtEl>
                                        <p:attrNameLst>
                                          <p:attrName>style.visibility</p:attrName>
                                        </p:attrNameLst>
                                      </p:cBhvr>
                                      <p:to>
                                        <p:strVal val="visible"/>
                                      </p:to>
                                    </p:set>
                                    <p:animEffect transition="in" filter="wipe(down)">
                                      <p:cBhvr>
                                        <p:cTn id="76" dur="500"/>
                                        <p:tgtEl>
                                          <p:spTgt spid="224"/>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42"/>
                                        </p:tgtEl>
                                        <p:attrNameLst>
                                          <p:attrName>style.visibility</p:attrName>
                                        </p:attrNameLst>
                                      </p:cBhvr>
                                      <p:to>
                                        <p:strVal val="visible"/>
                                      </p:to>
                                    </p:set>
                                    <p:animEffect transition="in" filter="wipe(down)">
                                      <p:cBhvr>
                                        <p:cTn id="79" dur="500"/>
                                        <p:tgtEl>
                                          <p:spTgt spid="242"/>
                                        </p:tgtEl>
                                      </p:cBhvr>
                                    </p:animEffect>
                                  </p:childTnLst>
                                </p:cTn>
                              </p:par>
                              <p:par>
                                <p:cTn id="80" presetID="22" presetClass="entr" presetSubtype="4" fill="hold" nodeType="with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wipe(down)">
                                      <p:cBhvr>
                                        <p:cTn id="82" dur="500"/>
                                        <p:tgtEl>
                                          <p:spTgt spid="3"/>
                                        </p:tgtEl>
                                      </p:cBhvr>
                                    </p:animEffect>
                                  </p:childTnLst>
                                </p:cTn>
                              </p:par>
                              <p:par>
                                <p:cTn id="83" presetID="2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wipe(down)">
                                      <p:cBhvr>
                                        <p:cTn id="85" dur="500"/>
                                        <p:tgtEl>
                                          <p:spTgt spid="32"/>
                                        </p:tgtEl>
                                      </p:cBhvr>
                                    </p:animEffect>
                                  </p:childTnLst>
                                </p:cTn>
                              </p:par>
                              <p:par>
                                <p:cTn id="86" presetID="22" presetClass="entr" presetSubtype="4" fill="hold"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wipe(down)">
                                      <p:cBhvr>
                                        <p:cTn id="88" dur="500"/>
                                        <p:tgtEl>
                                          <p:spTgt spid="33"/>
                                        </p:tgtEl>
                                      </p:cBhvr>
                                    </p:animEffect>
                                  </p:childTnLst>
                                </p:cTn>
                              </p:par>
                              <p:par>
                                <p:cTn id="89" presetID="22" presetClass="entr" presetSubtype="4" fill="hold"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wipe(down)">
                                      <p:cBhvr>
                                        <p:cTn id="91" dur="500"/>
                                        <p:tgtEl>
                                          <p:spTgt spid="34"/>
                                        </p:tgtEl>
                                      </p:cBhvr>
                                    </p:animEffect>
                                  </p:childTnLst>
                                </p:cTn>
                              </p:par>
                              <p:par>
                                <p:cTn id="92" presetID="22" presetClass="entr" presetSubtype="4" fill="hold" nodeType="withEffect">
                                  <p:stCondLst>
                                    <p:cond delay="0"/>
                                  </p:stCondLst>
                                  <p:childTnLst>
                                    <p:set>
                                      <p:cBhvr>
                                        <p:cTn id="93" dur="1" fill="hold">
                                          <p:stCondLst>
                                            <p:cond delay="0"/>
                                          </p:stCondLst>
                                        </p:cTn>
                                        <p:tgtEl>
                                          <p:spTgt spid="10"/>
                                        </p:tgtEl>
                                        <p:attrNameLst>
                                          <p:attrName>style.visibility</p:attrName>
                                        </p:attrNameLst>
                                      </p:cBhvr>
                                      <p:to>
                                        <p:strVal val="visible"/>
                                      </p:to>
                                    </p:set>
                                    <p:animEffect transition="in" filter="wipe(down)">
                                      <p:cBhvr>
                                        <p:cTn id="94" dur="500"/>
                                        <p:tgtEl>
                                          <p:spTgt spid="10"/>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wipe(down)">
                                      <p:cBhvr>
                                        <p:cTn id="97" dur="500"/>
                                        <p:tgtEl>
                                          <p:spTgt spid="12"/>
                                        </p:tgtEl>
                                      </p:cBhvr>
                                    </p:animEffect>
                                  </p:childTnLst>
                                </p:cTn>
                              </p:par>
                              <p:par>
                                <p:cTn id="98" presetID="22" presetClass="entr" presetSubtype="4" fill="hold" nodeType="withEffect">
                                  <p:stCondLst>
                                    <p:cond delay="0"/>
                                  </p:stCondLst>
                                  <p:childTnLst>
                                    <p:set>
                                      <p:cBhvr>
                                        <p:cTn id="99" dur="1" fill="hold">
                                          <p:stCondLst>
                                            <p:cond delay="0"/>
                                          </p:stCondLst>
                                        </p:cTn>
                                        <p:tgtEl>
                                          <p:spTgt spid="13"/>
                                        </p:tgtEl>
                                        <p:attrNameLst>
                                          <p:attrName>style.visibility</p:attrName>
                                        </p:attrNameLst>
                                      </p:cBhvr>
                                      <p:to>
                                        <p:strVal val="visible"/>
                                      </p:to>
                                    </p:set>
                                    <p:animEffect transition="in" filter="wipe(down)">
                                      <p:cBhvr>
                                        <p:cTn id="100" dur="500"/>
                                        <p:tgtEl>
                                          <p:spTgt spid="13"/>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6"/>
                                        </p:tgtEl>
                                        <p:attrNameLst>
                                          <p:attrName>style.visibility</p:attrName>
                                        </p:attrNameLst>
                                      </p:cBhvr>
                                      <p:to>
                                        <p:strVal val="visible"/>
                                      </p:to>
                                    </p:set>
                                    <p:animEffect transition="in" filter="wipe(down)">
                                      <p:cBhvr>
                                        <p:cTn id="105" dur="500"/>
                                        <p:tgtEl>
                                          <p:spTgt spid="6"/>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249"/>
                                        </p:tgtEl>
                                        <p:attrNameLst>
                                          <p:attrName>style.visibility</p:attrName>
                                        </p:attrNameLst>
                                      </p:cBhvr>
                                      <p:to>
                                        <p:strVal val="visible"/>
                                      </p:to>
                                    </p:set>
                                    <p:animEffect transition="in" filter="wipe(down)">
                                      <p:cBhvr>
                                        <p:cTn id="110" dur="500"/>
                                        <p:tgtEl>
                                          <p:spTgt spid="249"/>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250"/>
                                        </p:tgtEl>
                                        <p:attrNameLst>
                                          <p:attrName>style.visibility</p:attrName>
                                        </p:attrNameLst>
                                      </p:cBhvr>
                                      <p:to>
                                        <p:strVal val="visible"/>
                                      </p:to>
                                    </p:set>
                                    <p:animEffect transition="in" filter="wipe(down)">
                                      <p:cBhvr>
                                        <p:cTn id="113" dur="500"/>
                                        <p:tgtEl>
                                          <p:spTgt spid="250"/>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251"/>
                                        </p:tgtEl>
                                        <p:attrNameLst>
                                          <p:attrName>style.visibility</p:attrName>
                                        </p:attrNameLst>
                                      </p:cBhvr>
                                      <p:to>
                                        <p:strVal val="visible"/>
                                      </p:to>
                                    </p:set>
                                    <p:animEffect transition="in" filter="wipe(down)">
                                      <p:cBhvr>
                                        <p:cTn id="116" dur="500"/>
                                        <p:tgtEl>
                                          <p:spTgt spid="251"/>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252"/>
                                        </p:tgtEl>
                                        <p:attrNameLst>
                                          <p:attrName>style.visibility</p:attrName>
                                        </p:attrNameLst>
                                      </p:cBhvr>
                                      <p:to>
                                        <p:strVal val="visible"/>
                                      </p:to>
                                    </p:set>
                                    <p:animEffect transition="in" filter="wipe(down)">
                                      <p:cBhvr>
                                        <p:cTn id="119" dur="500"/>
                                        <p:tgtEl>
                                          <p:spTgt spid="252"/>
                                        </p:tgtEl>
                                      </p:cBhvr>
                                    </p:animEffect>
                                  </p:childTnLst>
                                </p:cTn>
                              </p:par>
                              <p:par>
                                <p:cTn id="120" presetID="22" presetClass="entr" presetSubtype="4" fill="hold" nodeType="withEffect">
                                  <p:stCondLst>
                                    <p:cond delay="0"/>
                                  </p:stCondLst>
                                  <p:childTnLst>
                                    <p:set>
                                      <p:cBhvr>
                                        <p:cTn id="121" dur="1" fill="hold">
                                          <p:stCondLst>
                                            <p:cond delay="0"/>
                                          </p:stCondLst>
                                        </p:cTn>
                                        <p:tgtEl>
                                          <p:spTgt spid="253"/>
                                        </p:tgtEl>
                                        <p:attrNameLst>
                                          <p:attrName>style.visibility</p:attrName>
                                        </p:attrNameLst>
                                      </p:cBhvr>
                                      <p:to>
                                        <p:strVal val="visible"/>
                                      </p:to>
                                    </p:set>
                                    <p:animEffect transition="in" filter="wipe(down)">
                                      <p:cBhvr>
                                        <p:cTn id="122" dur="500"/>
                                        <p:tgtEl>
                                          <p:spTgt spid="253"/>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254"/>
                                        </p:tgtEl>
                                        <p:attrNameLst>
                                          <p:attrName>style.visibility</p:attrName>
                                        </p:attrNameLst>
                                      </p:cBhvr>
                                      <p:to>
                                        <p:strVal val="visible"/>
                                      </p:to>
                                    </p:set>
                                    <p:animEffect transition="in" filter="wipe(down)">
                                      <p:cBhvr>
                                        <p:cTn id="125" dur="500"/>
                                        <p:tgtEl>
                                          <p:spTgt spid="254"/>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255"/>
                                        </p:tgtEl>
                                        <p:attrNameLst>
                                          <p:attrName>style.visibility</p:attrName>
                                        </p:attrNameLst>
                                      </p:cBhvr>
                                      <p:to>
                                        <p:strVal val="visible"/>
                                      </p:to>
                                    </p:set>
                                    <p:animEffect transition="in" filter="wipe(down)">
                                      <p:cBhvr>
                                        <p:cTn id="128" dur="500"/>
                                        <p:tgtEl>
                                          <p:spTgt spid="255"/>
                                        </p:tgtEl>
                                      </p:cBhvr>
                                    </p:animEffect>
                                  </p:childTnLst>
                                </p:cTn>
                              </p:par>
                              <p:par>
                                <p:cTn id="129" presetID="22" presetClass="entr" presetSubtype="4" fill="hold" grpId="0" nodeType="withEffect">
                                  <p:stCondLst>
                                    <p:cond delay="0"/>
                                  </p:stCondLst>
                                  <p:childTnLst>
                                    <p:set>
                                      <p:cBhvr>
                                        <p:cTn id="130" dur="1" fill="hold">
                                          <p:stCondLst>
                                            <p:cond delay="0"/>
                                          </p:stCondLst>
                                        </p:cTn>
                                        <p:tgtEl>
                                          <p:spTgt spid="1089"/>
                                        </p:tgtEl>
                                        <p:attrNameLst>
                                          <p:attrName>style.visibility</p:attrName>
                                        </p:attrNameLst>
                                      </p:cBhvr>
                                      <p:to>
                                        <p:strVal val="visible"/>
                                      </p:to>
                                    </p:set>
                                    <p:animEffect transition="in" filter="wipe(down)">
                                      <p:cBhvr>
                                        <p:cTn id="131" dur="500"/>
                                        <p:tgtEl>
                                          <p:spTgt spid="1089"/>
                                        </p:tgtEl>
                                      </p:cBhvr>
                                    </p:animEffect>
                                  </p:childTnLst>
                                </p:cTn>
                              </p:par>
                              <p:par>
                                <p:cTn id="132" presetID="22" presetClass="entr" presetSubtype="4" fill="hold" grpId="0" nodeType="withEffect">
                                  <p:stCondLst>
                                    <p:cond delay="0"/>
                                  </p:stCondLst>
                                  <p:childTnLst>
                                    <p:set>
                                      <p:cBhvr>
                                        <p:cTn id="133" dur="1" fill="hold">
                                          <p:stCondLst>
                                            <p:cond delay="0"/>
                                          </p:stCondLst>
                                        </p:cTn>
                                        <p:tgtEl>
                                          <p:spTgt spid="1092"/>
                                        </p:tgtEl>
                                        <p:attrNameLst>
                                          <p:attrName>style.visibility</p:attrName>
                                        </p:attrNameLst>
                                      </p:cBhvr>
                                      <p:to>
                                        <p:strVal val="visible"/>
                                      </p:to>
                                    </p:set>
                                    <p:animEffect transition="in" filter="wipe(down)">
                                      <p:cBhvr>
                                        <p:cTn id="134" dur="500"/>
                                        <p:tgtEl>
                                          <p:spTgt spid="1092"/>
                                        </p:tgtEl>
                                      </p:cBhvr>
                                    </p:animEffect>
                                  </p:childTnLst>
                                </p:cTn>
                              </p:par>
                              <p:par>
                                <p:cTn id="135" presetID="22" presetClass="entr" presetSubtype="4" fill="hold" grpId="0" nodeType="withEffect">
                                  <p:stCondLst>
                                    <p:cond delay="0"/>
                                  </p:stCondLst>
                                  <p:childTnLst>
                                    <p:set>
                                      <p:cBhvr>
                                        <p:cTn id="136" dur="1" fill="hold">
                                          <p:stCondLst>
                                            <p:cond delay="0"/>
                                          </p:stCondLst>
                                        </p:cTn>
                                        <p:tgtEl>
                                          <p:spTgt spid="1093"/>
                                        </p:tgtEl>
                                        <p:attrNameLst>
                                          <p:attrName>style.visibility</p:attrName>
                                        </p:attrNameLst>
                                      </p:cBhvr>
                                      <p:to>
                                        <p:strVal val="visible"/>
                                      </p:to>
                                    </p:set>
                                    <p:animEffect transition="in" filter="wipe(down)">
                                      <p:cBhvr>
                                        <p:cTn id="137" dur="500"/>
                                        <p:tgtEl>
                                          <p:spTgt spid="1093"/>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1094"/>
                                        </p:tgtEl>
                                        <p:attrNameLst>
                                          <p:attrName>style.visibility</p:attrName>
                                        </p:attrNameLst>
                                      </p:cBhvr>
                                      <p:to>
                                        <p:strVal val="visible"/>
                                      </p:to>
                                    </p:set>
                                    <p:animEffect transition="in" filter="wipe(down)">
                                      <p:cBhvr>
                                        <p:cTn id="140" dur="500"/>
                                        <p:tgtEl>
                                          <p:spTgt spid="1094"/>
                                        </p:tgtEl>
                                      </p:cBhvr>
                                    </p:animEffect>
                                  </p:childTnLst>
                                </p:cTn>
                              </p:par>
                              <p:par>
                                <p:cTn id="141" presetID="22" presetClass="entr" presetSubtype="4" fill="hold" grpId="0" nodeType="withEffect">
                                  <p:stCondLst>
                                    <p:cond delay="0"/>
                                  </p:stCondLst>
                                  <p:childTnLst>
                                    <p:set>
                                      <p:cBhvr>
                                        <p:cTn id="142" dur="1" fill="hold">
                                          <p:stCondLst>
                                            <p:cond delay="0"/>
                                          </p:stCondLst>
                                        </p:cTn>
                                        <p:tgtEl>
                                          <p:spTgt spid="1097"/>
                                        </p:tgtEl>
                                        <p:attrNameLst>
                                          <p:attrName>style.visibility</p:attrName>
                                        </p:attrNameLst>
                                      </p:cBhvr>
                                      <p:to>
                                        <p:strVal val="visible"/>
                                      </p:to>
                                    </p:set>
                                    <p:animEffect transition="in" filter="wipe(down)">
                                      <p:cBhvr>
                                        <p:cTn id="143" dur="500"/>
                                        <p:tgtEl>
                                          <p:spTgt spid="1097"/>
                                        </p:tgtEl>
                                      </p:cBhvr>
                                    </p:animEffect>
                                  </p:childTnLst>
                                </p:cTn>
                              </p:par>
                              <p:par>
                                <p:cTn id="144" presetID="22" presetClass="entr" presetSubtype="4" fill="hold" grpId="0" nodeType="withEffect">
                                  <p:stCondLst>
                                    <p:cond delay="0"/>
                                  </p:stCondLst>
                                  <p:childTnLst>
                                    <p:set>
                                      <p:cBhvr>
                                        <p:cTn id="145" dur="1" fill="hold">
                                          <p:stCondLst>
                                            <p:cond delay="0"/>
                                          </p:stCondLst>
                                        </p:cTn>
                                        <p:tgtEl>
                                          <p:spTgt spid="1098"/>
                                        </p:tgtEl>
                                        <p:attrNameLst>
                                          <p:attrName>style.visibility</p:attrName>
                                        </p:attrNameLst>
                                      </p:cBhvr>
                                      <p:to>
                                        <p:strVal val="visible"/>
                                      </p:to>
                                    </p:set>
                                    <p:animEffect transition="in" filter="wipe(down)">
                                      <p:cBhvr>
                                        <p:cTn id="146" dur="500"/>
                                        <p:tgtEl>
                                          <p:spTgt spid="1098"/>
                                        </p:tgtEl>
                                      </p:cBhvr>
                                    </p:animEffect>
                                  </p:childTnLst>
                                </p:cTn>
                              </p:par>
                              <p:par>
                                <p:cTn id="147" presetID="22" presetClass="entr" presetSubtype="4" fill="hold" grpId="0" nodeType="withEffect">
                                  <p:stCondLst>
                                    <p:cond delay="0"/>
                                  </p:stCondLst>
                                  <p:childTnLst>
                                    <p:set>
                                      <p:cBhvr>
                                        <p:cTn id="148" dur="1" fill="hold">
                                          <p:stCondLst>
                                            <p:cond delay="0"/>
                                          </p:stCondLst>
                                        </p:cTn>
                                        <p:tgtEl>
                                          <p:spTgt spid="1099"/>
                                        </p:tgtEl>
                                        <p:attrNameLst>
                                          <p:attrName>style.visibility</p:attrName>
                                        </p:attrNameLst>
                                      </p:cBhvr>
                                      <p:to>
                                        <p:strVal val="visible"/>
                                      </p:to>
                                    </p:set>
                                    <p:animEffect transition="in" filter="wipe(down)">
                                      <p:cBhvr>
                                        <p:cTn id="149" dur="500"/>
                                        <p:tgtEl>
                                          <p:spTgt spid="1099"/>
                                        </p:tgtEl>
                                      </p:cBhvr>
                                    </p:animEffect>
                                  </p:childTnLst>
                                </p:cTn>
                              </p:par>
                              <p:par>
                                <p:cTn id="150" presetID="22" presetClass="entr" presetSubtype="4" fill="hold" nodeType="withEffect">
                                  <p:stCondLst>
                                    <p:cond delay="0"/>
                                  </p:stCondLst>
                                  <p:childTnLst>
                                    <p:set>
                                      <p:cBhvr>
                                        <p:cTn id="151" dur="1" fill="hold">
                                          <p:stCondLst>
                                            <p:cond delay="0"/>
                                          </p:stCondLst>
                                        </p:cTn>
                                        <p:tgtEl>
                                          <p:spTgt spid="1101"/>
                                        </p:tgtEl>
                                        <p:attrNameLst>
                                          <p:attrName>style.visibility</p:attrName>
                                        </p:attrNameLst>
                                      </p:cBhvr>
                                      <p:to>
                                        <p:strVal val="visible"/>
                                      </p:to>
                                    </p:set>
                                    <p:animEffect transition="in" filter="wipe(down)">
                                      <p:cBhvr>
                                        <p:cTn id="152" dur="500"/>
                                        <p:tgtEl>
                                          <p:spTgt spid="1101"/>
                                        </p:tgtEl>
                                      </p:cBhvr>
                                    </p:animEffect>
                                  </p:childTnLst>
                                </p:cTn>
                              </p:par>
                              <p:par>
                                <p:cTn id="153" presetID="22" presetClass="entr" presetSubtype="4" fill="hold" grpId="0" nodeType="withEffect">
                                  <p:stCondLst>
                                    <p:cond delay="0"/>
                                  </p:stCondLst>
                                  <p:childTnLst>
                                    <p:set>
                                      <p:cBhvr>
                                        <p:cTn id="154" dur="1" fill="hold">
                                          <p:stCondLst>
                                            <p:cond delay="0"/>
                                          </p:stCondLst>
                                        </p:cTn>
                                        <p:tgtEl>
                                          <p:spTgt spid="1102"/>
                                        </p:tgtEl>
                                        <p:attrNameLst>
                                          <p:attrName>style.visibility</p:attrName>
                                        </p:attrNameLst>
                                      </p:cBhvr>
                                      <p:to>
                                        <p:strVal val="visible"/>
                                      </p:to>
                                    </p:set>
                                    <p:animEffect transition="in" filter="wipe(down)">
                                      <p:cBhvr>
                                        <p:cTn id="155" dur="500"/>
                                        <p:tgtEl>
                                          <p:spTgt spid="1102"/>
                                        </p:tgtEl>
                                      </p:cBhvr>
                                    </p:animEffect>
                                  </p:childTnLst>
                                </p:cTn>
                              </p:par>
                              <p:par>
                                <p:cTn id="156" presetID="22" presetClass="entr" presetSubtype="4" fill="hold" grpId="0" nodeType="withEffect">
                                  <p:stCondLst>
                                    <p:cond delay="0"/>
                                  </p:stCondLst>
                                  <p:childTnLst>
                                    <p:set>
                                      <p:cBhvr>
                                        <p:cTn id="157" dur="1" fill="hold">
                                          <p:stCondLst>
                                            <p:cond delay="0"/>
                                          </p:stCondLst>
                                        </p:cTn>
                                        <p:tgtEl>
                                          <p:spTgt spid="1103"/>
                                        </p:tgtEl>
                                        <p:attrNameLst>
                                          <p:attrName>style.visibility</p:attrName>
                                        </p:attrNameLst>
                                      </p:cBhvr>
                                      <p:to>
                                        <p:strVal val="visible"/>
                                      </p:to>
                                    </p:set>
                                    <p:animEffect transition="in" filter="wipe(down)">
                                      <p:cBhvr>
                                        <p:cTn id="158" dur="500"/>
                                        <p:tgtEl>
                                          <p:spTgt spid="1103"/>
                                        </p:tgtEl>
                                      </p:cBhvr>
                                    </p:animEffect>
                                  </p:childTnLst>
                                </p:cTn>
                              </p:par>
                              <p:par>
                                <p:cTn id="159" presetID="22" presetClass="entr" presetSubtype="4" fill="hold" grpId="0" nodeType="withEffect">
                                  <p:stCondLst>
                                    <p:cond delay="0"/>
                                  </p:stCondLst>
                                  <p:childTnLst>
                                    <p:set>
                                      <p:cBhvr>
                                        <p:cTn id="160" dur="1" fill="hold">
                                          <p:stCondLst>
                                            <p:cond delay="0"/>
                                          </p:stCondLst>
                                        </p:cTn>
                                        <p:tgtEl>
                                          <p:spTgt spid="1104"/>
                                        </p:tgtEl>
                                        <p:attrNameLst>
                                          <p:attrName>style.visibility</p:attrName>
                                        </p:attrNameLst>
                                      </p:cBhvr>
                                      <p:to>
                                        <p:strVal val="visible"/>
                                      </p:to>
                                    </p:set>
                                    <p:animEffect transition="in" filter="wipe(down)">
                                      <p:cBhvr>
                                        <p:cTn id="161" dur="500"/>
                                        <p:tgtEl>
                                          <p:spTgt spid="1104"/>
                                        </p:tgtEl>
                                      </p:cBhvr>
                                    </p:animEffect>
                                  </p:childTnLst>
                                </p:cTn>
                              </p:par>
                              <p:par>
                                <p:cTn id="162" presetID="22" presetClass="entr" presetSubtype="4" fill="hold" nodeType="withEffect">
                                  <p:stCondLst>
                                    <p:cond delay="0"/>
                                  </p:stCondLst>
                                  <p:childTnLst>
                                    <p:set>
                                      <p:cBhvr>
                                        <p:cTn id="163" dur="1" fill="hold">
                                          <p:stCondLst>
                                            <p:cond delay="0"/>
                                          </p:stCondLst>
                                        </p:cTn>
                                        <p:tgtEl>
                                          <p:spTgt spid="1106"/>
                                        </p:tgtEl>
                                        <p:attrNameLst>
                                          <p:attrName>style.visibility</p:attrName>
                                        </p:attrNameLst>
                                      </p:cBhvr>
                                      <p:to>
                                        <p:strVal val="visible"/>
                                      </p:to>
                                    </p:set>
                                    <p:animEffect transition="in" filter="wipe(down)">
                                      <p:cBhvr>
                                        <p:cTn id="164" dur="500"/>
                                        <p:tgtEl>
                                          <p:spTgt spid="1106"/>
                                        </p:tgtEl>
                                      </p:cBhvr>
                                    </p:animEffect>
                                  </p:childTnLst>
                                </p:cTn>
                              </p:par>
                              <p:par>
                                <p:cTn id="165" presetID="22" presetClass="entr" presetSubtype="4" fill="hold" grpId="0" nodeType="withEffect">
                                  <p:stCondLst>
                                    <p:cond delay="0"/>
                                  </p:stCondLst>
                                  <p:childTnLst>
                                    <p:set>
                                      <p:cBhvr>
                                        <p:cTn id="166" dur="1" fill="hold">
                                          <p:stCondLst>
                                            <p:cond delay="0"/>
                                          </p:stCondLst>
                                        </p:cTn>
                                        <p:tgtEl>
                                          <p:spTgt spid="1107"/>
                                        </p:tgtEl>
                                        <p:attrNameLst>
                                          <p:attrName>style.visibility</p:attrName>
                                        </p:attrNameLst>
                                      </p:cBhvr>
                                      <p:to>
                                        <p:strVal val="visible"/>
                                      </p:to>
                                    </p:set>
                                    <p:animEffect transition="in" filter="wipe(down)">
                                      <p:cBhvr>
                                        <p:cTn id="167" dur="500"/>
                                        <p:tgtEl>
                                          <p:spTgt spid="1107"/>
                                        </p:tgtEl>
                                      </p:cBhvr>
                                    </p:animEffect>
                                  </p:childTnLst>
                                </p:cTn>
                              </p:par>
                              <p:par>
                                <p:cTn id="168" presetID="22" presetClass="entr" presetSubtype="4" fill="hold" grpId="0" nodeType="withEffect">
                                  <p:stCondLst>
                                    <p:cond delay="0"/>
                                  </p:stCondLst>
                                  <p:childTnLst>
                                    <p:set>
                                      <p:cBhvr>
                                        <p:cTn id="169" dur="1" fill="hold">
                                          <p:stCondLst>
                                            <p:cond delay="0"/>
                                          </p:stCondLst>
                                        </p:cTn>
                                        <p:tgtEl>
                                          <p:spTgt spid="1108"/>
                                        </p:tgtEl>
                                        <p:attrNameLst>
                                          <p:attrName>style.visibility</p:attrName>
                                        </p:attrNameLst>
                                      </p:cBhvr>
                                      <p:to>
                                        <p:strVal val="visible"/>
                                      </p:to>
                                    </p:set>
                                    <p:animEffect transition="in" filter="wipe(down)">
                                      <p:cBhvr>
                                        <p:cTn id="170" dur="500"/>
                                        <p:tgtEl>
                                          <p:spTgt spid="1108"/>
                                        </p:tgtEl>
                                      </p:cBhvr>
                                    </p:animEffect>
                                  </p:childTnLst>
                                </p:cTn>
                              </p:par>
                              <p:par>
                                <p:cTn id="171" presetID="22" presetClass="entr" presetSubtype="4" fill="hold" grpId="0" nodeType="withEffect">
                                  <p:stCondLst>
                                    <p:cond delay="0"/>
                                  </p:stCondLst>
                                  <p:childTnLst>
                                    <p:set>
                                      <p:cBhvr>
                                        <p:cTn id="172" dur="1" fill="hold">
                                          <p:stCondLst>
                                            <p:cond delay="0"/>
                                          </p:stCondLst>
                                        </p:cTn>
                                        <p:tgtEl>
                                          <p:spTgt spid="1109"/>
                                        </p:tgtEl>
                                        <p:attrNameLst>
                                          <p:attrName>style.visibility</p:attrName>
                                        </p:attrNameLst>
                                      </p:cBhvr>
                                      <p:to>
                                        <p:strVal val="visible"/>
                                      </p:to>
                                    </p:set>
                                    <p:animEffect transition="in" filter="wipe(down)">
                                      <p:cBhvr>
                                        <p:cTn id="173" dur="500"/>
                                        <p:tgtEl>
                                          <p:spTgt spid="1109"/>
                                        </p:tgtEl>
                                      </p:cBhvr>
                                    </p:animEffect>
                                  </p:childTnLst>
                                </p:cTn>
                              </p:par>
                              <p:par>
                                <p:cTn id="174" presetID="22" presetClass="entr" presetSubtype="4" fill="hold" grpId="0" nodeType="withEffect">
                                  <p:stCondLst>
                                    <p:cond delay="0"/>
                                  </p:stCondLst>
                                  <p:childTnLst>
                                    <p:set>
                                      <p:cBhvr>
                                        <p:cTn id="175" dur="1" fill="hold">
                                          <p:stCondLst>
                                            <p:cond delay="0"/>
                                          </p:stCondLst>
                                        </p:cTn>
                                        <p:tgtEl>
                                          <p:spTgt spid="1146"/>
                                        </p:tgtEl>
                                        <p:attrNameLst>
                                          <p:attrName>style.visibility</p:attrName>
                                        </p:attrNameLst>
                                      </p:cBhvr>
                                      <p:to>
                                        <p:strVal val="visible"/>
                                      </p:to>
                                    </p:set>
                                    <p:animEffect transition="in" filter="wipe(down)">
                                      <p:cBhvr>
                                        <p:cTn id="176" dur="500"/>
                                        <p:tgtEl>
                                          <p:spTgt spid="1146"/>
                                        </p:tgtEl>
                                      </p:cBhvr>
                                    </p:animEffect>
                                  </p:childTnLst>
                                </p:cTn>
                              </p:par>
                              <p:par>
                                <p:cTn id="177" presetID="22" presetClass="entr" presetSubtype="4" fill="hold" nodeType="withEffect">
                                  <p:stCondLst>
                                    <p:cond delay="0"/>
                                  </p:stCondLst>
                                  <p:childTnLst>
                                    <p:set>
                                      <p:cBhvr>
                                        <p:cTn id="178" dur="1" fill="hold">
                                          <p:stCondLst>
                                            <p:cond delay="0"/>
                                          </p:stCondLst>
                                        </p:cTn>
                                        <p:tgtEl>
                                          <p:spTgt spid="35"/>
                                        </p:tgtEl>
                                        <p:attrNameLst>
                                          <p:attrName>style.visibility</p:attrName>
                                        </p:attrNameLst>
                                      </p:cBhvr>
                                      <p:to>
                                        <p:strVal val="visible"/>
                                      </p:to>
                                    </p:set>
                                    <p:animEffect transition="in" filter="wipe(down)">
                                      <p:cBhvr>
                                        <p:cTn id="179" dur="500"/>
                                        <p:tgtEl>
                                          <p:spTgt spid="35"/>
                                        </p:tgtEl>
                                      </p:cBhvr>
                                    </p:animEffect>
                                  </p:childTnLst>
                                </p:cTn>
                              </p:par>
                              <p:par>
                                <p:cTn id="180" presetID="22" presetClass="entr" presetSubtype="4" fill="hold" nodeType="withEffect">
                                  <p:stCondLst>
                                    <p:cond delay="0"/>
                                  </p:stCondLst>
                                  <p:childTnLst>
                                    <p:set>
                                      <p:cBhvr>
                                        <p:cTn id="181" dur="1" fill="hold">
                                          <p:stCondLst>
                                            <p:cond delay="0"/>
                                          </p:stCondLst>
                                        </p:cTn>
                                        <p:tgtEl>
                                          <p:spTgt spid="36"/>
                                        </p:tgtEl>
                                        <p:attrNameLst>
                                          <p:attrName>style.visibility</p:attrName>
                                        </p:attrNameLst>
                                      </p:cBhvr>
                                      <p:to>
                                        <p:strVal val="visible"/>
                                      </p:to>
                                    </p:set>
                                    <p:animEffect transition="in" filter="wipe(down)">
                                      <p:cBhvr>
                                        <p:cTn id="182" dur="500"/>
                                        <p:tgtEl>
                                          <p:spTgt spid="36"/>
                                        </p:tgtEl>
                                      </p:cBhvr>
                                    </p:animEffect>
                                  </p:childTnLst>
                                </p:cTn>
                              </p:par>
                              <p:par>
                                <p:cTn id="183" presetID="22" presetClass="entr" presetSubtype="4" fill="hold" nodeType="withEffect">
                                  <p:stCondLst>
                                    <p:cond delay="0"/>
                                  </p:stCondLst>
                                  <p:childTnLst>
                                    <p:set>
                                      <p:cBhvr>
                                        <p:cTn id="184" dur="1" fill="hold">
                                          <p:stCondLst>
                                            <p:cond delay="0"/>
                                          </p:stCondLst>
                                        </p:cTn>
                                        <p:tgtEl>
                                          <p:spTgt spid="37"/>
                                        </p:tgtEl>
                                        <p:attrNameLst>
                                          <p:attrName>style.visibility</p:attrName>
                                        </p:attrNameLst>
                                      </p:cBhvr>
                                      <p:to>
                                        <p:strVal val="visible"/>
                                      </p:to>
                                    </p:set>
                                    <p:animEffect transition="in" filter="wipe(down)">
                                      <p:cBhvr>
                                        <p:cTn id="185" dur="500"/>
                                        <p:tgtEl>
                                          <p:spTgt spid="37"/>
                                        </p:tgtEl>
                                      </p:cBhvr>
                                    </p:animEffect>
                                  </p:childTnLst>
                                </p:cTn>
                              </p:par>
                              <p:par>
                                <p:cTn id="186" presetID="22" presetClass="entr" presetSubtype="4" fill="hold" nodeType="withEffect">
                                  <p:stCondLst>
                                    <p:cond delay="0"/>
                                  </p:stCondLst>
                                  <p:childTnLst>
                                    <p:set>
                                      <p:cBhvr>
                                        <p:cTn id="187" dur="1" fill="hold">
                                          <p:stCondLst>
                                            <p:cond delay="0"/>
                                          </p:stCondLst>
                                        </p:cTn>
                                        <p:tgtEl>
                                          <p:spTgt spid="38"/>
                                        </p:tgtEl>
                                        <p:attrNameLst>
                                          <p:attrName>style.visibility</p:attrName>
                                        </p:attrNameLst>
                                      </p:cBhvr>
                                      <p:to>
                                        <p:strVal val="visible"/>
                                      </p:to>
                                    </p:set>
                                    <p:animEffect transition="in" filter="wipe(down)">
                                      <p:cBhvr>
                                        <p:cTn id="188" dur="500"/>
                                        <p:tgtEl>
                                          <p:spTgt spid="38"/>
                                        </p:tgtEl>
                                      </p:cBhvr>
                                    </p:animEffect>
                                  </p:childTnLst>
                                </p:cTn>
                              </p:par>
                              <p:par>
                                <p:cTn id="189" presetID="22" presetClass="entr" presetSubtype="4" fill="hold" nodeType="withEffect">
                                  <p:stCondLst>
                                    <p:cond delay="0"/>
                                  </p:stCondLst>
                                  <p:childTnLst>
                                    <p:set>
                                      <p:cBhvr>
                                        <p:cTn id="190" dur="1" fill="hold">
                                          <p:stCondLst>
                                            <p:cond delay="0"/>
                                          </p:stCondLst>
                                        </p:cTn>
                                        <p:tgtEl>
                                          <p:spTgt spid="8"/>
                                        </p:tgtEl>
                                        <p:attrNameLst>
                                          <p:attrName>style.visibility</p:attrName>
                                        </p:attrNameLst>
                                      </p:cBhvr>
                                      <p:to>
                                        <p:strVal val="visible"/>
                                      </p:to>
                                    </p:set>
                                    <p:animEffect transition="in" filter="wipe(down)">
                                      <p:cBhvr>
                                        <p:cTn id="191" dur="500"/>
                                        <p:tgtEl>
                                          <p:spTgt spid="8"/>
                                        </p:tgtEl>
                                      </p:cBhvr>
                                    </p:animEffect>
                                  </p:childTnLst>
                                </p:cTn>
                              </p:par>
                              <p:par>
                                <p:cTn id="192" presetID="22" presetClass="entr" presetSubtype="4" fill="hold" nodeType="withEffect">
                                  <p:stCondLst>
                                    <p:cond delay="0"/>
                                  </p:stCondLst>
                                  <p:childTnLst>
                                    <p:set>
                                      <p:cBhvr>
                                        <p:cTn id="193" dur="1" fill="hold">
                                          <p:stCondLst>
                                            <p:cond delay="0"/>
                                          </p:stCondLst>
                                        </p:cTn>
                                        <p:tgtEl>
                                          <p:spTgt spid="9"/>
                                        </p:tgtEl>
                                        <p:attrNameLst>
                                          <p:attrName>style.visibility</p:attrName>
                                        </p:attrNameLst>
                                      </p:cBhvr>
                                      <p:to>
                                        <p:strVal val="visible"/>
                                      </p:to>
                                    </p:set>
                                    <p:animEffect transition="in" filter="wipe(down)">
                                      <p:cBhvr>
                                        <p:cTn id="194" dur="500"/>
                                        <p:tgtEl>
                                          <p:spTgt spid="9"/>
                                        </p:tgtEl>
                                      </p:cBhvr>
                                    </p:animEffect>
                                  </p:childTnLst>
                                </p:cTn>
                              </p:par>
                              <p:par>
                                <p:cTn id="195" presetID="22" presetClass="entr" presetSubtype="4" fill="hold" nodeType="withEffect">
                                  <p:stCondLst>
                                    <p:cond delay="0"/>
                                  </p:stCondLst>
                                  <p:childTnLst>
                                    <p:set>
                                      <p:cBhvr>
                                        <p:cTn id="196" dur="1" fill="hold">
                                          <p:stCondLst>
                                            <p:cond delay="0"/>
                                          </p:stCondLst>
                                        </p:cTn>
                                        <p:tgtEl>
                                          <p:spTgt spid="2"/>
                                        </p:tgtEl>
                                        <p:attrNameLst>
                                          <p:attrName>style.visibility</p:attrName>
                                        </p:attrNameLst>
                                      </p:cBhvr>
                                      <p:to>
                                        <p:strVal val="visible"/>
                                      </p:to>
                                    </p:set>
                                    <p:animEffect transition="in" filter="wipe(down)">
                                      <p:cBhvr>
                                        <p:cTn id="197" dur="500"/>
                                        <p:tgtEl>
                                          <p:spTgt spid="2"/>
                                        </p:tgtEl>
                                      </p:cBhvr>
                                    </p:animEffect>
                                  </p:childTnLst>
                                </p:cTn>
                              </p:par>
                              <p:par>
                                <p:cTn id="198" presetID="22" presetClass="entr" presetSubtype="4" fill="hold" grpId="0" nodeType="withEffect">
                                  <p:stCondLst>
                                    <p:cond delay="0"/>
                                  </p:stCondLst>
                                  <p:childTnLst>
                                    <p:set>
                                      <p:cBhvr>
                                        <p:cTn id="199" dur="1" fill="hold">
                                          <p:stCondLst>
                                            <p:cond delay="0"/>
                                          </p:stCondLst>
                                        </p:cTn>
                                        <p:tgtEl>
                                          <p:spTgt spid="11"/>
                                        </p:tgtEl>
                                        <p:attrNameLst>
                                          <p:attrName>style.visibility</p:attrName>
                                        </p:attrNameLst>
                                      </p:cBhvr>
                                      <p:to>
                                        <p:strVal val="visible"/>
                                      </p:to>
                                    </p:set>
                                    <p:animEffect transition="in" filter="wipe(down)">
                                      <p:cBhvr>
                                        <p:cTn id="200" dur="500"/>
                                        <p:tgtEl>
                                          <p:spTgt spid="11"/>
                                        </p:tgtEl>
                                      </p:cBhvr>
                                    </p:animEffect>
                                  </p:childTnLst>
                                </p:cTn>
                              </p:par>
                              <p:par>
                                <p:cTn id="201" presetID="22" presetClass="entr" presetSubtype="4" fill="hold" nodeType="withEffect">
                                  <p:stCondLst>
                                    <p:cond delay="0"/>
                                  </p:stCondLst>
                                  <p:childTnLst>
                                    <p:set>
                                      <p:cBhvr>
                                        <p:cTn id="202" dur="1" fill="hold">
                                          <p:stCondLst>
                                            <p:cond delay="0"/>
                                          </p:stCondLst>
                                        </p:cTn>
                                        <p:tgtEl>
                                          <p:spTgt spid="15"/>
                                        </p:tgtEl>
                                        <p:attrNameLst>
                                          <p:attrName>style.visibility</p:attrName>
                                        </p:attrNameLst>
                                      </p:cBhvr>
                                      <p:to>
                                        <p:strVal val="visible"/>
                                      </p:to>
                                    </p:set>
                                    <p:animEffect transition="in" filter="wipe(down)">
                                      <p:cBhvr>
                                        <p:cTn id="203" dur="500"/>
                                        <p:tgtEl>
                                          <p:spTgt spid="15"/>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4" fill="hold" grpId="0" nodeType="clickEffect">
                                  <p:stCondLst>
                                    <p:cond delay="0"/>
                                  </p:stCondLst>
                                  <p:childTnLst>
                                    <p:set>
                                      <p:cBhvr>
                                        <p:cTn id="207" dur="1" fill="hold">
                                          <p:stCondLst>
                                            <p:cond delay="0"/>
                                          </p:stCondLst>
                                        </p:cTn>
                                        <p:tgtEl>
                                          <p:spTgt spid="7"/>
                                        </p:tgtEl>
                                        <p:attrNameLst>
                                          <p:attrName>style.visibility</p:attrName>
                                        </p:attrNameLst>
                                      </p:cBhvr>
                                      <p:to>
                                        <p:strVal val="visible"/>
                                      </p:to>
                                    </p:set>
                                    <p:animEffect transition="in" filter="wipe(down)">
                                      <p:cBhvr>
                                        <p:cTn id="20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animBg="1"/>
      <p:bldP spid="250" grpId="0" animBg="1"/>
      <p:bldP spid="251" grpId="0" animBg="1"/>
      <p:bldP spid="252" grpId="0" animBg="1"/>
      <p:bldP spid="254" grpId="0"/>
      <p:bldP spid="255" grpId="0"/>
      <p:bldP spid="1089" grpId="0" animBg="1"/>
      <p:bldP spid="1092" grpId="0"/>
      <p:bldP spid="1093" grpId="0"/>
      <p:bldP spid="1094" grpId="0" animBg="1"/>
      <p:bldP spid="1097" grpId="0"/>
      <p:bldP spid="1098" grpId="0"/>
      <p:bldP spid="1099" grpId="0" animBg="1"/>
      <p:bldP spid="1102" grpId="0"/>
      <p:bldP spid="1103" grpId="0"/>
      <p:bldP spid="1104" grpId="0" animBg="1"/>
      <p:bldP spid="1107" grpId="0"/>
      <p:bldP spid="1108" grpId="0"/>
      <p:bldP spid="1109" grpId="0" animBg="1"/>
      <p:bldP spid="1146" grpId="0"/>
      <p:bldP spid="1040" grpId="0" animBg="1"/>
      <p:bldP spid="1041" grpId="0" animBg="1"/>
      <p:bldP spid="1042" grpId="0" animBg="1"/>
      <p:bldP spid="1043" grpId="0" animBg="1"/>
      <p:bldP spid="1054" grpId="0"/>
      <p:bldP spid="1055" grpId="0"/>
      <p:bldP spid="1062" grpId="0"/>
      <p:bldP spid="1056" grpId="0" animBg="1"/>
      <p:bldP spid="1085" grpId="0"/>
      <p:bldP spid="195" grpId="0"/>
      <p:bldP spid="205" grpId="0" animBg="1"/>
      <p:bldP spid="209" grpId="0"/>
      <p:bldP spid="210" grpId="0"/>
      <p:bldP spid="212" grpId="0" animBg="1"/>
      <p:bldP spid="216" grpId="0"/>
      <p:bldP spid="217" grpId="0"/>
      <p:bldP spid="219" grpId="0" animBg="1"/>
      <p:bldP spid="223" grpId="0"/>
      <p:bldP spid="224" grpId="0"/>
      <p:bldP spid="242" grpId="0" animBg="1"/>
      <p:bldP spid="6" grpId="0" animBg="1"/>
      <p:bldP spid="7"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81735"/>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008198D-FCF3-41E4-A622-7191D7174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ctor: Curved 7">
            <a:extLst>
              <a:ext uri="{FF2B5EF4-FFF2-40B4-BE49-F238E27FC236}">
                <a16:creationId xmlns:a16="http://schemas.microsoft.com/office/drawing/2014/main" id="{7A22107D-A577-37F3-9DFE-8B51707495A7}"/>
              </a:ext>
            </a:extLst>
          </p:cNvPr>
          <p:cNvCxnSpPr>
            <a:cxnSpLocks/>
          </p:cNvCxnSpPr>
          <p:nvPr/>
        </p:nvCxnSpPr>
        <p:spPr>
          <a:xfrm>
            <a:off x="0" y="5455920"/>
            <a:ext cx="1544320" cy="1402080"/>
          </a:xfrm>
          <a:prstGeom prst="curvedConnector3">
            <a:avLst>
              <a:gd name="adj1" fmla="val 119737"/>
            </a:avLst>
          </a:prstGeom>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906D369F-D649-0B8D-EB6D-DC4212934785}"/>
              </a:ext>
            </a:extLst>
          </p:cNvPr>
          <p:cNvCxnSpPr>
            <a:cxnSpLocks/>
          </p:cNvCxnSpPr>
          <p:nvPr/>
        </p:nvCxnSpPr>
        <p:spPr>
          <a:xfrm>
            <a:off x="0" y="5293360"/>
            <a:ext cx="1942815" cy="1564640"/>
          </a:xfrm>
          <a:prstGeom prst="curvedConnector3">
            <a:avLst>
              <a:gd name="adj1" fmla="val 117984"/>
            </a:avLst>
          </a:prstGeom>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B4CD1E5E-B4E4-D46E-E99C-A73CF932284D}"/>
              </a:ext>
            </a:extLst>
          </p:cNvPr>
          <p:cNvCxnSpPr>
            <a:cxnSpLocks/>
          </p:cNvCxnSpPr>
          <p:nvPr/>
        </p:nvCxnSpPr>
        <p:spPr>
          <a:xfrm rot="10800000">
            <a:off x="6350" y="5777230"/>
            <a:ext cx="1273810" cy="1080770"/>
          </a:xfrm>
          <a:prstGeom prst="curvedConnector3">
            <a:avLst>
              <a:gd name="adj1" fmla="val -24975"/>
            </a:avLst>
          </a:prstGeom>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6DAD6395-449C-8203-6F31-98DE1EBA35C5}"/>
              </a:ext>
            </a:extLst>
          </p:cNvPr>
          <p:cNvCxnSpPr>
            <a:cxnSpLocks/>
          </p:cNvCxnSpPr>
          <p:nvPr/>
        </p:nvCxnSpPr>
        <p:spPr>
          <a:xfrm rot="10800000">
            <a:off x="6353" y="5994920"/>
            <a:ext cx="965055" cy="863082"/>
          </a:xfrm>
          <a:prstGeom prst="curvedConnector3">
            <a:avLst>
              <a:gd name="adj1" fmla="val -7903"/>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2CD86DB-D835-B105-2C2F-F31DCEDA7306}"/>
              </a:ext>
            </a:extLst>
          </p:cNvPr>
          <p:cNvSpPr txBox="1"/>
          <p:nvPr/>
        </p:nvSpPr>
        <p:spPr>
          <a:xfrm>
            <a:off x="3346704" y="747164"/>
            <a:ext cx="5237331" cy="646331"/>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College Lecture Housing</a:t>
            </a:r>
          </a:p>
        </p:txBody>
      </p:sp>
      <p:sp>
        <p:nvSpPr>
          <p:cNvPr id="13" name="TextBox 12">
            <a:extLst>
              <a:ext uri="{FF2B5EF4-FFF2-40B4-BE49-F238E27FC236}">
                <a16:creationId xmlns:a16="http://schemas.microsoft.com/office/drawing/2014/main" id="{3F0C6060-C584-5A78-4CBA-DEDCBE68098C}"/>
              </a:ext>
            </a:extLst>
          </p:cNvPr>
          <p:cNvSpPr txBox="1"/>
          <p:nvPr/>
        </p:nvSpPr>
        <p:spPr>
          <a:xfrm>
            <a:off x="2897931" y="5928692"/>
            <a:ext cx="6134876" cy="456535"/>
          </a:xfrm>
          <a:prstGeom prst="rect">
            <a:avLst/>
          </a:prstGeom>
          <a:noFill/>
        </p:spPr>
        <p:txBody>
          <a:bodyPr wrap="square">
            <a:spAutoFit/>
          </a:bodyPr>
          <a:lstStyle/>
          <a:p>
            <a:pPr algn="ctr">
              <a:lnSpc>
                <a:spcPct val="150000"/>
              </a:lnSpc>
              <a:defRPr/>
            </a:pPr>
            <a:r>
              <a:rPr lang="en-US" kern="100" dirty="0">
                <a:effectLst/>
                <a:latin typeface="Arial" panose="020B0604020202020204" pitchFamily="34" charset="0"/>
                <a:cs typeface="Arial" panose="020B0604020202020204" pitchFamily="34" charset="0"/>
              </a:rPr>
              <a:t>Thank you</a:t>
            </a:r>
            <a:endParaRPr lang="en-US"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2" name="TextBox 1">
            <a:extLst>
              <a:ext uri="{FF2B5EF4-FFF2-40B4-BE49-F238E27FC236}">
                <a16:creationId xmlns:a16="http://schemas.microsoft.com/office/drawing/2014/main" id="{0B2903C9-98B8-D836-8271-4D4F46FB0EDD}"/>
              </a:ext>
            </a:extLst>
          </p:cNvPr>
          <p:cNvSpPr txBox="1"/>
          <p:nvPr/>
        </p:nvSpPr>
        <p:spPr>
          <a:xfrm>
            <a:off x="3028562" y="2394080"/>
            <a:ext cx="6134876" cy="2534027"/>
          </a:xfrm>
          <a:prstGeom prst="rect">
            <a:avLst/>
          </a:prstGeom>
          <a:noFill/>
        </p:spPr>
        <p:txBody>
          <a:bodyPr wrap="square">
            <a:spAutoFit/>
          </a:bodyPr>
          <a:lstStyle/>
          <a:p>
            <a:pPr algn="ctr">
              <a:lnSpc>
                <a:spcPct val="150000"/>
              </a:lnSpc>
              <a:defRPr/>
            </a:pPr>
            <a:r>
              <a:rPr lang="en-US" kern="100" dirty="0" err="1">
                <a:effectLst/>
                <a:latin typeface="Arial" panose="020B0604020202020204" pitchFamily="34" charset="0"/>
                <a:cs typeface="Arial" panose="020B0604020202020204" pitchFamily="34" charset="0"/>
              </a:rPr>
              <a:t>Mazen</a:t>
            </a:r>
            <a:r>
              <a:rPr lang="en-US" kern="100" dirty="0">
                <a:effectLst/>
                <a:latin typeface="Arial" panose="020B0604020202020204" pitchFamily="34" charset="0"/>
                <a:cs typeface="Arial" panose="020B0604020202020204" pitchFamily="34" charset="0"/>
              </a:rPr>
              <a:t> </a:t>
            </a:r>
            <a:r>
              <a:rPr lang="en-US" kern="100" dirty="0" err="1">
                <a:effectLst/>
                <a:latin typeface="Arial" panose="020B0604020202020204" pitchFamily="34" charset="0"/>
                <a:cs typeface="Arial" panose="020B0604020202020204" pitchFamily="34" charset="0"/>
              </a:rPr>
              <a:t>khaled</a:t>
            </a:r>
            <a:r>
              <a:rPr lang="en-US" kern="100" dirty="0">
                <a:effectLst/>
                <a:latin typeface="Arial" panose="020B0604020202020204" pitchFamily="34" charset="0"/>
                <a:cs typeface="Arial" panose="020B0604020202020204" pitchFamily="34" charset="0"/>
              </a:rPr>
              <a:t> salah		211902089</a:t>
            </a:r>
            <a:endParaRPr kumimoji="0" lang="en-US" b="0" i="0" u="none" strike="noStrike" kern="100" cap="none" spc="0" normalizeH="0" baseline="0" noProof="0" dirty="0">
              <a:ln>
                <a:noFill/>
              </a:ln>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b="0" i="0" u="none" strike="noStrike" kern="100" cap="none" spc="0" normalizeH="0" baseline="0" noProof="0" dirty="0">
                <a:ln>
                  <a:noFill/>
                </a:ln>
                <a:effectLst/>
                <a:uLnTx/>
                <a:uFillTx/>
                <a:latin typeface="Arial" panose="020B0604020202020204" pitchFamily="34" charset="0"/>
                <a:cs typeface="Arial" panose="020B0604020202020204" pitchFamily="34" charset="0"/>
              </a:rPr>
              <a:t>Ahmed </a:t>
            </a:r>
            <a:r>
              <a:rPr kumimoji="0" lang="en-US" b="0" i="0" u="none" strike="noStrike" kern="100" cap="none" spc="0" normalizeH="0" baseline="0" noProof="0" dirty="0" err="1">
                <a:ln>
                  <a:noFill/>
                </a:ln>
                <a:effectLst/>
                <a:uLnTx/>
                <a:uFillTx/>
                <a:latin typeface="Arial" panose="020B0604020202020204" pitchFamily="34" charset="0"/>
                <a:cs typeface="Arial" panose="020B0604020202020204" pitchFamily="34" charset="0"/>
              </a:rPr>
              <a:t>khaled</a:t>
            </a:r>
            <a:r>
              <a:rPr kumimoji="0" lang="en-US" b="0" i="0" u="none" strike="noStrike" kern="100" cap="none" spc="0" normalizeH="0" baseline="0" noProof="0" dirty="0">
                <a:ln>
                  <a:noFill/>
                </a:ln>
                <a:effectLst/>
                <a:uLnTx/>
                <a:uFillTx/>
                <a:latin typeface="Arial" panose="020B0604020202020204" pitchFamily="34" charset="0"/>
                <a:cs typeface="Arial" panose="020B0604020202020204" pitchFamily="34" charset="0"/>
              </a:rPr>
              <a:t> Mahmoud		</a:t>
            </a:r>
            <a:r>
              <a:rPr lang="en-US" kern="100" dirty="0">
                <a:effectLst/>
                <a:latin typeface="Arial" panose="020B0604020202020204" pitchFamily="34" charset="0"/>
                <a:cs typeface="Arial" panose="020B0604020202020204" pitchFamily="34" charset="0"/>
              </a:rPr>
              <a:t>211902101</a:t>
            </a:r>
          </a:p>
          <a:p>
            <a:pPr algn="ctr">
              <a:lnSpc>
                <a:spcPct val="150000"/>
              </a:lnSpc>
              <a:defRPr/>
            </a:pPr>
            <a:r>
              <a:rPr lang="en-US" kern="100" dirty="0">
                <a:effectLst/>
                <a:latin typeface="Arial" panose="020B0604020202020204" pitchFamily="34" charset="0"/>
                <a:cs typeface="Arial" panose="020B0604020202020204" pitchFamily="34" charset="0"/>
              </a:rPr>
              <a:t>Mohamed Abd-</a:t>
            </a:r>
            <a:r>
              <a:rPr lang="en-US" kern="100" dirty="0" err="1">
                <a:effectLst/>
                <a:latin typeface="Arial" panose="020B0604020202020204" pitchFamily="34" charset="0"/>
                <a:cs typeface="Arial" panose="020B0604020202020204" pitchFamily="34" charset="0"/>
              </a:rPr>
              <a:t>elazeem</a:t>
            </a:r>
            <a:r>
              <a:rPr lang="en-US" kern="100" dirty="0">
                <a:effectLst/>
                <a:latin typeface="Arial" panose="020B0604020202020204" pitchFamily="34" charset="0"/>
                <a:cs typeface="Arial" panose="020B0604020202020204" pitchFamily="34" charset="0"/>
              </a:rPr>
              <a:t> Mohamed	211902079</a:t>
            </a:r>
          </a:p>
          <a:p>
            <a:pPr algn="ctr">
              <a:lnSpc>
                <a:spcPct val="150000"/>
              </a:lnSpc>
              <a:defRPr/>
            </a:pPr>
            <a:r>
              <a:rPr lang="en-US" kern="100" dirty="0">
                <a:effectLst/>
                <a:latin typeface="Arial" panose="020B0604020202020204" pitchFamily="34" charset="0"/>
                <a:cs typeface="Arial" panose="020B0604020202020204" pitchFamily="34" charset="0"/>
              </a:rPr>
              <a:t>Ahmed </a:t>
            </a:r>
            <a:r>
              <a:rPr lang="en-US" kern="100" dirty="0" err="1">
                <a:effectLst/>
                <a:latin typeface="Arial" panose="020B0604020202020204" pitchFamily="34" charset="0"/>
                <a:cs typeface="Arial" panose="020B0604020202020204" pitchFamily="34" charset="0"/>
              </a:rPr>
              <a:t>elhussien</a:t>
            </a:r>
            <a:r>
              <a:rPr lang="en-US" kern="100" dirty="0">
                <a:effectLst/>
                <a:latin typeface="Arial" panose="020B0604020202020204" pitchFamily="34" charset="0"/>
                <a:cs typeface="Arial" panose="020B0604020202020204" pitchFamily="34" charset="0"/>
              </a:rPr>
              <a:t> </a:t>
            </a:r>
            <a:r>
              <a:rPr lang="en-US" kern="100" dirty="0" err="1">
                <a:effectLst/>
                <a:latin typeface="Arial" panose="020B0604020202020204" pitchFamily="34" charset="0"/>
                <a:cs typeface="Arial" panose="020B0604020202020204" pitchFamily="34" charset="0"/>
              </a:rPr>
              <a:t>Abdelaliem</a:t>
            </a:r>
            <a:r>
              <a:rPr lang="en-US" kern="100"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en-US" kern="100" dirty="0">
                <a:effectLst/>
                <a:latin typeface="Arial" panose="020B0604020202020204" pitchFamily="34" charset="0"/>
                <a:cs typeface="Arial" panose="020B0604020202020204" pitchFamily="34" charset="0"/>
              </a:rPr>
              <a:t>211902104</a:t>
            </a:r>
          </a:p>
          <a:p>
            <a:pPr algn="ctr">
              <a:lnSpc>
                <a:spcPct val="150000"/>
              </a:lnSpc>
              <a:defRPr/>
            </a:pPr>
            <a:r>
              <a:rPr lang="en-US" kern="100" dirty="0">
                <a:effectLst/>
                <a:latin typeface="Arial" panose="020B0604020202020204" pitchFamily="34" charset="0"/>
                <a:cs typeface="Arial" panose="020B0604020202020204" pitchFamily="34" charset="0"/>
              </a:rPr>
              <a:t>Ahmed Mostafa Sayed		211902112</a:t>
            </a:r>
          </a:p>
          <a:p>
            <a:pPr algn="ctr">
              <a:lnSpc>
                <a:spcPct val="150000"/>
              </a:lnSpc>
              <a:defRPr/>
            </a:pPr>
            <a:r>
              <a:rPr lang="en-US" kern="100" dirty="0">
                <a:effectLst/>
                <a:latin typeface="Arial" panose="020B0604020202020204" pitchFamily="34" charset="0"/>
                <a:cs typeface="Arial" panose="020B0604020202020204" pitchFamily="34" charset="0"/>
              </a:rPr>
              <a:t>Mostafa </a:t>
            </a:r>
            <a:r>
              <a:rPr lang="en-US" kern="100" dirty="0" err="1">
                <a:effectLst/>
                <a:latin typeface="Arial" panose="020B0604020202020204" pitchFamily="34" charset="0"/>
                <a:cs typeface="Arial" panose="020B0604020202020204" pitchFamily="34" charset="0"/>
              </a:rPr>
              <a:t>ali</a:t>
            </a:r>
            <a:r>
              <a:rPr lang="en-US" kern="100" dirty="0">
                <a:effectLst/>
                <a:latin typeface="Arial" panose="020B0604020202020204" pitchFamily="34" charset="0"/>
                <a:cs typeface="Arial" panose="020B0604020202020204" pitchFamily="34" charset="0"/>
              </a:rPr>
              <a:t> </a:t>
            </a:r>
            <a:r>
              <a:rPr lang="en-US" kern="100" dirty="0" err="1">
                <a:effectLst/>
                <a:latin typeface="Arial" panose="020B0604020202020204" pitchFamily="34" charset="0"/>
                <a:cs typeface="Arial" panose="020B0604020202020204" pitchFamily="34" charset="0"/>
              </a:rPr>
              <a:t>abdelsamea</a:t>
            </a:r>
            <a:r>
              <a:rPr lang="en-US" kern="100" dirty="0">
                <a:effectLst/>
                <a:latin typeface="Arial" panose="020B0604020202020204" pitchFamily="34" charset="0"/>
                <a:cs typeface="Arial" panose="020B0604020202020204" pitchFamily="34" charset="0"/>
              </a:rPr>
              <a:t>		211902097</a:t>
            </a:r>
            <a:endParaRPr lang="en-US"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79639990"/>
      </p:ext>
    </p:extLst>
  </p:cSld>
  <p:clrMapOvr>
    <a:masterClrMapping/>
  </p:clrMapOvr>
  <p:transition spd="slow">
    <p:wipe/>
  </p:transition>
</p:sld>
</file>

<file path=ppt/theme/theme1.xml><?xml version="1.0" encoding="utf-8"?>
<a:theme xmlns:a="http://schemas.openxmlformats.org/drawingml/2006/main" name="Afterhours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docProps/app.xml><?xml version="1.0" encoding="utf-8"?>
<Properties xmlns="http://schemas.openxmlformats.org/officeDocument/2006/extended-properties" xmlns:vt="http://schemas.openxmlformats.org/officeDocument/2006/docPropsVTypes">
  <TotalTime>678</TotalTime>
  <Words>578</Words>
  <Application>Microsoft Office PowerPoint</Application>
  <PresentationFormat>Widescreen</PresentationFormat>
  <Paragraphs>103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 Light</vt:lpstr>
      <vt:lpstr>Consolas</vt:lpstr>
      <vt:lpstr>Franklin Gothic Heavy</vt:lpstr>
      <vt:lpstr>Sakkal Majalla</vt:lpstr>
      <vt:lpstr>AfterhoursVTI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Mazen khaled</dc:creator>
  <cp:lastModifiedBy>ahmed195058@feng.bu.edu.eg</cp:lastModifiedBy>
  <cp:revision>16</cp:revision>
  <dcterms:created xsi:type="dcterms:W3CDTF">2023-02-27T11:09:12Z</dcterms:created>
  <dcterms:modified xsi:type="dcterms:W3CDTF">2023-05-17T23:20:08Z</dcterms:modified>
</cp:coreProperties>
</file>