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1"/>
  </p:notesMasterIdLst>
  <p:sldIdLst>
    <p:sldId id="256" r:id="rId2"/>
    <p:sldId id="295" r:id="rId3"/>
    <p:sldId id="258" r:id="rId4"/>
    <p:sldId id="257" r:id="rId5"/>
    <p:sldId id="296" r:id="rId6"/>
    <p:sldId id="297" r:id="rId7"/>
    <p:sldId id="260" r:id="rId8"/>
    <p:sldId id="298" r:id="rId9"/>
    <p:sldId id="299" r:id="rId10"/>
    <p:sldId id="300" r:id="rId11"/>
    <p:sldId id="301" r:id="rId12"/>
    <p:sldId id="302" r:id="rId13"/>
    <p:sldId id="303" r:id="rId14"/>
    <p:sldId id="304" r:id="rId15"/>
    <p:sldId id="305" r:id="rId16"/>
    <p:sldId id="259" r:id="rId17"/>
    <p:sldId id="306" r:id="rId18"/>
    <p:sldId id="308" r:id="rId19"/>
    <p:sldId id="309" r:id="rId20"/>
    <p:sldId id="310" r:id="rId21"/>
    <p:sldId id="311" r:id="rId22"/>
    <p:sldId id="313" r:id="rId23"/>
    <p:sldId id="312" r:id="rId24"/>
    <p:sldId id="314" r:id="rId25"/>
    <p:sldId id="315" r:id="rId26"/>
    <p:sldId id="317" r:id="rId27"/>
    <p:sldId id="316" r:id="rId28"/>
    <p:sldId id="262" r:id="rId29"/>
    <p:sldId id="278"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Quantico" panose="020B0604020202020204" charset="0"/>
      <p:regular r:id="rId36"/>
      <p:bold r:id="rId37"/>
      <p:italic r:id="rId38"/>
      <p:boldItalic r:id="rId39"/>
    </p:embeddedFont>
    <p:embeddedFont>
      <p:font typeface="Titillium Web Light" panose="000004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71DD6-2702-4FCF-BC82-B343C2BCD5F6}">
  <a:tblStyle styleId="{25171DD6-2702-4FCF-BC82-B343C2BCD5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AF98B6-0896-4745-9ED8-C8CFF3DE44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53" y="5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854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425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646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782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57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3868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0366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729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945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892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225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09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89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09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083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868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66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1174326" y="2220424"/>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439062" y="-278417"/>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4"/>
        <p:cNvGrpSpPr/>
        <p:nvPr/>
      </p:nvGrpSpPr>
      <p:grpSpPr>
        <a:xfrm>
          <a:off x="0" y="0"/>
          <a:ext cx="0" cy="0"/>
          <a:chOff x="0" y="0"/>
          <a:chExt cx="0" cy="0"/>
        </a:xfrm>
      </p:grpSpPr>
      <p:sp>
        <p:nvSpPr>
          <p:cNvPr id="15" name="Google Shape;15;p3"/>
          <p:cNvSpPr/>
          <p:nvPr/>
        </p:nvSpPr>
        <p:spPr>
          <a:xfrm>
            <a:off x="0" y="0"/>
            <a:ext cx="9146436" cy="5144872"/>
          </a:xfrm>
          <a:custGeom>
            <a:avLst/>
            <a:gdLst/>
            <a:ahLst/>
            <a:cxnLst/>
            <a:rect l="l" t="t" r="r" b="b"/>
            <a:pathLst>
              <a:path w="3464559" h="1948815" extrusionOk="0">
                <a:moveTo>
                  <a:pt x="1162685" y="742315"/>
                </a:moveTo>
                <a:cubicBezTo>
                  <a:pt x="1426846" y="572135"/>
                  <a:pt x="1547496" y="304800"/>
                  <a:pt x="1484630" y="635"/>
                </a:cubicBezTo>
                <a:lnTo>
                  <a:pt x="1482090" y="635"/>
                </a:lnTo>
                <a:cubicBezTo>
                  <a:pt x="1486535" y="20320"/>
                  <a:pt x="1490346" y="44450"/>
                  <a:pt x="1493521" y="70485"/>
                </a:cubicBezTo>
                <a:cubicBezTo>
                  <a:pt x="1530350" y="407035"/>
                  <a:pt x="1348105" y="641985"/>
                  <a:pt x="1092835" y="781050"/>
                </a:cubicBezTo>
                <a:cubicBezTo>
                  <a:pt x="1033145" y="814705"/>
                  <a:pt x="960120" y="843280"/>
                  <a:pt x="897255" y="874395"/>
                </a:cubicBezTo>
                <a:cubicBezTo>
                  <a:pt x="698500" y="972185"/>
                  <a:pt x="528955" y="1082675"/>
                  <a:pt x="391795" y="1240155"/>
                </a:cubicBezTo>
                <a:cubicBezTo>
                  <a:pt x="236220" y="1420495"/>
                  <a:pt x="145415" y="1656715"/>
                  <a:pt x="123825" y="1948180"/>
                </a:cubicBezTo>
                <a:lnTo>
                  <a:pt x="123825" y="1948180"/>
                </a:lnTo>
                <a:cubicBezTo>
                  <a:pt x="152400" y="1689100"/>
                  <a:pt x="210185" y="1506855"/>
                  <a:pt x="313055" y="1349375"/>
                </a:cubicBezTo>
                <a:cubicBezTo>
                  <a:pt x="575945" y="954405"/>
                  <a:pt x="1013460" y="850265"/>
                  <a:pt x="1162685" y="742315"/>
                </a:cubicBezTo>
                <a:close/>
                <a:moveTo>
                  <a:pt x="1208405" y="768350"/>
                </a:moveTo>
                <a:cubicBezTo>
                  <a:pt x="1482090" y="605155"/>
                  <a:pt x="1635760" y="338455"/>
                  <a:pt x="1587500" y="10795"/>
                </a:cubicBezTo>
                <a:cubicBezTo>
                  <a:pt x="1586865" y="7620"/>
                  <a:pt x="1586230" y="3810"/>
                  <a:pt x="1586230" y="635"/>
                </a:cubicBezTo>
                <a:lnTo>
                  <a:pt x="1583055" y="635"/>
                </a:lnTo>
                <a:cubicBezTo>
                  <a:pt x="1583055" y="635"/>
                  <a:pt x="1583055" y="635"/>
                  <a:pt x="1583055" y="1270"/>
                </a:cubicBezTo>
                <a:cubicBezTo>
                  <a:pt x="1588771" y="36195"/>
                  <a:pt x="1593850" y="81280"/>
                  <a:pt x="1593850" y="134620"/>
                </a:cubicBezTo>
                <a:cubicBezTo>
                  <a:pt x="1588771" y="465455"/>
                  <a:pt x="1385571" y="676275"/>
                  <a:pt x="1143000" y="802640"/>
                </a:cubicBezTo>
                <a:cubicBezTo>
                  <a:pt x="1069340" y="842010"/>
                  <a:pt x="980440" y="873125"/>
                  <a:pt x="904875" y="909955"/>
                </a:cubicBezTo>
                <a:cubicBezTo>
                  <a:pt x="687070" y="1014730"/>
                  <a:pt x="492760" y="1145540"/>
                  <a:pt x="355600" y="1339215"/>
                </a:cubicBezTo>
                <a:cubicBezTo>
                  <a:pt x="234950" y="1508760"/>
                  <a:pt x="179705" y="1708785"/>
                  <a:pt x="155575" y="1924685"/>
                </a:cubicBezTo>
                <a:cubicBezTo>
                  <a:pt x="154940" y="1932940"/>
                  <a:pt x="153035" y="1941195"/>
                  <a:pt x="153035" y="1948815"/>
                </a:cubicBezTo>
                <a:lnTo>
                  <a:pt x="156210" y="1948815"/>
                </a:lnTo>
                <a:cubicBezTo>
                  <a:pt x="167005" y="1845310"/>
                  <a:pt x="181610" y="1763395"/>
                  <a:pt x="201930" y="1685290"/>
                </a:cubicBezTo>
                <a:cubicBezTo>
                  <a:pt x="370840" y="1021080"/>
                  <a:pt x="1032510" y="889635"/>
                  <a:pt x="1208405" y="768350"/>
                </a:cubicBezTo>
                <a:close/>
                <a:moveTo>
                  <a:pt x="1312546" y="758190"/>
                </a:moveTo>
                <a:cubicBezTo>
                  <a:pt x="1579880" y="587375"/>
                  <a:pt x="1724660" y="316865"/>
                  <a:pt x="1685925" y="635"/>
                </a:cubicBezTo>
                <a:lnTo>
                  <a:pt x="1683385" y="635"/>
                </a:lnTo>
                <a:cubicBezTo>
                  <a:pt x="1687830" y="34925"/>
                  <a:pt x="1691005" y="81280"/>
                  <a:pt x="1689100" y="133985"/>
                </a:cubicBezTo>
                <a:cubicBezTo>
                  <a:pt x="1671955" y="469265"/>
                  <a:pt x="1462405" y="680720"/>
                  <a:pt x="1223646" y="807085"/>
                </a:cubicBezTo>
                <a:cubicBezTo>
                  <a:pt x="1179196" y="830580"/>
                  <a:pt x="1132840" y="852170"/>
                  <a:pt x="1082675" y="871855"/>
                </a:cubicBezTo>
                <a:cubicBezTo>
                  <a:pt x="732790" y="1004570"/>
                  <a:pt x="488315" y="1180465"/>
                  <a:pt x="348615" y="1404620"/>
                </a:cubicBezTo>
                <a:cubicBezTo>
                  <a:pt x="238760" y="1581785"/>
                  <a:pt x="196215" y="1781810"/>
                  <a:pt x="184785" y="1948180"/>
                </a:cubicBezTo>
                <a:lnTo>
                  <a:pt x="185420" y="1948180"/>
                </a:lnTo>
                <a:cubicBezTo>
                  <a:pt x="207010" y="1772920"/>
                  <a:pt x="234315" y="1593850"/>
                  <a:pt x="348615" y="1409700"/>
                </a:cubicBezTo>
                <a:cubicBezTo>
                  <a:pt x="636905" y="963930"/>
                  <a:pt x="1096646" y="910590"/>
                  <a:pt x="1312546" y="758190"/>
                </a:cubicBezTo>
                <a:close/>
                <a:moveTo>
                  <a:pt x="1169035" y="676910"/>
                </a:moveTo>
                <a:cubicBezTo>
                  <a:pt x="1337946" y="538480"/>
                  <a:pt x="1438275" y="332105"/>
                  <a:pt x="1400810" y="78740"/>
                </a:cubicBezTo>
                <a:cubicBezTo>
                  <a:pt x="1395730" y="50165"/>
                  <a:pt x="1391921" y="21590"/>
                  <a:pt x="1384935" y="635"/>
                </a:cubicBezTo>
                <a:lnTo>
                  <a:pt x="1379221" y="635"/>
                </a:lnTo>
                <a:cubicBezTo>
                  <a:pt x="1456055" y="304165"/>
                  <a:pt x="1341755" y="559435"/>
                  <a:pt x="1098550" y="722630"/>
                </a:cubicBezTo>
                <a:cubicBezTo>
                  <a:pt x="1061085" y="748030"/>
                  <a:pt x="1019810" y="772160"/>
                  <a:pt x="975360" y="794385"/>
                </a:cubicBezTo>
                <a:cubicBezTo>
                  <a:pt x="622935" y="960755"/>
                  <a:pt x="400685" y="1129030"/>
                  <a:pt x="257810" y="1369695"/>
                </a:cubicBezTo>
                <a:cubicBezTo>
                  <a:pt x="156845" y="1543050"/>
                  <a:pt x="114935" y="1722120"/>
                  <a:pt x="89535" y="1929765"/>
                </a:cubicBezTo>
                <a:cubicBezTo>
                  <a:pt x="88265" y="1936750"/>
                  <a:pt x="87630" y="1943100"/>
                  <a:pt x="87630" y="1948815"/>
                </a:cubicBezTo>
                <a:lnTo>
                  <a:pt x="92075" y="1948815"/>
                </a:lnTo>
                <a:cubicBezTo>
                  <a:pt x="109220" y="1834515"/>
                  <a:pt x="123190" y="1727200"/>
                  <a:pt x="151130" y="1637665"/>
                </a:cubicBezTo>
                <a:cubicBezTo>
                  <a:pt x="342900" y="966470"/>
                  <a:pt x="972185" y="860425"/>
                  <a:pt x="1169035" y="676910"/>
                </a:cubicBezTo>
                <a:close/>
                <a:moveTo>
                  <a:pt x="1030605" y="650875"/>
                </a:moveTo>
                <a:cubicBezTo>
                  <a:pt x="1231265" y="472440"/>
                  <a:pt x="1261110" y="227965"/>
                  <a:pt x="1178560" y="635"/>
                </a:cubicBezTo>
                <a:lnTo>
                  <a:pt x="1175385" y="635"/>
                </a:lnTo>
                <a:cubicBezTo>
                  <a:pt x="1190625" y="41910"/>
                  <a:pt x="1201421" y="85090"/>
                  <a:pt x="1207771" y="118110"/>
                </a:cubicBezTo>
                <a:cubicBezTo>
                  <a:pt x="1252855" y="367665"/>
                  <a:pt x="1154430" y="569595"/>
                  <a:pt x="951865" y="709295"/>
                </a:cubicBezTo>
                <a:cubicBezTo>
                  <a:pt x="926465" y="727075"/>
                  <a:pt x="899795" y="743585"/>
                  <a:pt x="870585" y="759460"/>
                </a:cubicBezTo>
                <a:cubicBezTo>
                  <a:pt x="557530" y="932180"/>
                  <a:pt x="371475" y="1082040"/>
                  <a:pt x="243840" y="1265555"/>
                </a:cubicBezTo>
                <a:cubicBezTo>
                  <a:pt x="123825" y="1440180"/>
                  <a:pt x="47625" y="1658620"/>
                  <a:pt x="21590" y="1948180"/>
                </a:cubicBezTo>
                <a:lnTo>
                  <a:pt x="21590" y="1948180"/>
                </a:lnTo>
                <a:cubicBezTo>
                  <a:pt x="59690" y="1642745"/>
                  <a:pt x="123190" y="1440815"/>
                  <a:pt x="251460" y="1259205"/>
                </a:cubicBezTo>
                <a:cubicBezTo>
                  <a:pt x="514985" y="897890"/>
                  <a:pt x="885825" y="791210"/>
                  <a:pt x="1030605" y="650875"/>
                </a:cubicBezTo>
                <a:close/>
                <a:moveTo>
                  <a:pt x="955675" y="1035050"/>
                </a:moveTo>
                <a:cubicBezTo>
                  <a:pt x="1100455" y="967740"/>
                  <a:pt x="1285875" y="924560"/>
                  <a:pt x="1424305" y="849630"/>
                </a:cubicBezTo>
                <a:cubicBezTo>
                  <a:pt x="1666875" y="726440"/>
                  <a:pt x="1883410" y="528320"/>
                  <a:pt x="1959610" y="223520"/>
                </a:cubicBezTo>
                <a:cubicBezTo>
                  <a:pt x="1980565" y="133350"/>
                  <a:pt x="1985646" y="80010"/>
                  <a:pt x="1984375" y="635"/>
                </a:cubicBezTo>
                <a:lnTo>
                  <a:pt x="1981835" y="635"/>
                </a:lnTo>
                <a:cubicBezTo>
                  <a:pt x="1988185" y="438785"/>
                  <a:pt x="1694180" y="748030"/>
                  <a:pt x="1297305" y="904240"/>
                </a:cubicBezTo>
                <a:cubicBezTo>
                  <a:pt x="1157605" y="956945"/>
                  <a:pt x="1005840" y="1001395"/>
                  <a:pt x="887095" y="1064260"/>
                </a:cubicBezTo>
                <a:cubicBezTo>
                  <a:pt x="495300" y="1257935"/>
                  <a:pt x="285750" y="1552575"/>
                  <a:pt x="273685" y="1948180"/>
                </a:cubicBezTo>
                <a:lnTo>
                  <a:pt x="273685" y="1948180"/>
                </a:lnTo>
                <a:cubicBezTo>
                  <a:pt x="300355" y="1496695"/>
                  <a:pt x="537845" y="1223645"/>
                  <a:pt x="955675" y="1035050"/>
                </a:cubicBezTo>
                <a:close/>
                <a:moveTo>
                  <a:pt x="1320165" y="807085"/>
                </a:moveTo>
                <a:cubicBezTo>
                  <a:pt x="1630046" y="637540"/>
                  <a:pt x="1815465" y="351155"/>
                  <a:pt x="1785621" y="635"/>
                </a:cubicBezTo>
                <a:lnTo>
                  <a:pt x="1783080" y="635"/>
                </a:lnTo>
                <a:cubicBezTo>
                  <a:pt x="1784985" y="20320"/>
                  <a:pt x="1786255" y="43815"/>
                  <a:pt x="1786255" y="70485"/>
                </a:cubicBezTo>
                <a:cubicBezTo>
                  <a:pt x="1784985" y="448310"/>
                  <a:pt x="1544955" y="697230"/>
                  <a:pt x="1259840" y="835660"/>
                </a:cubicBezTo>
                <a:cubicBezTo>
                  <a:pt x="1178560" y="876935"/>
                  <a:pt x="1080135" y="908050"/>
                  <a:pt x="993140" y="944880"/>
                </a:cubicBezTo>
                <a:cubicBezTo>
                  <a:pt x="774700" y="1038225"/>
                  <a:pt x="589280" y="1151890"/>
                  <a:pt x="445135" y="1323340"/>
                </a:cubicBezTo>
                <a:cubicBezTo>
                  <a:pt x="328295" y="1461135"/>
                  <a:pt x="256540" y="1637030"/>
                  <a:pt x="227965" y="1830070"/>
                </a:cubicBezTo>
                <a:cubicBezTo>
                  <a:pt x="221615" y="1870075"/>
                  <a:pt x="217170" y="1908810"/>
                  <a:pt x="213360" y="1948180"/>
                </a:cubicBezTo>
                <a:lnTo>
                  <a:pt x="215900" y="1948180"/>
                </a:lnTo>
                <a:cubicBezTo>
                  <a:pt x="230505" y="1801495"/>
                  <a:pt x="257175" y="1619250"/>
                  <a:pt x="365760" y="1439545"/>
                </a:cubicBezTo>
                <a:cubicBezTo>
                  <a:pt x="636905" y="1000125"/>
                  <a:pt x="1139825" y="920750"/>
                  <a:pt x="1320165" y="807085"/>
                </a:cubicBezTo>
                <a:close/>
                <a:moveTo>
                  <a:pt x="1230630" y="967740"/>
                </a:moveTo>
                <a:cubicBezTo>
                  <a:pt x="1319530" y="939800"/>
                  <a:pt x="1398905" y="908050"/>
                  <a:pt x="1474471" y="871220"/>
                </a:cubicBezTo>
                <a:cubicBezTo>
                  <a:pt x="1827530" y="702310"/>
                  <a:pt x="2080896" y="388620"/>
                  <a:pt x="2082165" y="0"/>
                </a:cubicBezTo>
                <a:lnTo>
                  <a:pt x="2081530" y="0"/>
                </a:lnTo>
                <a:cubicBezTo>
                  <a:pt x="2064385" y="457835"/>
                  <a:pt x="1764665" y="763270"/>
                  <a:pt x="1343660" y="925195"/>
                </a:cubicBezTo>
                <a:cubicBezTo>
                  <a:pt x="1207771" y="975360"/>
                  <a:pt x="1030605" y="1023620"/>
                  <a:pt x="901700" y="1091565"/>
                </a:cubicBezTo>
                <a:cubicBezTo>
                  <a:pt x="525780" y="1273810"/>
                  <a:pt x="302895" y="1569085"/>
                  <a:pt x="300355" y="1948180"/>
                </a:cubicBezTo>
                <a:lnTo>
                  <a:pt x="300355" y="1948180"/>
                </a:lnTo>
                <a:cubicBezTo>
                  <a:pt x="322580" y="1429385"/>
                  <a:pt x="676275" y="1136650"/>
                  <a:pt x="1230630" y="967740"/>
                </a:cubicBezTo>
                <a:close/>
                <a:moveTo>
                  <a:pt x="1195071" y="1046480"/>
                </a:moveTo>
                <a:cubicBezTo>
                  <a:pt x="1330325" y="1007110"/>
                  <a:pt x="1464310" y="968375"/>
                  <a:pt x="1579246" y="914400"/>
                </a:cubicBezTo>
                <a:cubicBezTo>
                  <a:pt x="1960880" y="743585"/>
                  <a:pt x="2251710" y="423545"/>
                  <a:pt x="2280921" y="635"/>
                </a:cubicBezTo>
                <a:lnTo>
                  <a:pt x="2277746" y="635"/>
                </a:lnTo>
                <a:cubicBezTo>
                  <a:pt x="2277110" y="14605"/>
                  <a:pt x="2275840" y="30480"/>
                  <a:pt x="2273300" y="48895"/>
                </a:cubicBezTo>
                <a:cubicBezTo>
                  <a:pt x="2211705" y="528320"/>
                  <a:pt x="1842771" y="831215"/>
                  <a:pt x="1410335" y="978535"/>
                </a:cubicBezTo>
                <a:cubicBezTo>
                  <a:pt x="1279525" y="1021715"/>
                  <a:pt x="1112521" y="1062355"/>
                  <a:pt x="986155" y="1122045"/>
                </a:cubicBezTo>
                <a:cubicBezTo>
                  <a:pt x="692150" y="1250315"/>
                  <a:pt x="403225" y="1477645"/>
                  <a:pt x="356870" y="1850390"/>
                </a:cubicBezTo>
                <a:cubicBezTo>
                  <a:pt x="351790" y="1891665"/>
                  <a:pt x="351155" y="1925320"/>
                  <a:pt x="351155" y="1948815"/>
                </a:cubicBezTo>
                <a:lnTo>
                  <a:pt x="353695" y="1948815"/>
                </a:lnTo>
                <a:cubicBezTo>
                  <a:pt x="353695" y="1877060"/>
                  <a:pt x="358775" y="1717675"/>
                  <a:pt x="467360" y="1541145"/>
                </a:cubicBezTo>
                <a:cubicBezTo>
                  <a:pt x="627380" y="1284605"/>
                  <a:pt x="903605" y="1139190"/>
                  <a:pt x="1195071" y="1046480"/>
                </a:cubicBezTo>
                <a:close/>
                <a:moveTo>
                  <a:pt x="1263015" y="992505"/>
                </a:moveTo>
                <a:cubicBezTo>
                  <a:pt x="1346835" y="967740"/>
                  <a:pt x="1422400" y="939800"/>
                  <a:pt x="1495425" y="906780"/>
                </a:cubicBezTo>
                <a:cubicBezTo>
                  <a:pt x="1878965" y="739775"/>
                  <a:pt x="2167255" y="415290"/>
                  <a:pt x="2181225" y="0"/>
                </a:cubicBezTo>
                <a:lnTo>
                  <a:pt x="2180590" y="0"/>
                </a:lnTo>
                <a:cubicBezTo>
                  <a:pt x="2143125" y="546735"/>
                  <a:pt x="1732915" y="866775"/>
                  <a:pt x="1177925" y="1015365"/>
                </a:cubicBezTo>
                <a:cubicBezTo>
                  <a:pt x="638810" y="1185545"/>
                  <a:pt x="323850" y="1515110"/>
                  <a:pt x="328295" y="1947545"/>
                </a:cubicBezTo>
                <a:lnTo>
                  <a:pt x="328295" y="1947545"/>
                </a:lnTo>
                <a:cubicBezTo>
                  <a:pt x="337820" y="1456690"/>
                  <a:pt x="701675" y="1151255"/>
                  <a:pt x="1263015" y="992505"/>
                </a:cubicBezTo>
                <a:close/>
                <a:moveTo>
                  <a:pt x="482600" y="971550"/>
                </a:moveTo>
                <a:cubicBezTo>
                  <a:pt x="714375" y="788035"/>
                  <a:pt x="902970" y="720725"/>
                  <a:pt x="1006475" y="592455"/>
                </a:cubicBezTo>
                <a:cubicBezTo>
                  <a:pt x="1160780" y="415290"/>
                  <a:pt x="1156335" y="191135"/>
                  <a:pt x="1075690" y="635"/>
                </a:cubicBezTo>
                <a:lnTo>
                  <a:pt x="1072515" y="635"/>
                </a:lnTo>
                <a:cubicBezTo>
                  <a:pt x="1089025" y="40005"/>
                  <a:pt x="1102360" y="80645"/>
                  <a:pt x="1109980" y="113030"/>
                </a:cubicBezTo>
                <a:cubicBezTo>
                  <a:pt x="1169035" y="358775"/>
                  <a:pt x="1082040" y="561975"/>
                  <a:pt x="875665" y="705485"/>
                </a:cubicBezTo>
                <a:cubicBezTo>
                  <a:pt x="489585" y="941705"/>
                  <a:pt x="247650" y="1111250"/>
                  <a:pt x="104775" y="1447165"/>
                </a:cubicBezTo>
                <a:cubicBezTo>
                  <a:pt x="58420" y="1558290"/>
                  <a:pt x="22860" y="1685290"/>
                  <a:pt x="635" y="1831975"/>
                </a:cubicBezTo>
                <a:lnTo>
                  <a:pt x="635" y="1849755"/>
                </a:lnTo>
                <a:cubicBezTo>
                  <a:pt x="63500" y="1457325"/>
                  <a:pt x="182245" y="1210945"/>
                  <a:pt x="482600" y="971550"/>
                </a:cubicBezTo>
                <a:close/>
                <a:moveTo>
                  <a:pt x="1353821" y="839470"/>
                </a:moveTo>
                <a:cubicBezTo>
                  <a:pt x="1670050" y="679450"/>
                  <a:pt x="1882775" y="408305"/>
                  <a:pt x="1887855" y="52705"/>
                </a:cubicBezTo>
                <a:cubicBezTo>
                  <a:pt x="1887221" y="38100"/>
                  <a:pt x="1888490" y="15875"/>
                  <a:pt x="1886585" y="635"/>
                </a:cubicBezTo>
                <a:lnTo>
                  <a:pt x="1880871" y="635"/>
                </a:lnTo>
                <a:cubicBezTo>
                  <a:pt x="1880871" y="635"/>
                  <a:pt x="1880871" y="1270"/>
                  <a:pt x="1880871" y="1270"/>
                </a:cubicBezTo>
                <a:cubicBezTo>
                  <a:pt x="1898015" y="332740"/>
                  <a:pt x="1724660" y="602615"/>
                  <a:pt x="1467485" y="767715"/>
                </a:cubicBezTo>
                <a:cubicBezTo>
                  <a:pt x="1337946" y="856615"/>
                  <a:pt x="1172210" y="911225"/>
                  <a:pt x="1020445" y="967740"/>
                </a:cubicBezTo>
                <a:cubicBezTo>
                  <a:pt x="803910" y="1056005"/>
                  <a:pt x="619760" y="1165860"/>
                  <a:pt x="474980" y="1332230"/>
                </a:cubicBezTo>
                <a:cubicBezTo>
                  <a:pt x="329565" y="1499870"/>
                  <a:pt x="271145" y="1687195"/>
                  <a:pt x="248920" y="1869440"/>
                </a:cubicBezTo>
                <a:cubicBezTo>
                  <a:pt x="245745" y="1896745"/>
                  <a:pt x="242570" y="1923415"/>
                  <a:pt x="240665" y="1948180"/>
                </a:cubicBezTo>
                <a:lnTo>
                  <a:pt x="245745" y="1948180"/>
                </a:lnTo>
                <a:cubicBezTo>
                  <a:pt x="260985" y="1810385"/>
                  <a:pt x="280035" y="1636395"/>
                  <a:pt x="391160" y="1455420"/>
                </a:cubicBezTo>
                <a:cubicBezTo>
                  <a:pt x="663575" y="1021080"/>
                  <a:pt x="1175385" y="942975"/>
                  <a:pt x="1353821" y="839470"/>
                </a:cubicBezTo>
                <a:close/>
                <a:moveTo>
                  <a:pt x="847725" y="561340"/>
                </a:moveTo>
                <a:cubicBezTo>
                  <a:pt x="1028065" y="394335"/>
                  <a:pt x="1018540" y="168910"/>
                  <a:pt x="935355" y="0"/>
                </a:cubicBezTo>
                <a:lnTo>
                  <a:pt x="929640" y="0"/>
                </a:lnTo>
                <a:cubicBezTo>
                  <a:pt x="1019810" y="184785"/>
                  <a:pt x="1021080" y="412750"/>
                  <a:pt x="817880" y="580390"/>
                </a:cubicBezTo>
                <a:cubicBezTo>
                  <a:pt x="760730" y="628650"/>
                  <a:pt x="685800" y="666750"/>
                  <a:pt x="632460" y="700405"/>
                </a:cubicBezTo>
                <a:cubicBezTo>
                  <a:pt x="505460" y="777875"/>
                  <a:pt x="403225" y="847090"/>
                  <a:pt x="317500" y="922655"/>
                </a:cubicBezTo>
                <a:cubicBezTo>
                  <a:pt x="161290" y="1059180"/>
                  <a:pt x="53975" y="1224915"/>
                  <a:pt x="635" y="1468120"/>
                </a:cubicBezTo>
                <a:lnTo>
                  <a:pt x="635" y="1495425"/>
                </a:lnTo>
                <a:cubicBezTo>
                  <a:pt x="36195" y="1318895"/>
                  <a:pt x="97790" y="1179830"/>
                  <a:pt x="192405" y="1061085"/>
                </a:cubicBezTo>
                <a:cubicBezTo>
                  <a:pt x="417830" y="784225"/>
                  <a:pt x="725170" y="681355"/>
                  <a:pt x="847725" y="561340"/>
                </a:cubicBezTo>
                <a:close/>
                <a:moveTo>
                  <a:pt x="407035" y="220345"/>
                </a:moveTo>
                <a:cubicBezTo>
                  <a:pt x="454660" y="158115"/>
                  <a:pt x="434340" y="57150"/>
                  <a:pt x="375285" y="0"/>
                </a:cubicBezTo>
                <a:lnTo>
                  <a:pt x="371475" y="0"/>
                </a:lnTo>
                <a:cubicBezTo>
                  <a:pt x="386080" y="14605"/>
                  <a:pt x="399415" y="32385"/>
                  <a:pt x="409575" y="52705"/>
                </a:cubicBezTo>
                <a:cubicBezTo>
                  <a:pt x="467995" y="172085"/>
                  <a:pt x="401955" y="253365"/>
                  <a:pt x="299720" y="292100"/>
                </a:cubicBezTo>
                <a:cubicBezTo>
                  <a:pt x="228600" y="322580"/>
                  <a:pt x="161925" y="342900"/>
                  <a:pt x="105410" y="360680"/>
                </a:cubicBezTo>
                <a:cubicBezTo>
                  <a:pt x="69850" y="373380"/>
                  <a:pt x="27940" y="382270"/>
                  <a:pt x="635" y="395605"/>
                </a:cubicBezTo>
                <a:lnTo>
                  <a:pt x="635" y="398780"/>
                </a:lnTo>
                <a:cubicBezTo>
                  <a:pt x="115570" y="354965"/>
                  <a:pt x="356870" y="301625"/>
                  <a:pt x="407035" y="220345"/>
                </a:cubicBezTo>
                <a:close/>
                <a:moveTo>
                  <a:pt x="1019810" y="442595"/>
                </a:moveTo>
                <a:cubicBezTo>
                  <a:pt x="1108075" y="255270"/>
                  <a:pt x="1031240" y="52070"/>
                  <a:pt x="1005205" y="0"/>
                </a:cubicBezTo>
                <a:lnTo>
                  <a:pt x="1002030" y="0"/>
                </a:lnTo>
                <a:cubicBezTo>
                  <a:pt x="1002665" y="1905"/>
                  <a:pt x="1003935" y="3810"/>
                  <a:pt x="1005205" y="6350"/>
                </a:cubicBezTo>
                <a:cubicBezTo>
                  <a:pt x="1104265" y="233045"/>
                  <a:pt x="1065530" y="450215"/>
                  <a:pt x="896620" y="603250"/>
                </a:cubicBezTo>
                <a:cubicBezTo>
                  <a:pt x="841375" y="655955"/>
                  <a:pt x="762000" y="699135"/>
                  <a:pt x="684530" y="746760"/>
                </a:cubicBezTo>
                <a:cubicBezTo>
                  <a:pt x="299085" y="981710"/>
                  <a:pt x="74295" y="1210310"/>
                  <a:pt x="1270" y="1652270"/>
                </a:cubicBezTo>
                <a:lnTo>
                  <a:pt x="1270" y="1664335"/>
                </a:lnTo>
                <a:cubicBezTo>
                  <a:pt x="38735" y="1448435"/>
                  <a:pt x="106045" y="1283335"/>
                  <a:pt x="211455" y="1143635"/>
                </a:cubicBezTo>
                <a:cubicBezTo>
                  <a:pt x="512445" y="758190"/>
                  <a:pt x="909320" y="711835"/>
                  <a:pt x="1019810" y="442595"/>
                </a:cubicBezTo>
                <a:close/>
                <a:moveTo>
                  <a:pt x="466725" y="258445"/>
                </a:moveTo>
                <a:cubicBezTo>
                  <a:pt x="527050" y="182880"/>
                  <a:pt x="506730" y="67945"/>
                  <a:pt x="443230" y="635"/>
                </a:cubicBezTo>
                <a:lnTo>
                  <a:pt x="440055" y="635"/>
                </a:lnTo>
                <a:cubicBezTo>
                  <a:pt x="454025" y="15875"/>
                  <a:pt x="466725" y="34925"/>
                  <a:pt x="477520" y="57150"/>
                </a:cubicBezTo>
                <a:cubicBezTo>
                  <a:pt x="528320" y="163830"/>
                  <a:pt x="488950" y="246380"/>
                  <a:pt x="422910" y="297180"/>
                </a:cubicBezTo>
                <a:cubicBezTo>
                  <a:pt x="360045" y="342900"/>
                  <a:pt x="262255" y="375920"/>
                  <a:pt x="194945" y="405130"/>
                </a:cubicBezTo>
                <a:cubicBezTo>
                  <a:pt x="116840" y="437515"/>
                  <a:pt x="50800" y="462915"/>
                  <a:pt x="635" y="498475"/>
                </a:cubicBezTo>
                <a:lnTo>
                  <a:pt x="635" y="501650"/>
                </a:lnTo>
                <a:cubicBezTo>
                  <a:pt x="120015" y="415925"/>
                  <a:pt x="402590" y="353060"/>
                  <a:pt x="466725" y="258445"/>
                </a:cubicBezTo>
                <a:close/>
                <a:moveTo>
                  <a:pt x="266065" y="0"/>
                </a:moveTo>
                <a:lnTo>
                  <a:pt x="258445" y="0"/>
                </a:lnTo>
                <a:cubicBezTo>
                  <a:pt x="394335" y="180975"/>
                  <a:pt x="101600" y="205740"/>
                  <a:pt x="635" y="194310"/>
                </a:cubicBezTo>
                <a:lnTo>
                  <a:pt x="635" y="200025"/>
                </a:lnTo>
                <a:cubicBezTo>
                  <a:pt x="18415" y="201930"/>
                  <a:pt x="30480" y="202565"/>
                  <a:pt x="51435" y="202565"/>
                </a:cubicBezTo>
                <a:cubicBezTo>
                  <a:pt x="368935" y="193675"/>
                  <a:pt x="304800" y="46355"/>
                  <a:pt x="266065" y="0"/>
                </a:cubicBezTo>
                <a:close/>
                <a:moveTo>
                  <a:pt x="226060" y="0"/>
                </a:moveTo>
                <a:lnTo>
                  <a:pt x="224790" y="0"/>
                </a:lnTo>
                <a:cubicBezTo>
                  <a:pt x="243205" y="86360"/>
                  <a:pt x="132715" y="92075"/>
                  <a:pt x="64135" y="88265"/>
                </a:cubicBezTo>
                <a:cubicBezTo>
                  <a:pt x="42545" y="86360"/>
                  <a:pt x="20955" y="81915"/>
                  <a:pt x="635" y="76200"/>
                </a:cubicBezTo>
                <a:lnTo>
                  <a:pt x="635" y="79375"/>
                </a:lnTo>
                <a:cubicBezTo>
                  <a:pt x="80645" y="104775"/>
                  <a:pt x="257175" y="99695"/>
                  <a:pt x="226060" y="0"/>
                </a:cubicBezTo>
                <a:close/>
                <a:moveTo>
                  <a:pt x="283210" y="443230"/>
                </a:moveTo>
                <a:cubicBezTo>
                  <a:pt x="358775" y="404495"/>
                  <a:pt x="460375" y="369570"/>
                  <a:pt x="516890" y="306705"/>
                </a:cubicBezTo>
                <a:cubicBezTo>
                  <a:pt x="626745" y="179705"/>
                  <a:pt x="544830" y="41910"/>
                  <a:pt x="511810" y="0"/>
                </a:cubicBezTo>
                <a:lnTo>
                  <a:pt x="508000" y="0"/>
                </a:lnTo>
                <a:cubicBezTo>
                  <a:pt x="509270" y="1270"/>
                  <a:pt x="510540" y="3175"/>
                  <a:pt x="511810" y="5080"/>
                </a:cubicBezTo>
                <a:cubicBezTo>
                  <a:pt x="584835" y="101600"/>
                  <a:pt x="596265" y="231775"/>
                  <a:pt x="495935" y="323215"/>
                </a:cubicBezTo>
                <a:cubicBezTo>
                  <a:pt x="455930" y="360680"/>
                  <a:pt x="397510" y="384810"/>
                  <a:pt x="361315" y="403225"/>
                </a:cubicBezTo>
                <a:cubicBezTo>
                  <a:pt x="234950" y="467360"/>
                  <a:pt x="86995" y="519430"/>
                  <a:pt x="0" y="610870"/>
                </a:cubicBezTo>
                <a:lnTo>
                  <a:pt x="0" y="614045"/>
                </a:lnTo>
                <a:cubicBezTo>
                  <a:pt x="60960" y="548005"/>
                  <a:pt x="159385" y="502285"/>
                  <a:pt x="283210" y="443230"/>
                </a:cubicBezTo>
                <a:close/>
                <a:moveTo>
                  <a:pt x="5715" y="304165"/>
                </a:moveTo>
                <a:cubicBezTo>
                  <a:pt x="74930" y="295275"/>
                  <a:pt x="172720" y="281305"/>
                  <a:pt x="273685" y="239395"/>
                </a:cubicBezTo>
                <a:cubicBezTo>
                  <a:pt x="400685" y="186690"/>
                  <a:pt x="379095" y="69850"/>
                  <a:pt x="309245" y="635"/>
                </a:cubicBezTo>
                <a:cubicBezTo>
                  <a:pt x="309245" y="635"/>
                  <a:pt x="308610" y="635"/>
                  <a:pt x="308610" y="0"/>
                </a:cubicBezTo>
                <a:lnTo>
                  <a:pt x="304800" y="0"/>
                </a:lnTo>
                <a:cubicBezTo>
                  <a:pt x="355600" y="46355"/>
                  <a:pt x="382905" y="127000"/>
                  <a:pt x="343535" y="182880"/>
                </a:cubicBezTo>
                <a:cubicBezTo>
                  <a:pt x="287655" y="264795"/>
                  <a:pt x="70485" y="290830"/>
                  <a:pt x="635" y="301625"/>
                </a:cubicBezTo>
                <a:lnTo>
                  <a:pt x="635" y="304165"/>
                </a:lnTo>
                <a:cubicBezTo>
                  <a:pt x="3175" y="304165"/>
                  <a:pt x="5080" y="303530"/>
                  <a:pt x="5715" y="304165"/>
                </a:cubicBezTo>
                <a:close/>
                <a:moveTo>
                  <a:pt x="808355" y="501650"/>
                </a:moveTo>
                <a:cubicBezTo>
                  <a:pt x="921385" y="385445"/>
                  <a:pt x="951230" y="225425"/>
                  <a:pt x="890270" y="60325"/>
                </a:cubicBezTo>
                <a:cubicBezTo>
                  <a:pt x="889000" y="52705"/>
                  <a:pt x="873125" y="19050"/>
                  <a:pt x="862965" y="635"/>
                </a:cubicBezTo>
                <a:lnTo>
                  <a:pt x="860425" y="635"/>
                </a:lnTo>
                <a:cubicBezTo>
                  <a:pt x="949960" y="170180"/>
                  <a:pt x="946150" y="379730"/>
                  <a:pt x="779780" y="526415"/>
                </a:cubicBezTo>
                <a:cubicBezTo>
                  <a:pt x="715010" y="586105"/>
                  <a:pt x="618490" y="631190"/>
                  <a:pt x="539115" y="681355"/>
                </a:cubicBezTo>
                <a:cubicBezTo>
                  <a:pt x="278130" y="838835"/>
                  <a:pt x="71755" y="1010285"/>
                  <a:pt x="635" y="1310640"/>
                </a:cubicBezTo>
                <a:lnTo>
                  <a:pt x="635" y="1320165"/>
                </a:lnTo>
                <a:cubicBezTo>
                  <a:pt x="34290" y="1183640"/>
                  <a:pt x="90170" y="1073150"/>
                  <a:pt x="171450" y="975995"/>
                </a:cubicBezTo>
                <a:cubicBezTo>
                  <a:pt x="400050" y="713105"/>
                  <a:pt x="690880" y="630555"/>
                  <a:pt x="808355" y="501650"/>
                </a:cubicBezTo>
                <a:close/>
                <a:moveTo>
                  <a:pt x="1220471" y="1072515"/>
                </a:moveTo>
                <a:cubicBezTo>
                  <a:pt x="1384935" y="1027430"/>
                  <a:pt x="1541780" y="982345"/>
                  <a:pt x="1675765" y="916305"/>
                </a:cubicBezTo>
                <a:cubicBezTo>
                  <a:pt x="2052321" y="741045"/>
                  <a:pt x="2342515" y="417830"/>
                  <a:pt x="2381250" y="0"/>
                </a:cubicBezTo>
                <a:lnTo>
                  <a:pt x="2375535" y="0"/>
                </a:lnTo>
                <a:cubicBezTo>
                  <a:pt x="2373630" y="14605"/>
                  <a:pt x="2373630" y="35560"/>
                  <a:pt x="2371725" y="40005"/>
                </a:cubicBezTo>
                <a:cubicBezTo>
                  <a:pt x="2313305" y="455295"/>
                  <a:pt x="2019300" y="749300"/>
                  <a:pt x="1673225" y="911225"/>
                </a:cubicBezTo>
                <a:cubicBezTo>
                  <a:pt x="1526540" y="985520"/>
                  <a:pt x="1343025" y="1029335"/>
                  <a:pt x="1166496" y="1083945"/>
                </a:cubicBezTo>
                <a:cubicBezTo>
                  <a:pt x="810260" y="1200150"/>
                  <a:pt x="405765" y="1449070"/>
                  <a:pt x="375920" y="1893570"/>
                </a:cubicBezTo>
                <a:cubicBezTo>
                  <a:pt x="375285" y="1914525"/>
                  <a:pt x="374650" y="1933575"/>
                  <a:pt x="375920" y="1947545"/>
                </a:cubicBezTo>
                <a:lnTo>
                  <a:pt x="381000" y="1947545"/>
                </a:lnTo>
                <a:cubicBezTo>
                  <a:pt x="381000" y="1946275"/>
                  <a:pt x="381000" y="1945640"/>
                  <a:pt x="381000" y="1945005"/>
                </a:cubicBezTo>
                <a:cubicBezTo>
                  <a:pt x="378460" y="1879600"/>
                  <a:pt x="385445" y="1746885"/>
                  <a:pt x="468630" y="1596390"/>
                </a:cubicBezTo>
                <a:cubicBezTo>
                  <a:pt x="621665" y="1321435"/>
                  <a:pt x="916305" y="1166495"/>
                  <a:pt x="1220471" y="1072515"/>
                </a:cubicBezTo>
                <a:close/>
                <a:moveTo>
                  <a:pt x="753110" y="459105"/>
                </a:moveTo>
                <a:cubicBezTo>
                  <a:pt x="854710" y="351155"/>
                  <a:pt x="876300" y="207010"/>
                  <a:pt x="822325" y="63500"/>
                </a:cubicBezTo>
                <a:cubicBezTo>
                  <a:pt x="822325" y="59055"/>
                  <a:pt x="803910" y="20955"/>
                  <a:pt x="792480" y="635"/>
                </a:cubicBezTo>
                <a:lnTo>
                  <a:pt x="789305" y="635"/>
                </a:lnTo>
                <a:cubicBezTo>
                  <a:pt x="875030" y="151130"/>
                  <a:pt x="877570" y="345440"/>
                  <a:pt x="728345" y="480695"/>
                </a:cubicBezTo>
                <a:cubicBezTo>
                  <a:pt x="671830" y="535305"/>
                  <a:pt x="578485" y="579755"/>
                  <a:pt x="503555" y="624840"/>
                </a:cubicBezTo>
                <a:cubicBezTo>
                  <a:pt x="273685" y="760095"/>
                  <a:pt x="73025" y="901700"/>
                  <a:pt x="0" y="1153160"/>
                </a:cubicBezTo>
                <a:lnTo>
                  <a:pt x="0" y="1160145"/>
                </a:lnTo>
                <a:cubicBezTo>
                  <a:pt x="31750" y="1056005"/>
                  <a:pt x="81280" y="969010"/>
                  <a:pt x="151130" y="891540"/>
                </a:cubicBezTo>
                <a:cubicBezTo>
                  <a:pt x="361315" y="664210"/>
                  <a:pt x="648970" y="579120"/>
                  <a:pt x="753110" y="459105"/>
                </a:cubicBezTo>
                <a:close/>
                <a:moveTo>
                  <a:pt x="375285" y="473710"/>
                </a:moveTo>
                <a:cubicBezTo>
                  <a:pt x="427990" y="445135"/>
                  <a:pt x="498475" y="416560"/>
                  <a:pt x="551180" y="371475"/>
                </a:cubicBezTo>
                <a:cubicBezTo>
                  <a:pt x="710565" y="232410"/>
                  <a:pt x="622300" y="50800"/>
                  <a:pt x="583565" y="635"/>
                </a:cubicBezTo>
                <a:lnTo>
                  <a:pt x="575945" y="635"/>
                </a:lnTo>
                <a:cubicBezTo>
                  <a:pt x="667385" y="123190"/>
                  <a:pt x="661670" y="290195"/>
                  <a:pt x="522605" y="386715"/>
                </a:cubicBezTo>
                <a:cubicBezTo>
                  <a:pt x="345440" y="495300"/>
                  <a:pt x="124460" y="572770"/>
                  <a:pt x="21590" y="701040"/>
                </a:cubicBezTo>
                <a:cubicBezTo>
                  <a:pt x="16510" y="708025"/>
                  <a:pt x="7620" y="718185"/>
                  <a:pt x="635" y="728345"/>
                </a:cubicBezTo>
                <a:lnTo>
                  <a:pt x="635" y="739140"/>
                </a:lnTo>
                <a:cubicBezTo>
                  <a:pt x="71755" y="629285"/>
                  <a:pt x="204470" y="561340"/>
                  <a:pt x="375285" y="473710"/>
                </a:cubicBezTo>
                <a:close/>
                <a:moveTo>
                  <a:pt x="636905" y="381635"/>
                </a:moveTo>
                <a:cubicBezTo>
                  <a:pt x="725805" y="285750"/>
                  <a:pt x="728345" y="156845"/>
                  <a:pt x="680720" y="51435"/>
                </a:cubicBezTo>
                <a:cubicBezTo>
                  <a:pt x="675640" y="41275"/>
                  <a:pt x="664845" y="17145"/>
                  <a:pt x="652145" y="0"/>
                </a:cubicBezTo>
                <a:lnTo>
                  <a:pt x="648335" y="0"/>
                </a:lnTo>
                <a:cubicBezTo>
                  <a:pt x="735330" y="128270"/>
                  <a:pt x="734695" y="299720"/>
                  <a:pt x="603885" y="409575"/>
                </a:cubicBezTo>
                <a:cubicBezTo>
                  <a:pt x="536575" y="465455"/>
                  <a:pt x="459740" y="495300"/>
                  <a:pt x="379095" y="542290"/>
                </a:cubicBezTo>
                <a:cubicBezTo>
                  <a:pt x="232410" y="622300"/>
                  <a:pt x="66040" y="721995"/>
                  <a:pt x="635" y="862965"/>
                </a:cubicBezTo>
                <a:lnTo>
                  <a:pt x="635" y="868680"/>
                </a:lnTo>
                <a:cubicBezTo>
                  <a:pt x="24130" y="821055"/>
                  <a:pt x="55245" y="778510"/>
                  <a:pt x="95250" y="738505"/>
                </a:cubicBezTo>
                <a:cubicBezTo>
                  <a:pt x="262255" y="573405"/>
                  <a:pt x="559435" y="478790"/>
                  <a:pt x="636905" y="381635"/>
                </a:cubicBezTo>
                <a:close/>
                <a:moveTo>
                  <a:pt x="690245" y="426085"/>
                </a:moveTo>
                <a:cubicBezTo>
                  <a:pt x="779145" y="335280"/>
                  <a:pt x="803910" y="208280"/>
                  <a:pt x="760095" y="80645"/>
                </a:cubicBezTo>
                <a:cubicBezTo>
                  <a:pt x="750570" y="53340"/>
                  <a:pt x="737235" y="24765"/>
                  <a:pt x="721995" y="635"/>
                </a:cubicBezTo>
                <a:lnTo>
                  <a:pt x="718185" y="635"/>
                </a:lnTo>
                <a:cubicBezTo>
                  <a:pt x="817245" y="160655"/>
                  <a:pt x="791210" y="343535"/>
                  <a:pt x="655955" y="454025"/>
                </a:cubicBezTo>
                <a:cubicBezTo>
                  <a:pt x="592455" y="507365"/>
                  <a:pt x="492125" y="552450"/>
                  <a:pt x="414020" y="600075"/>
                </a:cubicBezTo>
                <a:cubicBezTo>
                  <a:pt x="243840" y="698500"/>
                  <a:pt x="67310" y="817880"/>
                  <a:pt x="0" y="1003935"/>
                </a:cubicBezTo>
                <a:lnTo>
                  <a:pt x="0" y="1010285"/>
                </a:lnTo>
                <a:cubicBezTo>
                  <a:pt x="28575" y="935355"/>
                  <a:pt x="70485" y="869950"/>
                  <a:pt x="127635" y="810895"/>
                </a:cubicBezTo>
                <a:cubicBezTo>
                  <a:pt x="318770" y="617220"/>
                  <a:pt x="596265" y="530860"/>
                  <a:pt x="690245" y="426085"/>
                </a:cubicBezTo>
                <a:close/>
                <a:moveTo>
                  <a:pt x="1072515" y="685165"/>
                </a:moveTo>
                <a:cubicBezTo>
                  <a:pt x="1295400" y="511175"/>
                  <a:pt x="1360805" y="260350"/>
                  <a:pt x="1281430" y="0"/>
                </a:cubicBezTo>
                <a:lnTo>
                  <a:pt x="1278890" y="0"/>
                </a:lnTo>
                <a:cubicBezTo>
                  <a:pt x="1283335" y="14605"/>
                  <a:pt x="1287780" y="30480"/>
                  <a:pt x="1292225" y="48895"/>
                </a:cubicBezTo>
                <a:cubicBezTo>
                  <a:pt x="1360171" y="342265"/>
                  <a:pt x="1240790" y="568960"/>
                  <a:pt x="1026795" y="715010"/>
                </a:cubicBezTo>
                <a:cubicBezTo>
                  <a:pt x="996950" y="735330"/>
                  <a:pt x="965200" y="755015"/>
                  <a:pt x="930910" y="773430"/>
                </a:cubicBezTo>
                <a:cubicBezTo>
                  <a:pt x="633095" y="923290"/>
                  <a:pt x="427355" y="1076325"/>
                  <a:pt x="296545" y="1253490"/>
                </a:cubicBezTo>
                <a:cubicBezTo>
                  <a:pt x="169545" y="1423670"/>
                  <a:pt x="81915" y="1652270"/>
                  <a:pt x="58420" y="1947545"/>
                </a:cubicBezTo>
                <a:lnTo>
                  <a:pt x="58420" y="1947545"/>
                </a:lnTo>
                <a:cubicBezTo>
                  <a:pt x="89535" y="1664335"/>
                  <a:pt x="157480" y="1457960"/>
                  <a:pt x="274320" y="1288415"/>
                </a:cubicBezTo>
                <a:cubicBezTo>
                  <a:pt x="538480" y="915670"/>
                  <a:pt x="917575" y="815975"/>
                  <a:pt x="1072515" y="685165"/>
                </a:cubicBezTo>
                <a:close/>
                <a:moveTo>
                  <a:pt x="1261746" y="1100455"/>
                </a:moveTo>
                <a:cubicBezTo>
                  <a:pt x="1405890" y="1049655"/>
                  <a:pt x="1545590" y="1003935"/>
                  <a:pt x="1668146" y="941070"/>
                </a:cubicBezTo>
                <a:cubicBezTo>
                  <a:pt x="2029460" y="764540"/>
                  <a:pt x="2357121" y="463550"/>
                  <a:pt x="2454275" y="30480"/>
                </a:cubicBezTo>
                <a:cubicBezTo>
                  <a:pt x="2457450" y="17780"/>
                  <a:pt x="2459355" y="7620"/>
                  <a:pt x="2460625" y="0"/>
                </a:cubicBezTo>
                <a:lnTo>
                  <a:pt x="2457450" y="0"/>
                </a:lnTo>
                <a:cubicBezTo>
                  <a:pt x="2456180" y="6350"/>
                  <a:pt x="2454275" y="14605"/>
                  <a:pt x="2452371" y="24765"/>
                </a:cubicBezTo>
                <a:cubicBezTo>
                  <a:pt x="2357121" y="457835"/>
                  <a:pt x="2030730" y="758825"/>
                  <a:pt x="1672590" y="935355"/>
                </a:cubicBezTo>
                <a:cubicBezTo>
                  <a:pt x="1526540" y="1012190"/>
                  <a:pt x="1343025" y="1062355"/>
                  <a:pt x="1177290" y="1130300"/>
                </a:cubicBezTo>
                <a:cubicBezTo>
                  <a:pt x="861695" y="1260475"/>
                  <a:pt x="494665" y="1511300"/>
                  <a:pt x="490855" y="1904365"/>
                </a:cubicBezTo>
                <a:cubicBezTo>
                  <a:pt x="490855" y="1917700"/>
                  <a:pt x="491490" y="1936115"/>
                  <a:pt x="492760" y="1946910"/>
                </a:cubicBezTo>
                <a:lnTo>
                  <a:pt x="495300" y="1946910"/>
                </a:lnTo>
                <a:cubicBezTo>
                  <a:pt x="488315" y="1867535"/>
                  <a:pt x="495935" y="1724025"/>
                  <a:pt x="598805" y="1564005"/>
                </a:cubicBezTo>
                <a:cubicBezTo>
                  <a:pt x="752475" y="1337310"/>
                  <a:pt x="993775" y="1203325"/>
                  <a:pt x="1261746" y="1100455"/>
                </a:cubicBezTo>
                <a:close/>
                <a:moveTo>
                  <a:pt x="3233421" y="1169035"/>
                </a:moveTo>
                <a:cubicBezTo>
                  <a:pt x="3033396" y="1410335"/>
                  <a:pt x="2895600" y="1665605"/>
                  <a:pt x="2762885" y="1939925"/>
                </a:cubicBezTo>
                <a:cubicBezTo>
                  <a:pt x="2761615" y="1943100"/>
                  <a:pt x="2760346" y="1945640"/>
                  <a:pt x="2759075" y="1948180"/>
                </a:cubicBezTo>
                <a:lnTo>
                  <a:pt x="2764790" y="1948180"/>
                </a:lnTo>
                <a:cubicBezTo>
                  <a:pt x="2765425" y="1946910"/>
                  <a:pt x="2766060" y="1945005"/>
                  <a:pt x="2766696" y="1943735"/>
                </a:cubicBezTo>
                <a:cubicBezTo>
                  <a:pt x="2859405" y="1745615"/>
                  <a:pt x="2999105" y="1496695"/>
                  <a:pt x="3093085" y="1363345"/>
                </a:cubicBezTo>
                <a:cubicBezTo>
                  <a:pt x="3221990" y="1179830"/>
                  <a:pt x="3346450" y="1032510"/>
                  <a:pt x="3463290" y="963930"/>
                </a:cubicBezTo>
                <a:lnTo>
                  <a:pt x="3463290" y="956945"/>
                </a:lnTo>
                <a:cubicBezTo>
                  <a:pt x="3441700" y="969010"/>
                  <a:pt x="3416300" y="988060"/>
                  <a:pt x="3392805" y="1006475"/>
                </a:cubicBezTo>
                <a:cubicBezTo>
                  <a:pt x="3333115" y="1055370"/>
                  <a:pt x="3291840" y="1099185"/>
                  <a:pt x="3233421" y="1169035"/>
                </a:cubicBezTo>
                <a:close/>
                <a:moveTo>
                  <a:pt x="3232785" y="1331595"/>
                </a:moveTo>
                <a:cubicBezTo>
                  <a:pt x="3065780" y="1509395"/>
                  <a:pt x="2956560" y="1699260"/>
                  <a:pt x="2855596" y="1948180"/>
                </a:cubicBezTo>
                <a:lnTo>
                  <a:pt x="2858135" y="1948180"/>
                </a:lnTo>
                <a:cubicBezTo>
                  <a:pt x="2929255" y="1765935"/>
                  <a:pt x="3058160" y="1532890"/>
                  <a:pt x="3148330" y="1432560"/>
                </a:cubicBezTo>
                <a:cubicBezTo>
                  <a:pt x="3253740" y="1311275"/>
                  <a:pt x="3355975" y="1188085"/>
                  <a:pt x="3462655" y="1108710"/>
                </a:cubicBezTo>
                <a:lnTo>
                  <a:pt x="3462655" y="1106805"/>
                </a:lnTo>
                <a:cubicBezTo>
                  <a:pt x="3380105" y="1161415"/>
                  <a:pt x="3317240" y="1238885"/>
                  <a:pt x="3232785" y="1331595"/>
                </a:cubicBezTo>
                <a:close/>
                <a:moveTo>
                  <a:pt x="3216910" y="1617345"/>
                </a:moveTo>
                <a:cubicBezTo>
                  <a:pt x="3136265" y="1691640"/>
                  <a:pt x="3060700" y="1838325"/>
                  <a:pt x="3065146" y="1939925"/>
                </a:cubicBezTo>
                <a:cubicBezTo>
                  <a:pt x="3065780" y="1941830"/>
                  <a:pt x="3065146" y="1945005"/>
                  <a:pt x="3065146" y="1948180"/>
                </a:cubicBezTo>
                <a:lnTo>
                  <a:pt x="3068955" y="1948180"/>
                </a:lnTo>
                <a:cubicBezTo>
                  <a:pt x="3068321" y="1941195"/>
                  <a:pt x="3066415" y="1932305"/>
                  <a:pt x="3067685" y="1925320"/>
                </a:cubicBezTo>
                <a:cubicBezTo>
                  <a:pt x="3068955" y="1879600"/>
                  <a:pt x="3084196" y="1825625"/>
                  <a:pt x="3110865" y="1769110"/>
                </a:cubicBezTo>
                <a:cubicBezTo>
                  <a:pt x="3162935" y="1659890"/>
                  <a:pt x="3228975" y="1599565"/>
                  <a:pt x="3328035" y="1538605"/>
                </a:cubicBezTo>
                <a:cubicBezTo>
                  <a:pt x="3382646" y="1497965"/>
                  <a:pt x="3422015" y="1465580"/>
                  <a:pt x="3462655" y="1428115"/>
                </a:cubicBezTo>
                <a:lnTo>
                  <a:pt x="3462655" y="1424305"/>
                </a:lnTo>
                <a:cubicBezTo>
                  <a:pt x="3458210" y="1428115"/>
                  <a:pt x="3454400" y="1431925"/>
                  <a:pt x="3450590" y="1435100"/>
                </a:cubicBezTo>
                <a:cubicBezTo>
                  <a:pt x="3343910" y="1536065"/>
                  <a:pt x="3260090" y="1574165"/>
                  <a:pt x="3216910" y="1617345"/>
                </a:cubicBezTo>
                <a:close/>
                <a:moveTo>
                  <a:pt x="3391535" y="1827530"/>
                </a:moveTo>
                <a:cubicBezTo>
                  <a:pt x="3367405" y="1853565"/>
                  <a:pt x="3348990" y="1916430"/>
                  <a:pt x="3357246" y="1948180"/>
                </a:cubicBezTo>
                <a:lnTo>
                  <a:pt x="3359785" y="1948180"/>
                </a:lnTo>
                <a:cubicBezTo>
                  <a:pt x="3356610" y="1911985"/>
                  <a:pt x="3364230" y="1875790"/>
                  <a:pt x="3382010" y="1845945"/>
                </a:cubicBezTo>
                <a:cubicBezTo>
                  <a:pt x="3405505" y="1807845"/>
                  <a:pt x="3430905" y="1797050"/>
                  <a:pt x="3463290" y="1789430"/>
                </a:cubicBezTo>
                <a:lnTo>
                  <a:pt x="3463290" y="1785620"/>
                </a:lnTo>
                <a:cubicBezTo>
                  <a:pt x="3435350" y="1790065"/>
                  <a:pt x="3409315" y="1807210"/>
                  <a:pt x="3391535" y="1827530"/>
                </a:cubicBezTo>
                <a:close/>
                <a:moveTo>
                  <a:pt x="3284855" y="1677670"/>
                </a:moveTo>
                <a:cubicBezTo>
                  <a:pt x="3206750" y="1738630"/>
                  <a:pt x="3156585" y="1859915"/>
                  <a:pt x="3166110" y="1948180"/>
                </a:cubicBezTo>
                <a:lnTo>
                  <a:pt x="3168650" y="1948180"/>
                </a:lnTo>
                <a:cubicBezTo>
                  <a:pt x="3163571" y="1898015"/>
                  <a:pt x="3176905" y="1837055"/>
                  <a:pt x="3204846" y="1782445"/>
                </a:cubicBezTo>
                <a:cubicBezTo>
                  <a:pt x="3278505" y="1638300"/>
                  <a:pt x="3375025" y="1647190"/>
                  <a:pt x="3463290" y="1586230"/>
                </a:cubicBezTo>
                <a:lnTo>
                  <a:pt x="3463290" y="1582420"/>
                </a:lnTo>
                <a:cubicBezTo>
                  <a:pt x="3463290" y="1582420"/>
                  <a:pt x="3463290" y="1582420"/>
                  <a:pt x="3463290" y="1582420"/>
                </a:cubicBezTo>
                <a:cubicBezTo>
                  <a:pt x="3405505" y="1623695"/>
                  <a:pt x="3324860" y="1642745"/>
                  <a:pt x="3284855" y="1677670"/>
                </a:cubicBezTo>
                <a:close/>
                <a:moveTo>
                  <a:pt x="3277235" y="1837055"/>
                </a:moveTo>
                <a:cubicBezTo>
                  <a:pt x="3263900" y="1871345"/>
                  <a:pt x="3258185" y="1908810"/>
                  <a:pt x="3261360" y="1945005"/>
                </a:cubicBezTo>
                <a:cubicBezTo>
                  <a:pt x="3261360" y="1945640"/>
                  <a:pt x="3261360" y="1946910"/>
                  <a:pt x="3261996" y="1948180"/>
                </a:cubicBezTo>
                <a:lnTo>
                  <a:pt x="3267075" y="1948180"/>
                </a:lnTo>
                <a:cubicBezTo>
                  <a:pt x="3267075" y="1947545"/>
                  <a:pt x="3267075" y="1947545"/>
                  <a:pt x="3267075" y="1946910"/>
                </a:cubicBezTo>
                <a:cubicBezTo>
                  <a:pt x="3258821" y="1864995"/>
                  <a:pt x="3299460" y="1768475"/>
                  <a:pt x="3375660" y="1731010"/>
                </a:cubicBezTo>
                <a:cubicBezTo>
                  <a:pt x="3399790" y="1718310"/>
                  <a:pt x="3434715" y="1715135"/>
                  <a:pt x="3463290" y="1708785"/>
                </a:cubicBezTo>
                <a:lnTo>
                  <a:pt x="3463290" y="1703070"/>
                </a:lnTo>
                <a:cubicBezTo>
                  <a:pt x="3440430" y="1708150"/>
                  <a:pt x="3415030" y="1711325"/>
                  <a:pt x="3393440" y="1717675"/>
                </a:cubicBezTo>
                <a:cubicBezTo>
                  <a:pt x="3341371" y="1734185"/>
                  <a:pt x="3296921" y="1783715"/>
                  <a:pt x="3277235" y="1837055"/>
                </a:cubicBezTo>
                <a:close/>
                <a:moveTo>
                  <a:pt x="2953385" y="1438910"/>
                </a:moveTo>
                <a:cubicBezTo>
                  <a:pt x="2814321" y="1683385"/>
                  <a:pt x="2722246" y="1843405"/>
                  <a:pt x="2665096" y="1948180"/>
                </a:cubicBezTo>
                <a:lnTo>
                  <a:pt x="2665730" y="1948180"/>
                </a:lnTo>
                <a:cubicBezTo>
                  <a:pt x="2766696" y="1779905"/>
                  <a:pt x="2907030" y="1519555"/>
                  <a:pt x="3039746" y="1292860"/>
                </a:cubicBezTo>
                <a:cubicBezTo>
                  <a:pt x="3157221" y="1090930"/>
                  <a:pt x="3305175" y="905510"/>
                  <a:pt x="3462655" y="820420"/>
                </a:cubicBezTo>
                <a:lnTo>
                  <a:pt x="3462655" y="817245"/>
                </a:lnTo>
                <a:cubicBezTo>
                  <a:pt x="3453130" y="822325"/>
                  <a:pt x="3442335" y="829310"/>
                  <a:pt x="3433446" y="833755"/>
                </a:cubicBezTo>
                <a:cubicBezTo>
                  <a:pt x="3241040" y="955675"/>
                  <a:pt x="3099435" y="1175385"/>
                  <a:pt x="2953385" y="1438910"/>
                </a:cubicBezTo>
                <a:close/>
                <a:moveTo>
                  <a:pt x="2828290" y="846455"/>
                </a:moveTo>
                <a:cubicBezTo>
                  <a:pt x="2789555" y="960755"/>
                  <a:pt x="2766060" y="1068705"/>
                  <a:pt x="2713355" y="1180465"/>
                </a:cubicBezTo>
                <a:cubicBezTo>
                  <a:pt x="2584450" y="1471930"/>
                  <a:pt x="2338071" y="1789430"/>
                  <a:pt x="2098040" y="1948180"/>
                </a:cubicBezTo>
                <a:lnTo>
                  <a:pt x="2104390" y="1948180"/>
                </a:lnTo>
                <a:cubicBezTo>
                  <a:pt x="2118996" y="1939290"/>
                  <a:pt x="2133600" y="1925955"/>
                  <a:pt x="2149475" y="1915795"/>
                </a:cubicBezTo>
                <a:cubicBezTo>
                  <a:pt x="2368550" y="1748155"/>
                  <a:pt x="2565400" y="1492250"/>
                  <a:pt x="2693671" y="1228725"/>
                </a:cubicBezTo>
                <a:cubicBezTo>
                  <a:pt x="2781300" y="1054735"/>
                  <a:pt x="2800350" y="908685"/>
                  <a:pt x="2856865" y="780415"/>
                </a:cubicBezTo>
                <a:cubicBezTo>
                  <a:pt x="2975610" y="497205"/>
                  <a:pt x="3220085" y="230505"/>
                  <a:pt x="3462655" y="125730"/>
                </a:cubicBezTo>
                <a:lnTo>
                  <a:pt x="3462655" y="124460"/>
                </a:lnTo>
                <a:cubicBezTo>
                  <a:pt x="3194685" y="229235"/>
                  <a:pt x="2924810" y="564515"/>
                  <a:pt x="2828290" y="846455"/>
                </a:cubicBezTo>
                <a:close/>
                <a:moveTo>
                  <a:pt x="2940685" y="968375"/>
                </a:moveTo>
                <a:cubicBezTo>
                  <a:pt x="2904490" y="1043940"/>
                  <a:pt x="2884171" y="1115060"/>
                  <a:pt x="2855596" y="1181100"/>
                </a:cubicBezTo>
                <a:cubicBezTo>
                  <a:pt x="2752725" y="1428115"/>
                  <a:pt x="2547621" y="1745615"/>
                  <a:pt x="2354580" y="1946275"/>
                </a:cubicBezTo>
                <a:cubicBezTo>
                  <a:pt x="2353946" y="1946910"/>
                  <a:pt x="2353310" y="1947545"/>
                  <a:pt x="2352675" y="1948180"/>
                </a:cubicBezTo>
                <a:lnTo>
                  <a:pt x="2354580" y="1948180"/>
                </a:lnTo>
                <a:cubicBezTo>
                  <a:pt x="2411096" y="1895475"/>
                  <a:pt x="2468246" y="1821815"/>
                  <a:pt x="2530475" y="1741170"/>
                </a:cubicBezTo>
                <a:cubicBezTo>
                  <a:pt x="2860040" y="1287780"/>
                  <a:pt x="2863850" y="1127760"/>
                  <a:pt x="2952750" y="949325"/>
                </a:cubicBezTo>
                <a:cubicBezTo>
                  <a:pt x="3054985" y="734695"/>
                  <a:pt x="3258821" y="491490"/>
                  <a:pt x="3463290" y="404495"/>
                </a:cubicBezTo>
                <a:lnTo>
                  <a:pt x="3463290" y="401320"/>
                </a:lnTo>
                <a:cubicBezTo>
                  <a:pt x="3246121" y="494665"/>
                  <a:pt x="3044190" y="744220"/>
                  <a:pt x="2940685" y="968375"/>
                </a:cubicBezTo>
                <a:close/>
                <a:moveTo>
                  <a:pt x="2931796" y="800100"/>
                </a:moveTo>
                <a:cubicBezTo>
                  <a:pt x="2886710" y="881380"/>
                  <a:pt x="2845435" y="1006475"/>
                  <a:pt x="2824480" y="1073150"/>
                </a:cubicBezTo>
                <a:cubicBezTo>
                  <a:pt x="2800985" y="1139825"/>
                  <a:pt x="2772410" y="1207135"/>
                  <a:pt x="2738121" y="1276350"/>
                </a:cubicBezTo>
                <a:cubicBezTo>
                  <a:pt x="2648585" y="1453515"/>
                  <a:pt x="2555875" y="1593215"/>
                  <a:pt x="2427605" y="1746250"/>
                </a:cubicBezTo>
                <a:cubicBezTo>
                  <a:pt x="2358390" y="1828165"/>
                  <a:pt x="2289810" y="1896745"/>
                  <a:pt x="2228850" y="1947545"/>
                </a:cubicBezTo>
                <a:lnTo>
                  <a:pt x="2237740" y="1947545"/>
                </a:lnTo>
                <a:cubicBezTo>
                  <a:pt x="2239010" y="1946275"/>
                  <a:pt x="2240280" y="1945005"/>
                  <a:pt x="2242185" y="1943735"/>
                </a:cubicBezTo>
                <a:cubicBezTo>
                  <a:pt x="2452371" y="1760220"/>
                  <a:pt x="2644775" y="1490980"/>
                  <a:pt x="2770505" y="1220470"/>
                </a:cubicBezTo>
                <a:cubicBezTo>
                  <a:pt x="2823846" y="1114425"/>
                  <a:pt x="2855596" y="966470"/>
                  <a:pt x="2919730" y="836295"/>
                </a:cubicBezTo>
                <a:cubicBezTo>
                  <a:pt x="3041650" y="581660"/>
                  <a:pt x="3267075" y="346710"/>
                  <a:pt x="3463290" y="267335"/>
                </a:cubicBezTo>
                <a:lnTo>
                  <a:pt x="3463290" y="261620"/>
                </a:lnTo>
                <a:cubicBezTo>
                  <a:pt x="3247390" y="348615"/>
                  <a:pt x="3039110" y="591185"/>
                  <a:pt x="2931796" y="800100"/>
                </a:cubicBezTo>
                <a:close/>
                <a:moveTo>
                  <a:pt x="3079750" y="1060450"/>
                </a:moveTo>
                <a:cubicBezTo>
                  <a:pt x="3014346" y="1162050"/>
                  <a:pt x="2974975" y="1257300"/>
                  <a:pt x="2929255" y="1341755"/>
                </a:cubicBezTo>
                <a:cubicBezTo>
                  <a:pt x="2837180" y="1518920"/>
                  <a:pt x="2684146" y="1772285"/>
                  <a:pt x="2568575" y="1948180"/>
                </a:cubicBezTo>
                <a:lnTo>
                  <a:pt x="2571750" y="1948180"/>
                </a:lnTo>
                <a:cubicBezTo>
                  <a:pt x="2600960" y="1904365"/>
                  <a:pt x="2631440" y="1856740"/>
                  <a:pt x="2665096" y="1804035"/>
                </a:cubicBezTo>
                <a:cubicBezTo>
                  <a:pt x="2826385" y="1550035"/>
                  <a:pt x="2929890" y="1349375"/>
                  <a:pt x="3037840" y="1136650"/>
                </a:cubicBezTo>
                <a:cubicBezTo>
                  <a:pt x="3132455" y="966470"/>
                  <a:pt x="3296921" y="760730"/>
                  <a:pt x="3463925" y="681355"/>
                </a:cubicBezTo>
                <a:lnTo>
                  <a:pt x="3463925" y="678180"/>
                </a:lnTo>
                <a:cubicBezTo>
                  <a:pt x="3321050" y="742950"/>
                  <a:pt x="3167380" y="920115"/>
                  <a:pt x="3079750" y="1060450"/>
                </a:cubicBezTo>
                <a:close/>
                <a:moveTo>
                  <a:pt x="2969260" y="1089025"/>
                </a:moveTo>
                <a:cubicBezTo>
                  <a:pt x="2854325" y="1372235"/>
                  <a:pt x="2668271" y="1689735"/>
                  <a:pt x="2463800" y="1948180"/>
                </a:cubicBezTo>
                <a:lnTo>
                  <a:pt x="2467610" y="1948180"/>
                </a:lnTo>
                <a:cubicBezTo>
                  <a:pt x="2507615" y="1898015"/>
                  <a:pt x="2551430" y="1838960"/>
                  <a:pt x="2597150" y="1772285"/>
                </a:cubicBezTo>
                <a:cubicBezTo>
                  <a:pt x="2827021" y="1434465"/>
                  <a:pt x="2874010" y="1306195"/>
                  <a:pt x="2993390" y="1047115"/>
                </a:cubicBezTo>
                <a:cubicBezTo>
                  <a:pt x="3103880" y="831850"/>
                  <a:pt x="3278505" y="632460"/>
                  <a:pt x="3463290" y="541020"/>
                </a:cubicBezTo>
                <a:lnTo>
                  <a:pt x="3463290" y="539750"/>
                </a:lnTo>
                <a:cubicBezTo>
                  <a:pt x="3260090" y="629920"/>
                  <a:pt x="3067685" y="878840"/>
                  <a:pt x="2969260" y="1089025"/>
                </a:cubicBezTo>
                <a:close/>
                <a:moveTo>
                  <a:pt x="3280410" y="1435100"/>
                </a:moveTo>
                <a:cubicBezTo>
                  <a:pt x="3241675" y="1473200"/>
                  <a:pt x="3198496" y="1507490"/>
                  <a:pt x="3166110" y="1541780"/>
                </a:cubicBezTo>
                <a:cubicBezTo>
                  <a:pt x="3075940" y="1634490"/>
                  <a:pt x="2959735" y="1823720"/>
                  <a:pt x="2961640" y="1946275"/>
                </a:cubicBezTo>
                <a:cubicBezTo>
                  <a:pt x="2961640" y="1946910"/>
                  <a:pt x="2961640" y="1947545"/>
                  <a:pt x="2961640" y="1948180"/>
                </a:cubicBezTo>
                <a:lnTo>
                  <a:pt x="2964815" y="1948180"/>
                </a:lnTo>
                <a:cubicBezTo>
                  <a:pt x="2962275" y="1902460"/>
                  <a:pt x="2981960" y="1834515"/>
                  <a:pt x="3020696" y="1757045"/>
                </a:cubicBezTo>
                <a:cubicBezTo>
                  <a:pt x="3079115" y="1640840"/>
                  <a:pt x="3152775" y="1550670"/>
                  <a:pt x="3245485" y="1472565"/>
                </a:cubicBezTo>
                <a:cubicBezTo>
                  <a:pt x="3317875" y="1405890"/>
                  <a:pt x="3394710" y="1325245"/>
                  <a:pt x="3464560" y="1264285"/>
                </a:cubicBezTo>
                <a:lnTo>
                  <a:pt x="3464560" y="1261110"/>
                </a:lnTo>
                <a:cubicBezTo>
                  <a:pt x="3461385" y="1263650"/>
                  <a:pt x="3458210" y="1266190"/>
                  <a:pt x="3455035" y="1268730"/>
                </a:cubicBezTo>
                <a:cubicBezTo>
                  <a:pt x="3395980" y="1318260"/>
                  <a:pt x="3334385" y="1384300"/>
                  <a:pt x="3280410" y="1435100"/>
                </a:cubicBezTo>
                <a:close/>
                <a:moveTo>
                  <a:pt x="1610996" y="1073150"/>
                </a:moveTo>
                <a:cubicBezTo>
                  <a:pt x="1682115" y="1026795"/>
                  <a:pt x="1774190" y="989965"/>
                  <a:pt x="1901825" y="917575"/>
                </a:cubicBezTo>
                <a:cubicBezTo>
                  <a:pt x="2447290" y="601345"/>
                  <a:pt x="2646046" y="154305"/>
                  <a:pt x="2706371" y="635"/>
                </a:cubicBezTo>
                <a:lnTo>
                  <a:pt x="2706371" y="635"/>
                </a:lnTo>
                <a:cubicBezTo>
                  <a:pt x="2609850" y="215900"/>
                  <a:pt x="2390140" y="692150"/>
                  <a:pt x="1736090" y="1001395"/>
                </a:cubicBezTo>
                <a:cubicBezTo>
                  <a:pt x="1707515" y="1015365"/>
                  <a:pt x="1680210" y="1029970"/>
                  <a:pt x="1652271" y="1045845"/>
                </a:cubicBezTo>
                <a:cubicBezTo>
                  <a:pt x="1356996" y="1212215"/>
                  <a:pt x="1123950" y="1468120"/>
                  <a:pt x="958850" y="1791335"/>
                </a:cubicBezTo>
                <a:cubicBezTo>
                  <a:pt x="930910" y="1847850"/>
                  <a:pt x="901700" y="1903095"/>
                  <a:pt x="885190" y="1948180"/>
                </a:cubicBezTo>
                <a:lnTo>
                  <a:pt x="886460" y="1948180"/>
                </a:lnTo>
                <a:cubicBezTo>
                  <a:pt x="942340" y="1832610"/>
                  <a:pt x="1014095" y="1671955"/>
                  <a:pt x="1136015" y="1510665"/>
                </a:cubicBezTo>
                <a:cubicBezTo>
                  <a:pt x="1267460" y="1332230"/>
                  <a:pt x="1424305" y="1186815"/>
                  <a:pt x="1610996" y="1073150"/>
                </a:cubicBezTo>
                <a:close/>
                <a:moveTo>
                  <a:pt x="1993900" y="906145"/>
                </a:moveTo>
                <a:cubicBezTo>
                  <a:pt x="2491740" y="576580"/>
                  <a:pt x="2688590" y="190500"/>
                  <a:pt x="2791460" y="0"/>
                </a:cubicBezTo>
                <a:lnTo>
                  <a:pt x="2787015" y="0"/>
                </a:lnTo>
                <a:cubicBezTo>
                  <a:pt x="2724150" y="110490"/>
                  <a:pt x="2709546" y="142240"/>
                  <a:pt x="2641600" y="248285"/>
                </a:cubicBezTo>
                <a:cubicBezTo>
                  <a:pt x="2512060" y="447040"/>
                  <a:pt x="2298065" y="712470"/>
                  <a:pt x="1945640" y="930275"/>
                </a:cubicBezTo>
                <a:cubicBezTo>
                  <a:pt x="1729105" y="1054100"/>
                  <a:pt x="1616710" y="1134110"/>
                  <a:pt x="1475740" y="1275080"/>
                </a:cubicBezTo>
                <a:cubicBezTo>
                  <a:pt x="1257935" y="1492885"/>
                  <a:pt x="1117600" y="1745615"/>
                  <a:pt x="1018540" y="1939925"/>
                </a:cubicBezTo>
                <a:cubicBezTo>
                  <a:pt x="1017270" y="1942465"/>
                  <a:pt x="1016000" y="1945005"/>
                  <a:pt x="1014095" y="1947545"/>
                </a:cubicBezTo>
                <a:lnTo>
                  <a:pt x="1020445" y="1947545"/>
                </a:lnTo>
                <a:cubicBezTo>
                  <a:pt x="1020445" y="1946910"/>
                  <a:pt x="1021080" y="1946275"/>
                  <a:pt x="1021080" y="1945640"/>
                </a:cubicBezTo>
                <a:cubicBezTo>
                  <a:pt x="1361440" y="1257935"/>
                  <a:pt x="1713230" y="1073785"/>
                  <a:pt x="1993900" y="906145"/>
                </a:cubicBezTo>
                <a:close/>
                <a:moveTo>
                  <a:pt x="2329815" y="1649095"/>
                </a:moveTo>
                <a:cubicBezTo>
                  <a:pt x="2762885" y="1156970"/>
                  <a:pt x="2713355" y="883285"/>
                  <a:pt x="2832100" y="643890"/>
                </a:cubicBezTo>
                <a:cubicBezTo>
                  <a:pt x="2945130" y="386080"/>
                  <a:pt x="3192780" y="109220"/>
                  <a:pt x="3435985" y="0"/>
                </a:cubicBezTo>
                <a:lnTo>
                  <a:pt x="3429000" y="0"/>
                </a:lnTo>
                <a:cubicBezTo>
                  <a:pt x="3360421" y="28575"/>
                  <a:pt x="3284221" y="85090"/>
                  <a:pt x="3228975" y="128270"/>
                </a:cubicBezTo>
                <a:cubicBezTo>
                  <a:pt x="3028315" y="290195"/>
                  <a:pt x="2857500" y="525780"/>
                  <a:pt x="2775585" y="784860"/>
                </a:cubicBezTo>
                <a:cubicBezTo>
                  <a:pt x="2734310" y="935990"/>
                  <a:pt x="2700021" y="1075055"/>
                  <a:pt x="2625725" y="1216660"/>
                </a:cubicBezTo>
                <a:cubicBezTo>
                  <a:pt x="2484755" y="1506220"/>
                  <a:pt x="2204085" y="1824990"/>
                  <a:pt x="1950085" y="1947545"/>
                </a:cubicBezTo>
                <a:lnTo>
                  <a:pt x="1954530" y="1947545"/>
                </a:lnTo>
                <a:cubicBezTo>
                  <a:pt x="2065655" y="1899920"/>
                  <a:pt x="2219960" y="1768475"/>
                  <a:pt x="2329815" y="1649095"/>
                </a:cubicBezTo>
                <a:close/>
                <a:moveTo>
                  <a:pt x="2124075" y="863600"/>
                </a:moveTo>
                <a:cubicBezTo>
                  <a:pt x="2499996" y="572135"/>
                  <a:pt x="2682875" y="287655"/>
                  <a:pt x="2873375" y="0"/>
                </a:cubicBezTo>
                <a:lnTo>
                  <a:pt x="2869565" y="0"/>
                </a:lnTo>
                <a:cubicBezTo>
                  <a:pt x="2856230" y="19050"/>
                  <a:pt x="2840355" y="43180"/>
                  <a:pt x="2821305" y="73025"/>
                </a:cubicBezTo>
                <a:cubicBezTo>
                  <a:pt x="2560955" y="481965"/>
                  <a:pt x="2299971" y="756285"/>
                  <a:pt x="1915796" y="1007745"/>
                </a:cubicBezTo>
                <a:cubicBezTo>
                  <a:pt x="1550035" y="1270635"/>
                  <a:pt x="1331596" y="1624965"/>
                  <a:pt x="1144271" y="1947545"/>
                </a:cubicBezTo>
                <a:lnTo>
                  <a:pt x="1147446" y="1947545"/>
                </a:lnTo>
                <a:cubicBezTo>
                  <a:pt x="1159510" y="1927225"/>
                  <a:pt x="1172210" y="1906270"/>
                  <a:pt x="1185546" y="1883410"/>
                </a:cubicBezTo>
                <a:cubicBezTo>
                  <a:pt x="1607821" y="1151255"/>
                  <a:pt x="1903096" y="1035685"/>
                  <a:pt x="2124075" y="863600"/>
                </a:cubicBezTo>
                <a:close/>
                <a:moveTo>
                  <a:pt x="1897380" y="883285"/>
                </a:moveTo>
                <a:cubicBezTo>
                  <a:pt x="2282825" y="659130"/>
                  <a:pt x="2513330" y="342265"/>
                  <a:pt x="2626996" y="635"/>
                </a:cubicBezTo>
                <a:lnTo>
                  <a:pt x="2624455" y="635"/>
                </a:lnTo>
                <a:cubicBezTo>
                  <a:pt x="2618740" y="16510"/>
                  <a:pt x="2616835" y="22225"/>
                  <a:pt x="2611755" y="37465"/>
                </a:cubicBezTo>
                <a:cubicBezTo>
                  <a:pt x="2470785" y="432435"/>
                  <a:pt x="2189480" y="727075"/>
                  <a:pt x="1833246" y="916940"/>
                </a:cubicBezTo>
                <a:cubicBezTo>
                  <a:pt x="1715771" y="981710"/>
                  <a:pt x="1581785" y="1025525"/>
                  <a:pt x="1470660" y="1089660"/>
                </a:cubicBezTo>
                <a:cubicBezTo>
                  <a:pt x="1137285" y="1274445"/>
                  <a:pt x="910590" y="1557655"/>
                  <a:pt x="771525" y="1899920"/>
                </a:cubicBezTo>
                <a:cubicBezTo>
                  <a:pt x="764540" y="1917065"/>
                  <a:pt x="758190" y="1932940"/>
                  <a:pt x="751840" y="1948815"/>
                </a:cubicBezTo>
                <a:lnTo>
                  <a:pt x="754380" y="1948815"/>
                </a:lnTo>
                <a:cubicBezTo>
                  <a:pt x="798830" y="1838325"/>
                  <a:pt x="861060" y="1692275"/>
                  <a:pt x="965835" y="1544955"/>
                </a:cubicBezTo>
                <a:cubicBezTo>
                  <a:pt x="1308735" y="1069975"/>
                  <a:pt x="1666875" y="1028700"/>
                  <a:pt x="1897380" y="883285"/>
                </a:cubicBezTo>
                <a:close/>
                <a:moveTo>
                  <a:pt x="1822450" y="892810"/>
                </a:moveTo>
                <a:cubicBezTo>
                  <a:pt x="2157096" y="714375"/>
                  <a:pt x="2433321" y="420370"/>
                  <a:pt x="2538096" y="23495"/>
                </a:cubicBezTo>
                <a:cubicBezTo>
                  <a:pt x="2541271" y="13335"/>
                  <a:pt x="2543175" y="5715"/>
                  <a:pt x="2544446" y="0"/>
                </a:cubicBezTo>
                <a:lnTo>
                  <a:pt x="2541271" y="0"/>
                </a:lnTo>
                <a:cubicBezTo>
                  <a:pt x="2540000" y="3810"/>
                  <a:pt x="2538730" y="8255"/>
                  <a:pt x="2537460" y="13970"/>
                </a:cubicBezTo>
                <a:cubicBezTo>
                  <a:pt x="2429510" y="428625"/>
                  <a:pt x="2138680" y="735330"/>
                  <a:pt x="1762760" y="920115"/>
                </a:cubicBezTo>
                <a:cubicBezTo>
                  <a:pt x="1629410" y="989330"/>
                  <a:pt x="1470025" y="1031240"/>
                  <a:pt x="1341755" y="1097915"/>
                </a:cubicBezTo>
                <a:cubicBezTo>
                  <a:pt x="995680" y="1270635"/>
                  <a:pt x="756920" y="1551940"/>
                  <a:pt x="630555" y="1906905"/>
                </a:cubicBezTo>
                <a:cubicBezTo>
                  <a:pt x="625475" y="1920875"/>
                  <a:pt x="621030" y="1934210"/>
                  <a:pt x="616585" y="1947545"/>
                </a:cubicBezTo>
                <a:lnTo>
                  <a:pt x="619125" y="1947545"/>
                </a:lnTo>
                <a:cubicBezTo>
                  <a:pt x="655320" y="1844675"/>
                  <a:pt x="706755" y="1712595"/>
                  <a:pt x="796290" y="1579245"/>
                </a:cubicBezTo>
                <a:cubicBezTo>
                  <a:pt x="1151255" y="1065530"/>
                  <a:pt x="1550035" y="1052195"/>
                  <a:pt x="1822450" y="892810"/>
                </a:cubicBezTo>
                <a:close/>
                <a:moveTo>
                  <a:pt x="2179955" y="880745"/>
                </a:moveTo>
                <a:cubicBezTo>
                  <a:pt x="2495550" y="612140"/>
                  <a:pt x="2707640" y="328930"/>
                  <a:pt x="2842896" y="146685"/>
                </a:cubicBezTo>
                <a:cubicBezTo>
                  <a:pt x="2870200" y="109855"/>
                  <a:pt x="2926715" y="33020"/>
                  <a:pt x="2954655" y="0"/>
                </a:cubicBezTo>
                <a:lnTo>
                  <a:pt x="2951480" y="0"/>
                </a:lnTo>
                <a:cubicBezTo>
                  <a:pt x="2948305" y="3810"/>
                  <a:pt x="2944496" y="8255"/>
                  <a:pt x="2940685" y="12700"/>
                </a:cubicBezTo>
                <a:cubicBezTo>
                  <a:pt x="2723515" y="294005"/>
                  <a:pt x="2573021" y="532130"/>
                  <a:pt x="2193925" y="864870"/>
                </a:cubicBezTo>
                <a:cubicBezTo>
                  <a:pt x="1718946" y="1234440"/>
                  <a:pt x="1551940" y="1527810"/>
                  <a:pt x="1270635" y="1947545"/>
                </a:cubicBezTo>
                <a:lnTo>
                  <a:pt x="1273810" y="1947545"/>
                </a:lnTo>
                <a:cubicBezTo>
                  <a:pt x="1274446" y="1946910"/>
                  <a:pt x="1274446" y="1946275"/>
                  <a:pt x="1275080" y="1945640"/>
                </a:cubicBezTo>
                <a:cubicBezTo>
                  <a:pt x="1303021" y="1905635"/>
                  <a:pt x="1332865" y="1859280"/>
                  <a:pt x="1367155" y="1807210"/>
                </a:cubicBezTo>
                <a:cubicBezTo>
                  <a:pt x="1623696" y="1408430"/>
                  <a:pt x="1842135" y="1140460"/>
                  <a:pt x="2179955" y="880745"/>
                </a:cubicBezTo>
                <a:close/>
                <a:moveTo>
                  <a:pt x="2309496" y="835660"/>
                </a:moveTo>
                <a:cubicBezTo>
                  <a:pt x="2542540" y="599440"/>
                  <a:pt x="2703830" y="398145"/>
                  <a:pt x="2859405" y="206375"/>
                </a:cubicBezTo>
                <a:cubicBezTo>
                  <a:pt x="2934335" y="113665"/>
                  <a:pt x="2993390" y="42545"/>
                  <a:pt x="3035300" y="635"/>
                </a:cubicBezTo>
                <a:cubicBezTo>
                  <a:pt x="3035300" y="635"/>
                  <a:pt x="3035300" y="635"/>
                  <a:pt x="3035935" y="0"/>
                </a:cubicBezTo>
                <a:lnTo>
                  <a:pt x="3031490" y="0"/>
                </a:lnTo>
                <a:cubicBezTo>
                  <a:pt x="3029585" y="1905"/>
                  <a:pt x="3027680" y="3810"/>
                  <a:pt x="3026410" y="5080"/>
                </a:cubicBezTo>
                <a:cubicBezTo>
                  <a:pt x="2827021" y="226695"/>
                  <a:pt x="2674621" y="441960"/>
                  <a:pt x="2461260" y="671195"/>
                </a:cubicBezTo>
                <a:cubicBezTo>
                  <a:pt x="2364105" y="779780"/>
                  <a:pt x="2242185" y="897890"/>
                  <a:pt x="2135505" y="1002030"/>
                </a:cubicBezTo>
                <a:cubicBezTo>
                  <a:pt x="1800860" y="1341755"/>
                  <a:pt x="1630680" y="1646555"/>
                  <a:pt x="1395096" y="1948180"/>
                </a:cubicBezTo>
                <a:lnTo>
                  <a:pt x="1398905" y="1948180"/>
                </a:lnTo>
                <a:cubicBezTo>
                  <a:pt x="1400175" y="1946275"/>
                  <a:pt x="1401446" y="1945005"/>
                  <a:pt x="1402715" y="1943735"/>
                </a:cubicBezTo>
                <a:cubicBezTo>
                  <a:pt x="1454150" y="1879600"/>
                  <a:pt x="1512571" y="1797050"/>
                  <a:pt x="1579880" y="1701800"/>
                </a:cubicBezTo>
                <a:cubicBezTo>
                  <a:pt x="1831340" y="1341120"/>
                  <a:pt x="1998980" y="1128395"/>
                  <a:pt x="2309496" y="835660"/>
                </a:cubicBezTo>
                <a:close/>
                <a:moveTo>
                  <a:pt x="2512060" y="1176020"/>
                </a:moveTo>
                <a:cubicBezTo>
                  <a:pt x="2602230" y="1015365"/>
                  <a:pt x="2646046" y="855980"/>
                  <a:pt x="2721610" y="708025"/>
                </a:cubicBezTo>
                <a:cubicBezTo>
                  <a:pt x="2852421" y="443230"/>
                  <a:pt x="3121025" y="122555"/>
                  <a:pt x="3356610" y="635"/>
                </a:cubicBezTo>
                <a:lnTo>
                  <a:pt x="3349625" y="635"/>
                </a:lnTo>
                <a:cubicBezTo>
                  <a:pt x="3348355" y="1270"/>
                  <a:pt x="3347721" y="1905"/>
                  <a:pt x="3346450" y="1905"/>
                </a:cubicBezTo>
                <a:cubicBezTo>
                  <a:pt x="3253105" y="53975"/>
                  <a:pt x="3183255" y="112395"/>
                  <a:pt x="3094990" y="196215"/>
                </a:cubicBezTo>
                <a:cubicBezTo>
                  <a:pt x="2870200" y="415290"/>
                  <a:pt x="2714625" y="671195"/>
                  <a:pt x="2616200" y="946785"/>
                </a:cubicBezTo>
                <a:cubicBezTo>
                  <a:pt x="2475865" y="1302385"/>
                  <a:pt x="2155190" y="1760220"/>
                  <a:pt x="1850390" y="1948180"/>
                </a:cubicBezTo>
                <a:lnTo>
                  <a:pt x="1856740" y="1948180"/>
                </a:lnTo>
                <a:cubicBezTo>
                  <a:pt x="1878965" y="1936115"/>
                  <a:pt x="1900555" y="1917065"/>
                  <a:pt x="1924050" y="1901825"/>
                </a:cubicBezTo>
                <a:cubicBezTo>
                  <a:pt x="2155190" y="1724660"/>
                  <a:pt x="2364740" y="1448435"/>
                  <a:pt x="2512060" y="1176020"/>
                </a:cubicBezTo>
                <a:close/>
                <a:moveTo>
                  <a:pt x="2035175" y="1661160"/>
                </a:moveTo>
                <a:cubicBezTo>
                  <a:pt x="2426971" y="1179830"/>
                  <a:pt x="2525396" y="866775"/>
                  <a:pt x="2708275" y="607060"/>
                </a:cubicBezTo>
                <a:cubicBezTo>
                  <a:pt x="2860675" y="381635"/>
                  <a:pt x="3098165" y="108585"/>
                  <a:pt x="3277235" y="0"/>
                </a:cubicBezTo>
                <a:lnTo>
                  <a:pt x="3270250" y="0"/>
                </a:lnTo>
                <a:cubicBezTo>
                  <a:pt x="3259455" y="6985"/>
                  <a:pt x="3248660" y="15875"/>
                  <a:pt x="3235960" y="23495"/>
                </a:cubicBezTo>
                <a:cubicBezTo>
                  <a:pt x="3007360" y="191135"/>
                  <a:pt x="2766060" y="492125"/>
                  <a:pt x="2600325" y="772160"/>
                </a:cubicBezTo>
                <a:cubicBezTo>
                  <a:pt x="2499996" y="949325"/>
                  <a:pt x="2446021" y="1062990"/>
                  <a:pt x="2360296" y="1196975"/>
                </a:cubicBezTo>
                <a:cubicBezTo>
                  <a:pt x="2197735" y="1460500"/>
                  <a:pt x="1956435" y="1789430"/>
                  <a:pt x="1744346" y="1947545"/>
                </a:cubicBezTo>
                <a:lnTo>
                  <a:pt x="1747521" y="1947545"/>
                </a:lnTo>
                <a:cubicBezTo>
                  <a:pt x="1825625" y="1898650"/>
                  <a:pt x="1947546" y="1766570"/>
                  <a:pt x="2035175" y="1661160"/>
                </a:cubicBezTo>
                <a:close/>
                <a:moveTo>
                  <a:pt x="3199130" y="0"/>
                </a:moveTo>
                <a:lnTo>
                  <a:pt x="3189605" y="0"/>
                </a:lnTo>
                <a:cubicBezTo>
                  <a:pt x="3129915" y="40640"/>
                  <a:pt x="3012440" y="161925"/>
                  <a:pt x="2988946" y="186690"/>
                </a:cubicBezTo>
                <a:cubicBezTo>
                  <a:pt x="2603500" y="600075"/>
                  <a:pt x="2347596" y="1030605"/>
                  <a:pt x="2075180" y="1408430"/>
                </a:cubicBezTo>
                <a:cubicBezTo>
                  <a:pt x="1957071" y="1574800"/>
                  <a:pt x="1767205" y="1826260"/>
                  <a:pt x="1631315" y="1947545"/>
                </a:cubicBezTo>
                <a:lnTo>
                  <a:pt x="1639571" y="1947545"/>
                </a:lnTo>
                <a:cubicBezTo>
                  <a:pt x="1645285" y="1941830"/>
                  <a:pt x="1651000" y="1934845"/>
                  <a:pt x="1657350" y="1930400"/>
                </a:cubicBezTo>
                <a:cubicBezTo>
                  <a:pt x="2075180" y="1511300"/>
                  <a:pt x="2419985" y="848360"/>
                  <a:pt x="2837180" y="366395"/>
                </a:cubicBezTo>
                <a:cubicBezTo>
                  <a:pt x="2921000" y="264160"/>
                  <a:pt x="3103880" y="66040"/>
                  <a:pt x="3199130" y="0"/>
                </a:cubicBezTo>
                <a:close/>
                <a:moveTo>
                  <a:pt x="2517775" y="683895"/>
                </a:moveTo>
                <a:cubicBezTo>
                  <a:pt x="2735580" y="422275"/>
                  <a:pt x="2994660" y="103505"/>
                  <a:pt x="3115946" y="0"/>
                </a:cubicBezTo>
                <a:lnTo>
                  <a:pt x="3111500" y="0"/>
                </a:lnTo>
                <a:cubicBezTo>
                  <a:pt x="3103246" y="6985"/>
                  <a:pt x="3096260" y="15240"/>
                  <a:pt x="3086100" y="22860"/>
                </a:cubicBezTo>
                <a:cubicBezTo>
                  <a:pt x="2989580" y="107950"/>
                  <a:pt x="2732405" y="420370"/>
                  <a:pt x="2573655" y="612140"/>
                </a:cubicBezTo>
                <a:cubicBezTo>
                  <a:pt x="2506346" y="692785"/>
                  <a:pt x="2435225" y="777875"/>
                  <a:pt x="2361565" y="864870"/>
                </a:cubicBezTo>
                <a:cubicBezTo>
                  <a:pt x="1990725" y="1289685"/>
                  <a:pt x="1770380" y="1664335"/>
                  <a:pt x="1517015" y="1947545"/>
                </a:cubicBezTo>
                <a:lnTo>
                  <a:pt x="1518285" y="1947545"/>
                </a:lnTo>
                <a:cubicBezTo>
                  <a:pt x="1614805" y="1852295"/>
                  <a:pt x="1725296" y="1693545"/>
                  <a:pt x="1857375" y="1515110"/>
                </a:cubicBezTo>
                <a:cubicBezTo>
                  <a:pt x="2149475" y="1110615"/>
                  <a:pt x="2273300" y="975360"/>
                  <a:pt x="2517775" y="68389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3"/>
          <p:cNvSpPr/>
          <p:nvPr/>
        </p:nvSpPr>
        <p:spPr>
          <a:xfrm>
            <a:off x="-593651" y="3635535"/>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5785362" y="-1835138"/>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txBox="1">
            <a:spLocks noGrp="1"/>
          </p:cNvSpPr>
          <p:nvPr>
            <p:ph type="ctrTitle"/>
          </p:nvPr>
        </p:nvSpPr>
        <p:spPr>
          <a:xfrm>
            <a:off x="975250" y="1695925"/>
            <a:ext cx="71934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975250" y="2876427"/>
            <a:ext cx="7193400" cy="3747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
        <p:nvSpPr>
          <p:cNvPr id="20" name="Google Shape;20;p3"/>
          <p:cNvSpPr/>
          <p:nvPr/>
        </p:nvSpPr>
        <p:spPr>
          <a:xfrm>
            <a:off x="998106" y="1436550"/>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a:stCxn id="20" idx="1"/>
          </p:cNvCxnSpPr>
          <p:nvPr/>
        </p:nvCxnSpPr>
        <p:spPr>
          <a:xfrm rot="10800000">
            <a:off x="6" y="1770000"/>
            <a:ext cx="998100" cy="0"/>
          </a:xfrm>
          <a:prstGeom prst="straightConnector1">
            <a:avLst/>
          </a:prstGeom>
          <a:noFill/>
          <a:ln w="9525" cap="flat" cmpd="sng">
            <a:solidFill>
              <a:schemeClr val="lt2"/>
            </a:solidFill>
            <a:prstDash val="solid"/>
            <a:miter lim="8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2"/>
        <p:cNvGrpSpPr/>
        <p:nvPr/>
      </p:nvGrpSpPr>
      <p:grpSpPr>
        <a:xfrm>
          <a:off x="0" y="0"/>
          <a:ext cx="0" cy="0"/>
          <a:chOff x="0" y="0"/>
          <a:chExt cx="0" cy="0"/>
        </a:xfrm>
      </p:grpSpPr>
      <p:sp>
        <p:nvSpPr>
          <p:cNvPr id="23" name="Google Shape;23;p4"/>
          <p:cNvSpPr/>
          <p:nvPr/>
        </p:nvSpPr>
        <p:spPr>
          <a:xfrm>
            <a:off x="0" y="0"/>
            <a:ext cx="9146436" cy="5144872"/>
          </a:xfrm>
          <a:custGeom>
            <a:avLst/>
            <a:gdLst/>
            <a:ahLst/>
            <a:cxnLst/>
            <a:rect l="l" t="t" r="r" b="b"/>
            <a:pathLst>
              <a:path w="3464559" h="1948815" extrusionOk="0">
                <a:moveTo>
                  <a:pt x="1350645" y="323850"/>
                </a:moveTo>
                <a:cubicBezTo>
                  <a:pt x="1470660" y="227965"/>
                  <a:pt x="1571625" y="119380"/>
                  <a:pt x="1652905" y="0"/>
                </a:cubicBezTo>
                <a:lnTo>
                  <a:pt x="1648460" y="0"/>
                </a:lnTo>
                <a:cubicBezTo>
                  <a:pt x="1567815" y="118110"/>
                  <a:pt x="1466850" y="225425"/>
                  <a:pt x="1348105" y="320675"/>
                </a:cubicBezTo>
                <a:cubicBezTo>
                  <a:pt x="1200785" y="438785"/>
                  <a:pt x="1024255" y="537845"/>
                  <a:pt x="821690" y="617220"/>
                </a:cubicBezTo>
                <a:lnTo>
                  <a:pt x="821690" y="614680"/>
                </a:lnTo>
                <a:lnTo>
                  <a:pt x="819785" y="614680"/>
                </a:lnTo>
                <a:lnTo>
                  <a:pt x="819785" y="617855"/>
                </a:lnTo>
                <a:cubicBezTo>
                  <a:pt x="733425" y="651510"/>
                  <a:pt x="641985" y="681990"/>
                  <a:pt x="545465" y="708025"/>
                </a:cubicBezTo>
                <a:cubicBezTo>
                  <a:pt x="339725" y="764540"/>
                  <a:pt x="157480" y="836295"/>
                  <a:pt x="0" y="920115"/>
                </a:cubicBezTo>
                <a:lnTo>
                  <a:pt x="0" y="924560"/>
                </a:lnTo>
                <a:cubicBezTo>
                  <a:pt x="156845" y="840105"/>
                  <a:pt x="339725" y="768350"/>
                  <a:pt x="546100" y="711200"/>
                </a:cubicBezTo>
                <a:cubicBezTo>
                  <a:pt x="869315" y="623570"/>
                  <a:pt x="1139190" y="493395"/>
                  <a:pt x="1350645" y="323850"/>
                </a:cubicBezTo>
                <a:close/>
                <a:moveTo>
                  <a:pt x="563880" y="563245"/>
                </a:moveTo>
                <a:cubicBezTo>
                  <a:pt x="876935" y="437515"/>
                  <a:pt x="1130935" y="260350"/>
                  <a:pt x="1301115" y="0"/>
                </a:cubicBezTo>
                <a:lnTo>
                  <a:pt x="1296670" y="0"/>
                </a:lnTo>
                <a:cubicBezTo>
                  <a:pt x="1239520" y="86995"/>
                  <a:pt x="1173480" y="164465"/>
                  <a:pt x="1093470" y="237490"/>
                </a:cubicBezTo>
                <a:cubicBezTo>
                  <a:pt x="681990" y="601345"/>
                  <a:pt x="365125" y="581660"/>
                  <a:pt x="1270" y="782320"/>
                </a:cubicBezTo>
                <a:lnTo>
                  <a:pt x="1270" y="784860"/>
                </a:lnTo>
                <a:cubicBezTo>
                  <a:pt x="22225" y="775335"/>
                  <a:pt x="47625" y="760095"/>
                  <a:pt x="69850" y="751205"/>
                </a:cubicBezTo>
                <a:cubicBezTo>
                  <a:pt x="214630" y="679450"/>
                  <a:pt x="389255" y="628650"/>
                  <a:pt x="563880" y="563245"/>
                </a:cubicBezTo>
                <a:close/>
                <a:moveTo>
                  <a:pt x="1266190" y="295910"/>
                </a:moveTo>
                <a:cubicBezTo>
                  <a:pt x="1372235" y="207645"/>
                  <a:pt x="1462405" y="108585"/>
                  <a:pt x="1534795" y="0"/>
                </a:cubicBezTo>
                <a:lnTo>
                  <a:pt x="1530350" y="0"/>
                </a:lnTo>
                <a:cubicBezTo>
                  <a:pt x="1457960" y="107315"/>
                  <a:pt x="1369060" y="205740"/>
                  <a:pt x="1263650" y="293370"/>
                </a:cubicBezTo>
                <a:cubicBezTo>
                  <a:pt x="1064895" y="459105"/>
                  <a:pt x="808355" y="588010"/>
                  <a:pt x="500380" y="677545"/>
                </a:cubicBezTo>
                <a:cubicBezTo>
                  <a:pt x="313055" y="732155"/>
                  <a:pt x="146685" y="797560"/>
                  <a:pt x="635" y="874395"/>
                </a:cubicBezTo>
                <a:lnTo>
                  <a:pt x="635" y="878840"/>
                </a:lnTo>
                <a:cubicBezTo>
                  <a:pt x="146050" y="802005"/>
                  <a:pt x="313055" y="735965"/>
                  <a:pt x="501015" y="681355"/>
                </a:cubicBezTo>
                <a:cubicBezTo>
                  <a:pt x="810260" y="591820"/>
                  <a:pt x="1067435" y="462280"/>
                  <a:pt x="1266190" y="295910"/>
                </a:cubicBezTo>
                <a:close/>
                <a:moveTo>
                  <a:pt x="1181735" y="268605"/>
                </a:moveTo>
                <a:cubicBezTo>
                  <a:pt x="1274445" y="187325"/>
                  <a:pt x="1353820" y="97790"/>
                  <a:pt x="1417955" y="635"/>
                </a:cubicBezTo>
                <a:lnTo>
                  <a:pt x="1413510" y="635"/>
                </a:lnTo>
                <a:cubicBezTo>
                  <a:pt x="1349375" y="97155"/>
                  <a:pt x="1271270" y="186055"/>
                  <a:pt x="1179195" y="266065"/>
                </a:cubicBezTo>
                <a:cubicBezTo>
                  <a:pt x="992505" y="428625"/>
                  <a:pt x="748665" y="556895"/>
                  <a:pt x="454660" y="646430"/>
                </a:cubicBezTo>
                <a:cubicBezTo>
                  <a:pt x="286385" y="697865"/>
                  <a:pt x="135255" y="758825"/>
                  <a:pt x="1270" y="828675"/>
                </a:cubicBezTo>
                <a:lnTo>
                  <a:pt x="1270" y="833120"/>
                </a:lnTo>
                <a:cubicBezTo>
                  <a:pt x="135255" y="763270"/>
                  <a:pt x="287020" y="702310"/>
                  <a:pt x="455930" y="650875"/>
                </a:cubicBezTo>
                <a:cubicBezTo>
                  <a:pt x="750570" y="560070"/>
                  <a:pt x="994410" y="431800"/>
                  <a:pt x="1181735" y="268605"/>
                </a:cubicBezTo>
                <a:close/>
                <a:moveTo>
                  <a:pt x="887095" y="709930"/>
                </a:moveTo>
                <a:cubicBezTo>
                  <a:pt x="1308735" y="560070"/>
                  <a:pt x="1671320" y="327660"/>
                  <a:pt x="1918335" y="0"/>
                </a:cubicBezTo>
                <a:lnTo>
                  <a:pt x="1917700" y="0"/>
                </a:lnTo>
                <a:cubicBezTo>
                  <a:pt x="1600835" y="387985"/>
                  <a:pt x="1281430" y="566420"/>
                  <a:pt x="759460" y="755650"/>
                </a:cubicBezTo>
                <a:cubicBezTo>
                  <a:pt x="450215" y="887095"/>
                  <a:pt x="194310" y="1075690"/>
                  <a:pt x="1270" y="1319530"/>
                </a:cubicBezTo>
                <a:lnTo>
                  <a:pt x="1270" y="1324610"/>
                </a:lnTo>
                <a:cubicBezTo>
                  <a:pt x="26670" y="1292860"/>
                  <a:pt x="53340" y="1261745"/>
                  <a:pt x="80645" y="1231265"/>
                </a:cubicBezTo>
                <a:cubicBezTo>
                  <a:pt x="292735" y="1000125"/>
                  <a:pt x="561975" y="826135"/>
                  <a:pt x="887095" y="709930"/>
                </a:cubicBezTo>
                <a:close/>
                <a:moveTo>
                  <a:pt x="1034415" y="693420"/>
                </a:moveTo>
                <a:cubicBezTo>
                  <a:pt x="1431290" y="529590"/>
                  <a:pt x="1752600" y="296545"/>
                  <a:pt x="1990725" y="0"/>
                </a:cubicBezTo>
                <a:lnTo>
                  <a:pt x="1986280" y="0"/>
                </a:lnTo>
                <a:cubicBezTo>
                  <a:pt x="1748790" y="294640"/>
                  <a:pt x="1428750" y="527050"/>
                  <a:pt x="1033145" y="689610"/>
                </a:cubicBezTo>
                <a:cubicBezTo>
                  <a:pt x="657860" y="844550"/>
                  <a:pt x="353060" y="1085850"/>
                  <a:pt x="126365" y="1406525"/>
                </a:cubicBezTo>
                <a:cubicBezTo>
                  <a:pt x="78740" y="1473835"/>
                  <a:pt x="36830" y="1541145"/>
                  <a:pt x="635" y="1606550"/>
                </a:cubicBezTo>
                <a:lnTo>
                  <a:pt x="635" y="1614170"/>
                </a:lnTo>
                <a:cubicBezTo>
                  <a:pt x="37465" y="1547495"/>
                  <a:pt x="80010" y="1478280"/>
                  <a:pt x="128905" y="1409065"/>
                </a:cubicBezTo>
                <a:cubicBezTo>
                  <a:pt x="355600" y="1089025"/>
                  <a:pt x="660400" y="847725"/>
                  <a:pt x="1034415" y="693420"/>
                </a:cubicBezTo>
                <a:close/>
                <a:moveTo>
                  <a:pt x="1438275" y="353060"/>
                </a:moveTo>
                <a:cubicBezTo>
                  <a:pt x="1572895" y="249555"/>
                  <a:pt x="1685925" y="131445"/>
                  <a:pt x="1776730" y="0"/>
                </a:cubicBezTo>
                <a:lnTo>
                  <a:pt x="1767840" y="0"/>
                </a:lnTo>
                <a:cubicBezTo>
                  <a:pt x="1678305" y="128905"/>
                  <a:pt x="1566545" y="245110"/>
                  <a:pt x="1433195" y="347345"/>
                </a:cubicBezTo>
                <a:cubicBezTo>
                  <a:pt x="1210310" y="518795"/>
                  <a:pt x="927735" y="650240"/>
                  <a:pt x="593090" y="737870"/>
                </a:cubicBezTo>
                <a:cubicBezTo>
                  <a:pt x="367665" y="796925"/>
                  <a:pt x="168910" y="873760"/>
                  <a:pt x="1270" y="965835"/>
                </a:cubicBezTo>
                <a:lnTo>
                  <a:pt x="1270" y="974090"/>
                </a:lnTo>
                <a:cubicBezTo>
                  <a:pt x="169545" y="880745"/>
                  <a:pt x="368300" y="803910"/>
                  <a:pt x="595630" y="744220"/>
                </a:cubicBezTo>
                <a:cubicBezTo>
                  <a:pt x="930910" y="657225"/>
                  <a:pt x="1214120" y="525145"/>
                  <a:pt x="1438275" y="353060"/>
                </a:cubicBezTo>
                <a:close/>
                <a:moveTo>
                  <a:pt x="695325" y="995680"/>
                </a:moveTo>
                <a:cubicBezTo>
                  <a:pt x="805815" y="899795"/>
                  <a:pt x="927735" y="814705"/>
                  <a:pt x="1057275" y="742315"/>
                </a:cubicBezTo>
                <a:cubicBezTo>
                  <a:pt x="1138555" y="695325"/>
                  <a:pt x="1245870" y="649605"/>
                  <a:pt x="1348740" y="590550"/>
                </a:cubicBezTo>
                <a:cubicBezTo>
                  <a:pt x="1663700" y="412750"/>
                  <a:pt x="1922145" y="182245"/>
                  <a:pt x="2059305" y="635"/>
                </a:cubicBezTo>
                <a:lnTo>
                  <a:pt x="2058035" y="635"/>
                </a:lnTo>
                <a:cubicBezTo>
                  <a:pt x="1818005" y="282575"/>
                  <a:pt x="1549400" y="500380"/>
                  <a:pt x="1106805" y="711200"/>
                </a:cubicBezTo>
                <a:cubicBezTo>
                  <a:pt x="889635" y="825500"/>
                  <a:pt x="697230" y="972185"/>
                  <a:pt x="532130" y="1148080"/>
                </a:cubicBezTo>
                <a:cubicBezTo>
                  <a:pt x="287655" y="1404620"/>
                  <a:pt x="114300" y="1727835"/>
                  <a:pt x="21590" y="1948815"/>
                </a:cubicBezTo>
                <a:lnTo>
                  <a:pt x="22225" y="1948815"/>
                </a:lnTo>
                <a:cubicBezTo>
                  <a:pt x="190500" y="1590040"/>
                  <a:pt x="362585" y="1285875"/>
                  <a:pt x="695325" y="995680"/>
                </a:cubicBezTo>
                <a:close/>
                <a:moveTo>
                  <a:pt x="1011555" y="213995"/>
                </a:moveTo>
                <a:cubicBezTo>
                  <a:pt x="1079500" y="147955"/>
                  <a:pt x="1137920" y="76835"/>
                  <a:pt x="1186815" y="0"/>
                </a:cubicBezTo>
                <a:lnTo>
                  <a:pt x="1177925" y="0"/>
                </a:lnTo>
                <a:cubicBezTo>
                  <a:pt x="1130300" y="74295"/>
                  <a:pt x="1072515" y="144145"/>
                  <a:pt x="1006475" y="208915"/>
                </a:cubicBezTo>
                <a:cubicBezTo>
                  <a:pt x="844550" y="365760"/>
                  <a:pt x="626745" y="491490"/>
                  <a:pt x="360045" y="581660"/>
                </a:cubicBezTo>
                <a:cubicBezTo>
                  <a:pt x="230505" y="626110"/>
                  <a:pt x="110490" y="676275"/>
                  <a:pt x="1270" y="731520"/>
                </a:cubicBezTo>
                <a:lnTo>
                  <a:pt x="1270" y="739775"/>
                </a:lnTo>
                <a:cubicBezTo>
                  <a:pt x="111125" y="683895"/>
                  <a:pt x="231140" y="633730"/>
                  <a:pt x="362585" y="588645"/>
                </a:cubicBezTo>
                <a:cubicBezTo>
                  <a:pt x="629920" y="497840"/>
                  <a:pt x="848360" y="371475"/>
                  <a:pt x="1011555" y="213995"/>
                </a:cubicBezTo>
                <a:close/>
                <a:moveTo>
                  <a:pt x="169545" y="0"/>
                </a:moveTo>
                <a:lnTo>
                  <a:pt x="165100" y="0"/>
                </a:lnTo>
                <a:cubicBezTo>
                  <a:pt x="124460" y="67310"/>
                  <a:pt x="69215" y="129540"/>
                  <a:pt x="635" y="186055"/>
                </a:cubicBezTo>
                <a:lnTo>
                  <a:pt x="635" y="191135"/>
                </a:lnTo>
                <a:cubicBezTo>
                  <a:pt x="76200" y="130175"/>
                  <a:pt x="130810" y="65405"/>
                  <a:pt x="169545" y="0"/>
                </a:cubicBezTo>
                <a:close/>
                <a:moveTo>
                  <a:pt x="923290" y="184785"/>
                </a:moveTo>
                <a:cubicBezTo>
                  <a:pt x="979805" y="127000"/>
                  <a:pt x="1028065" y="65405"/>
                  <a:pt x="1068705" y="0"/>
                </a:cubicBezTo>
                <a:lnTo>
                  <a:pt x="1064260" y="0"/>
                </a:lnTo>
                <a:cubicBezTo>
                  <a:pt x="1023620" y="64770"/>
                  <a:pt x="975995" y="125730"/>
                  <a:pt x="920750" y="182245"/>
                </a:cubicBezTo>
                <a:cubicBezTo>
                  <a:pt x="770255" y="336550"/>
                  <a:pt x="565785" y="461010"/>
                  <a:pt x="312420" y="552450"/>
                </a:cubicBezTo>
                <a:cubicBezTo>
                  <a:pt x="200660" y="593090"/>
                  <a:pt x="97155" y="637540"/>
                  <a:pt x="1270" y="685800"/>
                </a:cubicBezTo>
                <a:lnTo>
                  <a:pt x="1270" y="689610"/>
                </a:lnTo>
                <a:cubicBezTo>
                  <a:pt x="97155" y="641350"/>
                  <a:pt x="201295" y="596900"/>
                  <a:pt x="313690" y="556260"/>
                </a:cubicBezTo>
                <a:cubicBezTo>
                  <a:pt x="567690" y="464185"/>
                  <a:pt x="772795" y="339725"/>
                  <a:pt x="923290" y="184785"/>
                </a:cubicBezTo>
                <a:close/>
                <a:moveTo>
                  <a:pt x="387350" y="3175"/>
                </a:moveTo>
                <a:cubicBezTo>
                  <a:pt x="387985" y="2540"/>
                  <a:pt x="388620" y="1270"/>
                  <a:pt x="388620" y="0"/>
                </a:cubicBezTo>
                <a:lnTo>
                  <a:pt x="384810" y="0"/>
                </a:lnTo>
                <a:cubicBezTo>
                  <a:pt x="307340" y="141605"/>
                  <a:pt x="180975" y="266065"/>
                  <a:pt x="1270" y="364490"/>
                </a:cubicBezTo>
                <a:lnTo>
                  <a:pt x="1270" y="368935"/>
                </a:lnTo>
                <a:cubicBezTo>
                  <a:pt x="180975" y="269875"/>
                  <a:pt x="310515" y="147320"/>
                  <a:pt x="387350" y="3175"/>
                </a:cubicBezTo>
                <a:close/>
                <a:moveTo>
                  <a:pt x="470535" y="50165"/>
                </a:moveTo>
                <a:cubicBezTo>
                  <a:pt x="479425" y="35560"/>
                  <a:pt x="491490" y="16510"/>
                  <a:pt x="500380" y="635"/>
                </a:cubicBezTo>
                <a:lnTo>
                  <a:pt x="496570" y="635"/>
                </a:lnTo>
                <a:cubicBezTo>
                  <a:pt x="495300" y="3175"/>
                  <a:pt x="494665" y="5080"/>
                  <a:pt x="493395" y="6985"/>
                </a:cubicBezTo>
                <a:cubicBezTo>
                  <a:pt x="399415" y="171450"/>
                  <a:pt x="258445" y="292735"/>
                  <a:pt x="55880" y="396875"/>
                </a:cubicBezTo>
                <a:cubicBezTo>
                  <a:pt x="46990" y="401320"/>
                  <a:pt x="19050" y="415290"/>
                  <a:pt x="1270" y="424815"/>
                </a:cubicBezTo>
                <a:lnTo>
                  <a:pt x="1270" y="429260"/>
                </a:lnTo>
                <a:cubicBezTo>
                  <a:pt x="215265" y="321945"/>
                  <a:pt x="361950" y="215265"/>
                  <a:pt x="470535" y="50165"/>
                </a:cubicBezTo>
                <a:close/>
                <a:moveTo>
                  <a:pt x="50165" y="0"/>
                </a:moveTo>
                <a:cubicBezTo>
                  <a:pt x="35560" y="20320"/>
                  <a:pt x="19685" y="39370"/>
                  <a:pt x="1270" y="59055"/>
                </a:cubicBezTo>
                <a:lnTo>
                  <a:pt x="1270" y="69850"/>
                </a:lnTo>
                <a:cubicBezTo>
                  <a:pt x="19685" y="50165"/>
                  <a:pt x="47625" y="17145"/>
                  <a:pt x="59055" y="0"/>
                </a:cubicBezTo>
                <a:lnTo>
                  <a:pt x="50165" y="0"/>
                </a:lnTo>
                <a:close/>
                <a:moveTo>
                  <a:pt x="1466215" y="580390"/>
                </a:moveTo>
                <a:cubicBezTo>
                  <a:pt x="1753235" y="398145"/>
                  <a:pt x="1974850" y="190500"/>
                  <a:pt x="2133600" y="0"/>
                </a:cubicBezTo>
                <a:lnTo>
                  <a:pt x="2124710" y="0"/>
                </a:lnTo>
                <a:cubicBezTo>
                  <a:pt x="2117725" y="8890"/>
                  <a:pt x="2110105" y="17780"/>
                  <a:pt x="2101850" y="26035"/>
                </a:cubicBezTo>
                <a:cubicBezTo>
                  <a:pt x="2078990" y="52070"/>
                  <a:pt x="2056130" y="77470"/>
                  <a:pt x="2031365" y="104140"/>
                </a:cubicBezTo>
                <a:cubicBezTo>
                  <a:pt x="1624965" y="528320"/>
                  <a:pt x="1378585" y="605155"/>
                  <a:pt x="1136015" y="774700"/>
                </a:cubicBezTo>
                <a:cubicBezTo>
                  <a:pt x="706120" y="1074420"/>
                  <a:pt x="433070" y="1480185"/>
                  <a:pt x="224790" y="1884680"/>
                </a:cubicBezTo>
                <a:cubicBezTo>
                  <a:pt x="219710" y="1897380"/>
                  <a:pt x="200025" y="1929765"/>
                  <a:pt x="191770" y="1947545"/>
                </a:cubicBezTo>
                <a:lnTo>
                  <a:pt x="200660" y="1947545"/>
                </a:lnTo>
                <a:cubicBezTo>
                  <a:pt x="203835" y="1941195"/>
                  <a:pt x="206375" y="1936115"/>
                  <a:pt x="209550" y="1929765"/>
                </a:cubicBezTo>
                <a:cubicBezTo>
                  <a:pt x="295275" y="1764665"/>
                  <a:pt x="409575" y="1546225"/>
                  <a:pt x="584200" y="1318895"/>
                </a:cubicBezTo>
                <a:cubicBezTo>
                  <a:pt x="897890" y="909955"/>
                  <a:pt x="1179830" y="748030"/>
                  <a:pt x="1466215" y="580390"/>
                </a:cubicBezTo>
                <a:close/>
                <a:moveTo>
                  <a:pt x="276860" y="0"/>
                </a:moveTo>
                <a:lnTo>
                  <a:pt x="274955" y="0"/>
                </a:lnTo>
                <a:cubicBezTo>
                  <a:pt x="209550" y="117475"/>
                  <a:pt x="131445" y="207010"/>
                  <a:pt x="1270" y="296545"/>
                </a:cubicBezTo>
                <a:lnTo>
                  <a:pt x="1270" y="301625"/>
                </a:lnTo>
                <a:cubicBezTo>
                  <a:pt x="9525" y="295910"/>
                  <a:pt x="17780" y="288290"/>
                  <a:pt x="19685" y="288290"/>
                </a:cubicBezTo>
                <a:cubicBezTo>
                  <a:pt x="130175" y="210185"/>
                  <a:pt x="235585" y="97790"/>
                  <a:pt x="276860" y="0"/>
                </a:cubicBezTo>
                <a:close/>
                <a:moveTo>
                  <a:pt x="835660" y="156845"/>
                </a:moveTo>
                <a:cubicBezTo>
                  <a:pt x="880745" y="107315"/>
                  <a:pt x="920115" y="55245"/>
                  <a:pt x="953770" y="0"/>
                </a:cubicBezTo>
                <a:lnTo>
                  <a:pt x="949325" y="0"/>
                </a:lnTo>
                <a:cubicBezTo>
                  <a:pt x="916305" y="53975"/>
                  <a:pt x="877570" y="106045"/>
                  <a:pt x="832485" y="154305"/>
                </a:cubicBezTo>
                <a:cubicBezTo>
                  <a:pt x="694690" y="305435"/>
                  <a:pt x="502920" y="429260"/>
                  <a:pt x="262890" y="520700"/>
                </a:cubicBezTo>
                <a:cubicBezTo>
                  <a:pt x="169545" y="556895"/>
                  <a:pt x="82550" y="594995"/>
                  <a:pt x="635" y="635635"/>
                </a:cubicBezTo>
                <a:lnTo>
                  <a:pt x="635" y="639445"/>
                </a:lnTo>
                <a:cubicBezTo>
                  <a:pt x="82550" y="598805"/>
                  <a:pt x="170180" y="560070"/>
                  <a:pt x="264160" y="523875"/>
                </a:cubicBezTo>
                <a:cubicBezTo>
                  <a:pt x="505460" y="432435"/>
                  <a:pt x="697230" y="308610"/>
                  <a:pt x="835660" y="156845"/>
                </a:cubicBezTo>
                <a:close/>
                <a:moveTo>
                  <a:pt x="326390" y="443865"/>
                </a:moveTo>
                <a:cubicBezTo>
                  <a:pt x="551815" y="333375"/>
                  <a:pt x="724535" y="191770"/>
                  <a:pt x="839470" y="635"/>
                </a:cubicBezTo>
                <a:lnTo>
                  <a:pt x="835025" y="635"/>
                </a:lnTo>
                <a:cubicBezTo>
                  <a:pt x="808355" y="45085"/>
                  <a:pt x="778510" y="86995"/>
                  <a:pt x="744220" y="127635"/>
                </a:cubicBezTo>
                <a:cubicBezTo>
                  <a:pt x="491490" y="415290"/>
                  <a:pt x="236855" y="465455"/>
                  <a:pt x="1270" y="586740"/>
                </a:cubicBezTo>
                <a:lnTo>
                  <a:pt x="1270" y="591185"/>
                </a:lnTo>
                <a:cubicBezTo>
                  <a:pt x="9525" y="586740"/>
                  <a:pt x="17780" y="581660"/>
                  <a:pt x="19050" y="582295"/>
                </a:cubicBezTo>
                <a:cubicBezTo>
                  <a:pt x="111125" y="534035"/>
                  <a:pt x="217805" y="495300"/>
                  <a:pt x="326390" y="443865"/>
                </a:cubicBezTo>
                <a:close/>
                <a:moveTo>
                  <a:pt x="720090" y="9525"/>
                </a:moveTo>
                <a:cubicBezTo>
                  <a:pt x="721995" y="6350"/>
                  <a:pt x="723900" y="3175"/>
                  <a:pt x="725805" y="0"/>
                </a:cubicBezTo>
                <a:lnTo>
                  <a:pt x="721360" y="0"/>
                </a:lnTo>
                <a:cubicBezTo>
                  <a:pt x="720090" y="2540"/>
                  <a:pt x="718820" y="5715"/>
                  <a:pt x="717550" y="6985"/>
                </a:cubicBezTo>
                <a:cubicBezTo>
                  <a:pt x="591185" y="213360"/>
                  <a:pt x="411480" y="346710"/>
                  <a:pt x="162560" y="458470"/>
                </a:cubicBezTo>
                <a:cubicBezTo>
                  <a:pt x="106680" y="483235"/>
                  <a:pt x="52705" y="508635"/>
                  <a:pt x="1905" y="534035"/>
                </a:cubicBezTo>
                <a:lnTo>
                  <a:pt x="1905" y="537845"/>
                </a:lnTo>
                <a:cubicBezTo>
                  <a:pt x="81280" y="497205"/>
                  <a:pt x="170180" y="461645"/>
                  <a:pt x="262890" y="414655"/>
                </a:cubicBezTo>
                <a:cubicBezTo>
                  <a:pt x="465455" y="309880"/>
                  <a:pt x="616585" y="180340"/>
                  <a:pt x="720090" y="9525"/>
                </a:cubicBezTo>
                <a:close/>
                <a:moveTo>
                  <a:pt x="614680" y="0"/>
                </a:moveTo>
                <a:lnTo>
                  <a:pt x="606425" y="0"/>
                </a:lnTo>
                <a:cubicBezTo>
                  <a:pt x="495935" y="188595"/>
                  <a:pt x="339090" y="314960"/>
                  <a:pt x="109220" y="426085"/>
                </a:cubicBezTo>
                <a:cubicBezTo>
                  <a:pt x="73025" y="443230"/>
                  <a:pt x="36195" y="461645"/>
                  <a:pt x="1905" y="478790"/>
                </a:cubicBezTo>
                <a:lnTo>
                  <a:pt x="1905" y="486410"/>
                </a:lnTo>
                <a:cubicBezTo>
                  <a:pt x="278765" y="358775"/>
                  <a:pt x="479425" y="235585"/>
                  <a:pt x="614680" y="0"/>
                </a:cubicBezTo>
                <a:close/>
                <a:moveTo>
                  <a:pt x="1824355" y="0"/>
                </a:moveTo>
                <a:lnTo>
                  <a:pt x="1823720" y="0"/>
                </a:lnTo>
                <a:cubicBezTo>
                  <a:pt x="1558290" y="338455"/>
                  <a:pt x="1213485" y="559435"/>
                  <a:pt x="800100" y="716915"/>
                </a:cubicBezTo>
                <a:cubicBezTo>
                  <a:pt x="541020" y="807720"/>
                  <a:pt x="360045" y="868680"/>
                  <a:pt x="172720" y="972820"/>
                </a:cubicBezTo>
                <a:cubicBezTo>
                  <a:pt x="111760" y="1006475"/>
                  <a:pt x="54610" y="1041400"/>
                  <a:pt x="1270" y="1077595"/>
                </a:cubicBezTo>
                <a:lnTo>
                  <a:pt x="1270" y="1082675"/>
                </a:lnTo>
                <a:cubicBezTo>
                  <a:pt x="373380" y="829945"/>
                  <a:pt x="685800" y="782320"/>
                  <a:pt x="965200" y="653415"/>
                </a:cubicBezTo>
                <a:cubicBezTo>
                  <a:pt x="1291590" y="508635"/>
                  <a:pt x="1622425" y="281940"/>
                  <a:pt x="1824355" y="0"/>
                </a:cubicBezTo>
                <a:close/>
                <a:moveTo>
                  <a:pt x="3088005" y="1196975"/>
                </a:moveTo>
                <a:cubicBezTo>
                  <a:pt x="2928620" y="1364615"/>
                  <a:pt x="2754630" y="1668780"/>
                  <a:pt x="2648585" y="1948180"/>
                </a:cubicBezTo>
                <a:lnTo>
                  <a:pt x="2651760" y="1948180"/>
                </a:lnTo>
                <a:cubicBezTo>
                  <a:pt x="2654935" y="1939925"/>
                  <a:pt x="2657475" y="1929130"/>
                  <a:pt x="2660015" y="1926590"/>
                </a:cubicBezTo>
                <a:cubicBezTo>
                  <a:pt x="2783205" y="1628140"/>
                  <a:pt x="2933700" y="1364615"/>
                  <a:pt x="3105785" y="1182370"/>
                </a:cubicBezTo>
                <a:cubicBezTo>
                  <a:pt x="3237865" y="1030605"/>
                  <a:pt x="3337560" y="915035"/>
                  <a:pt x="3463925" y="823595"/>
                </a:cubicBezTo>
                <a:lnTo>
                  <a:pt x="3463925" y="821055"/>
                </a:lnTo>
                <a:cubicBezTo>
                  <a:pt x="3336290" y="901065"/>
                  <a:pt x="3204210" y="1067435"/>
                  <a:pt x="3088005" y="1196975"/>
                </a:cubicBezTo>
                <a:close/>
                <a:moveTo>
                  <a:pt x="2788920" y="1948180"/>
                </a:moveTo>
                <a:lnTo>
                  <a:pt x="2792095" y="1948180"/>
                </a:lnTo>
                <a:cubicBezTo>
                  <a:pt x="2791460" y="1941195"/>
                  <a:pt x="2790825" y="1932940"/>
                  <a:pt x="2791460" y="1931670"/>
                </a:cubicBezTo>
                <a:cubicBezTo>
                  <a:pt x="2795905" y="1795780"/>
                  <a:pt x="2912110" y="1588135"/>
                  <a:pt x="3005455" y="1474470"/>
                </a:cubicBezTo>
                <a:cubicBezTo>
                  <a:pt x="3061970" y="1401445"/>
                  <a:pt x="3124835" y="1350645"/>
                  <a:pt x="3197860" y="1282700"/>
                </a:cubicBezTo>
                <a:cubicBezTo>
                  <a:pt x="3282315" y="1203960"/>
                  <a:pt x="3376930" y="1101090"/>
                  <a:pt x="3463925" y="1029970"/>
                </a:cubicBezTo>
                <a:lnTo>
                  <a:pt x="3463925" y="1025525"/>
                </a:lnTo>
                <a:cubicBezTo>
                  <a:pt x="3352165" y="1114425"/>
                  <a:pt x="3239135" y="1247775"/>
                  <a:pt x="3118485" y="1350010"/>
                </a:cubicBezTo>
                <a:cubicBezTo>
                  <a:pt x="2976245" y="1468755"/>
                  <a:pt x="2780665" y="1771650"/>
                  <a:pt x="2788920" y="1948180"/>
                </a:cubicBezTo>
                <a:close/>
                <a:moveTo>
                  <a:pt x="2927350" y="1948180"/>
                </a:moveTo>
                <a:lnTo>
                  <a:pt x="2930525" y="1948180"/>
                </a:lnTo>
                <a:cubicBezTo>
                  <a:pt x="2929890" y="1945640"/>
                  <a:pt x="2929890" y="1943100"/>
                  <a:pt x="2929890" y="1942465"/>
                </a:cubicBezTo>
                <a:cubicBezTo>
                  <a:pt x="2922270" y="1795780"/>
                  <a:pt x="3029585" y="1597025"/>
                  <a:pt x="3142615" y="1498600"/>
                </a:cubicBezTo>
                <a:cubicBezTo>
                  <a:pt x="3179445" y="1463675"/>
                  <a:pt x="3228975" y="1437640"/>
                  <a:pt x="3282315" y="1398905"/>
                </a:cubicBezTo>
                <a:cubicBezTo>
                  <a:pt x="3355975" y="1344295"/>
                  <a:pt x="3408045" y="1299845"/>
                  <a:pt x="3463925" y="1249045"/>
                </a:cubicBezTo>
                <a:lnTo>
                  <a:pt x="3463925" y="1244600"/>
                </a:lnTo>
                <a:cubicBezTo>
                  <a:pt x="3388360" y="1311275"/>
                  <a:pt x="3317875" y="1376045"/>
                  <a:pt x="3207385" y="1445260"/>
                </a:cubicBezTo>
                <a:cubicBezTo>
                  <a:pt x="3057525" y="1534795"/>
                  <a:pt x="2915285" y="1775460"/>
                  <a:pt x="2927350" y="1948180"/>
                </a:cubicBezTo>
                <a:close/>
                <a:moveTo>
                  <a:pt x="3366135" y="1639570"/>
                </a:moveTo>
                <a:cubicBezTo>
                  <a:pt x="3312795" y="1656715"/>
                  <a:pt x="3267710" y="1693545"/>
                  <a:pt x="3234055" y="1746885"/>
                </a:cubicBezTo>
                <a:cubicBezTo>
                  <a:pt x="3197225" y="1805940"/>
                  <a:pt x="3180715" y="1878965"/>
                  <a:pt x="3187700" y="1947545"/>
                </a:cubicBezTo>
                <a:lnTo>
                  <a:pt x="3194685" y="1947545"/>
                </a:lnTo>
                <a:cubicBezTo>
                  <a:pt x="3194050" y="1945640"/>
                  <a:pt x="3194050" y="1944370"/>
                  <a:pt x="3194685" y="1942465"/>
                </a:cubicBezTo>
                <a:cubicBezTo>
                  <a:pt x="3183255" y="1792605"/>
                  <a:pt x="3274060" y="1646555"/>
                  <a:pt x="3428365" y="1633220"/>
                </a:cubicBezTo>
                <a:cubicBezTo>
                  <a:pt x="3437890" y="1630680"/>
                  <a:pt x="3451860" y="1628140"/>
                  <a:pt x="3463925" y="1625600"/>
                </a:cubicBezTo>
                <a:lnTo>
                  <a:pt x="3463925" y="1617980"/>
                </a:lnTo>
                <a:cubicBezTo>
                  <a:pt x="3458845" y="1619885"/>
                  <a:pt x="3453765" y="1621155"/>
                  <a:pt x="3449320" y="1621790"/>
                </a:cubicBezTo>
                <a:cubicBezTo>
                  <a:pt x="3422015" y="1629410"/>
                  <a:pt x="3390900" y="1631315"/>
                  <a:pt x="3366135" y="1639570"/>
                </a:cubicBezTo>
                <a:close/>
                <a:moveTo>
                  <a:pt x="3108960" y="1724660"/>
                </a:moveTo>
                <a:cubicBezTo>
                  <a:pt x="3070860" y="1798320"/>
                  <a:pt x="3053715" y="1880235"/>
                  <a:pt x="3060700" y="1948180"/>
                </a:cubicBezTo>
                <a:lnTo>
                  <a:pt x="3064510" y="1948180"/>
                </a:lnTo>
                <a:cubicBezTo>
                  <a:pt x="3057525" y="1880870"/>
                  <a:pt x="3075305" y="1800225"/>
                  <a:pt x="3112770" y="1726565"/>
                </a:cubicBezTo>
                <a:cubicBezTo>
                  <a:pt x="3158490" y="1637665"/>
                  <a:pt x="3225800" y="1572260"/>
                  <a:pt x="3302635" y="1542415"/>
                </a:cubicBezTo>
                <a:cubicBezTo>
                  <a:pt x="3368040" y="1517015"/>
                  <a:pt x="3420745" y="1488440"/>
                  <a:pt x="3464560" y="1459865"/>
                </a:cubicBezTo>
                <a:lnTo>
                  <a:pt x="3464560" y="1455420"/>
                </a:lnTo>
                <a:cubicBezTo>
                  <a:pt x="3420110" y="1484630"/>
                  <a:pt x="3368040" y="1513840"/>
                  <a:pt x="3301365" y="1539240"/>
                </a:cubicBezTo>
                <a:cubicBezTo>
                  <a:pt x="3223260" y="1568450"/>
                  <a:pt x="3155315" y="1634490"/>
                  <a:pt x="3108960" y="1724660"/>
                </a:cubicBezTo>
                <a:close/>
                <a:moveTo>
                  <a:pt x="2957195" y="1163320"/>
                </a:moveTo>
                <a:cubicBezTo>
                  <a:pt x="2832735" y="1340485"/>
                  <a:pt x="2649220" y="1667510"/>
                  <a:pt x="2526030" y="1929130"/>
                </a:cubicBezTo>
                <a:cubicBezTo>
                  <a:pt x="2523490" y="1935480"/>
                  <a:pt x="2520315" y="1941830"/>
                  <a:pt x="2517140" y="1947545"/>
                </a:cubicBezTo>
                <a:lnTo>
                  <a:pt x="2526030" y="1947545"/>
                </a:lnTo>
                <a:cubicBezTo>
                  <a:pt x="2530475" y="1937385"/>
                  <a:pt x="2534920" y="1924685"/>
                  <a:pt x="2536825" y="1923415"/>
                </a:cubicBezTo>
                <a:cubicBezTo>
                  <a:pt x="2764155" y="1449070"/>
                  <a:pt x="3070860" y="933450"/>
                  <a:pt x="3388995" y="680720"/>
                </a:cubicBezTo>
                <a:cubicBezTo>
                  <a:pt x="3416300" y="657860"/>
                  <a:pt x="3444875" y="642620"/>
                  <a:pt x="3463925" y="631825"/>
                </a:cubicBezTo>
                <a:lnTo>
                  <a:pt x="3463925" y="623570"/>
                </a:lnTo>
                <a:cubicBezTo>
                  <a:pt x="3300730" y="704850"/>
                  <a:pt x="3092450" y="969645"/>
                  <a:pt x="2957195" y="1163320"/>
                </a:cubicBezTo>
                <a:close/>
                <a:moveTo>
                  <a:pt x="3096895" y="352425"/>
                </a:moveTo>
                <a:cubicBezTo>
                  <a:pt x="2853055" y="626110"/>
                  <a:pt x="2787015" y="839470"/>
                  <a:pt x="2697480" y="1031875"/>
                </a:cubicBezTo>
                <a:cubicBezTo>
                  <a:pt x="2568575" y="1305560"/>
                  <a:pt x="2349500" y="1660525"/>
                  <a:pt x="2146935" y="1920240"/>
                </a:cubicBezTo>
                <a:cubicBezTo>
                  <a:pt x="2139950" y="1930400"/>
                  <a:pt x="2131060" y="1939925"/>
                  <a:pt x="2124710" y="1948180"/>
                </a:cubicBezTo>
                <a:lnTo>
                  <a:pt x="2129790" y="1948180"/>
                </a:lnTo>
                <a:cubicBezTo>
                  <a:pt x="2142490" y="1931670"/>
                  <a:pt x="2155825" y="1915795"/>
                  <a:pt x="2169795" y="1897380"/>
                </a:cubicBezTo>
                <a:cubicBezTo>
                  <a:pt x="2678430" y="1212850"/>
                  <a:pt x="2744470" y="896620"/>
                  <a:pt x="2846705" y="717550"/>
                </a:cubicBezTo>
                <a:cubicBezTo>
                  <a:pt x="2979420" y="465455"/>
                  <a:pt x="3227070" y="173990"/>
                  <a:pt x="3462020" y="72390"/>
                </a:cubicBezTo>
                <a:cubicBezTo>
                  <a:pt x="3462655" y="71755"/>
                  <a:pt x="3463925" y="71755"/>
                  <a:pt x="3464560" y="71120"/>
                </a:cubicBezTo>
                <a:lnTo>
                  <a:pt x="3464560" y="67310"/>
                </a:lnTo>
                <a:cubicBezTo>
                  <a:pt x="3343910" y="115570"/>
                  <a:pt x="3217545" y="220980"/>
                  <a:pt x="3096895" y="352425"/>
                </a:cubicBezTo>
                <a:close/>
                <a:moveTo>
                  <a:pt x="3154045" y="492760"/>
                </a:moveTo>
                <a:cubicBezTo>
                  <a:pt x="2945130" y="717550"/>
                  <a:pt x="2852420" y="927735"/>
                  <a:pt x="2761615" y="1107440"/>
                </a:cubicBezTo>
                <a:cubicBezTo>
                  <a:pt x="2675890" y="1272540"/>
                  <a:pt x="2565400" y="1466850"/>
                  <a:pt x="2443480" y="1664335"/>
                </a:cubicBezTo>
                <a:cubicBezTo>
                  <a:pt x="2386330" y="1757045"/>
                  <a:pt x="2289175" y="1906905"/>
                  <a:pt x="2264410" y="1947545"/>
                </a:cubicBezTo>
                <a:lnTo>
                  <a:pt x="2266315" y="1947545"/>
                </a:lnTo>
                <a:cubicBezTo>
                  <a:pt x="2273300" y="1937385"/>
                  <a:pt x="2286000" y="1919605"/>
                  <a:pt x="2304415" y="1891665"/>
                </a:cubicBezTo>
                <a:cubicBezTo>
                  <a:pt x="2659380" y="1341755"/>
                  <a:pt x="2726055" y="1172845"/>
                  <a:pt x="2903220" y="841375"/>
                </a:cubicBezTo>
                <a:cubicBezTo>
                  <a:pt x="3028950" y="622300"/>
                  <a:pt x="3248025" y="353695"/>
                  <a:pt x="3463925" y="255905"/>
                </a:cubicBezTo>
                <a:lnTo>
                  <a:pt x="3463925" y="251460"/>
                </a:lnTo>
                <a:cubicBezTo>
                  <a:pt x="3370580" y="291465"/>
                  <a:pt x="3260725" y="379095"/>
                  <a:pt x="3154045" y="492760"/>
                </a:cubicBezTo>
                <a:close/>
                <a:moveTo>
                  <a:pt x="1587500" y="566420"/>
                </a:moveTo>
                <a:cubicBezTo>
                  <a:pt x="1809115" y="405765"/>
                  <a:pt x="2021840" y="212725"/>
                  <a:pt x="2200910" y="0"/>
                </a:cubicBezTo>
                <a:lnTo>
                  <a:pt x="2197100" y="0"/>
                </a:lnTo>
                <a:cubicBezTo>
                  <a:pt x="2165350" y="36830"/>
                  <a:pt x="2131060" y="74930"/>
                  <a:pt x="2097405" y="110490"/>
                </a:cubicBezTo>
                <a:cubicBezTo>
                  <a:pt x="1774825" y="456565"/>
                  <a:pt x="1522730" y="598805"/>
                  <a:pt x="1330960" y="742315"/>
                </a:cubicBezTo>
                <a:cubicBezTo>
                  <a:pt x="871855" y="1095375"/>
                  <a:pt x="603250" y="1541780"/>
                  <a:pt x="367030" y="1946275"/>
                </a:cubicBezTo>
                <a:cubicBezTo>
                  <a:pt x="366395" y="1946910"/>
                  <a:pt x="366395" y="1946910"/>
                  <a:pt x="366395" y="1947545"/>
                </a:cubicBezTo>
                <a:lnTo>
                  <a:pt x="370840" y="1947545"/>
                </a:lnTo>
                <a:cubicBezTo>
                  <a:pt x="499745" y="1732915"/>
                  <a:pt x="612140" y="1528445"/>
                  <a:pt x="814705" y="1266825"/>
                </a:cubicBezTo>
                <a:cubicBezTo>
                  <a:pt x="1090930" y="917575"/>
                  <a:pt x="1295400" y="764540"/>
                  <a:pt x="1587500" y="566420"/>
                </a:cubicBezTo>
                <a:close/>
                <a:moveTo>
                  <a:pt x="2889885" y="1072515"/>
                </a:moveTo>
                <a:cubicBezTo>
                  <a:pt x="2639695" y="1511300"/>
                  <a:pt x="2481580" y="1783080"/>
                  <a:pt x="2393950" y="1948180"/>
                </a:cubicBezTo>
                <a:lnTo>
                  <a:pt x="2394585" y="1948180"/>
                </a:lnTo>
                <a:cubicBezTo>
                  <a:pt x="2541905" y="1699895"/>
                  <a:pt x="2745105" y="1321435"/>
                  <a:pt x="2943225" y="989965"/>
                </a:cubicBezTo>
                <a:cubicBezTo>
                  <a:pt x="3081020" y="769620"/>
                  <a:pt x="3275965" y="533400"/>
                  <a:pt x="3463290" y="441325"/>
                </a:cubicBezTo>
                <a:lnTo>
                  <a:pt x="3463290" y="437515"/>
                </a:lnTo>
                <a:cubicBezTo>
                  <a:pt x="3238500" y="549275"/>
                  <a:pt x="3023870" y="840105"/>
                  <a:pt x="2889885" y="1072515"/>
                </a:cubicBezTo>
                <a:close/>
                <a:moveTo>
                  <a:pt x="3344545" y="1809750"/>
                </a:moveTo>
                <a:cubicBezTo>
                  <a:pt x="3320415" y="1849120"/>
                  <a:pt x="3310255" y="1899285"/>
                  <a:pt x="3314065" y="1948180"/>
                </a:cubicBezTo>
                <a:lnTo>
                  <a:pt x="3317875" y="1948180"/>
                </a:lnTo>
                <a:cubicBezTo>
                  <a:pt x="3315335" y="1888490"/>
                  <a:pt x="3327400" y="1826895"/>
                  <a:pt x="3370580" y="1781810"/>
                </a:cubicBezTo>
                <a:cubicBezTo>
                  <a:pt x="3400425" y="1750695"/>
                  <a:pt x="3429000" y="1741170"/>
                  <a:pt x="3463925" y="1734820"/>
                </a:cubicBezTo>
                <a:lnTo>
                  <a:pt x="3463925" y="1730375"/>
                </a:lnTo>
                <a:cubicBezTo>
                  <a:pt x="3416300" y="1734820"/>
                  <a:pt x="3370580" y="1767205"/>
                  <a:pt x="3344545" y="1809750"/>
                </a:cubicBezTo>
                <a:close/>
                <a:moveTo>
                  <a:pt x="1918335" y="593725"/>
                </a:moveTo>
                <a:cubicBezTo>
                  <a:pt x="2093595" y="385445"/>
                  <a:pt x="2266315" y="187325"/>
                  <a:pt x="2413635" y="635"/>
                </a:cubicBezTo>
                <a:lnTo>
                  <a:pt x="2413000" y="635"/>
                </a:lnTo>
                <a:cubicBezTo>
                  <a:pt x="2279650" y="154305"/>
                  <a:pt x="2158365" y="308610"/>
                  <a:pt x="2013585" y="476885"/>
                </a:cubicBezTo>
                <a:cubicBezTo>
                  <a:pt x="1482090" y="1087120"/>
                  <a:pt x="1226820" y="1534160"/>
                  <a:pt x="890270" y="1918335"/>
                </a:cubicBezTo>
                <a:cubicBezTo>
                  <a:pt x="880745" y="1929130"/>
                  <a:pt x="871220" y="1938655"/>
                  <a:pt x="862330" y="1948180"/>
                </a:cubicBezTo>
                <a:lnTo>
                  <a:pt x="865505" y="1948180"/>
                </a:lnTo>
                <a:cubicBezTo>
                  <a:pt x="971550" y="1844040"/>
                  <a:pt x="1089025" y="1679575"/>
                  <a:pt x="1228090" y="1493520"/>
                </a:cubicBezTo>
                <a:cubicBezTo>
                  <a:pt x="1471930" y="1160780"/>
                  <a:pt x="1658620" y="897890"/>
                  <a:pt x="1918335" y="593725"/>
                </a:cubicBezTo>
                <a:close/>
                <a:moveTo>
                  <a:pt x="2390775" y="130175"/>
                </a:moveTo>
                <a:cubicBezTo>
                  <a:pt x="2425065" y="85725"/>
                  <a:pt x="2458720" y="42545"/>
                  <a:pt x="2492375" y="0"/>
                </a:cubicBezTo>
                <a:lnTo>
                  <a:pt x="2482850" y="0"/>
                </a:lnTo>
                <a:cubicBezTo>
                  <a:pt x="2456180" y="33020"/>
                  <a:pt x="2430780" y="66040"/>
                  <a:pt x="2403475" y="100330"/>
                </a:cubicBezTo>
                <a:cubicBezTo>
                  <a:pt x="1929765" y="710565"/>
                  <a:pt x="1456055" y="1543685"/>
                  <a:pt x="1013460" y="1947545"/>
                </a:cubicBezTo>
                <a:lnTo>
                  <a:pt x="1024890" y="1947545"/>
                </a:lnTo>
                <a:cubicBezTo>
                  <a:pt x="1036320" y="1937385"/>
                  <a:pt x="1048385" y="1926590"/>
                  <a:pt x="1056640" y="1918335"/>
                </a:cubicBezTo>
                <a:cubicBezTo>
                  <a:pt x="1141730" y="1837055"/>
                  <a:pt x="1238885" y="1726565"/>
                  <a:pt x="1355725" y="1577975"/>
                </a:cubicBezTo>
                <a:cubicBezTo>
                  <a:pt x="1684655" y="1166495"/>
                  <a:pt x="2040255" y="586740"/>
                  <a:pt x="2390775" y="130175"/>
                </a:cubicBezTo>
                <a:close/>
                <a:moveTo>
                  <a:pt x="1713230" y="553720"/>
                </a:moveTo>
                <a:cubicBezTo>
                  <a:pt x="1933575" y="368935"/>
                  <a:pt x="2124075" y="174625"/>
                  <a:pt x="2271395" y="0"/>
                </a:cubicBezTo>
                <a:lnTo>
                  <a:pt x="2267585" y="0"/>
                </a:lnTo>
                <a:cubicBezTo>
                  <a:pt x="2235835" y="36830"/>
                  <a:pt x="2204720" y="72390"/>
                  <a:pt x="2170430" y="109855"/>
                </a:cubicBezTo>
                <a:cubicBezTo>
                  <a:pt x="1931670" y="377825"/>
                  <a:pt x="1687195" y="568960"/>
                  <a:pt x="1501140" y="724535"/>
                </a:cubicBezTo>
                <a:cubicBezTo>
                  <a:pt x="1052195" y="1121410"/>
                  <a:pt x="797560" y="1562735"/>
                  <a:pt x="535305" y="1948180"/>
                </a:cubicBezTo>
                <a:lnTo>
                  <a:pt x="539750" y="1948180"/>
                </a:lnTo>
                <a:cubicBezTo>
                  <a:pt x="705485" y="1709420"/>
                  <a:pt x="839470" y="1477645"/>
                  <a:pt x="1054735" y="1206500"/>
                </a:cubicBezTo>
                <a:cubicBezTo>
                  <a:pt x="1270000" y="933450"/>
                  <a:pt x="1457960" y="754380"/>
                  <a:pt x="1713230" y="553720"/>
                </a:cubicBezTo>
                <a:close/>
                <a:moveTo>
                  <a:pt x="1553845" y="1565275"/>
                </a:moveTo>
                <a:cubicBezTo>
                  <a:pt x="2159000" y="810895"/>
                  <a:pt x="2157095" y="547370"/>
                  <a:pt x="2564765" y="0"/>
                </a:cubicBezTo>
                <a:lnTo>
                  <a:pt x="2561590" y="0"/>
                </a:lnTo>
                <a:cubicBezTo>
                  <a:pt x="2540000" y="28575"/>
                  <a:pt x="2519045" y="57785"/>
                  <a:pt x="2496820" y="88900"/>
                </a:cubicBezTo>
                <a:cubicBezTo>
                  <a:pt x="2425065" y="189865"/>
                  <a:pt x="2351405" y="302895"/>
                  <a:pt x="2280285" y="427990"/>
                </a:cubicBezTo>
                <a:cubicBezTo>
                  <a:pt x="2200910" y="569595"/>
                  <a:pt x="2139315" y="695960"/>
                  <a:pt x="2061845" y="824865"/>
                </a:cubicBezTo>
                <a:cubicBezTo>
                  <a:pt x="1826895" y="1224915"/>
                  <a:pt x="1471295" y="1720850"/>
                  <a:pt x="1167130" y="1947545"/>
                </a:cubicBezTo>
                <a:lnTo>
                  <a:pt x="1174115" y="1947545"/>
                </a:lnTo>
                <a:cubicBezTo>
                  <a:pt x="1283335" y="1866265"/>
                  <a:pt x="1411605" y="1737360"/>
                  <a:pt x="1553845" y="1565275"/>
                </a:cubicBezTo>
                <a:close/>
                <a:moveTo>
                  <a:pt x="1771015" y="610235"/>
                </a:moveTo>
                <a:cubicBezTo>
                  <a:pt x="1985010" y="403225"/>
                  <a:pt x="2192020" y="186055"/>
                  <a:pt x="2341245" y="0"/>
                </a:cubicBezTo>
                <a:lnTo>
                  <a:pt x="2340610" y="0"/>
                </a:lnTo>
                <a:cubicBezTo>
                  <a:pt x="2231390" y="123825"/>
                  <a:pt x="2112645" y="262255"/>
                  <a:pt x="1979295" y="398145"/>
                </a:cubicBezTo>
                <a:cubicBezTo>
                  <a:pt x="1917065" y="462280"/>
                  <a:pt x="1852930" y="527050"/>
                  <a:pt x="1785620" y="591185"/>
                </a:cubicBezTo>
                <a:cubicBezTo>
                  <a:pt x="1305560" y="1047750"/>
                  <a:pt x="1061720" y="1476375"/>
                  <a:pt x="718185" y="1926590"/>
                </a:cubicBezTo>
                <a:cubicBezTo>
                  <a:pt x="710565" y="1935480"/>
                  <a:pt x="704850" y="1942465"/>
                  <a:pt x="701040" y="1947545"/>
                </a:cubicBezTo>
                <a:lnTo>
                  <a:pt x="706120" y="1947545"/>
                </a:lnTo>
                <a:cubicBezTo>
                  <a:pt x="709930" y="1943100"/>
                  <a:pt x="715010" y="1936750"/>
                  <a:pt x="720725" y="1929765"/>
                </a:cubicBezTo>
                <a:cubicBezTo>
                  <a:pt x="1051560" y="1493520"/>
                  <a:pt x="1320165" y="1039495"/>
                  <a:pt x="1771015" y="610235"/>
                </a:cubicBezTo>
                <a:close/>
                <a:moveTo>
                  <a:pt x="1946275" y="1548765"/>
                </a:moveTo>
                <a:cubicBezTo>
                  <a:pt x="2112010" y="1367790"/>
                  <a:pt x="2251075" y="1163320"/>
                  <a:pt x="2352675" y="953135"/>
                </a:cubicBezTo>
                <a:cubicBezTo>
                  <a:pt x="2557145" y="525780"/>
                  <a:pt x="2478405" y="405130"/>
                  <a:pt x="2726690" y="0"/>
                </a:cubicBezTo>
                <a:lnTo>
                  <a:pt x="2722245" y="0"/>
                </a:lnTo>
                <a:cubicBezTo>
                  <a:pt x="2719705" y="4445"/>
                  <a:pt x="2717800" y="8890"/>
                  <a:pt x="2715895" y="10795"/>
                </a:cubicBezTo>
                <a:cubicBezTo>
                  <a:pt x="2642235" y="131445"/>
                  <a:pt x="2585085" y="255270"/>
                  <a:pt x="2542540" y="385445"/>
                </a:cubicBezTo>
                <a:cubicBezTo>
                  <a:pt x="2492375" y="553720"/>
                  <a:pt x="2461260" y="708660"/>
                  <a:pt x="2388235" y="866775"/>
                </a:cubicBezTo>
                <a:cubicBezTo>
                  <a:pt x="2208530" y="1291590"/>
                  <a:pt x="1810385" y="1767205"/>
                  <a:pt x="1436370" y="1947545"/>
                </a:cubicBezTo>
                <a:lnTo>
                  <a:pt x="1442085" y="1947545"/>
                </a:lnTo>
                <a:cubicBezTo>
                  <a:pt x="1591945" y="1885315"/>
                  <a:pt x="1803400" y="1705610"/>
                  <a:pt x="1946275" y="1548765"/>
                </a:cubicBezTo>
                <a:close/>
                <a:moveTo>
                  <a:pt x="2035175" y="1589405"/>
                </a:moveTo>
                <a:cubicBezTo>
                  <a:pt x="2248535" y="1341755"/>
                  <a:pt x="2435225" y="1036320"/>
                  <a:pt x="2538095" y="727075"/>
                </a:cubicBezTo>
                <a:cubicBezTo>
                  <a:pt x="2624455" y="421640"/>
                  <a:pt x="2696210" y="242570"/>
                  <a:pt x="2877820" y="635"/>
                </a:cubicBezTo>
                <a:lnTo>
                  <a:pt x="2874010" y="635"/>
                </a:lnTo>
                <a:cubicBezTo>
                  <a:pt x="2873375" y="1270"/>
                  <a:pt x="2872740" y="2540"/>
                  <a:pt x="2872105" y="3175"/>
                </a:cubicBezTo>
                <a:cubicBezTo>
                  <a:pt x="2820035" y="72390"/>
                  <a:pt x="2773045" y="143510"/>
                  <a:pt x="2729865" y="219710"/>
                </a:cubicBezTo>
                <a:cubicBezTo>
                  <a:pt x="2573655" y="495300"/>
                  <a:pt x="2569210" y="683260"/>
                  <a:pt x="2463165" y="913130"/>
                </a:cubicBezTo>
                <a:cubicBezTo>
                  <a:pt x="2293620" y="1302385"/>
                  <a:pt x="1960880" y="1734820"/>
                  <a:pt x="1637030" y="1948815"/>
                </a:cubicBezTo>
                <a:lnTo>
                  <a:pt x="1644015" y="1948815"/>
                </a:lnTo>
                <a:cubicBezTo>
                  <a:pt x="1788160" y="1851025"/>
                  <a:pt x="1904365" y="1739265"/>
                  <a:pt x="2035175" y="1589405"/>
                </a:cubicBezTo>
                <a:close/>
                <a:moveTo>
                  <a:pt x="2419985" y="1200785"/>
                </a:moveTo>
                <a:cubicBezTo>
                  <a:pt x="2515870" y="1032510"/>
                  <a:pt x="2588895" y="866775"/>
                  <a:pt x="2637790" y="708660"/>
                </a:cubicBezTo>
                <a:cubicBezTo>
                  <a:pt x="2738755" y="379095"/>
                  <a:pt x="2922270" y="140970"/>
                  <a:pt x="3056890" y="635"/>
                </a:cubicBezTo>
                <a:lnTo>
                  <a:pt x="3046730" y="635"/>
                </a:lnTo>
                <a:cubicBezTo>
                  <a:pt x="2911475" y="142875"/>
                  <a:pt x="2731135" y="379730"/>
                  <a:pt x="2630805" y="706755"/>
                </a:cubicBezTo>
                <a:cubicBezTo>
                  <a:pt x="2582545" y="864870"/>
                  <a:pt x="2509520" y="1029970"/>
                  <a:pt x="2413635" y="1197610"/>
                </a:cubicBezTo>
                <a:cubicBezTo>
                  <a:pt x="2329815" y="1344930"/>
                  <a:pt x="2228215" y="1493520"/>
                  <a:pt x="2120265" y="1627505"/>
                </a:cubicBezTo>
                <a:cubicBezTo>
                  <a:pt x="2014220" y="1758950"/>
                  <a:pt x="1906270" y="1870075"/>
                  <a:pt x="1812290" y="1948180"/>
                </a:cubicBezTo>
                <a:lnTo>
                  <a:pt x="1823720" y="1948180"/>
                </a:lnTo>
                <a:cubicBezTo>
                  <a:pt x="1825625" y="1946275"/>
                  <a:pt x="1828165" y="1944370"/>
                  <a:pt x="1830070" y="1942465"/>
                </a:cubicBezTo>
                <a:cubicBezTo>
                  <a:pt x="1924050" y="1862455"/>
                  <a:pt x="2026285" y="1755140"/>
                  <a:pt x="2125980" y="1631950"/>
                </a:cubicBezTo>
                <a:cubicBezTo>
                  <a:pt x="2233930" y="1497965"/>
                  <a:pt x="2335530" y="1348740"/>
                  <a:pt x="2419985" y="1200785"/>
                </a:cubicBezTo>
                <a:close/>
                <a:moveTo>
                  <a:pt x="1750060" y="1557020"/>
                </a:moveTo>
                <a:cubicBezTo>
                  <a:pt x="1957070" y="1318895"/>
                  <a:pt x="2148840" y="1025525"/>
                  <a:pt x="2282825" y="730250"/>
                </a:cubicBezTo>
                <a:cubicBezTo>
                  <a:pt x="2320925" y="648335"/>
                  <a:pt x="2350135" y="568325"/>
                  <a:pt x="2382520" y="485140"/>
                </a:cubicBezTo>
                <a:cubicBezTo>
                  <a:pt x="2449195" y="318770"/>
                  <a:pt x="2541270" y="152400"/>
                  <a:pt x="2644775" y="635"/>
                </a:cubicBezTo>
                <a:lnTo>
                  <a:pt x="2640965" y="635"/>
                </a:lnTo>
                <a:cubicBezTo>
                  <a:pt x="2602865" y="55245"/>
                  <a:pt x="2567305" y="112395"/>
                  <a:pt x="2533650" y="169545"/>
                </a:cubicBezTo>
                <a:cubicBezTo>
                  <a:pt x="2390140" y="406400"/>
                  <a:pt x="2330450" y="654050"/>
                  <a:pt x="2199005" y="893445"/>
                </a:cubicBezTo>
                <a:cubicBezTo>
                  <a:pt x="1998345" y="1278890"/>
                  <a:pt x="1640840" y="1744980"/>
                  <a:pt x="1307465" y="1948180"/>
                </a:cubicBezTo>
                <a:lnTo>
                  <a:pt x="1314450" y="1948180"/>
                </a:lnTo>
                <a:cubicBezTo>
                  <a:pt x="1478280" y="1844675"/>
                  <a:pt x="1600835" y="1724660"/>
                  <a:pt x="1750060" y="1557020"/>
                </a:cubicBezTo>
                <a:close/>
                <a:moveTo>
                  <a:pt x="3262630" y="6985"/>
                </a:moveTo>
                <a:cubicBezTo>
                  <a:pt x="3265805" y="4445"/>
                  <a:pt x="3268345" y="2540"/>
                  <a:pt x="3271520" y="0"/>
                </a:cubicBezTo>
                <a:lnTo>
                  <a:pt x="3266440" y="0"/>
                </a:lnTo>
                <a:cubicBezTo>
                  <a:pt x="3082290" y="136525"/>
                  <a:pt x="2915285" y="346710"/>
                  <a:pt x="2804160" y="554355"/>
                </a:cubicBezTo>
                <a:cubicBezTo>
                  <a:pt x="2742565" y="664845"/>
                  <a:pt x="2701290" y="788035"/>
                  <a:pt x="2662555" y="888365"/>
                </a:cubicBezTo>
                <a:cubicBezTo>
                  <a:pt x="2531745" y="1214755"/>
                  <a:pt x="2273935" y="1626870"/>
                  <a:pt x="2009140" y="1913255"/>
                </a:cubicBezTo>
                <a:cubicBezTo>
                  <a:pt x="1997710" y="1925320"/>
                  <a:pt x="1986915" y="1936750"/>
                  <a:pt x="1976120" y="1947545"/>
                </a:cubicBezTo>
                <a:lnTo>
                  <a:pt x="1978660" y="1947545"/>
                </a:lnTo>
                <a:cubicBezTo>
                  <a:pt x="2273935" y="1651000"/>
                  <a:pt x="2576830" y="1150620"/>
                  <a:pt x="2700020" y="798195"/>
                </a:cubicBezTo>
                <a:cubicBezTo>
                  <a:pt x="2805430" y="498475"/>
                  <a:pt x="3008630" y="203200"/>
                  <a:pt x="3262630" y="6985"/>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3106631" y="-281576"/>
            <a:ext cx="2930737" cy="288210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txBox="1"/>
          <p:nvPr/>
        </p:nvSpPr>
        <p:spPr>
          <a:xfrm>
            <a:off x="3593400" y="763111"/>
            <a:ext cx="1957200" cy="647400"/>
          </a:xfrm>
          <a:prstGeom prst="rect">
            <a:avLst/>
          </a:prstGeom>
          <a:noFill/>
          <a:ln>
            <a:noFill/>
          </a:ln>
          <a:effectLst>
            <a:outerShdw dist="38100" dir="5400000" algn="bl" rotWithShape="0">
              <a:schemeClr val="accent1">
                <a:alpha val="25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4800">
                <a:solidFill>
                  <a:schemeClr val="lt2"/>
                </a:solidFill>
                <a:latin typeface="Quantico"/>
                <a:ea typeface="Quantico"/>
                <a:cs typeface="Quantico"/>
                <a:sym typeface="Quantico"/>
              </a:rPr>
              <a:t>“</a:t>
            </a:r>
            <a:endParaRPr sz="4800">
              <a:solidFill>
                <a:schemeClr val="lt2"/>
              </a:solidFill>
              <a:latin typeface="Quantico"/>
              <a:ea typeface="Quantico"/>
              <a:cs typeface="Quantico"/>
              <a:sym typeface="Quantico"/>
            </a:endParaRPr>
          </a:p>
        </p:txBody>
      </p:sp>
      <p:sp>
        <p:nvSpPr>
          <p:cNvPr id="26" name="Google Shape;26;p4"/>
          <p:cNvSpPr/>
          <p:nvPr/>
        </p:nvSpPr>
        <p:spPr>
          <a:xfrm rot="5400000">
            <a:off x="4239769" y="687212"/>
            <a:ext cx="666900" cy="666900"/>
          </a:xfrm>
          <a:prstGeom prst="rect">
            <a:avLst/>
          </a:prstGeom>
          <a:noFill/>
          <a:ln w="9525" cap="flat" cmpd="sng">
            <a:solidFill>
              <a:schemeClr val="lt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27;p4"/>
          <p:cNvCxnSpPr>
            <a:stCxn id="26" idx="1"/>
          </p:cNvCxnSpPr>
          <p:nvPr/>
        </p:nvCxnSpPr>
        <p:spPr>
          <a:xfrm rot="10800000">
            <a:off x="4573219" y="-88"/>
            <a:ext cx="0" cy="687300"/>
          </a:xfrm>
          <a:prstGeom prst="straightConnector1">
            <a:avLst/>
          </a:prstGeom>
          <a:noFill/>
          <a:ln w="9525" cap="flat" cmpd="sng">
            <a:solidFill>
              <a:schemeClr val="lt2"/>
            </a:solidFill>
            <a:prstDash val="solid"/>
            <a:miter lim="8000"/>
            <a:headEnd type="none" w="med" len="med"/>
            <a:tailEnd type="none" w="med" len="med"/>
          </a:ln>
        </p:spPr>
      </p:cxnSp>
      <p:sp>
        <p:nvSpPr>
          <p:cNvPr id="28" name="Google Shape;28;p4"/>
          <p:cNvSpPr txBox="1">
            <a:spLocks noGrp="1"/>
          </p:cNvSpPr>
          <p:nvPr>
            <p:ph type="body" idx="1"/>
          </p:nvPr>
        </p:nvSpPr>
        <p:spPr>
          <a:xfrm>
            <a:off x="975250" y="1780800"/>
            <a:ext cx="7193400" cy="819900"/>
          </a:xfrm>
          <a:prstGeom prst="rect">
            <a:avLst/>
          </a:prstGeom>
        </p:spPr>
        <p:txBody>
          <a:bodyPr spcFirstLastPara="1" wrap="square" lIns="0" tIns="0" rIns="0" bIns="0" anchor="t" anchorCtr="0">
            <a:noAutofit/>
          </a:bodyPr>
          <a:lstStyle>
            <a:lvl1pPr marL="457200" lvl="0" indent="-431800" algn="ctr" rtl="0">
              <a:spcBef>
                <a:spcPts val="600"/>
              </a:spcBef>
              <a:spcAft>
                <a:spcPts val="0"/>
              </a:spcAft>
              <a:buSzPts val="3200"/>
              <a:buChar char="▫"/>
              <a:defRPr sz="3200"/>
            </a:lvl1pPr>
            <a:lvl2pPr marL="914400" lvl="1" indent="-431800" algn="ctr" rtl="0">
              <a:spcBef>
                <a:spcPts val="0"/>
              </a:spcBef>
              <a:spcAft>
                <a:spcPts val="0"/>
              </a:spcAft>
              <a:buSzPts val="3200"/>
              <a:buChar char="▫"/>
              <a:defRPr sz="3200"/>
            </a:lvl2pPr>
            <a:lvl3pPr marL="1371600" lvl="2" indent="-431800" algn="ctr" rtl="0">
              <a:spcBef>
                <a:spcPts val="0"/>
              </a:spcBef>
              <a:spcAft>
                <a:spcPts val="0"/>
              </a:spcAft>
              <a:buSzPts val="3200"/>
              <a:buChar char="▫"/>
              <a:defRPr sz="3200"/>
            </a:lvl3pPr>
            <a:lvl4pPr marL="1828800" lvl="3" indent="-431800" algn="ctr" rtl="0">
              <a:spcBef>
                <a:spcPts val="0"/>
              </a:spcBef>
              <a:spcAft>
                <a:spcPts val="0"/>
              </a:spcAft>
              <a:buSzPts val="3200"/>
              <a:buChar char="▫"/>
              <a:defRPr sz="3200"/>
            </a:lvl4pPr>
            <a:lvl5pPr marL="2286000" lvl="4" indent="-431800" algn="ctr" rtl="0">
              <a:spcBef>
                <a:spcPts val="0"/>
              </a:spcBef>
              <a:spcAft>
                <a:spcPts val="0"/>
              </a:spcAft>
              <a:buSzPts val="3200"/>
              <a:buChar char="▫"/>
              <a:defRPr sz="3200"/>
            </a:lvl5pPr>
            <a:lvl6pPr marL="2743200" lvl="5" indent="-431800" algn="ctr" rtl="0">
              <a:spcBef>
                <a:spcPts val="0"/>
              </a:spcBef>
              <a:spcAft>
                <a:spcPts val="0"/>
              </a:spcAft>
              <a:buSzPts val="3200"/>
              <a:buChar char="▫"/>
              <a:defRPr sz="3200"/>
            </a:lvl6pPr>
            <a:lvl7pPr marL="3200400" lvl="6" indent="-431800" algn="ctr" rtl="0">
              <a:spcBef>
                <a:spcPts val="0"/>
              </a:spcBef>
              <a:spcAft>
                <a:spcPts val="0"/>
              </a:spcAft>
              <a:buSzPts val="3200"/>
              <a:buChar char="▫"/>
              <a:defRPr sz="3200"/>
            </a:lvl7pPr>
            <a:lvl8pPr marL="3657600" lvl="7" indent="-431800" algn="ctr" rtl="0">
              <a:spcBef>
                <a:spcPts val="0"/>
              </a:spcBef>
              <a:spcAft>
                <a:spcPts val="0"/>
              </a:spcAft>
              <a:buSzPts val="3200"/>
              <a:buChar char="▫"/>
              <a:defRPr sz="3200"/>
            </a:lvl8pPr>
            <a:lvl9pPr marL="4114800" lvl="8" indent="-431800" algn="ctr">
              <a:spcBef>
                <a:spcPts val="0"/>
              </a:spcBef>
              <a:spcAft>
                <a:spcPts val="0"/>
              </a:spcAft>
              <a:buSzPts val="3200"/>
              <a:buChar char="▫"/>
              <a:defRPr sz="3200"/>
            </a:lvl9pPr>
          </a:lstStyle>
          <a:p>
            <a:endParaRPr/>
          </a:p>
        </p:txBody>
      </p:sp>
      <p:sp>
        <p:nvSpPr>
          <p:cNvPr id="29" name="Google Shape;29;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sp>
        <p:nvSpPr>
          <p:cNvPr id="31" name="Google Shape;31;p5"/>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08303F">
                  <a:alpha val="12549"/>
                  <a:alpha val="15080"/>
                </a:srgbClr>
              </a:gs>
              <a:gs pos="100000">
                <a:srgbClr val="000000">
                  <a:alpha val="30980"/>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5"/>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4" name="Google Shape;34;p5"/>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
        <p:nvSpPr>
          <p:cNvPr id="35" name="Google Shape;35;p5"/>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5"/>
          <p:cNvSpPr txBox="1">
            <a:spLocks noGrp="1"/>
          </p:cNvSpPr>
          <p:nvPr>
            <p:ph type="body" idx="1"/>
          </p:nvPr>
        </p:nvSpPr>
        <p:spPr>
          <a:xfrm>
            <a:off x="975250" y="1575121"/>
            <a:ext cx="7193400" cy="2702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7" name="Google Shape;3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8"/>
        <p:cNvGrpSpPr/>
        <p:nvPr/>
      </p:nvGrpSpPr>
      <p:grpSpPr>
        <a:xfrm>
          <a:off x="0" y="0"/>
          <a:ext cx="0" cy="0"/>
          <a:chOff x="0" y="0"/>
          <a:chExt cx="0" cy="0"/>
        </a:xfrm>
      </p:grpSpPr>
      <p:sp>
        <p:nvSpPr>
          <p:cNvPr id="39" name="Google Shape;39;p6"/>
          <p:cNvSpPr/>
          <p:nvPr/>
        </p:nvSpPr>
        <p:spPr>
          <a:xfrm>
            <a:off x="0" y="0"/>
            <a:ext cx="9148112" cy="5141674"/>
          </a:xfrm>
          <a:custGeom>
            <a:avLst/>
            <a:gdLst/>
            <a:ahLst/>
            <a:cxnLst/>
            <a:rect l="l" t="t" r="r" b="b"/>
            <a:pathLst>
              <a:path w="3465194" h="1949450" extrusionOk="0">
                <a:moveTo>
                  <a:pt x="1240790" y="899160"/>
                </a:moveTo>
                <a:cubicBezTo>
                  <a:pt x="1471930" y="709930"/>
                  <a:pt x="1558290" y="455930"/>
                  <a:pt x="1490980" y="164465"/>
                </a:cubicBezTo>
                <a:cubicBezTo>
                  <a:pt x="1480185" y="116205"/>
                  <a:pt x="1461135" y="56515"/>
                  <a:pt x="1437005" y="635"/>
                </a:cubicBezTo>
                <a:lnTo>
                  <a:pt x="1433195" y="635"/>
                </a:lnTo>
                <a:cubicBezTo>
                  <a:pt x="1493520" y="151130"/>
                  <a:pt x="1535430" y="309880"/>
                  <a:pt x="1491615" y="511175"/>
                </a:cubicBezTo>
                <a:cubicBezTo>
                  <a:pt x="1453515" y="671195"/>
                  <a:pt x="1355725" y="810895"/>
                  <a:pt x="1201420" y="925830"/>
                </a:cubicBezTo>
                <a:cubicBezTo>
                  <a:pt x="1139190" y="972820"/>
                  <a:pt x="1052830" y="1019810"/>
                  <a:pt x="982980" y="1064895"/>
                </a:cubicBezTo>
                <a:cubicBezTo>
                  <a:pt x="767080" y="1202055"/>
                  <a:pt x="607060" y="1312545"/>
                  <a:pt x="439420" y="1486535"/>
                </a:cubicBezTo>
                <a:cubicBezTo>
                  <a:pt x="316865" y="1616710"/>
                  <a:pt x="211455" y="1769745"/>
                  <a:pt x="141605" y="1948180"/>
                </a:cubicBezTo>
                <a:lnTo>
                  <a:pt x="144780" y="1948180"/>
                </a:lnTo>
                <a:cubicBezTo>
                  <a:pt x="160655" y="1909445"/>
                  <a:pt x="177165" y="1874520"/>
                  <a:pt x="194945" y="1838325"/>
                </a:cubicBezTo>
                <a:cubicBezTo>
                  <a:pt x="464185" y="1296670"/>
                  <a:pt x="1050290" y="1059180"/>
                  <a:pt x="1240790" y="899160"/>
                </a:cubicBezTo>
                <a:close/>
                <a:moveTo>
                  <a:pt x="1352550" y="896620"/>
                </a:moveTo>
                <a:cubicBezTo>
                  <a:pt x="1604645" y="687070"/>
                  <a:pt x="1678940" y="407035"/>
                  <a:pt x="1608455" y="110490"/>
                </a:cubicBezTo>
                <a:cubicBezTo>
                  <a:pt x="1602105" y="84455"/>
                  <a:pt x="1585595" y="26035"/>
                  <a:pt x="1575435" y="1270"/>
                </a:cubicBezTo>
                <a:lnTo>
                  <a:pt x="1570990" y="1270"/>
                </a:lnTo>
                <a:cubicBezTo>
                  <a:pt x="1624330" y="156845"/>
                  <a:pt x="1656715" y="318770"/>
                  <a:pt x="1602740" y="521335"/>
                </a:cubicBezTo>
                <a:cubicBezTo>
                  <a:pt x="1479550" y="931545"/>
                  <a:pt x="1117600" y="1015365"/>
                  <a:pt x="817880" y="1231265"/>
                </a:cubicBezTo>
                <a:cubicBezTo>
                  <a:pt x="530860" y="1428115"/>
                  <a:pt x="316865" y="1648460"/>
                  <a:pt x="193040" y="1948815"/>
                </a:cubicBezTo>
                <a:lnTo>
                  <a:pt x="195580" y="1948815"/>
                </a:lnTo>
                <a:cubicBezTo>
                  <a:pt x="207010" y="1922780"/>
                  <a:pt x="217805" y="1898650"/>
                  <a:pt x="230505" y="1873885"/>
                </a:cubicBezTo>
                <a:cubicBezTo>
                  <a:pt x="526415" y="1273810"/>
                  <a:pt x="1164590" y="1068705"/>
                  <a:pt x="1352550" y="896620"/>
                </a:cubicBezTo>
                <a:close/>
                <a:moveTo>
                  <a:pt x="1708150" y="1045210"/>
                </a:moveTo>
                <a:cubicBezTo>
                  <a:pt x="2050415" y="843280"/>
                  <a:pt x="2287905" y="509905"/>
                  <a:pt x="2258060" y="62230"/>
                </a:cubicBezTo>
                <a:cubicBezTo>
                  <a:pt x="2256155" y="47625"/>
                  <a:pt x="2254885" y="17145"/>
                  <a:pt x="2252345" y="635"/>
                </a:cubicBezTo>
                <a:lnTo>
                  <a:pt x="2248535" y="635"/>
                </a:lnTo>
                <a:cubicBezTo>
                  <a:pt x="2258060" y="88900"/>
                  <a:pt x="2269490" y="228600"/>
                  <a:pt x="2224405" y="396240"/>
                </a:cubicBezTo>
                <a:cubicBezTo>
                  <a:pt x="2130425" y="747395"/>
                  <a:pt x="1869440" y="977900"/>
                  <a:pt x="1542415" y="1127760"/>
                </a:cubicBezTo>
                <a:cubicBezTo>
                  <a:pt x="993775" y="1341120"/>
                  <a:pt x="651510" y="1556385"/>
                  <a:pt x="437515" y="1934845"/>
                </a:cubicBezTo>
                <a:cubicBezTo>
                  <a:pt x="434340" y="1939925"/>
                  <a:pt x="431800" y="1944370"/>
                  <a:pt x="429895" y="1948180"/>
                </a:cubicBezTo>
                <a:lnTo>
                  <a:pt x="433070" y="1948180"/>
                </a:lnTo>
                <a:cubicBezTo>
                  <a:pt x="476885" y="1874520"/>
                  <a:pt x="514350" y="1812290"/>
                  <a:pt x="562610" y="1754505"/>
                </a:cubicBezTo>
                <a:cubicBezTo>
                  <a:pt x="949960" y="1285875"/>
                  <a:pt x="1455420" y="1207135"/>
                  <a:pt x="1708150" y="1045210"/>
                </a:cubicBezTo>
                <a:close/>
                <a:moveTo>
                  <a:pt x="975360" y="871855"/>
                </a:moveTo>
                <a:cubicBezTo>
                  <a:pt x="1087755" y="805815"/>
                  <a:pt x="1174750" y="727710"/>
                  <a:pt x="1233805" y="638175"/>
                </a:cubicBezTo>
                <a:cubicBezTo>
                  <a:pt x="1283970" y="562610"/>
                  <a:pt x="1314450" y="478155"/>
                  <a:pt x="1324610" y="387985"/>
                </a:cubicBezTo>
                <a:cubicBezTo>
                  <a:pt x="1343660" y="215265"/>
                  <a:pt x="1282700" y="66675"/>
                  <a:pt x="1249045" y="635"/>
                </a:cubicBezTo>
                <a:lnTo>
                  <a:pt x="1240790" y="635"/>
                </a:lnTo>
                <a:cubicBezTo>
                  <a:pt x="1242060" y="3175"/>
                  <a:pt x="1243330" y="5080"/>
                  <a:pt x="1244600" y="7620"/>
                </a:cubicBezTo>
                <a:cubicBezTo>
                  <a:pt x="1267460" y="54610"/>
                  <a:pt x="1298575" y="129540"/>
                  <a:pt x="1313180" y="222885"/>
                </a:cubicBezTo>
                <a:cubicBezTo>
                  <a:pt x="1341755" y="407670"/>
                  <a:pt x="1305560" y="669290"/>
                  <a:pt x="972185" y="865505"/>
                </a:cubicBezTo>
                <a:cubicBezTo>
                  <a:pt x="640715" y="1059815"/>
                  <a:pt x="417830" y="1212215"/>
                  <a:pt x="256540" y="1415415"/>
                </a:cubicBezTo>
                <a:cubicBezTo>
                  <a:pt x="138430" y="1564005"/>
                  <a:pt x="58420" y="1734820"/>
                  <a:pt x="10160" y="1948180"/>
                </a:cubicBezTo>
                <a:lnTo>
                  <a:pt x="17780" y="1948180"/>
                </a:lnTo>
                <a:cubicBezTo>
                  <a:pt x="66040" y="1736725"/>
                  <a:pt x="145415" y="1566545"/>
                  <a:pt x="262255" y="1419225"/>
                </a:cubicBezTo>
                <a:cubicBezTo>
                  <a:pt x="422275" y="1217295"/>
                  <a:pt x="645160" y="1065530"/>
                  <a:pt x="975360" y="871855"/>
                </a:cubicBezTo>
                <a:close/>
                <a:moveTo>
                  <a:pt x="1041400" y="930910"/>
                </a:moveTo>
                <a:cubicBezTo>
                  <a:pt x="1567815" y="617855"/>
                  <a:pt x="1413510" y="155575"/>
                  <a:pt x="1341755" y="635"/>
                </a:cubicBezTo>
                <a:lnTo>
                  <a:pt x="1337310" y="635"/>
                </a:lnTo>
                <a:cubicBezTo>
                  <a:pt x="1370330" y="71120"/>
                  <a:pt x="1407795" y="177800"/>
                  <a:pt x="1414145" y="297815"/>
                </a:cubicBezTo>
                <a:cubicBezTo>
                  <a:pt x="1420495" y="412750"/>
                  <a:pt x="1398905" y="520700"/>
                  <a:pt x="1348740" y="617855"/>
                </a:cubicBezTo>
                <a:cubicBezTo>
                  <a:pt x="1287145" y="737870"/>
                  <a:pt x="1183005" y="842010"/>
                  <a:pt x="1038860" y="927735"/>
                </a:cubicBezTo>
                <a:cubicBezTo>
                  <a:pt x="700405" y="1129030"/>
                  <a:pt x="455930" y="1299845"/>
                  <a:pt x="283210" y="1529080"/>
                </a:cubicBezTo>
                <a:cubicBezTo>
                  <a:pt x="191135" y="1651000"/>
                  <a:pt x="120650" y="1788160"/>
                  <a:pt x="69215" y="1948815"/>
                </a:cubicBezTo>
                <a:lnTo>
                  <a:pt x="73025" y="1948815"/>
                </a:lnTo>
                <a:cubicBezTo>
                  <a:pt x="124460" y="1789430"/>
                  <a:pt x="194310" y="1652905"/>
                  <a:pt x="286385" y="1531620"/>
                </a:cubicBezTo>
                <a:cubicBezTo>
                  <a:pt x="459105" y="1302385"/>
                  <a:pt x="703580" y="1131570"/>
                  <a:pt x="1041400" y="930910"/>
                </a:cubicBezTo>
                <a:close/>
                <a:moveTo>
                  <a:pt x="1423670" y="927735"/>
                </a:moveTo>
                <a:cubicBezTo>
                  <a:pt x="1691005" y="723900"/>
                  <a:pt x="1816100" y="422910"/>
                  <a:pt x="1728470" y="61595"/>
                </a:cubicBezTo>
                <a:cubicBezTo>
                  <a:pt x="1724660" y="48260"/>
                  <a:pt x="1717675" y="17780"/>
                  <a:pt x="1711960" y="1270"/>
                </a:cubicBezTo>
                <a:lnTo>
                  <a:pt x="1707515" y="1270"/>
                </a:lnTo>
                <a:cubicBezTo>
                  <a:pt x="1731645" y="76835"/>
                  <a:pt x="1758315" y="193675"/>
                  <a:pt x="1751330" y="327025"/>
                </a:cubicBezTo>
                <a:cubicBezTo>
                  <a:pt x="1720850" y="889000"/>
                  <a:pt x="1174115" y="1058545"/>
                  <a:pt x="1025525" y="1156335"/>
                </a:cubicBezTo>
                <a:cubicBezTo>
                  <a:pt x="636270" y="1382395"/>
                  <a:pt x="396875" y="1610995"/>
                  <a:pt x="245110" y="1939925"/>
                </a:cubicBezTo>
                <a:cubicBezTo>
                  <a:pt x="243205" y="1943735"/>
                  <a:pt x="241935" y="1946275"/>
                  <a:pt x="240665" y="1948815"/>
                </a:cubicBezTo>
                <a:lnTo>
                  <a:pt x="245745" y="1948815"/>
                </a:lnTo>
                <a:cubicBezTo>
                  <a:pt x="248920" y="1941195"/>
                  <a:pt x="251460" y="1932305"/>
                  <a:pt x="255905" y="1925955"/>
                </a:cubicBezTo>
                <a:cubicBezTo>
                  <a:pt x="557530" y="1284605"/>
                  <a:pt x="1223645" y="1097915"/>
                  <a:pt x="1423670" y="927735"/>
                </a:cubicBezTo>
                <a:close/>
                <a:moveTo>
                  <a:pt x="907415" y="808990"/>
                </a:moveTo>
                <a:cubicBezTo>
                  <a:pt x="1253490" y="611505"/>
                  <a:pt x="1303020" y="288290"/>
                  <a:pt x="1151890" y="635"/>
                </a:cubicBezTo>
                <a:lnTo>
                  <a:pt x="1147445" y="635"/>
                </a:lnTo>
                <a:cubicBezTo>
                  <a:pt x="1153160" y="11430"/>
                  <a:pt x="1156970" y="18415"/>
                  <a:pt x="1160145" y="24130"/>
                </a:cubicBezTo>
                <a:cubicBezTo>
                  <a:pt x="1276350" y="263525"/>
                  <a:pt x="1250950" y="528320"/>
                  <a:pt x="1036320" y="713105"/>
                </a:cubicBezTo>
                <a:cubicBezTo>
                  <a:pt x="958850" y="782955"/>
                  <a:pt x="845820" y="837565"/>
                  <a:pt x="749935" y="896620"/>
                </a:cubicBezTo>
                <a:cubicBezTo>
                  <a:pt x="369570" y="1126490"/>
                  <a:pt x="104775" y="1337945"/>
                  <a:pt x="0" y="1769745"/>
                </a:cubicBezTo>
                <a:lnTo>
                  <a:pt x="0" y="1784350"/>
                </a:lnTo>
                <a:cubicBezTo>
                  <a:pt x="118110" y="1280795"/>
                  <a:pt x="452120" y="1073785"/>
                  <a:pt x="907415" y="808990"/>
                </a:cubicBezTo>
                <a:close/>
                <a:moveTo>
                  <a:pt x="1138555" y="1206500"/>
                </a:moveTo>
                <a:cubicBezTo>
                  <a:pt x="1228725" y="1158240"/>
                  <a:pt x="1336675" y="1115695"/>
                  <a:pt x="1431925" y="1066800"/>
                </a:cubicBezTo>
                <a:cubicBezTo>
                  <a:pt x="1626235" y="964565"/>
                  <a:pt x="1771015" y="842645"/>
                  <a:pt x="1873885" y="680085"/>
                </a:cubicBezTo>
                <a:cubicBezTo>
                  <a:pt x="1981200" y="510540"/>
                  <a:pt x="2025015" y="299085"/>
                  <a:pt x="1998345" y="91440"/>
                </a:cubicBezTo>
                <a:cubicBezTo>
                  <a:pt x="1995170" y="71120"/>
                  <a:pt x="1989455" y="22860"/>
                  <a:pt x="1983105" y="635"/>
                </a:cubicBezTo>
                <a:lnTo>
                  <a:pt x="1979295" y="635"/>
                </a:lnTo>
                <a:cubicBezTo>
                  <a:pt x="1997075" y="81280"/>
                  <a:pt x="2014855" y="212725"/>
                  <a:pt x="1990090" y="361315"/>
                </a:cubicBezTo>
                <a:cubicBezTo>
                  <a:pt x="1922780" y="749300"/>
                  <a:pt x="1647190" y="981075"/>
                  <a:pt x="1259205" y="1143635"/>
                </a:cubicBezTo>
                <a:cubicBezTo>
                  <a:pt x="1016635" y="1258570"/>
                  <a:pt x="852805" y="1355725"/>
                  <a:pt x="666750" y="1517650"/>
                </a:cubicBezTo>
                <a:cubicBezTo>
                  <a:pt x="535940" y="1633855"/>
                  <a:pt x="401955" y="1800860"/>
                  <a:pt x="339090" y="1948815"/>
                </a:cubicBezTo>
                <a:lnTo>
                  <a:pt x="341630" y="1948815"/>
                </a:lnTo>
                <a:cubicBezTo>
                  <a:pt x="348615" y="1936750"/>
                  <a:pt x="353695" y="1920875"/>
                  <a:pt x="361315" y="1909445"/>
                </a:cubicBezTo>
                <a:cubicBezTo>
                  <a:pt x="531495" y="1586865"/>
                  <a:pt x="821055" y="1369695"/>
                  <a:pt x="1138555" y="1206500"/>
                </a:cubicBezTo>
                <a:close/>
                <a:moveTo>
                  <a:pt x="1624330" y="1024255"/>
                </a:moveTo>
                <a:cubicBezTo>
                  <a:pt x="1948815" y="826770"/>
                  <a:pt x="2168525" y="504825"/>
                  <a:pt x="2127885" y="74295"/>
                </a:cubicBezTo>
                <a:cubicBezTo>
                  <a:pt x="2125345" y="57150"/>
                  <a:pt x="2122170" y="19685"/>
                  <a:pt x="2118360" y="635"/>
                </a:cubicBezTo>
                <a:lnTo>
                  <a:pt x="2114550" y="635"/>
                </a:lnTo>
                <a:cubicBezTo>
                  <a:pt x="2126615" y="83185"/>
                  <a:pt x="2143125" y="222250"/>
                  <a:pt x="2108200" y="378460"/>
                </a:cubicBezTo>
                <a:cubicBezTo>
                  <a:pt x="1967865" y="999490"/>
                  <a:pt x="1336040" y="1139825"/>
                  <a:pt x="1151890" y="1247140"/>
                </a:cubicBezTo>
                <a:cubicBezTo>
                  <a:pt x="847090" y="1400810"/>
                  <a:pt x="563245" y="1613535"/>
                  <a:pt x="397510" y="1922780"/>
                </a:cubicBezTo>
                <a:cubicBezTo>
                  <a:pt x="393065" y="1931670"/>
                  <a:pt x="387985" y="1939925"/>
                  <a:pt x="384175" y="1948180"/>
                </a:cubicBezTo>
                <a:lnTo>
                  <a:pt x="388620" y="1948180"/>
                </a:lnTo>
                <a:cubicBezTo>
                  <a:pt x="391795" y="1941195"/>
                  <a:pt x="395605" y="1934845"/>
                  <a:pt x="399415" y="1927860"/>
                </a:cubicBezTo>
                <a:cubicBezTo>
                  <a:pt x="730885" y="1314450"/>
                  <a:pt x="1424305" y="1167130"/>
                  <a:pt x="1624330" y="1024255"/>
                </a:cubicBezTo>
                <a:close/>
                <a:moveTo>
                  <a:pt x="1494790" y="960120"/>
                </a:moveTo>
                <a:cubicBezTo>
                  <a:pt x="1783080" y="756920"/>
                  <a:pt x="1938020" y="445770"/>
                  <a:pt x="1863090" y="60325"/>
                </a:cubicBezTo>
                <a:cubicBezTo>
                  <a:pt x="1858010" y="38735"/>
                  <a:pt x="1854835" y="17145"/>
                  <a:pt x="1849120" y="0"/>
                </a:cubicBezTo>
                <a:lnTo>
                  <a:pt x="1841500" y="0"/>
                </a:lnTo>
                <a:cubicBezTo>
                  <a:pt x="1842770" y="3175"/>
                  <a:pt x="1844040" y="6350"/>
                  <a:pt x="1843405" y="7620"/>
                </a:cubicBezTo>
                <a:cubicBezTo>
                  <a:pt x="1863725" y="86360"/>
                  <a:pt x="1884045" y="206375"/>
                  <a:pt x="1868805" y="342900"/>
                </a:cubicBezTo>
                <a:cubicBezTo>
                  <a:pt x="1834515" y="646430"/>
                  <a:pt x="1653540" y="862330"/>
                  <a:pt x="1395730" y="1014095"/>
                </a:cubicBezTo>
                <a:cubicBezTo>
                  <a:pt x="1251585" y="1094105"/>
                  <a:pt x="1058545" y="1177925"/>
                  <a:pt x="923290" y="1268095"/>
                </a:cubicBezTo>
                <a:cubicBezTo>
                  <a:pt x="623570" y="1457325"/>
                  <a:pt x="419735" y="1663700"/>
                  <a:pt x="286385" y="1947545"/>
                </a:cubicBezTo>
                <a:lnTo>
                  <a:pt x="295275" y="1947545"/>
                </a:lnTo>
                <a:cubicBezTo>
                  <a:pt x="297815" y="1941830"/>
                  <a:pt x="299720" y="1934845"/>
                  <a:pt x="302260" y="1931670"/>
                </a:cubicBezTo>
                <a:cubicBezTo>
                  <a:pt x="615950" y="1293495"/>
                  <a:pt x="1292225" y="1122045"/>
                  <a:pt x="1494790" y="960120"/>
                </a:cubicBezTo>
                <a:close/>
                <a:moveTo>
                  <a:pt x="6985" y="412115"/>
                </a:moveTo>
                <a:cubicBezTo>
                  <a:pt x="99695" y="400050"/>
                  <a:pt x="232410" y="381635"/>
                  <a:pt x="370205" y="325120"/>
                </a:cubicBezTo>
                <a:cubicBezTo>
                  <a:pt x="541020" y="254635"/>
                  <a:pt x="509905" y="95250"/>
                  <a:pt x="413385" y="3810"/>
                </a:cubicBezTo>
                <a:cubicBezTo>
                  <a:pt x="412115" y="2540"/>
                  <a:pt x="410845" y="1905"/>
                  <a:pt x="409575" y="635"/>
                </a:cubicBezTo>
                <a:lnTo>
                  <a:pt x="403860" y="635"/>
                </a:lnTo>
                <a:cubicBezTo>
                  <a:pt x="476250" y="61595"/>
                  <a:pt x="517525" y="173355"/>
                  <a:pt x="462280" y="251460"/>
                </a:cubicBezTo>
                <a:cubicBezTo>
                  <a:pt x="391160" y="358775"/>
                  <a:pt x="88265" y="396875"/>
                  <a:pt x="635" y="409575"/>
                </a:cubicBezTo>
                <a:lnTo>
                  <a:pt x="635" y="412750"/>
                </a:lnTo>
                <a:cubicBezTo>
                  <a:pt x="4445" y="412115"/>
                  <a:pt x="6985" y="411480"/>
                  <a:pt x="6985" y="412115"/>
                </a:cubicBezTo>
                <a:close/>
                <a:moveTo>
                  <a:pt x="840740" y="748030"/>
                </a:moveTo>
                <a:cubicBezTo>
                  <a:pt x="1216025" y="537845"/>
                  <a:pt x="1174750" y="191770"/>
                  <a:pt x="1056640" y="635"/>
                </a:cubicBezTo>
                <a:lnTo>
                  <a:pt x="1053465" y="635"/>
                </a:lnTo>
                <a:cubicBezTo>
                  <a:pt x="1060450" y="12065"/>
                  <a:pt x="1068070" y="26035"/>
                  <a:pt x="1071245" y="32385"/>
                </a:cubicBezTo>
                <a:cubicBezTo>
                  <a:pt x="1176655" y="243205"/>
                  <a:pt x="1163955" y="492760"/>
                  <a:pt x="951865" y="667385"/>
                </a:cubicBezTo>
                <a:cubicBezTo>
                  <a:pt x="848360" y="751205"/>
                  <a:pt x="693420" y="822325"/>
                  <a:pt x="586105" y="893445"/>
                </a:cubicBezTo>
                <a:cubicBezTo>
                  <a:pt x="313690" y="1062990"/>
                  <a:pt x="98425" y="1231900"/>
                  <a:pt x="635" y="1556385"/>
                </a:cubicBezTo>
                <a:lnTo>
                  <a:pt x="635" y="1569085"/>
                </a:lnTo>
                <a:cubicBezTo>
                  <a:pt x="120650" y="1154430"/>
                  <a:pt x="433705" y="982980"/>
                  <a:pt x="840740" y="748030"/>
                </a:cubicBezTo>
                <a:close/>
                <a:moveTo>
                  <a:pt x="547370" y="60325"/>
                </a:moveTo>
                <a:cubicBezTo>
                  <a:pt x="537845" y="43815"/>
                  <a:pt x="517525" y="15875"/>
                  <a:pt x="501015" y="0"/>
                </a:cubicBezTo>
                <a:lnTo>
                  <a:pt x="494665" y="0"/>
                </a:lnTo>
                <a:cubicBezTo>
                  <a:pt x="506730" y="11430"/>
                  <a:pt x="518795" y="24765"/>
                  <a:pt x="528955" y="39370"/>
                </a:cubicBezTo>
                <a:cubicBezTo>
                  <a:pt x="612140" y="158750"/>
                  <a:pt x="593090" y="288925"/>
                  <a:pt x="475615" y="360045"/>
                </a:cubicBezTo>
                <a:cubicBezTo>
                  <a:pt x="340995" y="438150"/>
                  <a:pt x="68580" y="504190"/>
                  <a:pt x="1270" y="534035"/>
                </a:cubicBezTo>
                <a:lnTo>
                  <a:pt x="1270" y="538480"/>
                </a:lnTo>
                <a:cubicBezTo>
                  <a:pt x="135255" y="487045"/>
                  <a:pt x="281940" y="455295"/>
                  <a:pt x="437515" y="384175"/>
                </a:cubicBezTo>
                <a:cubicBezTo>
                  <a:pt x="601345" y="311150"/>
                  <a:pt x="610870" y="172085"/>
                  <a:pt x="547370" y="60325"/>
                </a:cubicBezTo>
                <a:close/>
                <a:moveTo>
                  <a:pt x="647700" y="85090"/>
                </a:moveTo>
                <a:cubicBezTo>
                  <a:pt x="633730" y="55245"/>
                  <a:pt x="610235" y="18415"/>
                  <a:pt x="592455" y="635"/>
                </a:cubicBezTo>
                <a:lnTo>
                  <a:pt x="586105" y="635"/>
                </a:lnTo>
                <a:cubicBezTo>
                  <a:pt x="597535" y="12065"/>
                  <a:pt x="607695" y="25400"/>
                  <a:pt x="617855" y="40005"/>
                </a:cubicBezTo>
                <a:cubicBezTo>
                  <a:pt x="753745" y="257175"/>
                  <a:pt x="618490" y="402590"/>
                  <a:pt x="439420" y="471805"/>
                </a:cubicBezTo>
                <a:cubicBezTo>
                  <a:pt x="292735" y="540385"/>
                  <a:pt x="107315" y="596900"/>
                  <a:pt x="1270" y="674370"/>
                </a:cubicBezTo>
                <a:lnTo>
                  <a:pt x="1270" y="678815"/>
                </a:lnTo>
                <a:cubicBezTo>
                  <a:pt x="128905" y="588010"/>
                  <a:pt x="343535" y="528320"/>
                  <a:pt x="504825" y="445135"/>
                </a:cubicBezTo>
                <a:cubicBezTo>
                  <a:pt x="690245" y="355600"/>
                  <a:pt x="701040" y="201295"/>
                  <a:pt x="647700" y="85090"/>
                </a:cubicBezTo>
                <a:close/>
                <a:moveTo>
                  <a:pt x="306070" y="635"/>
                </a:moveTo>
                <a:lnTo>
                  <a:pt x="302895" y="635"/>
                </a:lnTo>
                <a:cubicBezTo>
                  <a:pt x="303530" y="2540"/>
                  <a:pt x="304165" y="3810"/>
                  <a:pt x="304165" y="5080"/>
                </a:cubicBezTo>
                <a:cubicBezTo>
                  <a:pt x="337820" y="122555"/>
                  <a:pt x="168275" y="131445"/>
                  <a:pt x="85725" y="123825"/>
                </a:cubicBezTo>
                <a:cubicBezTo>
                  <a:pt x="57150" y="121285"/>
                  <a:pt x="27940" y="114935"/>
                  <a:pt x="1270" y="106680"/>
                </a:cubicBezTo>
                <a:lnTo>
                  <a:pt x="1270" y="110490"/>
                </a:lnTo>
                <a:cubicBezTo>
                  <a:pt x="41275" y="123190"/>
                  <a:pt x="86995" y="129540"/>
                  <a:pt x="128905" y="129540"/>
                </a:cubicBezTo>
                <a:cubicBezTo>
                  <a:pt x="228600" y="128905"/>
                  <a:pt x="337820" y="102235"/>
                  <a:pt x="306070" y="635"/>
                </a:cubicBezTo>
                <a:close/>
                <a:moveTo>
                  <a:pt x="351790" y="213360"/>
                </a:moveTo>
                <a:cubicBezTo>
                  <a:pt x="425450" y="161290"/>
                  <a:pt x="415290" y="72390"/>
                  <a:pt x="355600" y="635"/>
                </a:cubicBezTo>
                <a:lnTo>
                  <a:pt x="346075" y="635"/>
                </a:lnTo>
                <a:cubicBezTo>
                  <a:pt x="379730" y="39370"/>
                  <a:pt x="404495" y="94615"/>
                  <a:pt x="394335" y="138430"/>
                </a:cubicBezTo>
                <a:cubicBezTo>
                  <a:pt x="372110" y="272415"/>
                  <a:pt x="65405" y="273685"/>
                  <a:pt x="13335" y="265430"/>
                </a:cubicBezTo>
                <a:cubicBezTo>
                  <a:pt x="9525" y="265430"/>
                  <a:pt x="5715" y="264795"/>
                  <a:pt x="1270" y="264160"/>
                </a:cubicBezTo>
                <a:lnTo>
                  <a:pt x="1270" y="271780"/>
                </a:lnTo>
                <a:cubicBezTo>
                  <a:pt x="26035" y="274320"/>
                  <a:pt x="45085" y="275590"/>
                  <a:pt x="73660" y="275590"/>
                </a:cubicBezTo>
                <a:cubicBezTo>
                  <a:pt x="133985" y="276225"/>
                  <a:pt x="274320" y="264160"/>
                  <a:pt x="351790" y="213360"/>
                </a:cubicBezTo>
                <a:close/>
                <a:moveTo>
                  <a:pt x="383540" y="596900"/>
                </a:moveTo>
                <a:cubicBezTo>
                  <a:pt x="478155" y="549275"/>
                  <a:pt x="625475" y="494665"/>
                  <a:pt x="692785" y="416560"/>
                </a:cubicBezTo>
                <a:cubicBezTo>
                  <a:pt x="805815" y="297815"/>
                  <a:pt x="781050" y="108585"/>
                  <a:pt x="681355" y="635"/>
                </a:cubicBezTo>
                <a:lnTo>
                  <a:pt x="678180" y="635"/>
                </a:lnTo>
                <a:cubicBezTo>
                  <a:pt x="681355" y="4445"/>
                  <a:pt x="684530" y="7620"/>
                  <a:pt x="685165" y="8890"/>
                </a:cubicBezTo>
                <a:cubicBezTo>
                  <a:pt x="783590" y="135255"/>
                  <a:pt x="800735" y="309880"/>
                  <a:pt x="673735" y="431165"/>
                </a:cubicBezTo>
                <a:cubicBezTo>
                  <a:pt x="610235" y="492125"/>
                  <a:pt x="520065" y="525780"/>
                  <a:pt x="463550" y="554990"/>
                </a:cubicBezTo>
                <a:cubicBezTo>
                  <a:pt x="297180" y="637540"/>
                  <a:pt x="111125" y="705485"/>
                  <a:pt x="635" y="825500"/>
                </a:cubicBezTo>
                <a:lnTo>
                  <a:pt x="635" y="830580"/>
                </a:lnTo>
                <a:cubicBezTo>
                  <a:pt x="3810" y="826770"/>
                  <a:pt x="6985" y="823595"/>
                  <a:pt x="10160" y="819785"/>
                </a:cubicBezTo>
                <a:cubicBezTo>
                  <a:pt x="91440" y="734695"/>
                  <a:pt x="221615" y="673100"/>
                  <a:pt x="383540" y="596900"/>
                </a:cubicBezTo>
                <a:close/>
                <a:moveTo>
                  <a:pt x="629285" y="668020"/>
                </a:moveTo>
                <a:cubicBezTo>
                  <a:pt x="785495" y="588010"/>
                  <a:pt x="890270" y="515620"/>
                  <a:pt x="936625" y="370205"/>
                </a:cubicBezTo>
                <a:cubicBezTo>
                  <a:pt x="989330" y="196215"/>
                  <a:pt x="900430" y="42545"/>
                  <a:pt x="869315" y="0"/>
                </a:cubicBezTo>
                <a:lnTo>
                  <a:pt x="864870" y="0"/>
                </a:lnTo>
                <a:cubicBezTo>
                  <a:pt x="866775" y="2540"/>
                  <a:pt x="868680" y="5080"/>
                  <a:pt x="870585" y="8255"/>
                </a:cubicBezTo>
                <a:cubicBezTo>
                  <a:pt x="984885" y="182245"/>
                  <a:pt x="983615" y="407670"/>
                  <a:pt x="806450" y="554355"/>
                </a:cubicBezTo>
                <a:cubicBezTo>
                  <a:pt x="717550" y="626745"/>
                  <a:pt x="617220" y="666115"/>
                  <a:pt x="511810" y="727075"/>
                </a:cubicBezTo>
                <a:cubicBezTo>
                  <a:pt x="294005" y="847725"/>
                  <a:pt x="99060" y="962660"/>
                  <a:pt x="635" y="1164590"/>
                </a:cubicBezTo>
                <a:lnTo>
                  <a:pt x="635" y="1173480"/>
                </a:lnTo>
                <a:cubicBezTo>
                  <a:pt x="115570" y="931545"/>
                  <a:pt x="366395" y="813435"/>
                  <a:pt x="629285" y="668020"/>
                </a:cubicBezTo>
                <a:close/>
                <a:moveTo>
                  <a:pt x="758190" y="695960"/>
                </a:moveTo>
                <a:cubicBezTo>
                  <a:pt x="1052195" y="543560"/>
                  <a:pt x="1122045" y="266065"/>
                  <a:pt x="965835" y="3175"/>
                </a:cubicBezTo>
                <a:cubicBezTo>
                  <a:pt x="965200" y="2540"/>
                  <a:pt x="964565" y="1270"/>
                  <a:pt x="963930" y="0"/>
                </a:cubicBezTo>
                <a:lnTo>
                  <a:pt x="959485" y="0"/>
                </a:lnTo>
                <a:cubicBezTo>
                  <a:pt x="963295" y="6350"/>
                  <a:pt x="967740" y="12700"/>
                  <a:pt x="971550" y="19050"/>
                </a:cubicBezTo>
                <a:cubicBezTo>
                  <a:pt x="1097280" y="242570"/>
                  <a:pt x="1052830" y="474345"/>
                  <a:pt x="868680" y="618490"/>
                </a:cubicBezTo>
                <a:cubicBezTo>
                  <a:pt x="777240" y="689610"/>
                  <a:pt x="638810" y="752475"/>
                  <a:pt x="534670" y="817245"/>
                </a:cubicBezTo>
                <a:cubicBezTo>
                  <a:pt x="300990" y="956310"/>
                  <a:pt x="97790" y="1096010"/>
                  <a:pt x="635" y="1353820"/>
                </a:cubicBezTo>
                <a:lnTo>
                  <a:pt x="635" y="1364615"/>
                </a:lnTo>
                <a:cubicBezTo>
                  <a:pt x="121920" y="1033780"/>
                  <a:pt x="421640" y="887095"/>
                  <a:pt x="758190" y="695960"/>
                </a:cubicBezTo>
                <a:close/>
                <a:moveTo>
                  <a:pt x="505460" y="637540"/>
                </a:moveTo>
                <a:cubicBezTo>
                  <a:pt x="578485" y="597535"/>
                  <a:pt x="678815" y="557530"/>
                  <a:pt x="749300" y="492760"/>
                </a:cubicBezTo>
                <a:cubicBezTo>
                  <a:pt x="953770" y="304165"/>
                  <a:pt x="828040" y="57785"/>
                  <a:pt x="778510" y="635"/>
                </a:cubicBezTo>
                <a:lnTo>
                  <a:pt x="768985" y="635"/>
                </a:lnTo>
                <a:cubicBezTo>
                  <a:pt x="887730" y="153670"/>
                  <a:pt x="892810" y="372745"/>
                  <a:pt x="722630" y="505460"/>
                </a:cubicBezTo>
                <a:cubicBezTo>
                  <a:pt x="696595" y="526415"/>
                  <a:pt x="666750" y="545465"/>
                  <a:pt x="633730" y="562610"/>
                </a:cubicBezTo>
                <a:cubicBezTo>
                  <a:pt x="459740" y="655320"/>
                  <a:pt x="215265" y="765810"/>
                  <a:pt x="91440" y="880745"/>
                </a:cubicBezTo>
                <a:cubicBezTo>
                  <a:pt x="70485" y="899160"/>
                  <a:pt x="24765" y="946785"/>
                  <a:pt x="635" y="984250"/>
                </a:cubicBezTo>
                <a:lnTo>
                  <a:pt x="635" y="999490"/>
                </a:lnTo>
                <a:cubicBezTo>
                  <a:pt x="94615" y="848360"/>
                  <a:pt x="273050" y="756285"/>
                  <a:pt x="505460" y="637540"/>
                </a:cubicBezTo>
                <a:close/>
                <a:moveTo>
                  <a:pt x="2084070" y="1235075"/>
                </a:moveTo>
                <a:cubicBezTo>
                  <a:pt x="2578100" y="1019175"/>
                  <a:pt x="2954655" y="635000"/>
                  <a:pt x="3034665" y="99695"/>
                </a:cubicBezTo>
                <a:cubicBezTo>
                  <a:pt x="3039110" y="63500"/>
                  <a:pt x="3044825" y="20320"/>
                  <a:pt x="3044825" y="635"/>
                </a:cubicBezTo>
                <a:lnTo>
                  <a:pt x="3041015" y="635"/>
                </a:lnTo>
                <a:cubicBezTo>
                  <a:pt x="3030855" y="161290"/>
                  <a:pt x="2997835" y="308610"/>
                  <a:pt x="2903855" y="501015"/>
                </a:cubicBezTo>
                <a:cubicBezTo>
                  <a:pt x="2522220" y="1244600"/>
                  <a:pt x="1654810" y="1354455"/>
                  <a:pt x="1464945" y="1441450"/>
                </a:cubicBezTo>
                <a:cubicBezTo>
                  <a:pt x="1171575" y="1549400"/>
                  <a:pt x="883920" y="1714500"/>
                  <a:pt x="703580" y="1948180"/>
                </a:cubicBezTo>
                <a:lnTo>
                  <a:pt x="706755" y="1948180"/>
                </a:lnTo>
                <a:cubicBezTo>
                  <a:pt x="721360" y="1930400"/>
                  <a:pt x="735965" y="1913255"/>
                  <a:pt x="751840" y="1895475"/>
                </a:cubicBezTo>
                <a:cubicBezTo>
                  <a:pt x="1181735" y="1428750"/>
                  <a:pt x="1771650" y="1388110"/>
                  <a:pt x="2084070" y="1235075"/>
                </a:cubicBezTo>
                <a:close/>
                <a:moveTo>
                  <a:pt x="2931795" y="1262380"/>
                </a:moveTo>
                <a:cubicBezTo>
                  <a:pt x="2703830" y="1479550"/>
                  <a:pt x="2508250" y="1720850"/>
                  <a:pt x="2339340" y="1948815"/>
                </a:cubicBezTo>
                <a:lnTo>
                  <a:pt x="2343785" y="1948815"/>
                </a:lnTo>
                <a:cubicBezTo>
                  <a:pt x="2512060" y="1722120"/>
                  <a:pt x="2707005" y="1481455"/>
                  <a:pt x="2933700" y="1265555"/>
                </a:cubicBezTo>
                <a:cubicBezTo>
                  <a:pt x="3133725" y="1075690"/>
                  <a:pt x="3310255" y="883285"/>
                  <a:pt x="3463925" y="706120"/>
                </a:cubicBezTo>
                <a:lnTo>
                  <a:pt x="3463925" y="700405"/>
                </a:lnTo>
                <a:cubicBezTo>
                  <a:pt x="3310255" y="877570"/>
                  <a:pt x="3132455" y="1071245"/>
                  <a:pt x="2931795" y="1262380"/>
                </a:cubicBezTo>
                <a:close/>
                <a:moveTo>
                  <a:pt x="2784475" y="1278890"/>
                </a:moveTo>
                <a:cubicBezTo>
                  <a:pt x="2586355" y="1435100"/>
                  <a:pt x="2400300" y="1624965"/>
                  <a:pt x="2214880" y="1858645"/>
                </a:cubicBezTo>
                <a:cubicBezTo>
                  <a:pt x="2191385" y="1888490"/>
                  <a:pt x="2167890" y="1918335"/>
                  <a:pt x="2145665" y="1948180"/>
                </a:cubicBezTo>
                <a:lnTo>
                  <a:pt x="2150110" y="1948180"/>
                </a:lnTo>
                <a:cubicBezTo>
                  <a:pt x="2171700" y="1918970"/>
                  <a:pt x="2194560" y="1889760"/>
                  <a:pt x="2217420" y="1860550"/>
                </a:cubicBezTo>
                <a:cubicBezTo>
                  <a:pt x="2402205" y="1626870"/>
                  <a:pt x="2588260" y="1437005"/>
                  <a:pt x="2785745" y="1281430"/>
                </a:cubicBezTo>
                <a:cubicBezTo>
                  <a:pt x="3061970" y="1063625"/>
                  <a:pt x="3285490" y="831215"/>
                  <a:pt x="3462655" y="622300"/>
                </a:cubicBezTo>
                <a:lnTo>
                  <a:pt x="3462655" y="616585"/>
                </a:lnTo>
                <a:cubicBezTo>
                  <a:pt x="3286125" y="826135"/>
                  <a:pt x="3061970" y="1059815"/>
                  <a:pt x="2784475" y="1278890"/>
                </a:cubicBezTo>
                <a:close/>
                <a:moveTo>
                  <a:pt x="3121025" y="1948180"/>
                </a:moveTo>
                <a:cubicBezTo>
                  <a:pt x="3127375" y="1939290"/>
                  <a:pt x="3132455" y="1927860"/>
                  <a:pt x="3139440" y="1920240"/>
                </a:cubicBezTo>
                <a:cubicBezTo>
                  <a:pt x="3264535" y="1740535"/>
                  <a:pt x="3378200" y="1539875"/>
                  <a:pt x="3463925" y="1343660"/>
                </a:cubicBezTo>
                <a:lnTo>
                  <a:pt x="3463925" y="1335405"/>
                </a:lnTo>
                <a:cubicBezTo>
                  <a:pt x="3369945" y="1553845"/>
                  <a:pt x="3246755" y="1759585"/>
                  <a:pt x="3116580" y="1948180"/>
                </a:cubicBezTo>
                <a:lnTo>
                  <a:pt x="3121025" y="1948180"/>
                </a:lnTo>
                <a:close/>
                <a:moveTo>
                  <a:pt x="2923540" y="1948180"/>
                </a:moveTo>
                <a:lnTo>
                  <a:pt x="2923540" y="1948180"/>
                </a:lnTo>
                <a:cubicBezTo>
                  <a:pt x="3197225" y="1574800"/>
                  <a:pt x="3296285" y="1350010"/>
                  <a:pt x="3463925" y="1055370"/>
                </a:cubicBezTo>
                <a:lnTo>
                  <a:pt x="3463925" y="1047115"/>
                </a:lnTo>
                <a:cubicBezTo>
                  <a:pt x="3442970" y="1083310"/>
                  <a:pt x="3422015" y="1120775"/>
                  <a:pt x="3401695" y="1158240"/>
                </a:cubicBezTo>
                <a:cubicBezTo>
                  <a:pt x="3229610" y="1491615"/>
                  <a:pt x="3102610" y="1684020"/>
                  <a:pt x="2923540" y="1948180"/>
                </a:cubicBezTo>
                <a:close/>
                <a:moveTo>
                  <a:pt x="2724150" y="1948180"/>
                </a:moveTo>
                <a:lnTo>
                  <a:pt x="2733675" y="1948180"/>
                </a:lnTo>
                <a:cubicBezTo>
                  <a:pt x="2740025" y="1939925"/>
                  <a:pt x="2745740" y="1931035"/>
                  <a:pt x="2752725" y="1921510"/>
                </a:cubicBezTo>
                <a:cubicBezTo>
                  <a:pt x="2907665" y="1706245"/>
                  <a:pt x="3067050" y="1471930"/>
                  <a:pt x="3224530" y="1240790"/>
                </a:cubicBezTo>
                <a:cubicBezTo>
                  <a:pt x="3323590" y="1090930"/>
                  <a:pt x="3420745" y="965835"/>
                  <a:pt x="3464560" y="904240"/>
                </a:cubicBezTo>
                <a:lnTo>
                  <a:pt x="3464560" y="893445"/>
                </a:lnTo>
                <a:cubicBezTo>
                  <a:pt x="3229610" y="1201420"/>
                  <a:pt x="2994660" y="1579245"/>
                  <a:pt x="2764155" y="1894205"/>
                </a:cubicBezTo>
                <a:cubicBezTo>
                  <a:pt x="2752725" y="1911350"/>
                  <a:pt x="2734310" y="1932305"/>
                  <a:pt x="2724150" y="1948180"/>
                </a:cubicBezTo>
                <a:close/>
                <a:moveTo>
                  <a:pt x="1754505" y="1086485"/>
                </a:moveTo>
                <a:cubicBezTo>
                  <a:pt x="2121535" y="888365"/>
                  <a:pt x="2399030" y="548640"/>
                  <a:pt x="2388870" y="72390"/>
                </a:cubicBezTo>
                <a:cubicBezTo>
                  <a:pt x="2387600" y="55245"/>
                  <a:pt x="2387600" y="19050"/>
                  <a:pt x="2385060" y="635"/>
                </a:cubicBezTo>
                <a:lnTo>
                  <a:pt x="2381250" y="635"/>
                </a:lnTo>
                <a:cubicBezTo>
                  <a:pt x="2387600" y="92075"/>
                  <a:pt x="2393950" y="238125"/>
                  <a:pt x="2339340" y="414020"/>
                </a:cubicBezTo>
                <a:cubicBezTo>
                  <a:pt x="2129155" y="1071245"/>
                  <a:pt x="1431290" y="1200785"/>
                  <a:pt x="1242060" y="1303655"/>
                </a:cubicBezTo>
                <a:cubicBezTo>
                  <a:pt x="934085" y="1445260"/>
                  <a:pt x="640080" y="1652270"/>
                  <a:pt x="476250" y="1948815"/>
                </a:cubicBezTo>
                <a:lnTo>
                  <a:pt x="478790" y="1948815"/>
                </a:lnTo>
                <a:cubicBezTo>
                  <a:pt x="487680" y="1933575"/>
                  <a:pt x="495935" y="1920240"/>
                  <a:pt x="504825" y="1905635"/>
                </a:cubicBezTo>
                <a:cubicBezTo>
                  <a:pt x="866140" y="1339215"/>
                  <a:pt x="1529080" y="1228090"/>
                  <a:pt x="1754505" y="1086485"/>
                </a:cubicBezTo>
                <a:close/>
                <a:moveTo>
                  <a:pt x="2343785" y="1328420"/>
                </a:moveTo>
                <a:cubicBezTo>
                  <a:pt x="2045335" y="1471930"/>
                  <a:pt x="1790700" y="1674495"/>
                  <a:pt x="1583055" y="1930400"/>
                </a:cubicBezTo>
                <a:cubicBezTo>
                  <a:pt x="1578610" y="1936115"/>
                  <a:pt x="1572895" y="1942465"/>
                  <a:pt x="1568450" y="1948815"/>
                </a:cubicBezTo>
                <a:lnTo>
                  <a:pt x="1572895" y="1948815"/>
                </a:lnTo>
                <a:cubicBezTo>
                  <a:pt x="1740535" y="1742440"/>
                  <a:pt x="1924685" y="1575435"/>
                  <a:pt x="2146935" y="1440180"/>
                </a:cubicBezTo>
                <a:cubicBezTo>
                  <a:pt x="2249170" y="1374140"/>
                  <a:pt x="2375535" y="1322705"/>
                  <a:pt x="2531110" y="1234440"/>
                </a:cubicBezTo>
                <a:cubicBezTo>
                  <a:pt x="3037840" y="943610"/>
                  <a:pt x="3329305" y="560070"/>
                  <a:pt x="3463925" y="308610"/>
                </a:cubicBezTo>
                <a:lnTo>
                  <a:pt x="3463925" y="304800"/>
                </a:lnTo>
                <a:cubicBezTo>
                  <a:pt x="3292475" y="603885"/>
                  <a:pt x="2969260" y="1027430"/>
                  <a:pt x="2343785" y="1328420"/>
                </a:cubicBezTo>
                <a:close/>
                <a:moveTo>
                  <a:pt x="2229485" y="1630680"/>
                </a:moveTo>
                <a:cubicBezTo>
                  <a:pt x="2143760" y="1710055"/>
                  <a:pt x="1988820" y="1901190"/>
                  <a:pt x="1953895" y="1948180"/>
                </a:cubicBezTo>
                <a:lnTo>
                  <a:pt x="1956435" y="1948180"/>
                </a:lnTo>
                <a:cubicBezTo>
                  <a:pt x="1961515" y="1942465"/>
                  <a:pt x="1969135" y="1933575"/>
                  <a:pt x="1978660" y="1921510"/>
                </a:cubicBezTo>
                <a:cubicBezTo>
                  <a:pt x="2357755" y="1442720"/>
                  <a:pt x="2604135" y="1336675"/>
                  <a:pt x="2817495" y="1171575"/>
                </a:cubicBezTo>
                <a:cubicBezTo>
                  <a:pt x="3049905" y="994410"/>
                  <a:pt x="3290570" y="761365"/>
                  <a:pt x="3464560" y="533400"/>
                </a:cubicBezTo>
                <a:lnTo>
                  <a:pt x="3464560" y="528955"/>
                </a:lnTo>
                <a:cubicBezTo>
                  <a:pt x="2891155" y="1236345"/>
                  <a:pt x="2627630" y="1224280"/>
                  <a:pt x="2229485" y="1630680"/>
                </a:cubicBezTo>
                <a:close/>
                <a:moveTo>
                  <a:pt x="3185795" y="608330"/>
                </a:moveTo>
                <a:cubicBezTo>
                  <a:pt x="2886075" y="997585"/>
                  <a:pt x="2549525" y="1200150"/>
                  <a:pt x="2078355" y="1397000"/>
                </a:cubicBezTo>
                <a:cubicBezTo>
                  <a:pt x="1802130" y="1530350"/>
                  <a:pt x="1558925" y="1718310"/>
                  <a:pt x="1376680" y="1948180"/>
                </a:cubicBezTo>
                <a:lnTo>
                  <a:pt x="1377315" y="1948180"/>
                </a:lnTo>
                <a:cubicBezTo>
                  <a:pt x="1847850" y="1405255"/>
                  <a:pt x="2189480" y="1389380"/>
                  <a:pt x="2521585" y="1188720"/>
                </a:cubicBezTo>
                <a:cubicBezTo>
                  <a:pt x="2966720" y="933450"/>
                  <a:pt x="3289300" y="563245"/>
                  <a:pt x="3463290" y="120015"/>
                </a:cubicBezTo>
                <a:lnTo>
                  <a:pt x="3463290" y="110490"/>
                </a:lnTo>
                <a:cubicBezTo>
                  <a:pt x="3415030" y="234950"/>
                  <a:pt x="3332480" y="415290"/>
                  <a:pt x="3185795" y="608330"/>
                </a:cubicBezTo>
                <a:close/>
                <a:moveTo>
                  <a:pt x="2489835" y="1310005"/>
                </a:moveTo>
                <a:cubicBezTo>
                  <a:pt x="2336800" y="1396365"/>
                  <a:pt x="2192655" y="1500505"/>
                  <a:pt x="2060575" y="1620520"/>
                </a:cubicBezTo>
                <a:cubicBezTo>
                  <a:pt x="1953895" y="1717675"/>
                  <a:pt x="1852295" y="1827530"/>
                  <a:pt x="1758950" y="1948180"/>
                </a:cubicBezTo>
                <a:lnTo>
                  <a:pt x="1768475" y="1948180"/>
                </a:lnTo>
                <a:cubicBezTo>
                  <a:pt x="1861185" y="1830070"/>
                  <a:pt x="1960880" y="1722120"/>
                  <a:pt x="2066290" y="1626235"/>
                </a:cubicBezTo>
                <a:cubicBezTo>
                  <a:pt x="2197735" y="1506220"/>
                  <a:pt x="2341880" y="1402080"/>
                  <a:pt x="2494280" y="1316355"/>
                </a:cubicBezTo>
                <a:cubicBezTo>
                  <a:pt x="2970530" y="1048385"/>
                  <a:pt x="3273425" y="711835"/>
                  <a:pt x="3465195" y="440055"/>
                </a:cubicBezTo>
                <a:lnTo>
                  <a:pt x="3465195" y="427355"/>
                </a:lnTo>
                <a:cubicBezTo>
                  <a:pt x="3272790" y="699770"/>
                  <a:pt x="2969895" y="1040130"/>
                  <a:pt x="2489835" y="1310005"/>
                </a:cubicBezTo>
                <a:close/>
                <a:moveTo>
                  <a:pt x="2533015" y="1948180"/>
                </a:moveTo>
                <a:lnTo>
                  <a:pt x="2537460" y="1948180"/>
                </a:lnTo>
                <a:cubicBezTo>
                  <a:pt x="2702560" y="1722755"/>
                  <a:pt x="2886075" y="1476375"/>
                  <a:pt x="3081655" y="1247775"/>
                </a:cubicBezTo>
                <a:cubicBezTo>
                  <a:pt x="3215005" y="1092200"/>
                  <a:pt x="3345815" y="935990"/>
                  <a:pt x="3463925" y="793115"/>
                </a:cubicBezTo>
                <a:lnTo>
                  <a:pt x="3463925" y="787400"/>
                </a:lnTo>
                <a:cubicBezTo>
                  <a:pt x="3344545" y="930910"/>
                  <a:pt x="3213100" y="1088390"/>
                  <a:pt x="3078480" y="1245235"/>
                </a:cubicBezTo>
                <a:cubicBezTo>
                  <a:pt x="2882265" y="1475105"/>
                  <a:pt x="2698115" y="1722755"/>
                  <a:pt x="2533015" y="1948180"/>
                </a:cubicBezTo>
                <a:close/>
                <a:moveTo>
                  <a:pt x="1589405" y="1267460"/>
                </a:moveTo>
                <a:cubicBezTo>
                  <a:pt x="1701800" y="1230630"/>
                  <a:pt x="1800860" y="1189355"/>
                  <a:pt x="1896110" y="1141730"/>
                </a:cubicBezTo>
                <a:cubicBezTo>
                  <a:pt x="2305050" y="937260"/>
                  <a:pt x="2611120" y="590550"/>
                  <a:pt x="2647315" y="108585"/>
                </a:cubicBezTo>
                <a:cubicBezTo>
                  <a:pt x="2649220" y="85090"/>
                  <a:pt x="2650490" y="34925"/>
                  <a:pt x="2649220" y="635"/>
                </a:cubicBezTo>
                <a:lnTo>
                  <a:pt x="2645410" y="635"/>
                </a:lnTo>
                <a:cubicBezTo>
                  <a:pt x="2648585" y="93345"/>
                  <a:pt x="2640330" y="260985"/>
                  <a:pt x="2566035" y="448310"/>
                </a:cubicBezTo>
                <a:cubicBezTo>
                  <a:pt x="2426970" y="798195"/>
                  <a:pt x="2142490" y="1029970"/>
                  <a:pt x="1805940" y="1179830"/>
                </a:cubicBezTo>
                <a:cubicBezTo>
                  <a:pt x="1670050" y="1242695"/>
                  <a:pt x="1504950" y="1285875"/>
                  <a:pt x="1364615" y="1343660"/>
                </a:cubicBezTo>
                <a:cubicBezTo>
                  <a:pt x="1072515" y="1463675"/>
                  <a:pt x="813435" y="1621155"/>
                  <a:pt x="623570" y="1863725"/>
                </a:cubicBezTo>
                <a:cubicBezTo>
                  <a:pt x="602615" y="1891030"/>
                  <a:pt x="581025" y="1920240"/>
                  <a:pt x="563880" y="1948180"/>
                </a:cubicBezTo>
                <a:lnTo>
                  <a:pt x="568325" y="1948180"/>
                </a:lnTo>
                <a:cubicBezTo>
                  <a:pt x="570230" y="1944370"/>
                  <a:pt x="572135" y="1941195"/>
                  <a:pt x="574675" y="1938655"/>
                </a:cubicBezTo>
                <a:cubicBezTo>
                  <a:pt x="801370" y="1598295"/>
                  <a:pt x="1179830" y="1399540"/>
                  <a:pt x="1589405" y="1267460"/>
                </a:cubicBezTo>
                <a:close/>
                <a:moveTo>
                  <a:pt x="1063625" y="1543050"/>
                </a:moveTo>
                <a:cubicBezTo>
                  <a:pt x="1367790" y="1356360"/>
                  <a:pt x="1707515" y="1293495"/>
                  <a:pt x="1913890" y="1194435"/>
                </a:cubicBezTo>
                <a:cubicBezTo>
                  <a:pt x="2416175" y="971550"/>
                  <a:pt x="2776855" y="553085"/>
                  <a:pt x="2781300" y="635"/>
                </a:cubicBezTo>
                <a:lnTo>
                  <a:pt x="2778125" y="635"/>
                </a:lnTo>
                <a:cubicBezTo>
                  <a:pt x="2776220" y="24765"/>
                  <a:pt x="2777490" y="76835"/>
                  <a:pt x="2774950" y="85725"/>
                </a:cubicBezTo>
                <a:cubicBezTo>
                  <a:pt x="2732405" y="589280"/>
                  <a:pt x="2404745" y="950595"/>
                  <a:pt x="1980565" y="1158875"/>
                </a:cubicBezTo>
                <a:cubicBezTo>
                  <a:pt x="1835150" y="1234440"/>
                  <a:pt x="1672590" y="1282700"/>
                  <a:pt x="1485265" y="1344930"/>
                </a:cubicBezTo>
                <a:cubicBezTo>
                  <a:pt x="1096645" y="1482725"/>
                  <a:pt x="812165" y="1673860"/>
                  <a:pt x="631825" y="1916430"/>
                </a:cubicBezTo>
                <a:cubicBezTo>
                  <a:pt x="622935" y="1928495"/>
                  <a:pt x="615315" y="1938655"/>
                  <a:pt x="608965" y="1948815"/>
                </a:cubicBezTo>
                <a:lnTo>
                  <a:pt x="612140" y="1948815"/>
                </a:lnTo>
                <a:cubicBezTo>
                  <a:pt x="721995" y="1795780"/>
                  <a:pt x="869950" y="1656080"/>
                  <a:pt x="1063625" y="1543050"/>
                </a:cubicBezTo>
                <a:close/>
                <a:moveTo>
                  <a:pt x="1833245" y="1112520"/>
                </a:moveTo>
                <a:cubicBezTo>
                  <a:pt x="2229485" y="904875"/>
                  <a:pt x="2506980" y="558165"/>
                  <a:pt x="2520950" y="92075"/>
                </a:cubicBezTo>
                <a:cubicBezTo>
                  <a:pt x="2520315" y="75565"/>
                  <a:pt x="2522855" y="24765"/>
                  <a:pt x="2519045" y="1270"/>
                </a:cubicBezTo>
                <a:lnTo>
                  <a:pt x="2510790" y="1270"/>
                </a:lnTo>
                <a:cubicBezTo>
                  <a:pt x="2511425" y="6350"/>
                  <a:pt x="2512695" y="12065"/>
                  <a:pt x="2512060" y="15875"/>
                </a:cubicBezTo>
                <a:cubicBezTo>
                  <a:pt x="2516505" y="108585"/>
                  <a:pt x="2511425" y="260985"/>
                  <a:pt x="2451100" y="431800"/>
                </a:cubicBezTo>
                <a:cubicBezTo>
                  <a:pt x="2321560" y="793750"/>
                  <a:pt x="2032635" y="1026160"/>
                  <a:pt x="1684655" y="1176020"/>
                </a:cubicBezTo>
                <a:cubicBezTo>
                  <a:pt x="1606550" y="1210310"/>
                  <a:pt x="1518920" y="1238250"/>
                  <a:pt x="1435735" y="1268730"/>
                </a:cubicBezTo>
                <a:cubicBezTo>
                  <a:pt x="1214755" y="1351280"/>
                  <a:pt x="1026795" y="1450340"/>
                  <a:pt x="873760" y="1564640"/>
                </a:cubicBezTo>
                <a:cubicBezTo>
                  <a:pt x="725170" y="1675765"/>
                  <a:pt x="600075" y="1807845"/>
                  <a:pt x="517525" y="1949450"/>
                </a:cubicBezTo>
                <a:lnTo>
                  <a:pt x="525145" y="1949450"/>
                </a:lnTo>
                <a:cubicBezTo>
                  <a:pt x="533400" y="1935480"/>
                  <a:pt x="541655" y="1922780"/>
                  <a:pt x="550545" y="1909445"/>
                </a:cubicBezTo>
                <a:cubicBezTo>
                  <a:pt x="927735" y="1353820"/>
                  <a:pt x="1584960" y="1261745"/>
                  <a:pt x="1833245" y="1112520"/>
                </a:cubicBezTo>
                <a:close/>
                <a:moveTo>
                  <a:pt x="2087880" y="1172210"/>
                </a:moveTo>
                <a:cubicBezTo>
                  <a:pt x="2529840" y="951865"/>
                  <a:pt x="2853690" y="579120"/>
                  <a:pt x="2907030" y="81915"/>
                </a:cubicBezTo>
                <a:cubicBezTo>
                  <a:pt x="2908935" y="52070"/>
                  <a:pt x="2912745" y="17780"/>
                  <a:pt x="2912745" y="635"/>
                </a:cubicBezTo>
                <a:lnTo>
                  <a:pt x="2908300" y="635"/>
                </a:lnTo>
                <a:cubicBezTo>
                  <a:pt x="2902585" y="155575"/>
                  <a:pt x="2875915" y="294640"/>
                  <a:pt x="2790825" y="483870"/>
                </a:cubicBezTo>
                <a:cubicBezTo>
                  <a:pt x="2606040" y="872490"/>
                  <a:pt x="2261870" y="1115060"/>
                  <a:pt x="1863090" y="1266190"/>
                </a:cubicBezTo>
                <a:cubicBezTo>
                  <a:pt x="1767840" y="1303655"/>
                  <a:pt x="1664335" y="1330325"/>
                  <a:pt x="1551940" y="1367155"/>
                </a:cubicBezTo>
                <a:cubicBezTo>
                  <a:pt x="1142365" y="1502410"/>
                  <a:pt x="844550" y="1694815"/>
                  <a:pt x="658495" y="1943100"/>
                </a:cubicBezTo>
                <a:cubicBezTo>
                  <a:pt x="655955" y="1945640"/>
                  <a:pt x="654685" y="1947545"/>
                  <a:pt x="653415" y="1948815"/>
                </a:cubicBezTo>
                <a:lnTo>
                  <a:pt x="658495" y="1948815"/>
                </a:lnTo>
                <a:cubicBezTo>
                  <a:pt x="692150" y="1908175"/>
                  <a:pt x="725170" y="1863090"/>
                  <a:pt x="765810" y="1824355"/>
                </a:cubicBezTo>
                <a:cubicBezTo>
                  <a:pt x="1218565" y="1376680"/>
                  <a:pt x="1708150" y="1374140"/>
                  <a:pt x="2087880" y="1172210"/>
                </a:cubicBezTo>
                <a:close/>
                <a:moveTo>
                  <a:pt x="2721610" y="1012190"/>
                </a:moveTo>
                <a:cubicBezTo>
                  <a:pt x="2879090" y="892810"/>
                  <a:pt x="3013710" y="755015"/>
                  <a:pt x="3122930" y="601980"/>
                </a:cubicBezTo>
                <a:cubicBezTo>
                  <a:pt x="3205480" y="485140"/>
                  <a:pt x="3274060" y="359410"/>
                  <a:pt x="3325495" y="227965"/>
                </a:cubicBezTo>
                <a:cubicBezTo>
                  <a:pt x="3363595" y="131445"/>
                  <a:pt x="3384550" y="52705"/>
                  <a:pt x="3397250" y="1270"/>
                </a:cubicBezTo>
                <a:lnTo>
                  <a:pt x="3393440" y="1270"/>
                </a:lnTo>
                <a:cubicBezTo>
                  <a:pt x="3366770" y="107315"/>
                  <a:pt x="3301365" y="344805"/>
                  <a:pt x="3119755" y="600075"/>
                </a:cubicBezTo>
                <a:cubicBezTo>
                  <a:pt x="2877820" y="940435"/>
                  <a:pt x="2517775" y="1196340"/>
                  <a:pt x="2049145" y="1362075"/>
                </a:cubicBezTo>
                <a:cubicBezTo>
                  <a:pt x="1694180" y="1489075"/>
                  <a:pt x="1403985" y="1685925"/>
                  <a:pt x="1184910" y="1949450"/>
                </a:cubicBezTo>
                <a:lnTo>
                  <a:pt x="1189990" y="1949450"/>
                </a:lnTo>
                <a:cubicBezTo>
                  <a:pt x="1408430" y="1687830"/>
                  <a:pt x="1697355" y="1492250"/>
                  <a:pt x="2051050" y="1365885"/>
                </a:cubicBezTo>
                <a:cubicBezTo>
                  <a:pt x="2305685" y="1274445"/>
                  <a:pt x="2531745" y="1156335"/>
                  <a:pt x="2721610" y="1012190"/>
                </a:cubicBezTo>
                <a:close/>
                <a:moveTo>
                  <a:pt x="3421380" y="1948180"/>
                </a:moveTo>
                <a:cubicBezTo>
                  <a:pt x="3435985" y="1925955"/>
                  <a:pt x="3449955" y="1903730"/>
                  <a:pt x="3463925" y="1881505"/>
                </a:cubicBezTo>
                <a:lnTo>
                  <a:pt x="3463925" y="1875155"/>
                </a:lnTo>
                <a:cubicBezTo>
                  <a:pt x="3448685" y="1899920"/>
                  <a:pt x="3433445" y="1924050"/>
                  <a:pt x="3416935" y="1948180"/>
                </a:cubicBezTo>
                <a:lnTo>
                  <a:pt x="3421380" y="1948180"/>
                </a:lnTo>
                <a:close/>
                <a:moveTo>
                  <a:pt x="3314700" y="1948180"/>
                </a:moveTo>
                <a:cubicBezTo>
                  <a:pt x="3371215" y="1867535"/>
                  <a:pt x="3431540" y="1770380"/>
                  <a:pt x="3463925" y="1710690"/>
                </a:cubicBezTo>
                <a:lnTo>
                  <a:pt x="3463925" y="1701800"/>
                </a:lnTo>
                <a:cubicBezTo>
                  <a:pt x="3418205" y="1785620"/>
                  <a:pt x="3366770" y="1868170"/>
                  <a:pt x="3310255" y="1948180"/>
                </a:cubicBezTo>
                <a:lnTo>
                  <a:pt x="3314700" y="1948180"/>
                </a:lnTo>
                <a:close/>
                <a:moveTo>
                  <a:pt x="3274695" y="52705"/>
                </a:moveTo>
                <a:cubicBezTo>
                  <a:pt x="3277235" y="36830"/>
                  <a:pt x="3283585" y="13970"/>
                  <a:pt x="3285490" y="635"/>
                </a:cubicBezTo>
                <a:lnTo>
                  <a:pt x="3281680" y="635"/>
                </a:lnTo>
                <a:cubicBezTo>
                  <a:pt x="3245485" y="202565"/>
                  <a:pt x="3155950" y="412115"/>
                  <a:pt x="3036570" y="584835"/>
                </a:cubicBezTo>
                <a:cubicBezTo>
                  <a:pt x="2790825" y="942340"/>
                  <a:pt x="2430145" y="1184275"/>
                  <a:pt x="2023110" y="1348105"/>
                </a:cubicBezTo>
                <a:cubicBezTo>
                  <a:pt x="1905000" y="1397000"/>
                  <a:pt x="1769110" y="1435735"/>
                  <a:pt x="1644015" y="1485265"/>
                </a:cubicBezTo>
                <a:cubicBezTo>
                  <a:pt x="1354455" y="1599565"/>
                  <a:pt x="1102360" y="1741805"/>
                  <a:pt x="911860" y="1948815"/>
                </a:cubicBezTo>
                <a:lnTo>
                  <a:pt x="916940" y="1948815"/>
                </a:lnTo>
                <a:cubicBezTo>
                  <a:pt x="970280" y="1891030"/>
                  <a:pt x="1029970" y="1837055"/>
                  <a:pt x="1098550" y="1784350"/>
                </a:cubicBezTo>
                <a:cubicBezTo>
                  <a:pt x="1515745" y="1473835"/>
                  <a:pt x="1869440" y="1442720"/>
                  <a:pt x="2220595" y="1264285"/>
                </a:cubicBezTo>
                <a:cubicBezTo>
                  <a:pt x="2704465" y="1029970"/>
                  <a:pt x="3142615" y="629920"/>
                  <a:pt x="3274695" y="52705"/>
                </a:cubicBezTo>
                <a:close/>
                <a:moveTo>
                  <a:pt x="2170430" y="1258570"/>
                </a:moveTo>
                <a:cubicBezTo>
                  <a:pt x="2680335" y="1038860"/>
                  <a:pt x="3083560" y="638810"/>
                  <a:pt x="3170555" y="77470"/>
                </a:cubicBezTo>
                <a:cubicBezTo>
                  <a:pt x="3175000" y="47625"/>
                  <a:pt x="3177540" y="22225"/>
                  <a:pt x="3178810" y="635"/>
                </a:cubicBezTo>
                <a:lnTo>
                  <a:pt x="3171825" y="635"/>
                </a:lnTo>
                <a:cubicBezTo>
                  <a:pt x="3152140" y="165100"/>
                  <a:pt x="3126105" y="304165"/>
                  <a:pt x="3014345" y="518160"/>
                </a:cubicBezTo>
                <a:cubicBezTo>
                  <a:pt x="2792095" y="926465"/>
                  <a:pt x="2409825" y="1175385"/>
                  <a:pt x="1973580" y="1326515"/>
                </a:cubicBezTo>
                <a:cubicBezTo>
                  <a:pt x="1864360" y="1365885"/>
                  <a:pt x="1742440" y="1393825"/>
                  <a:pt x="1624330" y="1429385"/>
                </a:cubicBezTo>
                <a:cubicBezTo>
                  <a:pt x="1346835" y="1516380"/>
                  <a:pt x="1139190" y="1614805"/>
                  <a:pt x="942340" y="1764030"/>
                </a:cubicBezTo>
                <a:cubicBezTo>
                  <a:pt x="868680" y="1821180"/>
                  <a:pt x="804545" y="1882140"/>
                  <a:pt x="748665" y="1947545"/>
                </a:cubicBezTo>
                <a:lnTo>
                  <a:pt x="758190" y="1947545"/>
                </a:lnTo>
                <a:cubicBezTo>
                  <a:pt x="772795" y="1931035"/>
                  <a:pt x="787400" y="1914525"/>
                  <a:pt x="802640" y="1898650"/>
                </a:cubicBezTo>
                <a:cubicBezTo>
                  <a:pt x="1031875" y="1664335"/>
                  <a:pt x="1322705" y="1529715"/>
                  <a:pt x="1639570" y="1431925"/>
                </a:cubicBezTo>
                <a:cubicBezTo>
                  <a:pt x="1829435" y="1380490"/>
                  <a:pt x="2011680" y="1330325"/>
                  <a:pt x="2170430" y="125857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 name="Google Shape;41;p6"/>
          <p:cNvSpPr txBox="1">
            <a:spLocks noGrp="1"/>
          </p:cNvSpPr>
          <p:nvPr>
            <p:ph type="body" idx="1"/>
          </p:nvPr>
        </p:nvSpPr>
        <p:spPr>
          <a:xfrm>
            <a:off x="975275"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2" name="Google Shape;42;p6"/>
          <p:cNvSpPr txBox="1">
            <a:spLocks noGrp="1"/>
          </p:cNvSpPr>
          <p:nvPr>
            <p:ph type="body" idx="2"/>
          </p:nvPr>
        </p:nvSpPr>
        <p:spPr>
          <a:xfrm>
            <a:off x="4759453" y="1575125"/>
            <a:ext cx="3409200" cy="27027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3" name="Google Shape;43;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6"/>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6" name="Google Shape;46;p6"/>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7"/>
        <p:cNvGrpSpPr/>
        <p:nvPr/>
      </p:nvGrpSpPr>
      <p:grpSpPr>
        <a:xfrm>
          <a:off x="0" y="0"/>
          <a:ext cx="0" cy="0"/>
          <a:chOff x="0" y="0"/>
          <a:chExt cx="0" cy="0"/>
        </a:xfrm>
      </p:grpSpPr>
      <p:sp>
        <p:nvSpPr>
          <p:cNvPr id="48" name="Google Shape;48;p7"/>
          <p:cNvSpPr/>
          <p:nvPr/>
        </p:nvSpPr>
        <p:spPr>
          <a:xfrm>
            <a:off x="-25" y="0"/>
            <a:ext cx="9144762" cy="5144869"/>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7"/>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7"/>
          <p:cNvSpPr txBox="1">
            <a:spLocks noGrp="1"/>
          </p:cNvSpPr>
          <p:nvPr>
            <p:ph type="body" idx="1"/>
          </p:nvPr>
        </p:nvSpPr>
        <p:spPr>
          <a:xfrm>
            <a:off x="975250" y="1575125"/>
            <a:ext cx="2202900" cy="27027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1" name="Google Shape;51;p7"/>
          <p:cNvSpPr txBox="1">
            <a:spLocks noGrp="1"/>
          </p:cNvSpPr>
          <p:nvPr>
            <p:ph type="body" idx="2"/>
          </p:nvPr>
        </p:nvSpPr>
        <p:spPr>
          <a:xfrm>
            <a:off x="3470356" y="1575125"/>
            <a:ext cx="2202900" cy="27027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2" name="Google Shape;52;p7"/>
          <p:cNvSpPr txBox="1">
            <a:spLocks noGrp="1"/>
          </p:cNvSpPr>
          <p:nvPr>
            <p:ph type="body" idx="3"/>
          </p:nvPr>
        </p:nvSpPr>
        <p:spPr>
          <a:xfrm>
            <a:off x="5975475" y="1575125"/>
            <a:ext cx="2202900" cy="27027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7"/>
          <p:cNvSpPr/>
          <p:nvPr/>
        </p:nvSpPr>
        <p:spPr>
          <a:xfrm>
            <a:off x="-1631526" y="3519949"/>
            <a:ext cx="4361569" cy="4289199"/>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1">
                  <a:alpha val="15080"/>
                </a:schemeClr>
              </a:gs>
              <a:gs pos="100000">
                <a:schemeClr val="accent3">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7"/>
          <p:cNvSpPr/>
          <p:nvPr/>
        </p:nvSpPr>
        <p:spPr>
          <a:xfrm>
            <a:off x="6724812" y="-1869092"/>
            <a:ext cx="3947121" cy="3881628"/>
          </a:xfrm>
          <a:custGeom>
            <a:avLst/>
            <a:gdLst/>
            <a:ahLst/>
            <a:cxnLst/>
            <a:rect l="l" t="t" r="r" b="b"/>
            <a:pathLst>
              <a:path w="3947121" h="3881628" extrusionOk="0">
                <a:moveTo>
                  <a:pt x="1064704" y="2536431"/>
                </a:moveTo>
                <a:lnTo>
                  <a:pt x="1064704" y="2505227"/>
                </a:lnTo>
                <a:lnTo>
                  <a:pt x="1095908" y="2505227"/>
                </a:lnTo>
                <a:lnTo>
                  <a:pt x="1095908" y="2473681"/>
                </a:lnTo>
                <a:lnTo>
                  <a:pt x="1064704" y="2473681"/>
                </a:lnTo>
                <a:lnTo>
                  <a:pt x="1064704" y="2442477"/>
                </a:lnTo>
                <a:lnTo>
                  <a:pt x="1033158" y="2442477"/>
                </a:lnTo>
                <a:lnTo>
                  <a:pt x="1033158" y="2473681"/>
                </a:lnTo>
                <a:lnTo>
                  <a:pt x="1001954" y="2473681"/>
                </a:lnTo>
                <a:lnTo>
                  <a:pt x="1001954" y="2505227"/>
                </a:lnTo>
                <a:lnTo>
                  <a:pt x="1033158" y="2505227"/>
                </a:lnTo>
                <a:lnTo>
                  <a:pt x="1033158" y="2536431"/>
                </a:lnTo>
                <a:lnTo>
                  <a:pt x="1064704" y="2536431"/>
                </a:lnTo>
                <a:close/>
                <a:moveTo>
                  <a:pt x="1202207" y="2537803"/>
                </a:moveTo>
                <a:lnTo>
                  <a:pt x="1202207" y="2505570"/>
                </a:lnTo>
                <a:lnTo>
                  <a:pt x="1234440" y="2505570"/>
                </a:lnTo>
                <a:lnTo>
                  <a:pt x="1234440" y="2473338"/>
                </a:lnTo>
                <a:lnTo>
                  <a:pt x="1202207" y="2473338"/>
                </a:lnTo>
                <a:lnTo>
                  <a:pt x="1202207" y="2441105"/>
                </a:lnTo>
                <a:lnTo>
                  <a:pt x="1169975" y="2441105"/>
                </a:lnTo>
                <a:lnTo>
                  <a:pt x="1169975" y="2473338"/>
                </a:lnTo>
                <a:lnTo>
                  <a:pt x="1137742" y="2473338"/>
                </a:lnTo>
                <a:lnTo>
                  <a:pt x="1137742" y="2505570"/>
                </a:lnTo>
                <a:lnTo>
                  <a:pt x="1169975" y="2505570"/>
                </a:lnTo>
                <a:lnTo>
                  <a:pt x="1169975" y="2537803"/>
                </a:lnTo>
                <a:lnTo>
                  <a:pt x="1202207" y="2537803"/>
                </a:lnTo>
                <a:close/>
                <a:moveTo>
                  <a:pt x="1270787" y="2674963"/>
                </a:moveTo>
                <a:lnTo>
                  <a:pt x="1270787" y="2642730"/>
                </a:lnTo>
                <a:lnTo>
                  <a:pt x="1303020" y="2642730"/>
                </a:lnTo>
                <a:lnTo>
                  <a:pt x="1303020" y="2610498"/>
                </a:lnTo>
                <a:lnTo>
                  <a:pt x="1270787" y="2610498"/>
                </a:lnTo>
                <a:lnTo>
                  <a:pt x="1270787" y="2578265"/>
                </a:lnTo>
                <a:lnTo>
                  <a:pt x="1238555" y="2578265"/>
                </a:lnTo>
                <a:lnTo>
                  <a:pt x="1238555" y="2610498"/>
                </a:lnTo>
                <a:lnTo>
                  <a:pt x="1206322" y="2610498"/>
                </a:lnTo>
                <a:lnTo>
                  <a:pt x="1206322" y="2642730"/>
                </a:lnTo>
                <a:lnTo>
                  <a:pt x="1238555" y="2642730"/>
                </a:lnTo>
                <a:lnTo>
                  <a:pt x="1238555" y="2674963"/>
                </a:lnTo>
                <a:lnTo>
                  <a:pt x="1270787" y="2674963"/>
                </a:lnTo>
                <a:close/>
                <a:moveTo>
                  <a:pt x="1133627" y="2400643"/>
                </a:moveTo>
                <a:lnTo>
                  <a:pt x="1133627" y="2368410"/>
                </a:lnTo>
                <a:lnTo>
                  <a:pt x="1165860" y="2368410"/>
                </a:lnTo>
                <a:lnTo>
                  <a:pt x="1165860" y="2336178"/>
                </a:lnTo>
                <a:lnTo>
                  <a:pt x="1133627" y="2336178"/>
                </a:lnTo>
                <a:lnTo>
                  <a:pt x="1133627" y="2303945"/>
                </a:lnTo>
                <a:lnTo>
                  <a:pt x="1101395" y="2303945"/>
                </a:lnTo>
                <a:lnTo>
                  <a:pt x="1101395" y="2336178"/>
                </a:lnTo>
                <a:lnTo>
                  <a:pt x="1069162" y="2336178"/>
                </a:lnTo>
                <a:lnTo>
                  <a:pt x="1069162" y="2368410"/>
                </a:lnTo>
                <a:lnTo>
                  <a:pt x="1101395" y="2368410"/>
                </a:lnTo>
                <a:lnTo>
                  <a:pt x="1101395" y="2400643"/>
                </a:lnTo>
                <a:lnTo>
                  <a:pt x="1133627" y="2400643"/>
                </a:lnTo>
                <a:close/>
                <a:moveTo>
                  <a:pt x="996124" y="2399271"/>
                </a:moveTo>
                <a:lnTo>
                  <a:pt x="996124" y="2368067"/>
                </a:lnTo>
                <a:lnTo>
                  <a:pt x="1027328" y="2368067"/>
                </a:lnTo>
                <a:lnTo>
                  <a:pt x="1027328" y="2336521"/>
                </a:lnTo>
                <a:lnTo>
                  <a:pt x="996124" y="2336521"/>
                </a:lnTo>
                <a:lnTo>
                  <a:pt x="996124" y="2305317"/>
                </a:lnTo>
                <a:lnTo>
                  <a:pt x="964578" y="2305317"/>
                </a:lnTo>
                <a:lnTo>
                  <a:pt x="964578" y="2336521"/>
                </a:lnTo>
                <a:lnTo>
                  <a:pt x="933374" y="2336521"/>
                </a:lnTo>
                <a:lnTo>
                  <a:pt x="933374" y="2368067"/>
                </a:lnTo>
                <a:lnTo>
                  <a:pt x="964578" y="2368067"/>
                </a:lnTo>
                <a:lnTo>
                  <a:pt x="964578" y="2399271"/>
                </a:lnTo>
                <a:lnTo>
                  <a:pt x="996124" y="2399271"/>
                </a:lnTo>
                <a:close/>
                <a:moveTo>
                  <a:pt x="651167" y="1981962"/>
                </a:moveTo>
                <a:lnTo>
                  <a:pt x="651167" y="1954530"/>
                </a:lnTo>
                <a:lnTo>
                  <a:pt x="678599" y="1954530"/>
                </a:lnTo>
                <a:lnTo>
                  <a:pt x="678599" y="1927098"/>
                </a:lnTo>
                <a:lnTo>
                  <a:pt x="651167" y="1927098"/>
                </a:lnTo>
                <a:lnTo>
                  <a:pt x="651167" y="1899666"/>
                </a:lnTo>
                <a:lnTo>
                  <a:pt x="623735" y="1899666"/>
                </a:lnTo>
                <a:lnTo>
                  <a:pt x="623735" y="1927098"/>
                </a:lnTo>
                <a:lnTo>
                  <a:pt x="596303" y="1927098"/>
                </a:lnTo>
                <a:lnTo>
                  <a:pt x="596303" y="1954530"/>
                </a:lnTo>
                <a:lnTo>
                  <a:pt x="623735" y="1954530"/>
                </a:lnTo>
                <a:lnTo>
                  <a:pt x="623735" y="1981962"/>
                </a:lnTo>
                <a:lnTo>
                  <a:pt x="651167" y="1981962"/>
                </a:lnTo>
                <a:close/>
                <a:moveTo>
                  <a:pt x="720090" y="2120494"/>
                </a:moveTo>
                <a:lnTo>
                  <a:pt x="720090" y="2092033"/>
                </a:lnTo>
                <a:lnTo>
                  <a:pt x="748551" y="2092033"/>
                </a:lnTo>
                <a:lnTo>
                  <a:pt x="748551" y="2063915"/>
                </a:lnTo>
                <a:lnTo>
                  <a:pt x="720090" y="2063915"/>
                </a:lnTo>
                <a:lnTo>
                  <a:pt x="720090" y="2035454"/>
                </a:lnTo>
                <a:lnTo>
                  <a:pt x="691972" y="2035454"/>
                </a:lnTo>
                <a:lnTo>
                  <a:pt x="691972" y="2063915"/>
                </a:lnTo>
                <a:lnTo>
                  <a:pt x="663511" y="2063915"/>
                </a:lnTo>
                <a:lnTo>
                  <a:pt x="663511" y="2092033"/>
                </a:lnTo>
                <a:lnTo>
                  <a:pt x="691972" y="2092033"/>
                </a:lnTo>
                <a:lnTo>
                  <a:pt x="691972" y="2120494"/>
                </a:lnTo>
                <a:lnTo>
                  <a:pt x="720090" y="2120494"/>
                </a:lnTo>
                <a:close/>
                <a:moveTo>
                  <a:pt x="858279" y="2123580"/>
                </a:moveTo>
                <a:lnTo>
                  <a:pt x="858279" y="2093062"/>
                </a:lnTo>
                <a:lnTo>
                  <a:pt x="888797" y="2093062"/>
                </a:lnTo>
                <a:lnTo>
                  <a:pt x="888797" y="2062886"/>
                </a:lnTo>
                <a:lnTo>
                  <a:pt x="858279" y="2062886"/>
                </a:lnTo>
                <a:lnTo>
                  <a:pt x="858279" y="2032368"/>
                </a:lnTo>
                <a:lnTo>
                  <a:pt x="828103" y="2032368"/>
                </a:lnTo>
                <a:lnTo>
                  <a:pt x="828103" y="2062886"/>
                </a:lnTo>
                <a:lnTo>
                  <a:pt x="797585" y="2062886"/>
                </a:lnTo>
                <a:lnTo>
                  <a:pt x="797585" y="2093062"/>
                </a:lnTo>
                <a:lnTo>
                  <a:pt x="828103" y="2093062"/>
                </a:lnTo>
                <a:lnTo>
                  <a:pt x="828103" y="2123580"/>
                </a:lnTo>
                <a:lnTo>
                  <a:pt x="858279" y="2123580"/>
                </a:lnTo>
                <a:close/>
                <a:moveTo>
                  <a:pt x="927202" y="2261768"/>
                </a:moveTo>
                <a:lnTo>
                  <a:pt x="927202" y="2230565"/>
                </a:lnTo>
                <a:lnTo>
                  <a:pt x="958405" y="2230565"/>
                </a:lnTo>
                <a:lnTo>
                  <a:pt x="958405" y="2199704"/>
                </a:lnTo>
                <a:lnTo>
                  <a:pt x="927202" y="2199704"/>
                </a:lnTo>
                <a:lnTo>
                  <a:pt x="927202" y="2168500"/>
                </a:lnTo>
                <a:lnTo>
                  <a:pt x="896341" y="2168500"/>
                </a:lnTo>
                <a:lnTo>
                  <a:pt x="896341" y="2199704"/>
                </a:lnTo>
                <a:lnTo>
                  <a:pt x="865137" y="2199704"/>
                </a:lnTo>
                <a:lnTo>
                  <a:pt x="865137" y="2230565"/>
                </a:lnTo>
                <a:lnTo>
                  <a:pt x="896341" y="2230565"/>
                </a:lnTo>
                <a:lnTo>
                  <a:pt x="896341" y="2261768"/>
                </a:lnTo>
                <a:lnTo>
                  <a:pt x="927202" y="2261768"/>
                </a:lnTo>
                <a:close/>
                <a:moveTo>
                  <a:pt x="789356" y="2259025"/>
                </a:moveTo>
                <a:lnTo>
                  <a:pt x="789356" y="2229879"/>
                </a:lnTo>
                <a:lnTo>
                  <a:pt x="818502" y="2229879"/>
                </a:lnTo>
                <a:lnTo>
                  <a:pt x="818502" y="2200389"/>
                </a:lnTo>
                <a:lnTo>
                  <a:pt x="789356" y="2200389"/>
                </a:lnTo>
                <a:lnTo>
                  <a:pt x="789356" y="2171243"/>
                </a:lnTo>
                <a:lnTo>
                  <a:pt x="759866" y="2171243"/>
                </a:lnTo>
                <a:lnTo>
                  <a:pt x="759866" y="2200389"/>
                </a:lnTo>
                <a:lnTo>
                  <a:pt x="730720" y="2200389"/>
                </a:lnTo>
                <a:lnTo>
                  <a:pt x="730720" y="2229879"/>
                </a:lnTo>
                <a:lnTo>
                  <a:pt x="759866" y="2229879"/>
                </a:lnTo>
                <a:lnTo>
                  <a:pt x="759866" y="2259025"/>
                </a:lnTo>
                <a:lnTo>
                  <a:pt x="789356" y="2259025"/>
                </a:lnTo>
                <a:close/>
                <a:moveTo>
                  <a:pt x="1888007" y="2812123"/>
                </a:moveTo>
                <a:lnTo>
                  <a:pt x="1888007" y="2779890"/>
                </a:lnTo>
                <a:lnTo>
                  <a:pt x="1920240" y="2779890"/>
                </a:lnTo>
                <a:lnTo>
                  <a:pt x="1920240" y="2747658"/>
                </a:lnTo>
                <a:lnTo>
                  <a:pt x="1888007" y="2747658"/>
                </a:lnTo>
                <a:lnTo>
                  <a:pt x="1888007" y="2715425"/>
                </a:lnTo>
                <a:lnTo>
                  <a:pt x="1855775" y="2715425"/>
                </a:lnTo>
                <a:lnTo>
                  <a:pt x="1855775" y="2747658"/>
                </a:lnTo>
                <a:lnTo>
                  <a:pt x="1823542" y="2747658"/>
                </a:lnTo>
                <a:lnTo>
                  <a:pt x="1823542" y="2779890"/>
                </a:lnTo>
                <a:lnTo>
                  <a:pt x="1855775" y="2779890"/>
                </a:lnTo>
                <a:lnTo>
                  <a:pt x="1855775" y="2812123"/>
                </a:lnTo>
                <a:lnTo>
                  <a:pt x="1888007" y="2812123"/>
                </a:lnTo>
                <a:close/>
                <a:moveTo>
                  <a:pt x="1750847" y="2812123"/>
                </a:moveTo>
                <a:lnTo>
                  <a:pt x="1750847" y="2779890"/>
                </a:lnTo>
                <a:lnTo>
                  <a:pt x="1783080" y="2779890"/>
                </a:lnTo>
                <a:lnTo>
                  <a:pt x="1783080" y="2747658"/>
                </a:lnTo>
                <a:lnTo>
                  <a:pt x="1750847" y="2747658"/>
                </a:lnTo>
                <a:lnTo>
                  <a:pt x="1750847" y="2715425"/>
                </a:lnTo>
                <a:lnTo>
                  <a:pt x="1718615" y="2715425"/>
                </a:lnTo>
                <a:lnTo>
                  <a:pt x="1718615" y="2747658"/>
                </a:lnTo>
                <a:lnTo>
                  <a:pt x="1686382" y="2747658"/>
                </a:lnTo>
                <a:lnTo>
                  <a:pt x="1686382" y="2779890"/>
                </a:lnTo>
                <a:lnTo>
                  <a:pt x="1718615" y="2779890"/>
                </a:lnTo>
                <a:lnTo>
                  <a:pt x="1718615" y="2812123"/>
                </a:lnTo>
                <a:lnTo>
                  <a:pt x="1750847" y="2812123"/>
                </a:lnTo>
                <a:close/>
                <a:moveTo>
                  <a:pt x="1819427" y="2674963"/>
                </a:moveTo>
                <a:lnTo>
                  <a:pt x="1819427" y="2642730"/>
                </a:lnTo>
                <a:lnTo>
                  <a:pt x="1851660" y="2642730"/>
                </a:lnTo>
                <a:lnTo>
                  <a:pt x="1851660" y="2610498"/>
                </a:lnTo>
                <a:lnTo>
                  <a:pt x="1819427" y="2610498"/>
                </a:lnTo>
                <a:lnTo>
                  <a:pt x="1819427" y="2578265"/>
                </a:lnTo>
                <a:lnTo>
                  <a:pt x="1787195" y="2578265"/>
                </a:lnTo>
                <a:lnTo>
                  <a:pt x="1787195" y="2610498"/>
                </a:lnTo>
                <a:lnTo>
                  <a:pt x="1754962" y="2610498"/>
                </a:lnTo>
                <a:lnTo>
                  <a:pt x="1754962" y="2642730"/>
                </a:lnTo>
                <a:lnTo>
                  <a:pt x="1787195" y="2642730"/>
                </a:lnTo>
                <a:lnTo>
                  <a:pt x="1787195" y="2674963"/>
                </a:lnTo>
                <a:lnTo>
                  <a:pt x="1819427" y="2674963"/>
                </a:lnTo>
                <a:close/>
                <a:moveTo>
                  <a:pt x="691972" y="1761134"/>
                </a:moveTo>
                <a:lnTo>
                  <a:pt x="691972" y="1789595"/>
                </a:lnTo>
                <a:lnTo>
                  <a:pt x="663511" y="1789595"/>
                </a:lnTo>
                <a:lnTo>
                  <a:pt x="663511" y="1817713"/>
                </a:lnTo>
                <a:lnTo>
                  <a:pt x="691972" y="1817713"/>
                </a:lnTo>
                <a:lnTo>
                  <a:pt x="691972" y="1846174"/>
                </a:lnTo>
                <a:lnTo>
                  <a:pt x="720090" y="1846174"/>
                </a:lnTo>
                <a:lnTo>
                  <a:pt x="720090" y="1817713"/>
                </a:lnTo>
                <a:lnTo>
                  <a:pt x="748551" y="1817713"/>
                </a:lnTo>
                <a:lnTo>
                  <a:pt x="748551" y="1789595"/>
                </a:lnTo>
                <a:lnTo>
                  <a:pt x="720090" y="1789595"/>
                </a:lnTo>
                <a:lnTo>
                  <a:pt x="720090" y="1761134"/>
                </a:lnTo>
                <a:lnTo>
                  <a:pt x="691972" y="1761134"/>
                </a:lnTo>
                <a:close/>
                <a:moveTo>
                  <a:pt x="1682267" y="2674963"/>
                </a:moveTo>
                <a:lnTo>
                  <a:pt x="1682267" y="2642730"/>
                </a:lnTo>
                <a:lnTo>
                  <a:pt x="1714500" y="2642730"/>
                </a:lnTo>
                <a:lnTo>
                  <a:pt x="1714500" y="2610498"/>
                </a:lnTo>
                <a:lnTo>
                  <a:pt x="1682267" y="2610498"/>
                </a:lnTo>
                <a:lnTo>
                  <a:pt x="1682267" y="2578265"/>
                </a:lnTo>
                <a:lnTo>
                  <a:pt x="1650035" y="2578265"/>
                </a:lnTo>
                <a:lnTo>
                  <a:pt x="1650035" y="2610498"/>
                </a:lnTo>
                <a:lnTo>
                  <a:pt x="1617802" y="2610498"/>
                </a:lnTo>
                <a:lnTo>
                  <a:pt x="1617802" y="2642730"/>
                </a:lnTo>
                <a:lnTo>
                  <a:pt x="1650035" y="2642730"/>
                </a:lnTo>
                <a:lnTo>
                  <a:pt x="1650035" y="2674963"/>
                </a:lnTo>
                <a:lnTo>
                  <a:pt x="1682267" y="2674963"/>
                </a:lnTo>
                <a:close/>
                <a:moveTo>
                  <a:pt x="1476527" y="2537803"/>
                </a:moveTo>
                <a:lnTo>
                  <a:pt x="1476527" y="2505570"/>
                </a:lnTo>
                <a:lnTo>
                  <a:pt x="1508760" y="2505570"/>
                </a:lnTo>
                <a:lnTo>
                  <a:pt x="1508760" y="2473338"/>
                </a:lnTo>
                <a:lnTo>
                  <a:pt x="1476527" y="2473338"/>
                </a:lnTo>
                <a:lnTo>
                  <a:pt x="1476527" y="2441105"/>
                </a:lnTo>
                <a:lnTo>
                  <a:pt x="1444295" y="2441105"/>
                </a:lnTo>
                <a:lnTo>
                  <a:pt x="1444295" y="2473338"/>
                </a:lnTo>
                <a:lnTo>
                  <a:pt x="1412062" y="2473338"/>
                </a:lnTo>
                <a:lnTo>
                  <a:pt x="1412062" y="2505570"/>
                </a:lnTo>
                <a:lnTo>
                  <a:pt x="1444295" y="2505570"/>
                </a:lnTo>
                <a:lnTo>
                  <a:pt x="1444295" y="2537803"/>
                </a:lnTo>
                <a:lnTo>
                  <a:pt x="1476527" y="2537803"/>
                </a:lnTo>
                <a:close/>
                <a:moveTo>
                  <a:pt x="1407947" y="2674963"/>
                </a:moveTo>
                <a:lnTo>
                  <a:pt x="1407947" y="2642730"/>
                </a:lnTo>
                <a:lnTo>
                  <a:pt x="1440180" y="2642730"/>
                </a:lnTo>
                <a:lnTo>
                  <a:pt x="1440180" y="2610498"/>
                </a:lnTo>
                <a:lnTo>
                  <a:pt x="1407947" y="2610498"/>
                </a:lnTo>
                <a:lnTo>
                  <a:pt x="1407947" y="2578265"/>
                </a:lnTo>
                <a:lnTo>
                  <a:pt x="1375715" y="2578265"/>
                </a:lnTo>
                <a:lnTo>
                  <a:pt x="1375715" y="2610498"/>
                </a:lnTo>
                <a:lnTo>
                  <a:pt x="1343482" y="2610498"/>
                </a:lnTo>
                <a:lnTo>
                  <a:pt x="1343482" y="2642730"/>
                </a:lnTo>
                <a:lnTo>
                  <a:pt x="1375715" y="2642730"/>
                </a:lnTo>
                <a:lnTo>
                  <a:pt x="1375715" y="2674963"/>
                </a:lnTo>
                <a:lnTo>
                  <a:pt x="1407947" y="2674963"/>
                </a:lnTo>
                <a:close/>
                <a:moveTo>
                  <a:pt x="1339367" y="2537803"/>
                </a:moveTo>
                <a:lnTo>
                  <a:pt x="1339367" y="2505570"/>
                </a:lnTo>
                <a:lnTo>
                  <a:pt x="1371600" y="2505570"/>
                </a:lnTo>
                <a:lnTo>
                  <a:pt x="1371600" y="2473338"/>
                </a:lnTo>
                <a:lnTo>
                  <a:pt x="1339367" y="2473338"/>
                </a:lnTo>
                <a:lnTo>
                  <a:pt x="1339367" y="2441105"/>
                </a:lnTo>
                <a:lnTo>
                  <a:pt x="1307135" y="2441105"/>
                </a:lnTo>
                <a:lnTo>
                  <a:pt x="1307135" y="2473338"/>
                </a:lnTo>
                <a:lnTo>
                  <a:pt x="1274902" y="2473338"/>
                </a:lnTo>
                <a:lnTo>
                  <a:pt x="1274902" y="2505570"/>
                </a:lnTo>
                <a:lnTo>
                  <a:pt x="1307135" y="2505570"/>
                </a:lnTo>
                <a:lnTo>
                  <a:pt x="1307135" y="2537803"/>
                </a:lnTo>
                <a:lnTo>
                  <a:pt x="1339367" y="2537803"/>
                </a:lnTo>
                <a:close/>
                <a:moveTo>
                  <a:pt x="1613687" y="2812123"/>
                </a:moveTo>
                <a:lnTo>
                  <a:pt x="1613687" y="2779890"/>
                </a:lnTo>
                <a:lnTo>
                  <a:pt x="1645920" y="2779890"/>
                </a:lnTo>
                <a:lnTo>
                  <a:pt x="1645920" y="2747658"/>
                </a:lnTo>
                <a:lnTo>
                  <a:pt x="1613687" y="2747658"/>
                </a:lnTo>
                <a:lnTo>
                  <a:pt x="1613687" y="2715425"/>
                </a:lnTo>
                <a:lnTo>
                  <a:pt x="1581455" y="2715425"/>
                </a:lnTo>
                <a:lnTo>
                  <a:pt x="1581455" y="2747658"/>
                </a:lnTo>
                <a:lnTo>
                  <a:pt x="1549222" y="2747658"/>
                </a:lnTo>
                <a:lnTo>
                  <a:pt x="1549222" y="2779890"/>
                </a:lnTo>
                <a:lnTo>
                  <a:pt x="1581455" y="2779890"/>
                </a:lnTo>
                <a:lnTo>
                  <a:pt x="1581455" y="2812123"/>
                </a:lnTo>
                <a:lnTo>
                  <a:pt x="1613687" y="2812123"/>
                </a:lnTo>
                <a:close/>
                <a:moveTo>
                  <a:pt x="1956587" y="2674963"/>
                </a:moveTo>
                <a:lnTo>
                  <a:pt x="1956587" y="2642730"/>
                </a:lnTo>
                <a:lnTo>
                  <a:pt x="1988820" y="2642730"/>
                </a:lnTo>
                <a:lnTo>
                  <a:pt x="1988820" y="2610498"/>
                </a:lnTo>
                <a:lnTo>
                  <a:pt x="1956587" y="2610498"/>
                </a:lnTo>
                <a:lnTo>
                  <a:pt x="1956587" y="2578265"/>
                </a:lnTo>
                <a:lnTo>
                  <a:pt x="1924355" y="2578265"/>
                </a:lnTo>
                <a:lnTo>
                  <a:pt x="1924355" y="2610498"/>
                </a:lnTo>
                <a:lnTo>
                  <a:pt x="1892122" y="2610498"/>
                </a:lnTo>
                <a:lnTo>
                  <a:pt x="1892122" y="2642730"/>
                </a:lnTo>
                <a:lnTo>
                  <a:pt x="1924355" y="2642730"/>
                </a:lnTo>
                <a:lnTo>
                  <a:pt x="1924355" y="2674963"/>
                </a:lnTo>
                <a:lnTo>
                  <a:pt x="1956587" y="2674963"/>
                </a:lnTo>
                <a:close/>
                <a:moveTo>
                  <a:pt x="2130095" y="1069505"/>
                </a:moveTo>
                <a:lnTo>
                  <a:pt x="2130095" y="1101738"/>
                </a:lnTo>
                <a:lnTo>
                  <a:pt x="2097862" y="1101738"/>
                </a:lnTo>
                <a:lnTo>
                  <a:pt x="2097862" y="1133970"/>
                </a:lnTo>
                <a:lnTo>
                  <a:pt x="2130095" y="1133970"/>
                </a:lnTo>
                <a:lnTo>
                  <a:pt x="2130095" y="1166203"/>
                </a:lnTo>
                <a:lnTo>
                  <a:pt x="2162327" y="1166203"/>
                </a:lnTo>
                <a:lnTo>
                  <a:pt x="2162327" y="1133970"/>
                </a:lnTo>
                <a:lnTo>
                  <a:pt x="2194560" y="1133970"/>
                </a:lnTo>
                <a:lnTo>
                  <a:pt x="2194560" y="1101738"/>
                </a:lnTo>
                <a:lnTo>
                  <a:pt x="2162327" y="1101738"/>
                </a:lnTo>
                <a:lnTo>
                  <a:pt x="2162327" y="1069505"/>
                </a:lnTo>
                <a:lnTo>
                  <a:pt x="2130095" y="1069505"/>
                </a:lnTo>
                <a:close/>
                <a:moveTo>
                  <a:pt x="1444295" y="1069505"/>
                </a:moveTo>
                <a:lnTo>
                  <a:pt x="1444295" y="1101738"/>
                </a:lnTo>
                <a:lnTo>
                  <a:pt x="1412062" y="1101738"/>
                </a:lnTo>
                <a:lnTo>
                  <a:pt x="1412062" y="1133970"/>
                </a:lnTo>
                <a:lnTo>
                  <a:pt x="1444295" y="1133970"/>
                </a:lnTo>
                <a:lnTo>
                  <a:pt x="1444295" y="1166203"/>
                </a:lnTo>
                <a:lnTo>
                  <a:pt x="1476527" y="1166203"/>
                </a:lnTo>
                <a:lnTo>
                  <a:pt x="1476527" y="1133970"/>
                </a:lnTo>
                <a:lnTo>
                  <a:pt x="1508760" y="1133970"/>
                </a:lnTo>
                <a:lnTo>
                  <a:pt x="1508760" y="1101738"/>
                </a:lnTo>
                <a:lnTo>
                  <a:pt x="1476527" y="1101738"/>
                </a:lnTo>
                <a:lnTo>
                  <a:pt x="1476527" y="1069505"/>
                </a:lnTo>
                <a:lnTo>
                  <a:pt x="1444295" y="1069505"/>
                </a:lnTo>
                <a:close/>
                <a:moveTo>
                  <a:pt x="1718615" y="1069505"/>
                </a:moveTo>
                <a:lnTo>
                  <a:pt x="1718615" y="1101738"/>
                </a:lnTo>
                <a:lnTo>
                  <a:pt x="1686382" y="1101738"/>
                </a:lnTo>
                <a:lnTo>
                  <a:pt x="1686382" y="1133970"/>
                </a:lnTo>
                <a:lnTo>
                  <a:pt x="1718615" y="1133970"/>
                </a:lnTo>
                <a:lnTo>
                  <a:pt x="1718615" y="1166203"/>
                </a:lnTo>
                <a:lnTo>
                  <a:pt x="1750847" y="1166203"/>
                </a:lnTo>
                <a:lnTo>
                  <a:pt x="1750847" y="1133970"/>
                </a:lnTo>
                <a:lnTo>
                  <a:pt x="1783080" y="1133970"/>
                </a:lnTo>
                <a:lnTo>
                  <a:pt x="1783080" y="1101738"/>
                </a:lnTo>
                <a:lnTo>
                  <a:pt x="1750847" y="1101738"/>
                </a:lnTo>
                <a:lnTo>
                  <a:pt x="1750847" y="1069505"/>
                </a:lnTo>
                <a:lnTo>
                  <a:pt x="1718615" y="1069505"/>
                </a:lnTo>
                <a:close/>
                <a:moveTo>
                  <a:pt x="1787195" y="1206665"/>
                </a:moveTo>
                <a:lnTo>
                  <a:pt x="1787195" y="1238898"/>
                </a:lnTo>
                <a:lnTo>
                  <a:pt x="1754962" y="1238898"/>
                </a:lnTo>
                <a:lnTo>
                  <a:pt x="1754962" y="1271130"/>
                </a:lnTo>
                <a:lnTo>
                  <a:pt x="1787195" y="1271130"/>
                </a:lnTo>
                <a:lnTo>
                  <a:pt x="1787195" y="1303363"/>
                </a:lnTo>
                <a:lnTo>
                  <a:pt x="1819427" y="1303363"/>
                </a:lnTo>
                <a:lnTo>
                  <a:pt x="1819427" y="1271130"/>
                </a:lnTo>
                <a:lnTo>
                  <a:pt x="1851660" y="1271130"/>
                </a:lnTo>
                <a:lnTo>
                  <a:pt x="1851660" y="1238898"/>
                </a:lnTo>
                <a:lnTo>
                  <a:pt x="1819427" y="1238898"/>
                </a:lnTo>
                <a:lnTo>
                  <a:pt x="1819427" y="1206665"/>
                </a:lnTo>
                <a:lnTo>
                  <a:pt x="1787195" y="1206665"/>
                </a:lnTo>
                <a:close/>
                <a:moveTo>
                  <a:pt x="1512875" y="1206665"/>
                </a:moveTo>
                <a:lnTo>
                  <a:pt x="1512875" y="1238898"/>
                </a:lnTo>
                <a:lnTo>
                  <a:pt x="1480642" y="1238898"/>
                </a:lnTo>
                <a:lnTo>
                  <a:pt x="1480642" y="1271130"/>
                </a:lnTo>
                <a:lnTo>
                  <a:pt x="1512875" y="1271130"/>
                </a:lnTo>
                <a:lnTo>
                  <a:pt x="1512875" y="1303363"/>
                </a:lnTo>
                <a:lnTo>
                  <a:pt x="1545107" y="1303363"/>
                </a:lnTo>
                <a:lnTo>
                  <a:pt x="1545107" y="1271130"/>
                </a:lnTo>
                <a:lnTo>
                  <a:pt x="1577340" y="1271130"/>
                </a:lnTo>
                <a:lnTo>
                  <a:pt x="1577340" y="1238898"/>
                </a:lnTo>
                <a:lnTo>
                  <a:pt x="1545107" y="1238898"/>
                </a:lnTo>
                <a:lnTo>
                  <a:pt x="1545107" y="1206665"/>
                </a:lnTo>
                <a:lnTo>
                  <a:pt x="1512875" y="1206665"/>
                </a:lnTo>
                <a:close/>
                <a:moveTo>
                  <a:pt x="1650035" y="1206665"/>
                </a:moveTo>
                <a:lnTo>
                  <a:pt x="1650035" y="1238898"/>
                </a:lnTo>
                <a:lnTo>
                  <a:pt x="1617802" y="1238898"/>
                </a:lnTo>
                <a:lnTo>
                  <a:pt x="1617802" y="1271130"/>
                </a:lnTo>
                <a:lnTo>
                  <a:pt x="1650035" y="1271130"/>
                </a:lnTo>
                <a:lnTo>
                  <a:pt x="1650035" y="1303363"/>
                </a:lnTo>
                <a:lnTo>
                  <a:pt x="1682267" y="1303363"/>
                </a:lnTo>
                <a:lnTo>
                  <a:pt x="1682267" y="1271130"/>
                </a:lnTo>
                <a:lnTo>
                  <a:pt x="1714500" y="1271130"/>
                </a:lnTo>
                <a:lnTo>
                  <a:pt x="1714500" y="1238898"/>
                </a:lnTo>
                <a:lnTo>
                  <a:pt x="1682267" y="1238898"/>
                </a:lnTo>
                <a:lnTo>
                  <a:pt x="1682267" y="1206665"/>
                </a:lnTo>
                <a:lnTo>
                  <a:pt x="1650035" y="1206665"/>
                </a:lnTo>
                <a:close/>
                <a:moveTo>
                  <a:pt x="2061515" y="1206665"/>
                </a:moveTo>
                <a:lnTo>
                  <a:pt x="2061515" y="1238898"/>
                </a:lnTo>
                <a:lnTo>
                  <a:pt x="2029282" y="1238898"/>
                </a:lnTo>
                <a:lnTo>
                  <a:pt x="2029282" y="1271130"/>
                </a:lnTo>
                <a:lnTo>
                  <a:pt x="2061515" y="1271130"/>
                </a:lnTo>
                <a:lnTo>
                  <a:pt x="2061515" y="1303363"/>
                </a:lnTo>
                <a:lnTo>
                  <a:pt x="2093747" y="1303363"/>
                </a:lnTo>
                <a:lnTo>
                  <a:pt x="2093747" y="1271130"/>
                </a:lnTo>
                <a:lnTo>
                  <a:pt x="2125980" y="1271130"/>
                </a:lnTo>
                <a:lnTo>
                  <a:pt x="2125980" y="1238898"/>
                </a:lnTo>
                <a:lnTo>
                  <a:pt x="2093747" y="1238898"/>
                </a:lnTo>
                <a:lnTo>
                  <a:pt x="2093747" y="1206665"/>
                </a:lnTo>
                <a:lnTo>
                  <a:pt x="2061515" y="1206665"/>
                </a:lnTo>
                <a:close/>
                <a:moveTo>
                  <a:pt x="1855775" y="1069505"/>
                </a:moveTo>
                <a:lnTo>
                  <a:pt x="1855775" y="1101738"/>
                </a:lnTo>
                <a:lnTo>
                  <a:pt x="1823542" y="1101738"/>
                </a:lnTo>
                <a:lnTo>
                  <a:pt x="1823542" y="1133970"/>
                </a:lnTo>
                <a:lnTo>
                  <a:pt x="1855775" y="1133970"/>
                </a:lnTo>
                <a:lnTo>
                  <a:pt x="1855775" y="1166203"/>
                </a:lnTo>
                <a:lnTo>
                  <a:pt x="1888007" y="1166203"/>
                </a:lnTo>
                <a:lnTo>
                  <a:pt x="1888007" y="1133970"/>
                </a:lnTo>
                <a:lnTo>
                  <a:pt x="1920240" y="1133970"/>
                </a:lnTo>
                <a:lnTo>
                  <a:pt x="1920240" y="1101738"/>
                </a:lnTo>
                <a:lnTo>
                  <a:pt x="1888007" y="1101738"/>
                </a:lnTo>
                <a:lnTo>
                  <a:pt x="1888007" y="1069505"/>
                </a:lnTo>
                <a:lnTo>
                  <a:pt x="1855775" y="1069505"/>
                </a:lnTo>
                <a:close/>
                <a:moveTo>
                  <a:pt x="1992935" y="1069505"/>
                </a:moveTo>
                <a:lnTo>
                  <a:pt x="1992935" y="1101738"/>
                </a:lnTo>
                <a:lnTo>
                  <a:pt x="1960702" y="1101738"/>
                </a:lnTo>
                <a:lnTo>
                  <a:pt x="1960702" y="1133970"/>
                </a:lnTo>
                <a:lnTo>
                  <a:pt x="1992935" y="1133970"/>
                </a:lnTo>
                <a:lnTo>
                  <a:pt x="1992935" y="1166203"/>
                </a:lnTo>
                <a:lnTo>
                  <a:pt x="2025167" y="1166203"/>
                </a:lnTo>
                <a:lnTo>
                  <a:pt x="2025167" y="1133970"/>
                </a:lnTo>
                <a:lnTo>
                  <a:pt x="2057400" y="1133970"/>
                </a:lnTo>
                <a:lnTo>
                  <a:pt x="2057400" y="1101738"/>
                </a:lnTo>
                <a:lnTo>
                  <a:pt x="2025167" y="1101738"/>
                </a:lnTo>
                <a:lnTo>
                  <a:pt x="2025167" y="1069505"/>
                </a:lnTo>
                <a:lnTo>
                  <a:pt x="1992935" y="1069505"/>
                </a:lnTo>
                <a:close/>
                <a:moveTo>
                  <a:pt x="1924355" y="1206665"/>
                </a:moveTo>
                <a:lnTo>
                  <a:pt x="1924355" y="1238898"/>
                </a:lnTo>
                <a:lnTo>
                  <a:pt x="1892122" y="1238898"/>
                </a:lnTo>
                <a:lnTo>
                  <a:pt x="1892122" y="1271130"/>
                </a:lnTo>
                <a:lnTo>
                  <a:pt x="1924355" y="1271130"/>
                </a:lnTo>
                <a:lnTo>
                  <a:pt x="1924355" y="1303363"/>
                </a:lnTo>
                <a:lnTo>
                  <a:pt x="1956587" y="1303363"/>
                </a:lnTo>
                <a:lnTo>
                  <a:pt x="1956587" y="1271130"/>
                </a:lnTo>
                <a:lnTo>
                  <a:pt x="1988820" y="1271130"/>
                </a:lnTo>
                <a:lnTo>
                  <a:pt x="1988820" y="1238898"/>
                </a:lnTo>
                <a:lnTo>
                  <a:pt x="1956587" y="1238898"/>
                </a:lnTo>
                <a:lnTo>
                  <a:pt x="1956587" y="1206665"/>
                </a:lnTo>
                <a:lnTo>
                  <a:pt x="1924355" y="1206665"/>
                </a:lnTo>
                <a:close/>
                <a:moveTo>
                  <a:pt x="1169975" y="1343825"/>
                </a:moveTo>
                <a:lnTo>
                  <a:pt x="1169975" y="1376058"/>
                </a:lnTo>
                <a:lnTo>
                  <a:pt x="1137742" y="1376058"/>
                </a:lnTo>
                <a:lnTo>
                  <a:pt x="1137742" y="1408290"/>
                </a:lnTo>
                <a:lnTo>
                  <a:pt x="1169975" y="1408290"/>
                </a:lnTo>
                <a:lnTo>
                  <a:pt x="1169975" y="1440523"/>
                </a:lnTo>
                <a:lnTo>
                  <a:pt x="1202207" y="1440523"/>
                </a:lnTo>
                <a:lnTo>
                  <a:pt x="1202207" y="1408290"/>
                </a:lnTo>
                <a:lnTo>
                  <a:pt x="1234440" y="1408290"/>
                </a:lnTo>
                <a:lnTo>
                  <a:pt x="1234440" y="1376058"/>
                </a:lnTo>
                <a:lnTo>
                  <a:pt x="1202207" y="1376058"/>
                </a:lnTo>
                <a:lnTo>
                  <a:pt x="1202207" y="1343825"/>
                </a:lnTo>
                <a:lnTo>
                  <a:pt x="1169975" y="1343825"/>
                </a:lnTo>
                <a:close/>
                <a:moveTo>
                  <a:pt x="964578" y="1482357"/>
                </a:moveTo>
                <a:lnTo>
                  <a:pt x="964578" y="1513561"/>
                </a:lnTo>
                <a:lnTo>
                  <a:pt x="933374" y="1513561"/>
                </a:lnTo>
                <a:lnTo>
                  <a:pt x="933374" y="1545107"/>
                </a:lnTo>
                <a:lnTo>
                  <a:pt x="964578" y="1545107"/>
                </a:lnTo>
                <a:lnTo>
                  <a:pt x="964578" y="1576311"/>
                </a:lnTo>
                <a:lnTo>
                  <a:pt x="996124" y="1576311"/>
                </a:lnTo>
                <a:lnTo>
                  <a:pt x="996124" y="1545107"/>
                </a:lnTo>
                <a:lnTo>
                  <a:pt x="1027328" y="1545107"/>
                </a:lnTo>
                <a:lnTo>
                  <a:pt x="1027328" y="1513561"/>
                </a:lnTo>
                <a:lnTo>
                  <a:pt x="996124" y="1513561"/>
                </a:lnTo>
                <a:lnTo>
                  <a:pt x="996124" y="1482357"/>
                </a:lnTo>
                <a:lnTo>
                  <a:pt x="964578" y="1482357"/>
                </a:lnTo>
                <a:close/>
                <a:moveTo>
                  <a:pt x="896341" y="1619860"/>
                </a:moveTo>
                <a:lnTo>
                  <a:pt x="896341" y="1651064"/>
                </a:lnTo>
                <a:lnTo>
                  <a:pt x="865137" y="1651064"/>
                </a:lnTo>
                <a:lnTo>
                  <a:pt x="865137" y="1681925"/>
                </a:lnTo>
                <a:lnTo>
                  <a:pt x="896341" y="1681925"/>
                </a:lnTo>
                <a:lnTo>
                  <a:pt x="896341" y="1713128"/>
                </a:lnTo>
                <a:lnTo>
                  <a:pt x="927202" y="1713128"/>
                </a:lnTo>
                <a:lnTo>
                  <a:pt x="927202" y="1681925"/>
                </a:lnTo>
                <a:lnTo>
                  <a:pt x="958405" y="1681925"/>
                </a:lnTo>
                <a:lnTo>
                  <a:pt x="958405" y="1651064"/>
                </a:lnTo>
                <a:lnTo>
                  <a:pt x="927202" y="1651064"/>
                </a:lnTo>
                <a:lnTo>
                  <a:pt x="927202" y="1619860"/>
                </a:lnTo>
                <a:lnTo>
                  <a:pt x="896341" y="1619860"/>
                </a:lnTo>
                <a:close/>
                <a:moveTo>
                  <a:pt x="1033158" y="1345197"/>
                </a:moveTo>
                <a:lnTo>
                  <a:pt x="1033158" y="1376401"/>
                </a:lnTo>
                <a:lnTo>
                  <a:pt x="1001954" y="1376401"/>
                </a:lnTo>
                <a:lnTo>
                  <a:pt x="1001954" y="1407947"/>
                </a:lnTo>
                <a:lnTo>
                  <a:pt x="1033158" y="1407947"/>
                </a:lnTo>
                <a:lnTo>
                  <a:pt x="1033158" y="1439151"/>
                </a:lnTo>
                <a:lnTo>
                  <a:pt x="1064704" y="1439151"/>
                </a:lnTo>
                <a:lnTo>
                  <a:pt x="1064704" y="1407947"/>
                </a:lnTo>
                <a:lnTo>
                  <a:pt x="1095908" y="1407947"/>
                </a:lnTo>
                <a:lnTo>
                  <a:pt x="1095908" y="1376401"/>
                </a:lnTo>
                <a:lnTo>
                  <a:pt x="1064704" y="1376401"/>
                </a:lnTo>
                <a:lnTo>
                  <a:pt x="1064704" y="1345197"/>
                </a:lnTo>
                <a:lnTo>
                  <a:pt x="1033158" y="1345197"/>
                </a:lnTo>
                <a:close/>
                <a:moveTo>
                  <a:pt x="1375715" y="1206665"/>
                </a:moveTo>
                <a:lnTo>
                  <a:pt x="1375715" y="1238898"/>
                </a:lnTo>
                <a:lnTo>
                  <a:pt x="1343482" y="1238898"/>
                </a:lnTo>
                <a:lnTo>
                  <a:pt x="1343482" y="1271130"/>
                </a:lnTo>
                <a:lnTo>
                  <a:pt x="1375715" y="1271130"/>
                </a:lnTo>
                <a:lnTo>
                  <a:pt x="1375715" y="1303363"/>
                </a:lnTo>
                <a:lnTo>
                  <a:pt x="1407947" y="1303363"/>
                </a:lnTo>
                <a:lnTo>
                  <a:pt x="1407947" y="1271130"/>
                </a:lnTo>
                <a:lnTo>
                  <a:pt x="1440180" y="1271130"/>
                </a:lnTo>
                <a:lnTo>
                  <a:pt x="1440180" y="1238898"/>
                </a:lnTo>
                <a:lnTo>
                  <a:pt x="1407947" y="1238898"/>
                </a:lnTo>
                <a:lnTo>
                  <a:pt x="1407947" y="1206665"/>
                </a:lnTo>
                <a:lnTo>
                  <a:pt x="1375715" y="1206665"/>
                </a:lnTo>
                <a:close/>
                <a:moveTo>
                  <a:pt x="828446" y="1485100"/>
                </a:moveTo>
                <a:lnTo>
                  <a:pt x="828446" y="1514589"/>
                </a:lnTo>
                <a:lnTo>
                  <a:pt x="798957" y="1514589"/>
                </a:lnTo>
                <a:lnTo>
                  <a:pt x="798957" y="1544079"/>
                </a:lnTo>
                <a:lnTo>
                  <a:pt x="828446" y="1544079"/>
                </a:lnTo>
                <a:lnTo>
                  <a:pt x="828446" y="1573568"/>
                </a:lnTo>
                <a:lnTo>
                  <a:pt x="857936" y="1573568"/>
                </a:lnTo>
                <a:lnTo>
                  <a:pt x="857936" y="1544079"/>
                </a:lnTo>
                <a:lnTo>
                  <a:pt x="887425" y="1544079"/>
                </a:lnTo>
                <a:lnTo>
                  <a:pt x="887425" y="1514589"/>
                </a:lnTo>
                <a:lnTo>
                  <a:pt x="857936" y="1514589"/>
                </a:lnTo>
                <a:lnTo>
                  <a:pt x="857936" y="1485100"/>
                </a:lnTo>
                <a:lnTo>
                  <a:pt x="828446" y="1485100"/>
                </a:lnTo>
                <a:close/>
                <a:moveTo>
                  <a:pt x="1238555" y="1206665"/>
                </a:moveTo>
                <a:lnTo>
                  <a:pt x="1238555" y="1238898"/>
                </a:lnTo>
                <a:lnTo>
                  <a:pt x="1206322" y="1238898"/>
                </a:lnTo>
                <a:lnTo>
                  <a:pt x="1206322" y="1271130"/>
                </a:lnTo>
                <a:lnTo>
                  <a:pt x="1238555" y="1271130"/>
                </a:lnTo>
                <a:lnTo>
                  <a:pt x="1238555" y="1303363"/>
                </a:lnTo>
                <a:lnTo>
                  <a:pt x="1270787" y="1303363"/>
                </a:lnTo>
                <a:lnTo>
                  <a:pt x="1270787" y="1271130"/>
                </a:lnTo>
                <a:lnTo>
                  <a:pt x="1303020" y="1271130"/>
                </a:lnTo>
                <a:lnTo>
                  <a:pt x="1303020" y="1238898"/>
                </a:lnTo>
                <a:lnTo>
                  <a:pt x="1270787" y="1238898"/>
                </a:lnTo>
                <a:lnTo>
                  <a:pt x="1270787" y="1206665"/>
                </a:lnTo>
                <a:lnTo>
                  <a:pt x="1238555" y="1206665"/>
                </a:lnTo>
                <a:close/>
                <a:moveTo>
                  <a:pt x="1307135" y="1343825"/>
                </a:moveTo>
                <a:lnTo>
                  <a:pt x="1307135" y="1376058"/>
                </a:lnTo>
                <a:lnTo>
                  <a:pt x="1274902" y="1376058"/>
                </a:lnTo>
                <a:lnTo>
                  <a:pt x="1274902" y="1408290"/>
                </a:lnTo>
                <a:lnTo>
                  <a:pt x="1307135" y="1408290"/>
                </a:lnTo>
                <a:lnTo>
                  <a:pt x="1307135" y="1440523"/>
                </a:lnTo>
                <a:lnTo>
                  <a:pt x="1339367" y="1440523"/>
                </a:lnTo>
                <a:lnTo>
                  <a:pt x="1339367" y="1408290"/>
                </a:lnTo>
                <a:lnTo>
                  <a:pt x="1371600" y="1408290"/>
                </a:lnTo>
                <a:lnTo>
                  <a:pt x="1371600" y="1376058"/>
                </a:lnTo>
                <a:lnTo>
                  <a:pt x="1339367" y="1376058"/>
                </a:lnTo>
                <a:lnTo>
                  <a:pt x="1339367" y="1343825"/>
                </a:lnTo>
                <a:lnTo>
                  <a:pt x="1307135" y="1343825"/>
                </a:lnTo>
                <a:close/>
                <a:moveTo>
                  <a:pt x="1101395" y="1480985"/>
                </a:moveTo>
                <a:lnTo>
                  <a:pt x="1101395" y="1513218"/>
                </a:lnTo>
                <a:lnTo>
                  <a:pt x="1069162" y="1513218"/>
                </a:lnTo>
                <a:lnTo>
                  <a:pt x="1069162" y="1545450"/>
                </a:lnTo>
                <a:lnTo>
                  <a:pt x="1101395" y="1545450"/>
                </a:lnTo>
                <a:lnTo>
                  <a:pt x="1101395" y="1577683"/>
                </a:lnTo>
                <a:lnTo>
                  <a:pt x="1133627" y="1577683"/>
                </a:lnTo>
                <a:lnTo>
                  <a:pt x="1133627" y="1545450"/>
                </a:lnTo>
                <a:lnTo>
                  <a:pt x="1165860" y="1545450"/>
                </a:lnTo>
                <a:lnTo>
                  <a:pt x="1165860" y="1513218"/>
                </a:lnTo>
                <a:lnTo>
                  <a:pt x="1133627" y="1513218"/>
                </a:lnTo>
                <a:lnTo>
                  <a:pt x="1133627" y="1480985"/>
                </a:lnTo>
                <a:lnTo>
                  <a:pt x="1101395" y="1480985"/>
                </a:lnTo>
                <a:close/>
                <a:moveTo>
                  <a:pt x="759866" y="1622603"/>
                </a:moveTo>
                <a:lnTo>
                  <a:pt x="759866" y="1651749"/>
                </a:lnTo>
                <a:lnTo>
                  <a:pt x="730720" y="1651749"/>
                </a:lnTo>
                <a:lnTo>
                  <a:pt x="730720" y="1681239"/>
                </a:lnTo>
                <a:lnTo>
                  <a:pt x="759866" y="1681239"/>
                </a:lnTo>
                <a:lnTo>
                  <a:pt x="759866" y="1710385"/>
                </a:lnTo>
                <a:lnTo>
                  <a:pt x="789356" y="1710385"/>
                </a:lnTo>
                <a:lnTo>
                  <a:pt x="789356" y="1681239"/>
                </a:lnTo>
                <a:lnTo>
                  <a:pt x="818502" y="1681239"/>
                </a:lnTo>
                <a:lnTo>
                  <a:pt x="818502" y="1651749"/>
                </a:lnTo>
                <a:lnTo>
                  <a:pt x="789356" y="1651749"/>
                </a:lnTo>
                <a:lnTo>
                  <a:pt x="789356" y="1622603"/>
                </a:lnTo>
                <a:lnTo>
                  <a:pt x="759866" y="1622603"/>
                </a:lnTo>
                <a:close/>
                <a:moveTo>
                  <a:pt x="1545107" y="2674963"/>
                </a:moveTo>
                <a:lnTo>
                  <a:pt x="1545107" y="2642730"/>
                </a:lnTo>
                <a:lnTo>
                  <a:pt x="1577340" y="2642730"/>
                </a:lnTo>
                <a:lnTo>
                  <a:pt x="1577340" y="2610498"/>
                </a:lnTo>
                <a:lnTo>
                  <a:pt x="1545107" y="2610498"/>
                </a:lnTo>
                <a:lnTo>
                  <a:pt x="1545107" y="2578265"/>
                </a:lnTo>
                <a:lnTo>
                  <a:pt x="1512875" y="2578265"/>
                </a:lnTo>
                <a:lnTo>
                  <a:pt x="1512875" y="2610498"/>
                </a:lnTo>
                <a:lnTo>
                  <a:pt x="1480642" y="2610498"/>
                </a:lnTo>
                <a:lnTo>
                  <a:pt x="1480642" y="2642730"/>
                </a:lnTo>
                <a:lnTo>
                  <a:pt x="1512875" y="2642730"/>
                </a:lnTo>
                <a:lnTo>
                  <a:pt x="1512875" y="2674963"/>
                </a:lnTo>
                <a:lnTo>
                  <a:pt x="1545107" y="2674963"/>
                </a:lnTo>
                <a:close/>
                <a:moveTo>
                  <a:pt x="2679764" y="1072248"/>
                </a:moveTo>
                <a:lnTo>
                  <a:pt x="2679764" y="1102766"/>
                </a:lnTo>
                <a:lnTo>
                  <a:pt x="2649245" y="1102766"/>
                </a:lnTo>
                <a:lnTo>
                  <a:pt x="2649245" y="1132942"/>
                </a:lnTo>
                <a:lnTo>
                  <a:pt x="2679764" y="1132942"/>
                </a:lnTo>
                <a:lnTo>
                  <a:pt x="2679764" y="1163460"/>
                </a:lnTo>
                <a:lnTo>
                  <a:pt x="2709939" y="1163460"/>
                </a:lnTo>
                <a:lnTo>
                  <a:pt x="2709939" y="1132942"/>
                </a:lnTo>
                <a:lnTo>
                  <a:pt x="2740457" y="1132942"/>
                </a:lnTo>
                <a:lnTo>
                  <a:pt x="2740457" y="1102766"/>
                </a:lnTo>
                <a:lnTo>
                  <a:pt x="2709939" y="1102766"/>
                </a:lnTo>
                <a:lnTo>
                  <a:pt x="2709939" y="1072248"/>
                </a:lnTo>
                <a:lnTo>
                  <a:pt x="2679764" y="1072248"/>
                </a:lnTo>
                <a:close/>
                <a:moveTo>
                  <a:pt x="2748001" y="1208380"/>
                </a:moveTo>
                <a:lnTo>
                  <a:pt x="2748001" y="1239584"/>
                </a:lnTo>
                <a:lnTo>
                  <a:pt x="2716797" y="1239584"/>
                </a:lnTo>
                <a:lnTo>
                  <a:pt x="2716797" y="1270445"/>
                </a:lnTo>
                <a:lnTo>
                  <a:pt x="2748001" y="1270445"/>
                </a:lnTo>
                <a:lnTo>
                  <a:pt x="2748001" y="1301648"/>
                </a:lnTo>
                <a:lnTo>
                  <a:pt x="2778862" y="1301648"/>
                </a:lnTo>
                <a:lnTo>
                  <a:pt x="2778862" y="1270445"/>
                </a:lnTo>
                <a:lnTo>
                  <a:pt x="2810066" y="1270445"/>
                </a:lnTo>
                <a:lnTo>
                  <a:pt x="2810066" y="1239584"/>
                </a:lnTo>
                <a:lnTo>
                  <a:pt x="2778862" y="1239584"/>
                </a:lnTo>
                <a:lnTo>
                  <a:pt x="2778862" y="1208380"/>
                </a:lnTo>
                <a:lnTo>
                  <a:pt x="2748001" y="1208380"/>
                </a:lnTo>
                <a:close/>
                <a:moveTo>
                  <a:pt x="2611526" y="936803"/>
                </a:moveTo>
                <a:lnTo>
                  <a:pt x="2611526" y="965949"/>
                </a:lnTo>
                <a:lnTo>
                  <a:pt x="2582380" y="965949"/>
                </a:lnTo>
                <a:lnTo>
                  <a:pt x="2582380" y="995439"/>
                </a:lnTo>
                <a:lnTo>
                  <a:pt x="2611526" y="995439"/>
                </a:lnTo>
                <a:lnTo>
                  <a:pt x="2611526" y="1024585"/>
                </a:lnTo>
                <a:lnTo>
                  <a:pt x="2641016" y="1024585"/>
                </a:lnTo>
                <a:lnTo>
                  <a:pt x="2641016" y="995439"/>
                </a:lnTo>
                <a:lnTo>
                  <a:pt x="2670163" y="995439"/>
                </a:lnTo>
                <a:lnTo>
                  <a:pt x="2670163" y="965949"/>
                </a:lnTo>
                <a:lnTo>
                  <a:pt x="2641016" y="965949"/>
                </a:lnTo>
                <a:lnTo>
                  <a:pt x="2641016" y="936803"/>
                </a:lnTo>
                <a:lnTo>
                  <a:pt x="2611526" y="936803"/>
                </a:lnTo>
                <a:close/>
                <a:moveTo>
                  <a:pt x="2473681" y="934745"/>
                </a:moveTo>
                <a:lnTo>
                  <a:pt x="2473681" y="965264"/>
                </a:lnTo>
                <a:lnTo>
                  <a:pt x="2443163" y="965264"/>
                </a:lnTo>
                <a:lnTo>
                  <a:pt x="2443163" y="996125"/>
                </a:lnTo>
                <a:lnTo>
                  <a:pt x="2473681" y="996125"/>
                </a:lnTo>
                <a:lnTo>
                  <a:pt x="2473681" y="1026643"/>
                </a:lnTo>
                <a:lnTo>
                  <a:pt x="2504542" y="1026643"/>
                </a:lnTo>
                <a:lnTo>
                  <a:pt x="2504542" y="996125"/>
                </a:lnTo>
                <a:lnTo>
                  <a:pt x="2535060" y="996125"/>
                </a:lnTo>
                <a:lnTo>
                  <a:pt x="2535060" y="965264"/>
                </a:lnTo>
                <a:lnTo>
                  <a:pt x="2504542" y="965264"/>
                </a:lnTo>
                <a:lnTo>
                  <a:pt x="2504542" y="934745"/>
                </a:lnTo>
                <a:lnTo>
                  <a:pt x="2473681" y="934745"/>
                </a:lnTo>
                <a:close/>
                <a:moveTo>
                  <a:pt x="2404415" y="1069505"/>
                </a:moveTo>
                <a:lnTo>
                  <a:pt x="2404415" y="1101738"/>
                </a:lnTo>
                <a:lnTo>
                  <a:pt x="2372182" y="1101738"/>
                </a:lnTo>
                <a:lnTo>
                  <a:pt x="2372182" y="1133970"/>
                </a:lnTo>
                <a:lnTo>
                  <a:pt x="2404415" y="1133970"/>
                </a:lnTo>
                <a:lnTo>
                  <a:pt x="2404415" y="1166203"/>
                </a:lnTo>
                <a:lnTo>
                  <a:pt x="2436647" y="1166203"/>
                </a:lnTo>
                <a:lnTo>
                  <a:pt x="2436647" y="1133970"/>
                </a:lnTo>
                <a:lnTo>
                  <a:pt x="2468880" y="1133970"/>
                </a:lnTo>
                <a:lnTo>
                  <a:pt x="2468880" y="1101738"/>
                </a:lnTo>
                <a:lnTo>
                  <a:pt x="2436647" y="1101738"/>
                </a:lnTo>
                <a:lnTo>
                  <a:pt x="2436647" y="1069505"/>
                </a:lnTo>
                <a:lnTo>
                  <a:pt x="2404415" y="1069505"/>
                </a:lnTo>
                <a:close/>
                <a:moveTo>
                  <a:pt x="2541918" y="1070534"/>
                </a:moveTo>
                <a:lnTo>
                  <a:pt x="2541918" y="1102081"/>
                </a:lnTo>
                <a:lnTo>
                  <a:pt x="2510371" y="1102081"/>
                </a:lnTo>
                <a:lnTo>
                  <a:pt x="2510371" y="1133627"/>
                </a:lnTo>
                <a:lnTo>
                  <a:pt x="2541918" y="1133627"/>
                </a:lnTo>
                <a:lnTo>
                  <a:pt x="2541918" y="1165174"/>
                </a:lnTo>
                <a:lnTo>
                  <a:pt x="2573465" y="1165174"/>
                </a:lnTo>
                <a:lnTo>
                  <a:pt x="2573465" y="1133627"/>
                </a:lnTo>
                <a:lnTo>
                  <a:pt x="2605012" y="1133627"/>
                </a:lnTo>
                <a:lnTo>
                  <a:pt x="2605012" y="1102081"/>
                </a:lnTo>
                <a:lnTo>
                  <a:pt x="2573465" y="1102081"/>
                </a:lnTo>
                <a:lnTo>
                  <a:pt x="2573465" y="1070534"/>
                </a:lnTo>
                <a:lnTo>
                  <a:pt x="2541918" y="1070534"/>
                </a:lnTo>
                <a:close/>
                <a:moveTo>
                  <a:pt x="2954426" y="1347597"/>
                </a:moveTo>
                <a:lnTo>
                  <a:pt x="2954426" y="1377429"/>
                </a:lnTo>
                <a:lnTo>
                  <a:pt x="2924594" y="1377429"/>
                </a:lnTo>
                <a:lnTo>
                  <a:pt x="2924594" y="1406919"/>
                </a:lnTo>
                <a:lnTo>
                  <a:pt x="2954426" y="1406919"/>
                </a:lnTo>
                <a:lnTo>
                  <a:pt x="2954426" y="1436751"/>
                </a:lnTo>
                <a:lnTo>
                  <a:pt x="2983916" y="1436751"/>
                </a:lnTo>
                <a:lnTo>
                  <a:pt x="2983916" y="1406919"/>
                </a:lnTo>
                <a:lnTo>
                  <a:pt x="3013748" y="1406919"/>
                </a:lnTo>
                <a:lnTo>
                  <a:pt x="3013748" y="1377429"/>
                </a:lnTo>
                <a:lnTo>
                  <a:pt x="2983916" y="1377429"/>
                </a:lnTo>
                <a:lnTo>
                  <a:pt x="2983916" y="1347597"/>
                </a:lnTo>
                <a:lnTo>
                  <a:pt x="2954426" y="1347597"/>
                </a:lnTo>
                <a:close/>
                <a:moveTo>
                  <a:pt x="3023006" y="1485100"/>
                </a:moveTo>
                <a:lnTo>
                  <a:pt x="3023006" y="1514589"/>
                </a:lnTo>
                <a:lnTo>
                  <a:pt x="2993517" y="1514589"/>
                </a:lnTo>
                <a:lnTo>
                  <a:pt x="2993517" y="1544079"/>
                </a:lnTo>
                <a:lnTo>
                  <a:pt x="3023006" y="1544079"/>
                </a:lnTo>
                <a:lnTo>
                  <a:pt x="3023006" y="1573568"/>
                </a:lnTo>
                <a:lnTo>
                  <a:pt x="3052496" y="1573568"/>
                </a:lnTo>
                <a:lnTo>
                  <a:pt x="3052496" y="1544079"/>
                </a:lnTo>
                <a:lnTo>
                  <a:pt x="3081985" y="1544079"/>
                </a:lnTo>
                <a:lnTo>
                  <a:pt x="3081985" y="1514589"/>
                </a:lnTo>
                <a:lnTo>
                  <a:pt x="3052496" y="1514589"/>
                </a:lnTo>
                <a:lnTo>
                  <a:pt x="3052496" y="1485100"/>
                </a:lnTo>
                <a:lnTo>
                  <a:pt x="3023006" y="1485100"/>
                </a:lnTo>
                <a:close/>
                <a:moveTo>
                  <a:pt x="2817610" y="1074649"/>
                </a:moveTo>
                <a:lnTo>
                  <a:pt x="2817610" y="1103452"/>
                </a:lnTo>
                <a:lnTo>
                  <a:pt x="2788806" y="1103452"/>
                </a:lnTo>
                <a:lnTo>
                  <a:pt x="2788806" y="1132256"/>
                </a:lnTo>
                <a:lnTo>
                  <a:pt x="2817610" y="1132256"/>
                </a:lnTo>
                <a:lnTo>
                  <a:pt x="2817610" y="1161059"/>
                </a:lnTo>
                <a:lnTo>
                  <a:pt x="2846413" y="1161059"/>
                </a:lnTo>
                <a:lnTo>
                  <a:pt x="2846413" y="1132256"/>
                </a:lnTo>
                <a:lnTo>
                  <a:pt x="2875217" y="1132256"/>
                </a:lnTo>
                <a:lnTo>
                  <a:pt x="2875217" y="1103452"/>
                </a:lnTo>
                <a:lnTo>
                  <a:pt x="2846413" y="1103452"/>
                </a:lnTo>
                <a:lnTo>
                  <a:pt x="2846413" y="1074649"/>
                </a:lnTo>
                <a:lnTo>
                  <a:pt x="2817610" y="1074649"/>
                </a:lnTo>
                <a:close/>
                <a:moveTo>
                  <a:pt x="2885846" y="1211123"/>
                </a:moveTo>
                <a:lnTo>
                  <a:pt x="2885846" y="1240269"/>
                </a:lnTo>
                <a:lnTo>
                  <a:pt x="2856700" y="1240269"/>
                </a:lnTo>
                <a:lnTo>
                  <a:pt x="2856700" y="1269759"/>
                </a:lnTo>
                <a:lnTo>
                  <a:pt x="2885846" y="1269759"/>
                </a:lnTo>
                <a:lnTo>
                  <a:pt x="2885846" y="1298905"/>
                </a:lnTo>
                <a:lnTo>
                  <a:pt x="2915336" y="1298905"/>
                </a:lnTo>
                <a:lnTo>
                  <a:pt x="2915336" y="1269759"/>
                </a:lnTo>
                <a:lnTo>
                  <a:pt x="2944483" y="1269759"/>
                </a:lnTo>
                <a:lnTo>
                  <a:pt x="2944483" y="1240269"/>
                </a:lnTo>
                <a:lnTo>
                  <a:pt x="2915336" y="1240269"/>
                </a:lnTo>
                <a:lnTo>
                  <a:pt x="2915336" y="1211123"/>
                </a:lnTo>
                <a:lnTo>
                  <a:pt x="2885846" y="1211123"/>
                </a:lnTo>
                <a:close/>
                <a:moveTo>
                  <a:pt x="1856461" y="797585"/>
                </a:moveTo>
                <a:lnTo>
                  <a:pt x="1856461" y="828104"/>
                </a:lnTo>
                <a:lnTo>
                  <a:pt x="1825942" y="828104"/>
                </a:lnTo>
                <a:lnTo>
                  <a:pt x="1825942" y="858965"/>
                </a:lnTo>
                <a:lnTo>
                  <a:pt x="1856461" y="858965"/>
                </a:lnTo>
                <a:lnTo>
                  <a:pt x="1856461" y="889483"/>
                </a:lnTo>
                <a:lnTo>
                  <a:pt x="1887322" y="889483"/>
                </a:lnTo>
                <a:lnTo>
                  <a:pt x="1887322" y="858965"/>
                </a:lnTo>
                <a:lnTo>
                  <a:pt x="1917840" y="858965"/>
                </a:lnTo>
                <a:lnTo>
                  <a:pt x="1917840" y="828104"/>
                </a:lnTo>
                <a:lnTo>
                  <a:pt x="1887322" y="828104"/>
                </a:lnTo>
                <a:lnTo>
                  <a:pt x="1887322" y="797585"/>
                </a:lnTo>
                <a:lnTo>
                  <a:pt x="1856461" y="797585"/>
                </a:lnTo>
                <a:close/>
                <a:moveTo>
                  <a:pt x="1993621" y="797585"/>
                </a:moveTo>
                <a:lnTo>
                  <a:pt x="1993621" y="828104"/>
                </a:lnTo>
                <a:lnTo>
                  <a:pt x="1963102" y="828104"/>
                </a:lnTo>
                <a:lnTo>
                  <a:pt x="1963102" y="858965"/>
                </a:lnTo>
                <a:lnTo>
                  <a:pt x="1993621" y="858965"/>
                </a:lnTo>
                <a:lnTo>
                  <a:pt x="1993621" y="889483"/>
                </a:lnTo>
                <a:lnTo>
                  <a:pt x="2024482" y="889483"/>
                </a:lnTo>
                <a:lnTo>
                  <a:pt x="2024482" y="858965"/>
                </a:lnTo>
                <a:lnTo>
                  <a:pt x="2055000" y="858965"/>
                </a:lnTo>
                <a:lnTo>
                  <a:pt x="2055000" y="828104"/>
                </a:lnTo>
                <a:lnTo>
                  <a:pt x="2024482" y="828104"/>
                </a:lnTo>
                <a:lnTo>
                  <a:pt x="2024482" y="797585"/>
                </a:lnTo>
                <a:lnTo>
                  <a:pt x="1993621" y="797585"/>
                </a:lnTo>
                <a:close/>
                <a:moveTo>
                  <a:pt x="1924355" y="932345"/>
                </a:moveTo>
                <a:lnTo>
                  <a:pt x="1924355" y="964578"/>
                </a:lnTo>
                <a:lnTo>
                  <a:pt x="1892122" y="964578"/>
                </a:lnTo>
                <a:lnTo>
                  <a:pt x="1892122" y="996810"/>
                </a:lnTo>
                <a:lnTo>
                  <a:pt x="1924355" y="996810"/>
                </a:lnTo>
                <a:lnTo>
                  <a:pt x="1924355" y="1029043"/>
                </a:lnTo>
                <a:lnTo>
                  <a:pt x="1956587" y="1029043"/>
                </a:lnTo>
                <a:lnTo>
                  <a:pt x="1956587" y="996810"/>
                </a:lnTo>
                <a:lnTo>
                  <a:pt x="1988820" y="996810"/>
                </a:lnTo>
                <a:lnTo>
                  <a:pt x="1988820" y="964578"/>
                </a:lnTo>
                <a:lnTo>
                  <a:pt x="1956587" y="964578"/>
                </a:lnTo>
                <a:lnTo>
                  <a:pt x="1956587" y="932345"/>
                </a:lnTo>
                <a:lnTo>
                  <a:pt x="1924355" y="932345"/>
                </a:lnTo>
                <a:close/>
                <a:moveTo>
                  <a:pt x="2336178" y="933717"/>
                </a:moveTo>
                <a:lnTo>
                  <a:pt x="2336178" y="964921"/>
                </a:lnTo>
                <a:lnTo>
                  <a:pt x="2304974" y="964921"/>
                </a:lnTo>
                <a:lnTo>
                  <a:pt x="2304974" y="996467"/>
                </a:lnTo>
                <a:lnTo>
                  <a:pt x="2336178" y="996467"/>
                </a:lnTo>
                <a:lnTo>
                  <a:pt x="2336178" y="1027671"/>
                </a:lnTo>
                <a:lnTo>
                  <a:pt x="2367725" y="1027671"/>
                </a:lnTo>
                <a:lnTo>
                  <a:pt x="2367725" y="996467"/>
                </a:lnTo>
                <a:lnTo>
                  <a:pt x="2398928" y="996467"/>
                </a:lnTo>
                <a:lnTo>
                  <a:pt x="2398928" y="964921"/>
                </a:lnTo>
                <a:lnTo>
                  <a:pt x="2367725" y="964921"/>
                </a:lnTo>
                <a:lnTo>
                  <a:pt x="2367725" y="933717"/>
                </a:lnTo>
                <a:lnTo>
                  <a:pt x="2336178" y="933717"/>
                </a:lnTo>
                <a:close/>
                <a:moveTo>
                  <a:pt x="1787195" y="932345"/>
                </a:moveTo>
                <a:lnTo>
                  <a:pt x="1787195" y="964578"/>
                </a:lnTo>
                <a:lnTo>
                  <a:pt x="1754962" y="964578"/>
                </a:lnTo>
                <a:lnTo>
                  <a:pt x="1754962" y="996810"/>
                </a:lnTo>
                <a:lnTo>
                  <a:pt x="1787195" y="996810"/>
                </a:lnTo>
                <a:lnTo>
                  <a:pt x="1787195" y="1029043"/>
                </a:lnTo>
                <a:lnTo>
                  <a:pt x="1819427" y="1029043"/>
                </a:lnTo>
                <a:lnTo>
                  <a:pt x="1819427" y="996810"/>
                </a:lnTo>
                <a:lnTo>
                  <a:pt x="1851660" y="996810"/>
                </a:lnTo>
                <a:lnTo>
                  <a:pt x="1851660" y="964578"/>
                </a:lnTo>
                <a:lnTo>
                  <a:pt x="1819427" y="964578"/>
                </a:lnTo>
                <a:lnTo>
                  <a:pt x="1819427" y="932345"/>
                </a:lnTo>
                <a:lnTo>
                  <a:pt x="1787195" y="932345"/>
                </a:lnTo>
                <a:close/>
                <a:moveTo>
                  <a:pt x="3092615" y="1350683"/>
                </a:moveTo>
                <a:lnTo>
                  <a:pt x="3092615" y="1378458"/>
                </a:lnTo>
                <a:lnTo>
                  <a:pt x="3064840" y="1378458"/>
                </a:lnTo>
                <a:lnTo>
                  <a:pt x="3064840" y="1405890"/>
                </a:lnTo>
                <a:lnTo>
                  <a:pt x="3092615" y="1405890"/>
                </a:lnTo>
                <a:lnTo>
                  <a:pt x="3092615" y="1433665"/>
                </a:lnTo>
                <a:lnTo>
                  <a:pt x="3120047" y="1433665"/>
                </a:lnTo>
                <a:lnTo>
                  <a:pt x="3120047" y="1405890"/>
                </a:lnTo>
                <a:lnTo>
                  <a:pt x="3147822" y="1405890"/>
                </a:lnTo>
                <a:lnTo>
                  <a:pt x="3147822" y="1378458"/>
                </a:lnTo>
                <a:lnTo>
                  <a:pt x="3120047" y="1378458"/>
                </a:lnTo>
                <a:lnTo>
                  <a:pt x="3120047" y="1350683"/>
                </a:lnTo>
                <a:lnTo>
                  <a:pt x="3092615" y="1350683"/>
                </a:lnTo>
                <a:close/>
                <a:moveTo>
                  <a:pt x="2061515" y="932345"/>
                </a:moveTo>
                <a:lnTo>
                  <a:pt x="2061515" y="964578"/>
                </a:lnTo>
                <a:lnTo>
                  <a:pt x="2029282" y="964578"/>
                </a:lnTo>
                <a:lnTo>
                  <a:pt x="2029282" y="996810"/>
                </a:lnTo>
                <a:lnTo>
                  <a:pt x="2061515" y="996810"/>
                </a:lnTo>
                <a:lnTo>
                  <a:pt x="2061515" y="1029043"/>
                </a:lnTo>
                <a:lnTo>
                  <a:pt x="2093747" y="1029043"/>
                </a:lnTo>
                <a:lnTo>
                  <a:pt x="2093747" y="996810"/>
                </a:lnTo>
                <a:lnTo>
                  <a:pt x="2125980" y="996810"/>
                </a:lnTo>
                <a:lnTo>
                  <a:pt x="2125980" y="964578"/>
                </a:lnTo>
                <a:lnTo>
                  <a:pt x="2093747" y="964578"/>
                </a:lnTo>
                <a:lnTo>
                  <a:pt x="2093747" y="932345"/>
                </a:lnTo>
                <a:lnTo>
                  <a:pt x="2061515" y="932345"/>
                </a:lnTo>
                <a:close/>
                <a:moveTo>
                  <a:pt x="2268284" y="798614"/>
                </a:moveTo>
                <a:lnTo>
                  <a:pt x="2268284" y="828446"/>
                </a:lnTo>
                <a:lnTo>
                  <a:pt x="2238451" y="828446"/>
                </a:lnTo>
                <a:lnTo>
                  <a:pt x="2238451" y="858622"/>
                </a:lnTo>
                <a:lnTo>
                  <a:pt x="2268284" y="858622"/>
                </a:lnTo>
                <a:lnTo>
                  <a:pt x="2268284" y="888454"/>
                </a:lnTo>
                <a:lnTo>
                  <a:pt x="2298459" y="888454"/>
                </a:lnTo>
                <a:lnTo>
                  <a:pt x="2298459" y="858622"/>
                </a:lnTo>
                <a:lnTo>
                  <a:pt x="2328291" y="858622"/>
                </a:lnTo>
                <a:lnTo>
                  <a:pt x="2328291" y="828446"/>
                </a:lnTo>
                <a:lnTo>
                  <a:pt x="2298459" y="828446"/>
                </a:lnTo>
                <a:lnTo>
                  <a:pt x="2298459" y="798614"/>
                </a:lnTo>
                <a:lnTo>
                  <a:pt x="2268284" y="798614"/>
                </a:lnTo>
                <a:close/>
                <a:moveTo>
                  <a:pt x="2198675" y="932688"/>
                </a:moveTo>
                <a:lnTo>
                  <a:pt x="2198675" y="964578"/>
                </a:lnTo>
                <a:lnTo>
                  <a:pt x="2166785" y="964578"/>
                </a:lnTo>
                <a:lnTo>
                  <a:pt x="2166785" y="996810"/>
                </a:lnTo>
                <a:lnTo>
                  <a:pt x="2198675" y="996810"/>
                </a:lnTo>
                <a:lnTo>
                  <a:pt x="2198675" y="1028700"/>
                </a:lnTo>
                <a:lnTo>
                  <a:pt x="2230907" y="1028700"/>
                </a:lnTo>
                <a:lnTo>
                  <a:pt x="2230907" y="996810"/>
                </a:lnTo>
                <a:lnTo>
                  <a:pt x="2262797" y="996810"/>
                </a:lnTo>
                <a:lnTo>
                  <a:pt x="2262797" y="964578"/>
                </a:lnTo>
                <a:lnTo>
                  <a:pt x="2230907" y="964578"/>
                </a:lnTo>
                <a:lnTo>
                  <a:pt x="2230907" y="932688"/>
                </a:lnTo>
                <a:lnTo>
                  <a:pt x="2198675" y="932688"/>
                </a:lnTo>
                <a:close/>
                <a:moveTo>
                  <a:pt x="2131124" y="797928"/>
                </a:moveTo>
                <a:lnTo>
                  <a:pt x="2131124" y="828446"/>
                </a:lnTo>
                <a:lnTo>
                  <a:pt x="2100605" y="828446"/>
                </a:lnTo>
                <a:lnTo>
                  <a:pt x="2100605" y="858622"/>
                </a:lnTo>
                <a:lnTo>
                  <a:pt x="2131124" y="858622"/>
                </a:lnTo>
                <a:lnTo>
                  <a:pt x="2131124" y="889140"/>
                </a:lnTo>
                <a:lnTo>
                  <a:pt x="2161299" y="889140"/>
                </a:lnTo>
                <a:lnTo>
                  <a:pt x="2161299" y="858622"/>
                </a:lnTo>
                <a:lnTo>
                  <a:pt x="2191817" y="858622"/>
                </a:lnTo>
                <a:lnTo>
                  <a:pt x="2191817" y="828446"/>
                </a:lnTo>
                <a:lnTo>
                  <a:pt x="2161299" y="828446"/>
                </a:lnTo>
                <a:lnTo>
                  <a:pt x="2161299" y="797928"/>
                </a:lnTo>
                <a:lnTo>
                  <a:pt x="2131124" y="797928"/>
                </a:lnTo>
                <a:close/>
                <a:moveTo>
                  <a:pt x="2847785" y="2536431"/>
                </a:moveTo>
                <a:lnTo>
                  <a:pt x="2847785" y="2505227"/>
                </a:lnTo>
                <a:lnTo>
                  <a:pt x="2878988" y="2505227"/>
                </a:lnTo>
                <a:lnTo>
                  <a:pt x="2878988" y="2473681"/>
                </a:lnTo>
                <a:lnTo>
                  <a:pt x="2847785" y="2473681"/>
                </a:lnTo>
                <a:lnTo>
                  <a:pt x="2847785" y="2442477"/>
                </a:lnTo>
                <a:lnTo>
                  <a:pt x="2816238" y="2442477"/>
                </a:lnTo>
                <a:lnTo>
                  <a:pt x="2816238" y="2473681"/>
                </a:lnTo>
                <a:lnTo>
                  <a:pt x="2785034" y="2473681"/>
                </a:lnTo>
                <a:lnTo>
                  <a:pt x="2785034" y="2505227"/>
                </a:lnTo>
                <a:lnTo>
                  <a:pt x="2816238" y="2505227"/>
                </a:lnTo>
                <a:lnTo>
                  <a:pt x="2816238" y="2536431"/>
                </a:lnTo>
                <a:lnTo>
                  <a:pt x="2847785" y="2536431"/>
                </a:lnTo>
                <a:close/>
                <a:moveTo>
                  <a:pt x="2710967" y="2537803"/>
                </a:moveTo>
                <a:lnTo>
                  <a:pt x="2710967" y="2505570"/>
                </a:lnTo>
                <a:lnTo>
                  <a:pt x="2743200" y="2505570"/>
                </a:lnTo>
                <a:lnTo>
                  <a:pt x="2743200" y="2473338"/>
                </a:lnTo>
                <a:lnTo>
                  <a:pt x="2710967" y="2473338"/>
                </a:lnTo>
                <a:lnTo>
                  <a:pt x="2710967" y="2441105"/>
                </a:lnTo>
                <a:lnTo>
                  <a:pt x="2678735" y="2441105"/>
                </a:lnTo>
                <a:lnTo>
                  <a:pt x="2678735" y="2473338"/>
                </a:lnTo>
                <a:lnTo>
                  <a:pt x="2646502" y="2473338"/>
                </a:lnTo>
                <a:lnTo>
                  <a:pt x="2646502" y="2505570"/>
                </a:lnTo>
                <a:lnTo>
                  <a:pt x="2678735" y="2505570"/>
                </a:lnTo>
                <a:lnTo>
                  <a:pt x="2678735" y="2537803"/>
                </a:lnTo>
                <a:lnTo>
                  <a:pt x="2710967" y="2537803"/>
                </a:lnTo>
                <a:close/>
                <a:moveTo>
                  <a:pt x="2368067" y="2674963"/>
                </a:moveTo>
                <a:lnTo>
                  <a:pt x="2368067" y="2642730"/>
                </a:lnTo>
                <a:lnTo>
                  <a:pt x="2400300" y="2642730"/>
                </a:lnTo>
                <a:lnTo>
                  <a:pt x="2400300" y="2610498"/>
                </a:lnTo>
                <a:lnTo>
                  <a:pt x="2368067" y="2610498"/>
                </a:lnTo>
                <a:lnTo>
                  <a:pt x="2368067" y="2578265"/>
                </a:lnTo>
                <a:lnTo>
                  <a:pt x="2335835" y="2578265"/>
                </a:lnTo>
                <a:lnTo>
                  <a:pt x="2335835" y="2610498"/>
                </a:lnTo>
                <a:lnTo>
                  <a:pt x="2303602" y="2610498"/>
                </a:lnTo>
                <a:lnTo>
                  <a:pt x="2303602" y="2642730"/>
                </a:lnTo>
                <a:lnTo>
                  <a:pt x="2335835" y="2642730"/>
                </a:lnTo>
                <a:lnTo>
                  <a:pt x="2335835" y="2674963"/>
                </a:lnTo>
                <a:lnTo>
                  <a:pt x="2368067" y="2674963"/>
                </a:lnTo>
                <a:close/>
                <a:moveTo>
                  <a:pt x="2505227" y="2674963"/>
                </a:moveTo>
                <a:lnTo>
                  <a:pt x="2505227" y="2642730"/>
                </a:lnTo>
                <a:lnTo>
                  <a:pt x="2537460" y="2642730"/>
                </a:lnTo>
                <a:lnTo>
                  <a:pt x="2537460" y="2610498"/>
                </a:lnTo>
                <a:lnTo>
                  <a:pt x="2505227" y="2610498"/>
                </a:lnTo>
                <a:lnTo>
                  <a:pt x="2505227" y="2578265"/>
                </a:lnTo>
                <a:lnTo>
                  <a:pt x="2472995" y="2578265"/>
                </a:lnTo>
                <a:lnTo>
                  <a:pt x="2472995" y="2610498"/>
                </a:lnTo>
                <a:lnTo>
                  <a:pt x="2440762" y="2610498"/>
                </a:lnTo>
                <a:lnTo>
                  <a:pt x="2440762" y="2642730"/>
                </a:lnTo>
                <a:lnTo>
                  <a:pt x="2472995" y="2642730"/>
                </a:lnTo>
                <a:lnTo>
                  <a:pt x="2472995" y="2674963"/>
                </a:lnTo>
                <a:lnTo>
                  <a:pt x="2505227" y="2674963"/>
                </a:lnTo>
                <a:close/>
                <a:moveTo>
                  <a:pt x="2642387" y="2674963"/>
                </a:moveTo>
                <a:lnTo>
                  <a:pt x="2642387" y="2642730"/>
                </a:lnTo>
                <a:lnTo>
                  <a:pt x="2674620" y="2642730"/>
                </a:lnTo>
                <a:lnTo>
                  <a:pt x="2674620" y="2610498"/>
                </a:lnTo>
                <a:lnTo>
                  <a:pt x="2642387" y="2610498"/>
                </a:lnTo>
                <a:lnTo>
                  <a:pt x="2642387" y="2578265"/>
                </a:lnTo>
                <a:lnTo>
                  <a:pt x="2610155" y="2578265"/>
                </a:lnTo>
                <a:lnTo>
                  <a:pt x="2610155" y="2610498"/>
                </a:lnTo>
                <a:lnTo>
                  <a:pt x="2577922" y="2610498"/>
                </a:lnTo>
                <a:lnTo>
                  <a:pt x="2577922" y="2642730"/>
                </a:lnTo>
                <a:lnTo>
                  <a:pt x="2610155" y="2642730"/>
                </a:lnTo>
                <a:lnTo>
                  <a:pt x="2610155" y="2674963"/>
                </a:lnTo>
                <a:lnTo>
                  <a:pt x="2642387" y="2674963"/>
                </a:lnTo>
                <a:close/>
                <a:moveTo>
                  <a:pt x="2573807" y="2537803"/>
                </a:moveTo>
                <a:lnTo>
                  <a:pt x="2573807" y="2505570"/>
                </a:lnTo>
                <a:lnTo>
                  <a:pt x="2606040" y="2505570"/>
                </a:lnTo>
                <a:lnTo>
                  <a:pt x="2606040" y="2473338"/>
                </a:lnTo>
                <a:lnTo>
                  <a:pt x="2573807" y="2473338"/>
                </a:lnTo>
                <a:lnTo>
                  <a:pt x="2573807" y="2441105"/>
                </a:lnTo>
                <a:lnTo>
                  <a:pt x="2541575" y="2441105"/>
                </a:lnTo>
                <a:lnTo>
                  <a:pt x="2541575" y="2473338"/>
                </a:lnTo>
                <a:lnTo>
                  <a:pt x="2509342" y="2473338"/>
                </a:lnTo>
                <a:lnTo>
                  <a:pt x="2509342" y="2505570"/>
                </a:lnTo>
                <a:lnTo>
                  <a:pt x="2541575" y="2505570"/>
                </a:lnTo>
                <a:lnTo>
                  <a:pt x="2541575" y="2537803"/>
                </a:lnTo>
                <a:lnTo>
                  <a:pt x="2573807" y="2537803"/>
                </a:lnTo>
                <a:close/>
                <a:moveTo>
                  <a:pt x="2436647" y="2812123"/>
                </a:moveTo>
                <a:lnTo>
                  <a:pt x="2436647" y="2779890"/>
                </a:lnTo>
                <a:lnTo>
                  <a:pt x="2468880" y="2779890"/>
                </a:lnTo>
                <a:lnTo>
                  <a:pt x="2468880" y="2747658"/>
                </a:lnTo>
                <a:lnTo>
                  <a:pt x="2436647" y="2747658"/>
                </a:lnTo>
                <a:lnTo>
                  <a:pt x="2436647" y="2715425"/>
                </a:lnTo>
                <a:lnTo>
                  <a:pt x="2404415" y="2715425"/>
                </a:lnTo>
                <a:lnTo>
                  <a:pt x="2404415" y="2747658"/>
                </a:lnTo>
                <a:lnTo>
                  <a:pt x="2372182" y="2747658"/>
                </a:lnTo>
                <a:lnTo>
                  <a:pt x="2372182" y="2779890"/>
                </a:lnTo>
                <a:lnTo>
                  <a:pt x="2404415" y="2779890"/>
                </a:lnTo>
                <a:lnTo>
                  <a:pt x="2404415" y="2812123"/>
                </a:lnTo>
                <a:lnTo>
                  <a:pt x="2436647" y="2812123"/>
                </a:lnTo>
                <a:close/>
                <a:moveTo>
                  <a:pt x="2162327" y="2812123"/>
                </a:moveTo>
                <a:lnTo>
                  <a:pt x="2162327" y="2779890"/>
                </a:lnTo>
                <a:lnTo>
                  <a:pt x="2194560" y="2779890"/>
                </a:lnTo>
                <a:lnTo>
                  <a:pt x="2194560" y="2747658"/>
                </a:lnTo>
                <a:lnTo>
                  <a:pt x="2162327" y="2747658"/>
                </a:lnTo>
                <a:lnTo>
                  <a:pt x="2162327" y="2715425"/>
                </a:lnTo>
                <a:lnTo>
                  <a:pt x="2130095" y="2715425"/>
                </a:lnTo>
                <a:lnTo>
                  <a:pt x="2130095" y="2747658"/>
                </a:lnTo>
                <a:lnTo>
                  <a:pt x="2097862" y="2747658"/>
                </a:lnTo>
                <a:lnTo>
                  <a:pt x="2097862" y="2779890"/>
                </a:lnTo>
                <a:lnTo>
                  <a:pt x="2130095" y="2779890"/>
                </a:lnTo>
                <a:lnTo>
                  <a:pt x="2130095" y="2812123"/>
                </a:lnTo>
                <a:lnTo>
                  <a:pt x="2162327" y="2812123"/>
                </a:lnTo>
                <a:close/>
                <a:moveTo>
                  <a:pt x="3161195" y="1488186"/>
                </a:moveTo>
                <a:lnTo>
                  <a:pt x="3161195" y="1515618"/>
                </a:lnTo>
                <a:lnTo>
                  <a:pt x="3133763" y="1515618"/>
                </a:lnTo>
                <a:lnTo>
                  <a:pt x="3133763" y="1543050"/>
                </a:lnTo>
                <a:lnTo>
                  <a:pt x="3161195" y="1543050"/>
                </a:lnTo>
                <a:lnTo>
                  <a:pt x="3161195" y="1570482"/>
                </a:lnTo>
                <a:lnTo>
                  <a:pt x="3188627" y="1570482"/>
                </a:lnTo>
                <a:lnTo>
                  <a:pt x="3188627" y="1543050"/>
                </a:lnTo>
                <a:lnTo>
                  <a:pt x="3216059" y="1543050"/>
                </a:lnTo>
                <a:lnTo>
                  <a:pt x="3216059" y="1515618"/>
                </a:lnTo>
                <a:lnTo>
                  <a:pt x="3188627" y="1515618"/>
                </a:lnTo>
                <a:lnTo>
                  <a:pt x="3188627" y="1488186"/>
                </a:lnTo>
                <a:lnTo>
                  <a:pt x="3161195" y="1488186"/>
                </a:lnTo>
                <a:close/>
                <a:moveTo>
                  <a:pt x="2093747" y="2674963"/>
                </a:moveTo>
                <a:lnTo>
                  <a:pt x="2093747" y="2642730"/>
                </a:lnTo>
                <a:lnTo>
                  <a:pt x="2125980" y="2642730"/>
                </a:lnTo>
                <a:lnTo>
                  <a:pt x="2125980" y="2610498"/>
                </a:lnTo>
                <a:lnTo>
                  <a:pt x="2093747" y="2610498"/>
                </a:lnTo>
                <a:lnTo>
                  <a:pt x="2093747" y="2578265"/>
                </a:lnTo>
                <a:lnTo>
                  <a:pt x="2061515" y="2578265"/>
                </a:lnTo>
                <a:lnTo>
                  <a:pt x="2061515" y="2610498"/>
                </a:lnTo>
                <a:lnTo>
                  <a:pt x="2029282" y="2610498"/>
                </a:lnTo>
                <a:lnTo>
                  <a:pt x="2029282" y="2642730"/>
                </a:lnTo>
                <a:lnTo>
                  <a:pt x="2061515" y="2642730"/>
                </a:lnTo>
                <a:lnTo>
                  <a:pt x="2061515" y="2674963"/>
                </a:lnTo>
                <a:lnTo>
                  <a:pt x="2093747" y="2674963"/>
                </a:lnTo>
                <a:close/>
                <a:moveTo>
                  <a:pt x="2230907" y="2674963"/>
                </a:moveTo>
                <a:lnTo>
                  <a:pt x="2230907" y="2642730"/>
                </a:lnTo>
                <a:lnTo>
                  <a:pt x="2263140" y="2642730"/>
                </a:lnTo>
                <a:lnTo>
                  <a:pt x="2263140" y="2610498"/>
                </a:lnTo>
                <a:lnTo>
                  <a:pt x="2230907" y="2610498"/>
                </a:lnTo>
                <a:lnTo>
                  <a:pt x="2230907" y="2578265"/>
                </a:lnTo>
                <a:lnTo>
                  <a:pt x="2198675" y="2578265"/>
                </a:lnTo>
                <a:lnTo>
                  <a:pt x="2198675" y="2610498"/>
                </a:lnTo>
                <a:lnTo>
                  <a:pt x="2166442" y="2610498"/>
                </a:lnTo>
                <a:lnTo>
                  <a:pt x="2166442" y="2642730"/>
                </a:lnTo>
                <a:lnTo>
                  <a:pt x="2198675" y="2642730"/>
                </a:lnTo>
                <a:lnTo>
                  <a:pt x="2198675" y="2674963"/>
                </a:lnTo>
                <a:lnTo>
                  <a:pt x="2230907" y="2674963"/>
                </a:lnTo>
                <a:close/>
                <a:moveTo>
                  <a:pt x="2299487" y="2812123"/>
                </a:moveTo>
                <a:lnTo>
                  <a:pt x="2299487" y="2779890"/>
                </a:lnTo>
                <a:lnTo>
                  <a:pt x="2331720" y="2779890"/>
                </a:lnTo>
                <a:lnTo>
                  <a:pt x="2331720" y="2747658"/>
                </a:lnTo>
                <a:lnTo>
                  <a:pt x="2299487" y="2747658"/>
                </a:lnTo>
                <a:lnTo>
                  <a:pt x="2299487" y="2715425"/>
                </a:lnTo>
                <a:lnTo>
                  <a:pt x="2267255" y="2715425"/>
                </a:lnTo>
                <a:lnTo>
                  <a:pt x="2267255" y="2747658"/>
                </a:lnTo>
                <a:lnTo>
                  <a:pt x="2235022" y="2747658"/>
                </a:lnTo>
                <a:lnTo>
                  <a:pt x="2235022" y="2779890"/>
                </a:lnTo>
                <a:lnTo>
                  <a:pt x="2267255" y="2779890"/>
                </a:lnTo>
                <a:lnTo>
                  <a:pt x="2267255" y="2812123"/>
                </a:lnTo>
                <a:lnTo>
                  <a:pt x="2299487" y="2812123"/>
                </a:lnTo>
                <a:close/>
                <a:moveTo>
                  <a:pt x="3189313" y="2120837"/>
                </a:moveTo>
                <a:lnTo>
                  <a:pt x="3189313" y="2092376"/>
                </a:lnTo>
                <a:lnTo>
                  <a:pt x="3217774" y="2092376"/>
                </a:lnTo>
                <a:lnTo>
                  <a:pt x="3217774" y="2063572"/>
                </a:lnTo>
                <a:lnTo>
                  <a:pt x="3189313" y="2063572"/>
                </a:lnTo>
                <a:lnTo>
                  <a:pt x="3189313" y="2035112"/>
                </a:lnTo>
                <a:lnTo>
                  <a:pt x="3160510" y="2035112"/>
                </a:lnTo>
                <a:lnTo>
                  <a:pt x="3160510" y="2063572"/>
                </a:lnTo>
                <a:lnTo>
                  <a:pt x="3132049" y="2063572"/>
                </a:lnTo>
                <a:lnTo>
                  <a:pt x="3132049" y="2092376"/>
                </a:lnTo>
                <a:lnTo>
                  <a:pt x="3160510" y="2092376"/>
                </a:lnTo>
                <a:lnTo>
                  <a:pt x="3160510" y="2120837"/>
                </a:lnTo>
                <a:lnTo>
                  <a:pt x="3189313" y="2120837"/>
                </a:lnTo>
                <a:close/>
                <a:moveTo>
                  <a:pt x="3229775" y="1899666"/>
                </a:moveTo>
                <a:lnTo>
                  <a:pt x="3229775" y="1927098"/>
                </a:lnTo>
                <a:lnTo>
                  <a:pt x="3202343" y="1927098"/>
                </a:lnTo>
                <a:lnTo>
                  <a:pt x="3202343" y="1954530"/>
                </a:lnTo>
                <a:lnTo>
                  <a:pt x="3229775" y="1954530"/>
                </a:lnTo>
                <a:lnTo>
                  <a:pt x="3229775" y="1981962"/>
                </a:lnTo>
                <a:lnTo>
                  <a:pt x="3257207" y="1981962"/>
                </a:lnTo>
                <a:lnTo>
                  <a:pt x="3257207" y="1954530"/>
                </a:lnTo>
                <a:lnTo>
                  <a:pt x="3284639" y="1954530"/>
                </a:lnTo>
                <a:lnTo>
                  <a:pt x="3284639" y="1927098"/>
                </a:lnTo>
                <a:lnTo>
                  <a:pt x="3257207" y="1927098"/>
                </a:lnTo>
                <a:lnTo>
                  <a:pt x="3257207" y="1899666"/>
                </a:lnTo>
                <a:lnTo>
                  <a:pt x="3229775" y="1899666"/>
                </a:lnTo>
                <a:close/>
                <a:moveTo>
                  <a:pt x="3120733" y="2258682"/>
                </a:moveTo>
                <a:lnTo>
                  <a:pt x="3120733" y="2229536"/>
                </a:lnTo>
                <a:lnTo>
                  <a:pt x="3149879" y="2229536"/>
                </a:lnTo>
                <a:lnTo>
                  <a:pt x="3149879" y="2200732"/>
                </a:lnTo>
                <a:lnTo>
                  <a:pt x="3120733" y="2200732"/>
                </a:lnTo>
                <a:lnTo>
                  <a:pt x="3120733" y="2171586"/>
                </a:lnTo>
                <a:lnTo>
                  <a:pt x="3091930" y="2171586"/>
                </a:lnTo>
                <a:lnTo>
                  <a:pt x="3091930" y="2200732"/>
                </a:lnTo>
                <a:lnTo>
                  <a:pt x="3062783" y="2200732"/>
                </a:lnTo>
                <a:lnTo>
                  <a:pt x="3062783" y="2229536"/>
                </a:lnTo>
                <a:lnTo>
                  <a:pt x="3091930" y="2229536"/>
                </a:lnTo>
                <a:lnTo>
                  <a:pt x="3091930" y="2258682"/>
                </a:lnTo>
                <a:lnTo>
                  <a:pt x="3120733" y="2258682"/>
                </a:lnTo>
                <a:close/>
                <a:moveTo>
                  <a:pt x="3230118" y="1626375"/>
                </a:moveTo>
                <a:lnTo>
                  <a:pt x="3230118" y="1653121"/>
                </a:lnTo>
                <a:lnTo>
                  <a:pt x="3203372" y="1653121"/>
                </a:lnTo>
                <a:lnTo>
                  <a:pt x="3203372" y="1679867"/>
                </a:lnTo>
                <a:lnTo>
                  <a:pt x="3230118" y="1679867"/>
                </a:lnTo>
                <a:lnTo>
                  <a:pt x="3230118" y="1706613"/>
                </a:lnTo>
                <a:lnTo>
                  <a:pt x="3256864" y="1706613"/>
                </a:lnTo>
                <a:lnTo>
                  <a:pt x="3256864" y="1679867"/>
                </a:lnTo>
                <a:lnTo>
                  <a:pt x="3283610" y="1679867"/>
                </a:lnTo>
                <a:lnTo>
                  <a:pt x="3283610" y="1653121"/>
                </a:lnTo>
                <a:lnTo>
                  <a:pt x="3256864" y="1653121"/>
                </a:lnTo>
                <a:lnTo>
                  <a:pt x="3256864" y="1626375"/>
                </a:lnTo>
                <a:lnTo>
                  <a:pt x="3230118" y="1626375"/>
                </a:lnTo>
                <a:close/>
                <a:moveTo>
                  <a:pt x="2025167" y="2812123"/>
                </a:moveTo>
                <a:lnTo>
                  <a:pt x="2025167" y="2779890"/>
                </a:lnTo>
                <a:lnTo>
                  <a:pt x="2057400" y="2779890"/>
                </a:lnTo>
                <a:lnTo>
                  <a:pt x="2057400" y="2747658"/>
                </a:lnTo>
                <a:lnTo>
                  <a:pt x="2025167" y="2747658"/>
                </a:lnTo>
                <a:lnTo>
                  <a:pt x="2025167" y="2715425"/>
                </a:lnTo>
                <a:lnTo>
                  <a:pt x="1992935" y="2715425"/>
                </a:lnTo>
                <a:lnTo>
                  <a:pt x="1992935" y="2747658"/>
                </a:lnTo>
                <a:lnTo>
                  <a:pt x="1960702" y="2747658"/>
                </a:lnTo>
                <a:lnTo>
                  <a:pt x="1960702" y="2779890"/>
                </a:lnTo>
                <a:lnTo>
                  <a:pt x="1992935" y="2779890"/>
                </a:lnTo>
                <a:lnTo>
                  <a:pt x="1992935" y="2812123"/>
                </a:lnTo>
                <a:lnTo>
                  <a:pt x="2025167" y="2812123"/>
                </a:lnTo>
                <a:close/>
                <a:moveTo>
                  <a:pt x="2779547" y="2400643"/>
                </a:moveTo>
                <a:lnTo>
                  <a:pt x="2779547" y="2368410"/>
                </a:lnTo>
                <a:lnTo>
                  <a:pt x="2811780" y="2368410"/>
                </a:lnTo>
                <a:lnTo>
                  <a:pt x="2811780" y="2336178"/>
                </a:lnTo>
                <a:lnTo>
                  <a:pt x="2779547" y="2336178"/>
                </a:lnTo>
                <a:lnTo>
                  <a:pt x="2779547" y="2303945"/>
                </a:lnTo>
                <a:lnTo>
                  <a:pt x="2747315" y="2303945"/>
                </a:lnTo>
                <a:lnTo>
                  <a:pt x="2747315" y="2336178"/>
                </a:lnTo>
                <a:lnTo>
                  <a:pt x="2715082" y="2336178"/>
                </a:lnTo>
                <a:lnTo>
                  <a:pt x="2715082" y="2368410"/>
                </a:lnTo>
                <a:lnTo>
                  <a:pt x="2747315" y="2368410"/>
                </a:lnTo>
                <a:lnTo>
                  <a:pt x="2747315" y="2400643"/>
                </a:lnTo>
                <a:lnTo>
                  <a:pt x="2779547" y="2400643"/>
                </a:lnTo>
                <a:close/>
                <a:moveTo>
                  <a:pt x="2916365" y="2399271"/>
                </a:moveTo>
                <a:lnTo>
                  <a:pt x="2916365" y="2368067"/>
                </a:lnTo>
                <a:lnTo>
                  <a:pt x="2947568" y="2368067"/>
                </a:lnTo>
                <a:lnTo>
                  <a:pt x="2947568" y="2336521"/>
                </a:lnTo>
                <a:lnTo>
                  <a:pt x="2916365" y="2336521"/>
                </a:lnTo>
                <a:lnTo>
                  <a:pt x="2916365" y="2305317"/>
                </a:lnTo>
                <a:lnTo>
                  <a:pt x="2884818" y="2305317"/>
                </a:lnTo>
                <a:lnTo>
                  <a:pt x="2884818" y="2336521"/>
                </a:lnTo>
                <a:lnTo>
                  <a:pt x="2853614" y="2336521"/>
                </a:lnTo>
                <a:lnTo>
                  <a:pt x="2853614" y="2368067"/>
                </a:lnTo>
                <a:lnTo>
                  <a:pt x="2884818" y="2368067"/>
                </a:lnTo>
                <a:lnTo>
                  <a:pt x="2884818" y="2399271"/>
                </a:lnTo>
                <a:lnTo>
                  <a:pt x="2916365" y="2399271"/>
                </a:lnTo>
                <a:close/>
                <a:moveTo>
                  <a:pt x="2984602" y="2261768"/>
                </a:moveTo>
                <a:lnTo>
                  <a:pt x="2984602" y="2230565"/>
                </a:lnTo>
                <a:lnTo>
                  <a:pt x="3015806" y="2230565"/>
                </a:lnTo>
                <a:lnTo>
                  <a:pt x="3015806" y="2199704"/>
                </a:lnTo>
                <a:lnTo>
                  <a:pt x="2984602" y="2199704"/>
                </a:lnTo>
                <a:lnTo>
                  <a:pt x="2984602" y="2168500"/>
                </a:lnTo>
                <a:lnTo>
                  <a:pt x="2953741" y="2168500"/>
                </a:lnTo>
                <a:lnTo>
                  <a:pt x="2953741" y="2199704"/>
                </a:lnTo>
                <a:lnTo>
                  <a:pt x="2922537" y="2199704"/>
                </a:lnTo>
                <a:lnTo>
                  <a:pt x="2922537" y="2230565"/>
                </a:lnTo>
                <a:lnTo>
                  <a:pt x="2953741" y="2230565"/>
                </a:lnTo>
                <a:lnTo>
                  <a:pt x="2953741" y="2261768"/>
                </a:lnTo>
                <a:lnTo>
                  <a:pt x="2984602" y="2261768"/>
                </a:lnTo>
                <a:close/>
                <a:moveTo>
                  <a:pt x="3052496" y="2396871"/>
                </a:moveTo>
                <a:lnTo>
                  <a:pt x="3052496" y="2367039"/>
                </a:lnTo>
                <a:lnTo>
                  <a:pt x="3082328" y="2367039"/>
                </a:lnTo>
                <a:lnTo>
                  <a:pt x="3082328" y="2337549"/>
                </a:lnTo>
                <a:lnTo>
                  <a:pt x="3052496" y="2337549"/>
                </a:lnTo>
                <a:lnTo>
                  <a:pt x="3052496" y="2307717"/>
                </a:lnTo>
                <a:lnTo>
                  <a:pt x="3023006" y="2307717"/>
                </a:lnTo>
                <a:lnTo>
                  <a:pt x="3023006" y="2337549"/>
                </a:lnTo>
                <a:lnTo>
                  <a:pt x="2993174" y="2337549"/>
                </a:lnTo>
                <a:lnTo>
                  <a:pt x="2993174" y="2367039"/>
                </a:lnTo>
                <a:lnTo>
                  <a:pt x="3023006" y="2367039"/>
                </a:lnTo>
                <a:lnTo>
                  <a:pt x="3023006" y="2396871"/>
                </a:lnTo>
                <a:lnTo>
                  <a:pt x="3052496" y="2396871"/>
                </a:lnTo>
                <a:close/>
                <a:moveTo>
                  <a:pt x="1855775" y="1343825"/>
                </a:moveTo>
                <a:lnTo>
                  <a:pt x="1855775" y="1376058"/>
                </a:lnTo>
                <a:lnTo>
                  <a:pt x="1823542" y="1376058"/>
                </a:lnTo>
                <a:lnTo>
                  <a:pt x="1823542" y="1408290"/>
                </a:lnTo>
                <a:lnTo>
                  <a:pt x="1855775" y="1408290"/>
                </a:lnTo>
                <a:lnTo>
                  <a:pt x="1855775" y="1440523"/>
                </a:lnTo>
                <a:lnTo>
                  <a:pt x="1888007" y="1440523"/>
                </a:lnTo>
                <a:lnTo>
                  <a:pt x="1888007" y="1408290"/>
                </a:lnTo>
                <a:lnTo>
                  <a:pt x="1920240" y="1408290"/>
                </a:lnTo>
                <a:lnTo>
                  <a:pt x="1920240" y="1376058"/>
                </a:lnTo>
                <a:lnTo>
                  <a:pt x="1888007" y="1376058"/>
                </a:lnTo>
                <a:lnTo>
                  <a:pt x="1888007" y="1343825"/>
                </a:lnTo>
                <a:lnTo>
                  <a:pt x="1855775" y="1343825"/>
                </a:lnTo>
                <a:close/>
                <a:moveTo>
                  <a:pt x="1238555" y="1480985"/>
                </a:moveTo>
                <a:lnTo>
                  <a:pt x="1238555" y="1513218"/>
                </a:lnTo>
                <a:lnTo>
                  <a:pt x="1206322" y="1513218"/>
                </a:lnTo>
                <a:lnTo>
                  <a:pt x="1206322" y="1545450"/>
                </a:lnTo>
                <a:lnTo>
                  <a:pt x="1238555" y="1545450"/>
                </a:lnTo>
                <a:lnTo>
                  <a:pt x="1238555" y="1577683"/>
                </a:lnTo>
                <a:lnTo>
                  <a:pt x="1270787" y="1577683"/>
                </a:lnTo>
                <a:lnTo>
                  <a:pt x="1270787" y="1545450"/>
                </a:lnTo>
                <a:lnTo>
                  <a:pt x="1303020" y="1545450"/>
                </a:lnTo>
                <a:lnTo>
                  <a:pt x="1303020" y="1513218"/>
                </a:lnTo>
                <a:lnTo>
                  <a:pt x="1270787" y="1513218"/>
                </a:lnTo>
                <a:lnTo>
                  <a:pt x="1270787" y="1480985"/>
                </a:lnTo>
                <a:lnTo>
                  <a:pt x="1238555" y="1480985"/>
                </a:lnTo>
                <a:close/>
                <a:moveTo>
                  <a:pt x="1307135" y="1618145"/>
                </a:moveTo>
                <a:lnTo>
                  <a:pt x="1307135" y="1650378"/>
                </a:lnTo>
                <a:lnTo>
                  <a:pt x="1274902" y="1650378"/>
                </a:lnTo>
                <a:lnTo>
                  <a:pt x="1274902" y="1682610"/>
                </a:lnTo>
                <a:lnTo>
                  <a:pt x="1307135" y="1682610"/>
                </a:lnTo>
                <a:lnTo>
                  <a:pt x="1307135" y="1714843"/>
                </a:lnTo>
                <a:lnTo>
                  <a:pt x="1339367" y="1714843"/>
                </a:lnTo>
                <a:lnTo>
                  <a:pt x="1339367" y="1682610"/>
                </a:lnTo>
                <a:lnTo>
                  <a:pt x="1371600" y="1682610"/>
                </a:lnTo>
                <a:lnTo>
                  <a:pt x="1371600" y="1650378"/>
                </a:lnTo>
                <a:lnTo>
                  <a:pt x="1339367" y="1650378"/>
                </a:lnTo>
                <a:lnTo>
                  <a:pt x="1339367" y="1618145"/>
                </a:lnTo>
                <a:lnTo>
                  <a:pt x="1307135" y="1618145"/>
                </a:lnTo>
                <a:close/>
                <a:moveTo>
                  <a:pt x="1032815" y="1618145"/>
                </a:moveTo>
                <a:lnTo>
                  <a:pt x="1032815" y="1650378"/>
                </a:lnTo>
                <a:lnTo>
                  <a:pt x="1000582" y="1650378"/>
                </a:lnTo>
                <a:lnTo>
                  <a:pt x="1000582" y="1682610"/>
                </a:lnTo>
                <a:lnTo>
                  <a:pt x="1032815" y="1682610"/>
                </a:lnTo>
                <a:lnTo>
                  <a:pt x="1032815" y="1714843"/>
                </a:lnTo>
                <a:lnTo>
                  <a:pt x="1065047" y="1714843"/>
                </a:lnTo>
                <a:lnTo>
                  <a:pt x="1065047" y="1682610"/>
                </a:lnTo>
                <a:lnTo>
                  <a:pt x="1097280" y="1682610"/>
                </a:lnTo>
                <a:lnTo>
                  <a:pt x="1097280" y="1650378"/>
                </a:lnTo>
                <a:lnTo>
                  <a:pt x="1065047" y="1650378"/>
                </a:lnTo>
                <a:lnTo>
                  <a:pt x="1065047" y="1618145"/>
                </a:lnTo>
                <a:lnTo>
                  <a:pt x="1032815" y="1618145"/>
                </a:lnTo>
                <a:close/>
                <a:moveTo>
                  <a:pt x="1169975" y="1618145"/>
                </a:moveTo>
                <a:lnTo>
                  <a:pt x="1169975" y="1650378"/>
                </a:lnTo>
                <a:lnTo>
                  <a:pt x="1137742" y="1650378"/>
                </a:lnTo>
                <a:lnTo>
                  <a:pt x="1137742" y="1682610"/>
                </a:lnTo>
                <a:lnTo>
                  <a:pt x="1169975" y="1682610"/>
                </a:lnTo>
                <a:lnTo>
                  <a:pt x="1169975" y="1714843"/>
                </a:lnTo>
                <a:lnTo>
                  <a:pt x="1202207" y="1714843"/>
                </a:lnTo>
                <a:lnTo>
                  <a:pt x="1202207" y="1682610"/>
                </a:lnTo>
                <a:lnTo>
                  <a:pt x="1234440" y="1682610"/>
                </a:lnTo>
                <a:lnTo>
                  <a:pt x="1234440" y="1650378"/>
                </a:lnTo>
                <a:lnTo>
                  <a:pt x="1202207" y="1650378"/>
                </a:lnTo>
                <a:lnTo>
                  <a:pt x="1202207" y="1618145"/>
                </a:lnTo>
                <a:lnTo>
                  <a:pt x="1169975" y="1618145"/>
                </a:lnTo>
                <a:close/>
                <a:moveTo>
                  <a:pt x="1375715" y="1480985"/>
                </a:moveTo>
                <a:lnTo>
                  <a:pt x="1375715" y="1513218"/>
                </a:lnTo>
                <a:lnTo>
                  <a:pt x="1343482" y="1513218"/>
                </a:lnTo>
                <a:lnTo>
                  <a:pt x="1343482" y="1545450"/>
                </a:lnTo>
                <a:lnTo>
                  <a:pt x="1375715" y="1545450"/>
                </a:lnTo>
                <a:lnTo>
                  <a:pt x="1375715" y="1577683"/>
                </a:lnTo>
                <a:lnTo>
                  <a:pt x="1407947" y="1577683"/>
                </a:lnTo>
                <a:lnTo>
                  <a:pt x="1407947" y="1545450"/>
                </a:lnTo>
                <a:lnTo>
                  <a:pt x="1440180" y="1545450"/>
                </a:lnTo>
                <a:lnTo>
                  <a:pt x="1440180" y="1513218"/>
                </a:lnTo>
                <a:lnTo>
                  <a:pt x="1407947" y="1513218"/>
                </a:lnTo>
                <a:lnTo>
                  <a:pt x="1407947" y="1480985"/>
                </a:lnTo>
                <a:lnTo>
                  <a:pt x="1375715" y="1480985"/>
                </a:lnTo>
                <a:close/>
                <a:moveTo>
                  <a:pt x="1101395" y="1755305"/>
                </a:moveTo>
                <a:lnTo>
                  <a:pt x="1101395" y="1787538"/>
                </a:lnTo>
                <a:lnTo>
                  <a:pt x="1069162" y="1787538"/>
                </a:lnTo>
                <a:lnTo>
                  <a:pt x="1069162" y="1819770"/>
                </a:lnTo>
                <a:lnTo>
                  <a:pt x="1101395" y="1819770"/>
                </a:lnTo>
                <a:lnTo>
                  <a:pt x="1101395" y="1852003"/>
                </a:lnTo>
                <a:lnTo>
                  <a:pt x="1133627" y="1852003"/>
                </a:lnTo>
                <a:lnTo>
                  <a:pt x="1133627" y="1819770"/>
                </a:lnTo>
                <a:lnTo>
                  <a:pt x="1165860" y="1819770"/>
                </a:lnTo>
                <a:lnTo>
                  <a:pt x="1165860" y="1787538"/>
                </a:lnTo>
                <a:lnTo>
                  <a:pt x="1133627" y="1787538"/>
                </a:lnTo>
                <a:lnTo>
                  <a:pt x="1133627" y="1755305"/>
                </a:lnTo>
                <a:lnTo>
                  <a:pt x="1101395" y="1755305"/>
                </a:lnTo>
                <a:close/>
                <a:moveTo>
                  <a:pt x="1444295" y="1343825"/>
                </a:moveTo>
                <a:lnTo>
                  <a:pt x="1444295" y="1376058"/>
                </a:lnTo>
                <a:lnTo>
                  <a:pt x="1412062" y="1376058"/>
                </a:lnTo>
                <a:lnTo>
                  <a:pt x="1412062" y="1408290"/>
                </a:lnTo>
                <a:lnTo>
                  <a:pt x="1444295" y="1408290"/>
                </a:lnTo>
                <a:lnTo>
                  <a:pt x="1444295" y="1440523"/>
                </a:lnTo>
                <a:lnTo>
                  <a:pt x="1476527" y="1440523"/>
                </a:lnTo>
                <a:lnTo>
                  <a:pt x="1476527" y="1408290"/>
                </a:lnTo>
                <a:lnTo>
                  <a:pt x="1508760" y="1408290"/>
                </a:lnTo>
                <a:lnTo>
                  <a:pt x="1508760" y="1376058"/>
                </a:lnTo>
                <a:lnTo>
                  <a:pt x="1476527" y="1376058"/>
                </a:lnTo>
                <a:lnTo>
                  <a:pt x="1476527" y="1343825"/>
                </a:lnTo>
                <a:lnTo>
                  <a:pt x="1444295" y="1343825"/>
                </a:lnTo>
                <a:close/>
                <a:moveTo>
                  <a:pt x="1650035" y="1480985"/>
                </a:moveTo>
                <a:lnTo>
                  <a:pt x="1650035" y="1513218"/>
                </a:lnTo>
                <a:lnTo>
                  <a:pt x="1617802" y="1513218"/>
                </a:lnTo>
                <a:lnTo>
                  <a:pt x="1617802" y="1545450"/>
                </a:lnTo>
                <a:lnTo>
                  <a:pt x="1650035" y="1545450"/>
                </a:lnTo>
                <a:lnTo>
                  <a:pt x="1650035" y="1577683"/>
                </a:lnTo>
                <a:lnTo>
                  <a:pt x="1682267" y="1577683"/>
                </a:lnTo>
                <a:lnTo>
                  <a:pt x="1682267" y="1545450"/>
                </a:lnTo>
                <a:lnTo>
                  <a:pt x="1714500" y="1545450"/>
                </a:lnTo>
                <a:lnTo>
                  <a:pt x="1714500" y="1513218"/>
                </a:lnTo>
                <a:lnTo>
                  <a:pt x="1682267" y="1513218"/>
                </a:lnTo>
                <a:lnTo>
                  <a:pt x="1682267" y="1480985"/>
                </a:lnTo>
                <a:lnTo>
                  <a:pt x="1650035" y="1480985"/>
                </a:lnTo>
                <a:close/>
                <a:moveTo>
                  <a:pt x="1581455" y="1343825"/>
                </a:moveTo>
                <a:lnTo>
                  <a:pt x="1581455" y="1376058"/>
                </a:lnTo>
                <a:lnTo>
                  <a:pt x="1549222" y="1376058"/>
                </a:lnTo>
                <a:lnTo>
                  <a:pt x="1549222" y="1408290"/>
                </a:lnTo>
                <a:lnTo>
                  <a:pt x="1581455" y="1408290"/>
                </a:lnTo>
                <a:lnTo>
                  <a:pt x="1581455" y="1440523"/>
                </a:lnTo>
                <a:lnTo>
                  <a:pt x="1613687" y="1440523"/>
                </a:lnTo>
                <a:lnTo>
                  <a:pt x="1613687" y="1408290"/>
                </a:lnTo>
                <a:lnTo>
                  <a:pt x="1645920" y="1408290"/>
                </a:lnTo>
                <a:lnTo>
                  <a:pt x="1645920" y="1376058"/>
                </a:lnTo>
                <a:lnTo>
                  <a:pt x="1613687" y="1376058"/>
                </a:lnTo>
                <a:lnTo>
                  <a:pt x="1613687" y="1343825"/>
                </a:lnTo>
                <a:lnTo>
                  <a:pt x="1581455" y="1343825"/>
                </a:lnTo>
                <a:close/>
                <a:moveTo>
                  <a:pt x="1512875" y="1480985"/>
                </a:moveTo>
                <a:lnTo>
                  <a:pt x="1512875" y="1513218"/>
                </a:lnTo>
                <a:lnTo>
                  <a:pt x="1480642" y="1513218"/>
                </a:lnTo>
                <a:lnTo>
                  <a:pt x="1480642" y="1545450"/>
                </a:lnTo>
                <a:lnTo>
                  <a:pt x="1512875" y="1545450"/>
                </a:lnTo>
                <a:lnTo>
                  <a:pt x="1512875" y="1577683"/>
                </a:lnTo>
                <a:lnTo>
                  <a:pt x="1545107" y="1577683"/>
                </a:lnTo>
                <a:lnTo>
                  <a:pt x="1545107" y="1545450"/>
                </a:lnTo>
                <a:lnTo>
                  <a:pt x="1577340" y="1545450"/>
                </a:lnTo>
                <a:lnTo>
                  <a:pt x="1577340" y="1513218"/>
                </a:lnTo>
                <a:lnTo>
                  <a:pt x="1545107" y="1513218"/>
                </a:lnTo>
                <a:lnTo>
                  <a:pt x="1545107" y="1480985"/>
                </a:lnTo>
                <a:lnTo>
                  <a:pt x="1512875" y="1480985"/>
                </a:lnTo>
                <a:close/>
                <a:moveTo>
                  <a:pt x="1133627" y="2126323"/>
                </a:moveTo>
                <a:lnTo>
                  <a:pt x="1133627" y="2094090"/>
                </a:lnTo>
                <a:lnTo>
                  <a:pt x="1165860" y="2094090"/>
                </a:lnTo>
                <a:lnTo>
                  <a:pt x="1165860" y="2061858"/>
                </a:lnTo>
                <a:lnTo>
                  <a:pt x="1133627" y="2061858"/>
                </a:lnTo>
                <a:lnTo>
                  <a:pt x="1133627" y="2029625"/>
                </a:lnTo>
                <a:lnTo>
                  <a:pt x="1101395" y="2029625"/>
                </a:lnTo>
                <a:lnTo>
                  <a:pt x="1101395" y="2061858"/>
                </a:lnTo>
                <a:lnTo>
                  <a:pt x="1069162" y="2061858"/>
                </a:lnTo>
                <a:lnTo>
                  <a:pt x="1069162" y="2094090"/>
                </a:lnTo>
                <a:lnTo>
                  <a:pt x="1101395" y="2094090"/>
                </a:lnTo>
                <a:lnTo>
                  <a:pt x="1101395" y="2126323"/>
                </a:lnTo>
                <a:lnTo>
                  <a:pt x="1133627" y="2126323"/>
                </a:lnTo>
                <a:close/>
                <a:moveTo>
                  <a:pt x="1202207" y="2263483"/>
                </a:moveTo>
                <a:lnTo>
                  <a:pt x="1202207" y="2231250"/>
                </a:lnTo>
                <a:lnTo>
                  <a:pt x="1234440" y="2231250"/>
                </a:lnTo>
                <a:lnTo>
                  <a:pt x="1234440" y="2199018"/>
                </a:lnTo>
                <a:lnTo>
                  <a:pt x="1202207" y="2199018"/>
                </a:lnTo>
                <a:lnTo>
                  <a:pt x="1202207" y="2166785"/>
                </a:lnTo>
                <a:lnTo>
                  <a:pt x="1169975" y="2166785"/>
                </a:lnTo>
                <a:lnTo>
                  <a:pt x="1169975" y="2199018"/>
                </a:lnTo>
                <a:lnTo>
                  <a:pt x="1137742" y="2199018"/>
                </a:lnTo>
                <a:lnTo>
                  <a:pt x="1137742" y="2231250"/>
                </a:lnTo>
                <a:lnTo>
                  <a:pt x="1169975" y="2231250"/>
                </a:lnTo>
                <a:lnTo>
                  <a:pt x="1169975" y="2263483"/>
                </a:lnTo>
                <a:lnTo>
                  <a:pt x="1202207" y="2263483"/>
                </a:lnTo>
                <a:close/>
                <a:moveTo>
                  <a:pt x="1718615" y="1343825"/>
                </a:moveTo>
                <a:lnTo>
                  <a:pt x="1718615" y="1376058"/>
                </a:lnTo>
                <a:lnTo>
                  <a:pt x="1686382" y="1376058"/>
                </a:lnTo>
                <a:lnTo>
                  <a:pt x="1686382" y="1408290"/>
                </a:lnTo>
                <a:lnTo>
                  <a:pt x="1718615" y="1408290"/>
                </a:lnTo>
                <a:lnTo>
                  <a:pt x="1718615" y="1440523"/>
                </a:lnTo>
                <a:lnTo>
                  <a:pt x="1750847" y="1440523"/>
                </a:lnTo>
                <a:lnTo>
                  <a:pt x="1750847" y="1408290"/>
                </a:lnTo>
                <a:lnTo>
                  <a:pt x="1783080" y="1408290"/>
                </a:lnTo>
                <a:lnTo>
                  <a:pt x="1783080" y="1376058"/>
                </a:lnTo>
                <a:lnTo>
                  <a:pt x="1750847" y="1376058"/>
                </a:lnTo>
                <a:lnTo>
                  <a:pt x="1750847" y="1343825"/>
                </a:lnTo>
                <a:lnTo>
                  <a:pt x="1718615" y="1343825"/>
                </a:lnTo>
                <a:close/>
                <a:moveTo>
                  <a:pt x="1270787" y="2400643"/>
                </a:moveTo>
                <a:lnTo>
                  <a:pt x="1270787" y="2368410"/>
                </a:lnTo>
                <a:lnTo>
                  <a:pt x="1303020" y="2368410"/>
                </a:lnTo>
                <a:lnTo>
                  <a:pt x="1303020" y="2336178"/>
                </a:lnTo>
                <a:lnTo>
                  <a:pt x="1270787" y="2336178"/>
                </a:lnTo>
                <a:lnTo>
                  <a:pt x="1270787" y="2303945"/>
                </a:lnTo>
                <a:lnTo>
                  <a:pt x="1238555" y="2303945"/>
                </a:lnTo>
                <a:lnTo>
                  <a:pt x="1238555" y="2336178"/>
                </a:lnTo>
                <a:lnTo>
                  <a:pt x="1206322" y="2336178"/>
                </a:lnTo>
                <a:lnTo>
                  <a:pt x="1206322" y="2368410"/>
                </a:lnTo>
                <a:lnTo>
                  <a:pt x="1238555" y="2368410"/>
                </a:lnTo>
                <a:lnTo>
                  <a:pt x="1238555" y="2400643"/>
                </a:lnTo>
                <a:lnTo>
                  <a:pt x="1270787" y="2400643"/>
                </a:lnTo>
                <a:close/>
                <a:moveTo>
                  <a:pt x="1065047" y="2263483"/>
                </a:moveTo>
                <a:lnTo>
                  <a:pt x="1065047" y="2231250"/>
                </a:lnTo>
                <a:lnTo>
                  <a:pt x="1097280" y="2231250"/>
                </a:lnTo>
                <a:lnTo>
                  <a:pt x="1097280" y="2199018"/>
                </a:lnTo>
                <a:lnTo>
                  <a:pt x="1065047" y="2199018"/>
                </a:lnTo>
                <a:lnTo>
                  <a:pt x="1065047" y="2166785"/>
                </a:lnTo>
                <a:lnTo>
                  <a:pt x="1032815" y="2166785"/>
                </a:lnTo>
                <a:lnTo>
                  <a:pt x="1032815" y="2199018"/>
                </a:lnTo>
                <a:lnTo>
                  <a:pt x="1000582" y="2199018"/>
                </a:lnTo>
                <a:lnTo>
                  <a:pt x="1000582" y="2231250"/>
                </a:lnTo>
                <a:lnTo>
                  <a:pt x="1032815" y="2231250"/>
                </a:lnTo>
                <a:lnTo>
                  <a:pt x="1032815" y="2263483"/>
                </a:lnTo>
                <a:lnTo>
                  <a:pt x="1065047" y="2263483"/>
                </a:lnTo>
                <a:close/>
                <a:moveTo>
                  <a:pt x="1339367" y="2263483"/>
                </a:moveTo>
                <a:lnTo>
                  <a:pt x="1339367" y="2231250"/>
                </a:lnTo>
                <a:lnTo>
                  <a:pt x="1371600" y="2231250"/>
                </a:lnTo>
                <a:lnTo>
                  <a:pt x="1371600" y="2199018"/>
                </a:lnTo>
                <a:lnTo>
                  <a:pt x="1339367" y="2199018"/>
                </a:lnTo>
                <a:lnTo>
                  <a:pt x="1339367" y="2166785"/>
                </a:lnTo>
                <a:lnTo>
                  <a:pt x="1307135" y="2166785"/>
                </a:lnTo>
                <a:lnTo>
                  <a:pt x="1307135" y="2199018"/>
                </a:lnTo>
                <a:lnTo>
                  <a:pt x="1274902" y="2199018"/>
                </a:lnTo>
                <a:lnTo>
                  <a:pt x="1274902" y="2231250"/>
                </a:lnTo>
                <a:lnTo>
                  <a:pt x="1307135" y="2231250"/>
                </a:lnTo>
                <a:lnTo>
                  <a:pt x="1307135" y="2263483"/>
                </a:lnTo>
                <a:lnTo>
                  <a:pt x="1339367" y="2263483"/>
                </a:lnTo>
                <a:close/>
                <a:moveTo>
                  <a:pt x="858622" y="1849603"/>
                </a:moveTo>
                <a:lnTo>
                  <a:pt x="858622" y="1819085"/>
                </a:lnTo>
                <a:lnTo>
                  <a:pt x="889140" y="1819085"/>
                </a:lnTo>
                <a:lnTo>
                  <a:pt x="889140" y="1788224"/>
                </a:lnTo>
                <a:lnTo>
                  <a:pt x="858622" y="1788224"/>
                </a:lnTo>
                <a:lnTo>
                  <a:pt x="858622" y="1757705"/>
                </a:lnTo>
                <a:lnTo>
                  <a:pt x="827761" y="1757705"/>
                </a:lnTo>
                <a:lnTo>
                  <a:pt x="827761" y="1788224"/>
                </a:lnTo>
                <a:lnTo>
                  <a:pt x="797242" y="1788224"/>
                </a:lnTo>
                <a:lnTo>
                  <a:pt x="797242" y="1819085"/>
                </a:lnTo>
                <a:lnTo>
                  <a:pt x="827761" y="1819085"/>
                </a:lnTo>
                <a:lnTo>
                  <a:pt x="827761" y="1849603"/>
                </a:lnTo>
                <a:lnTo>
                  <a:pt x="858622" y="1849603"/>
                </a:lnTo>
                <a:close/>
                <a:moveTo>
                  <a:pt x="996467" y="2126323"/>
                </a:moveTo>
                <a:lnTo>
                  <a:pt x="996467" y="2094090"/>
                </a:lnTo>
                <a:lnTo>
                  <a:pt x="1028700" y="2094090"/>
                </a:lnTo>
                <a:lnTo>
                  <a:pt x="1028700" y="2061858"/>
                </a:lnTo>
                <a:lnTo>
                  <a:pt x="996467" y="2061858"/>
                </a:lnTo>
                <a:lnTo>
                  <a:pt x="996467" y="2029625"/>
                </a:lnTo>
                <a:lnTo>
                  <a:pt x="964235" y="2029625"/>
                </a:lnTo>
                <a:lnTo>
                  <a:pt x="964235" y="2061858"/>
                </a:lnTo>
                <a:lnTo>
                  <a:pt x="932002" y="2061858"/>
                </a:lnTo>
                <a:lnTo>
                  <a:pt x="932002" y="2094090"/>
                </a:lnTo>
                <a:lnTo>
                  <a:pt x="964235" y="2094090"/>
                </a:lnTo>
                <a:lnTo>
                  <a:pt x="964235" y="2126323"/>
                </a:lnTo>
                <a:lnTo>
                  <a:pt x="996467" y="2126323"/>
                </a:lnTo>
                <a:close/>
                <a:moveTo>
                  <a:pt x="964235" y="1755648"/>
                </a:moveTo>
                <a:lnTo>
                  <a:pt x="964235" y="1787538"/>
                </a:lnTo>
                <a:lnTo>
                  <a:pt x="932345" y="1787538"/>
                </a:lnTo>
                <a:lnTo>
                  <a:pt x="932345" y="1819770"/>
                </a:lnTo>
                <a:lnTo>
                  <a:pt x="964235" y="1819770"/>
                </a:lnTo>
                <a:lnTo>
                  <a:pt x="964235" y="1851660"/>
                </a:lnTo>
                <a:lnTo>
                  <a:pt x="996467" y="1851660"/>
                </a:lnTo>
                <a:lnTo>
                  <a:pt x="996467" y="1819770"/>
                </a:lnTo>
                <a:lnTo>
                  <a:pt x="1028357" y="1819770"/>
                </a:lnTo>
                <a:lnTo>
                  <a:pt x="1028357" y="1787538"/>
                </a:lnTo>
                <a:lnTo>
                  <a:pt x="996467" y="1787538"/>
                </a:lnTo>
                <a:lnTo>
                  <a:pt x="996467" y="1755648"/>
                </a:lnTo>
                <a:lnTo>
                  <a:pt x="964235" y="1755648"/>
                </a:lnTo>
                <a:close/>
                <a:moveTo>
                  <a:pt x="927544" y="1988134"/>
                </a:moveTo>
                <a:lnTo>
                  <a:pt x="927544" y="1956587"/>
                </a:lnTo>
                <a:lnTo>
                  <a:pt x="959091" y="1956587"/>
                </a:lnTo>
                <a:lnTo>
                  <a:pt x="959091" y="1925041"/>
                </a:lnTo>
                <a:lnTo>
                  <a:pt x="927544" y="1925041"/>
                </a:lnTo>
                <a:lnTo>
                  <a:pt x="927544" y="1893494"/>
                </a:lnTo>
                <a:lnTo>
                  <a:pt x="895998" y="1893494"/>
                </a:lnTo>
                <a:lnTo>
                  <a:pt x="895998" y="1925041"/>
                </a:lnTo>
                <a:lnTo>
                  <a:pt x="864451" y="1925041"/>
                </a:lnTo>
                <a:lnTo>
                  <a:pt x="864451" y="1956587"/>
                </a:lnTo>
                <a:lnTo>
                  <a:pt x="895998" y="1956587"/>
                </a:lnTo>
                <a:lnTo>
                  <a:pt x="895998" y="1988134"/>
                </a:lnTo>
                <a:lnTo>
                  <a:pt x="927544" y="1988134"/>
                </a:lnTo>
                <a:close/>
                <a:moveTo>
                  <a:pt x="789356" y="1985391"/>
                </a:moveTo>
                <a:lnTo>
                  <a:pt x="789356" y="1955559"/>
                </a:lnTo>
                <a:lnTo>
                  <a:pt x="819188" y="1955559"/>
                </a:lnTo>
                <a:lnTo>
                  <a:pt x="819188" y="1926069"/>
                </a:lnTo>
                <a:lnTo>
                  <a:pt x="789356" y="1926069"/>
                </a:lnTo>
                <a:lnTo>
                  <a:pt x="789356" y="1896237"/>
                </a:lnTo>
                <a:lnTo>
                  <a:pt x="759866" y="1896237"/>
                </a:lnTo>
                <a:lnTo>
                  <a:pt x="759866" y="1926069"/>
                </a:lnTo>
                <a:lnTo>
                  <a:pt x="730034" y="1926069"/>
                </a:lnTo>
                <a:lnTo>
                  <a:pt x="730034" y="1955559"/>
                </a:lnTo>
                <a:lnTo>
                  <a:pt x="759866" y="1955559"/>
                </a:lnTo>
                <a:lnTo>
                  <a:pt x="759866" y="1985391"/>
                </a:lnTo>
                <a:lnTo>
                  <a:pt x="789356" y="1985391"/>
                </a:lnTo>
                <a:close/>
                <a:moveTo>
                  <a:pt x="2747315" y="1755305"/>
                </a:moveTo>
                <a:lnTo>
                  <a:pt x="2747315" y="1787538"/>
                </a:lnTo>
                <a:lnTo>
                  <a:pt x="2715082" y="1787538"/>
                </a:lnTo>
                <a:lnTo>
                  <a:pt x="2715082" y="1819770"/>
                </a:lnTo>
                <a:lnTo>
                  <a:pt x="2747315" y="1819770"/>
                </a:lnTo>
                <a:lnTo>
                  <a:pt x="2747315" y="1852003"/>
                </a:lnTo>
                <a:lnTo>
                  <a:pt x="2779547" y="1852003"/>
                </a:lnTo>
                <a:lnTo>
                  <a:pt x="2779547" y="1819770"/>
                </a:lnTo>
                <a:lnTo>
                  <a:pt x="2811780" y="1819770"/>
                </a:lnTo>
                <a:lnTo>
                  <a:pt x="2811780" y="1787538"/>
                </a:lnTo>
                <a:lnTo>
                  <a:pt x="2779547" y="1787538"/>
                </a:lnTo>
                <a:lnTo>
                  <a:pt x="2779547" y="1755305"/>
                </a:lnTo>
                <a:lnTo>
                  <a:pt x="2747315" y="1755305"/>
                </a:lnTo>
                <a:close/>
                <a:moveTo>
                  <a:pt x="2815895" y="1618145"/>
                </a:moveTo>
                <a:lnTo>
                  <a:pt x="2815895" y="1650378"/>
                </a:lnTo>
                <a:lnTo>
                  <a:pt x="2783662" y="1650378"/>
                </a:lnTo>
                <a:lnTo>
                  <a:pt x="2783662" y="1682610"/>
                </a:lnTo>
                <a:lnTo>
                  <a:pt x="2815895" y="1682610"/>
                </a:lnTo>
                <a:lnTo>
                  <a:pt x="2815895" y="1714843"/>
                </a:lnTo>
                <a:lnTo>
                  <a:pt x="2848127" y="1714843"/>
                </a:lnTo>
                <a:lnTo>
                  <a:pt x="2848127" y="1682610"/>
                </a:lnTo>
                <a:lnTo>
                  <a:pt x="2880360" y="1682610"/>
                </a:lnTo>
                <a:lnTo>
                  <a:pt x="2880360" y="1650378"/>
                </a:lnTo>
                <a:lnTo>
                  <a:pt x="2848127" y="1650378"/>
                </a:lnTo>
                <a:lnTo>
                  <a:pt x="2848127" y="1618145"/>
                </a:lnTo>
                <a:lnTo>
                  <a:pt x="2815895" y="1618145"/>
                </a:lnTo>
                <a:close/>
                <a:moveTo>
                  <a:pt x="2472995" y="1480985"/>
                </a:moveTo>
                <a:lnTo>
                  <a:pt x="2472995" y="1513218"/>
                </a:lnTo>
                <a:lnTo>
                  <a:pt x="2440762" y="1513218"/>
                </a:lnTo>
                <a:lnTo>
                  <a:pt x="2440762" y="1545450"/>
                </a:lnTo>
                <a:lnTo>
                  <a:pt x="2472995" y="1545450"/>
                </a:lnTo>
                <a:lnTo>
                  <a:pt x="2472995" y="1577683"/>
                </a:lnTo>
                <a:lnTo>
                  <a:pt x="2505227" y="1577683"/>
                </a:lnTo>
                <a:lnTo>
                  <a:pt x="2505227" y="1545450"/>
                </a:lnTo>
                <a:lnTo>
                  <a:pt x="2537460" y="1545450"/>
                </a:lnTo>
                <a:lnTo>
                  <a:pt x="2537460" y="1513218"/>
                </a:lnTo>
                <a:lnTo>
                  <a:pt x="2505227" y="1513218"/>
                </a:lnTo>
                <a:lnTo>
                  <a:pt x="2505227" y="1480985"/>
                </a:lnTo>
                <a:lnTo>
                  <a:pt x="2472995" y="1480985"/>
                </a:lnTo>
                <a:close/>
                <a:moveTo>
                  <a:pt x="2610155" y="1480985"/>
                </a:moveTo>
                <a:lnTo>
                  <a:pt x="2610155" y="1513218"/>
                </a:lnTo>
                <a:lnTo>
                  <a:pt x="2577922" y="1513218"/>
                </a:lnTo>
                <a:lnTo>
                  <a:pt x="2577922" y="1545450"/>
                </a:lnTo>
                <a:lnTo>
                  <a:pt x="2610155" y="1545450"/>
                </a:lnTo>
                <a:lnTo>
                  <a:pt x="2610155" y="1577683"/>
                </a:lnTo>
                <a:lnTo>
                  <a:pt x="2642387" y="1577683"/>
                </a:lnTo>
                <a:lnTo>
                  <a:pt x="2642387" y="1545450"/>
                </a:lnTo>
                <a:lnTo>
                  <a:pt x="2674620" y="1545450"/>
                </a:lnTo>
                <a:lnTo>
                  <a:pt x="2674620" y="1513218"/>
                </a:lnTo>
                <a:lnTo>
                  <a:pt x="2642387" y="1513218"/>
                </a:lnTo>
                <a:lnTo>
                  <a:pt x="2642387" y="1480985"/>
                </a:lnTo>
                <a:lnTo>
                  <a:pt x="2610155" y="1480985"/>
                </a:lnTo>
                <a:close/>
                <a:moveTo>
                  <a:pt x="1787195" y="1480985"/>
                </a:moveTo>
                <a:lnTo>
                  <a:pt x="1787195" y="1513218"/>
                </a:lnTo>
                <a:lnTo>
                  <a:pt x="1754962" y="1513218"/>
                </a:lnTo>
                <a:lnTo>
                  <a:pt x="1754962" y="1545450"/>
                </a:lnTo>
                <a:lnTo>
                  <a:pt x="1787195" y="1545450"/>
                </a:lnTo>
                <a:lnTo>
                  <a:pt x="1787195" y="1577683"/>
                </a:lnTo>
                <a:lnTo>
                  <a:pt x="1819427" y="1577683"/>
                </a:lnTo>
                <a:lnTo>
                  <a:pt x="1819427" y="1545450"/>
                </a:lnTo>
                <a:lnTo>
                  <a:pt x="1851660" y="1545450"/>
                </a:lnTo>
                <a:lnTo>
                  <a:pt x="1851660" y="1513218"/>
                </a:lnTo>
                <a:lnTo>
                  <a:pt x="1819427" y="1513218"/>
                </a:lnTo>
                <a:lnTo>
                  <a:pt x="1819427" y="1480985"/>
                </a:lnTo>
                <a:lnTo>
                  <a:pt x="1787195" y="1480985"/>
                </a:lnTo>
                <a:close/>
                <a:moveTo>
                  <a:pt x="2198675" y="1206665"/>
                </a:moveTo>
                <a:lnTo>
                  <a:pt x="2198675" y="1238898"/>
                </a:lnTo>
                <a:lnTo>
                  <a:pt x="2166442" y="1238898"/>
                </a:lnTo>
                <a:lnTo>
                  <a:pt x="2166442" y="1271130"/>
                </a:lnTo>
                <a:lnTo>
                  <a:pt x="2198675" y="1271130"/>
                </a:lnTo>
                <a:lnTo>
                  <a:pt x="2198675" y="1303363"/>
                </a:lnTo>
                <a:lnTo>
                  <a:pt x="2230907" y="1303363"/>
                </a:lnTo>
                <a:lnTo>
                  <a:pt x="2230907" y="1271130"/>
                </a:lnTo>
                <a:lnTo>
                  <a:pt x="2263140" y="1271130"/>
                </a:lnTo>
                <a:lnTo>
                  <a:pt x="2263140" y="1238898"/>
                </a:lnTo>
                <a:lnTo>
                  <a:pt x="2230907" y="1238898"/>
                </a:lnTo>
                <a:lnTo>
                  <a:pt x="2230907" y="1206665"/>
                </a:lnTo>
                <a:lnTo>
                  <a:pt x="2198675" y="1206665"/>
                </a:lnTo>
                <a:close/>
                <a:moveTo>
                  <a:pt x="2884475" y="1755305"/>
                </a:moveTo>
                <a:lnTo>
                  <a:pt x="2884475" y="1787538"/>
                </a:lnTo>
                <a:lnTo>
                  <a:pt x="2852242" y="1787538"/>
                </a:lnTo>
                <a:lnTo>
                  <a:pt x="2852242" y="1819770"/>
                </a:lnTo>
                <a:lnTo>
                  <a:pt x="2884475" y="1819770"/>
                </a:lnTo>
                <a:lnTo>
                  <a:pt x="2884475" y="1852003"/>
                </a:lnTo>
                <a:lnTo>
                  <a:pt x="2916707" y="1852003"/>
                </a:lnTo>
                <a:lnTo>
                  <a:pt x="2916707" y="1819770"/>
                </a:lnTo>
                <a:lnTo>
                  <a:pt x="2948940" y="1819770"/>
                </a:lnTo>
                <a:lnTo>
                  <a:pt x="2948940" y="1787538"/>
                </a:lnTo>
                <a:lnTo>
                  <a:pt x="2916707" y="1787538"/>
                </a:lnTo>
                <a:lnTo>
                  <a:pt x="2916707" y="1755305"/>
                </a:lnTo>
                <a:lnTo>
                  <a:pt x="2884475" y="1755305"/>
                </a:lnTo>
                <a:close/>
                <a:moveTo>
                  <a:pt x="2642387" y="2126323"/>
                </a:moveTo>
                <a:lnTo>
                  <a:pt x="2642387" y="2094090"/>
                </a:lnTo>
                <a:lnTo>
                  <a:pt x="2674620" y="2094090"/>
                </a:lnTo>
                <a:lnTo>
                  <a:pt x="2674620" y="2061858"/>
                </a:lnTo>
                <a:lnTo>
                  <a:pt x="2642387" y="2061858"/>
                </a:lnTo>
                <a:lnTo>
                  <a:pt x="2642387" y="2029625"/>
                </a:lnTo>
                <a:lnTo>
                  <a:pt x="2610155" y="2029625"/>
                </a:lnTo>
                <a:lnTo>
                  <a:pt x="2610155" y="2061858"/>
                </a:lnTo>
                <a:lnTo>
                  <a:pt x="2577922" y="2061858"/>
                </a:lnTo>
                <a:lnTo>
                  <a:pt x="2577922" y="2094090"/>
                </a:lnTo>
                <a:lnTo>
                  <a:pt x="2610155" y="2094090"/>
                </a:lnTo>
                <a:lnTo>
                  <a:pt x="2610155" y="2126323"/>
                </a:lnTo>
                <a:lnTo>
                  <a:pt x="2642387" y="2126323"/>
                </a:lnTo>
                <a:close/>
                <a:moveTo>
                  <a:pt x="2710967" y="1989163"/>
                </a:moveTo>
                <a:lnTo>
                  <a:pt x="2710967" y="1956930"/>
                </a:lnTo>
                <a:lnTo>
                  <a:pt x="2743200" y="1956930"/>
                </a:lnTo>
                <a:lnTo>
                  <a:pt x="2743200" y="1924698"/>
                </a:lnTo>
                <a:lnTo>
                  <a:pt x="2710967" y="1924698"/>
                </a:lnTo>
                <a:lnTo>
                  <a:pt x="2710967" y="1892465"/>
                </a:lnTo>
                <a:lnTo>
                  <a:pt x="2678735" y="1892465"/>
                </a:lnTo>
                <a:lnTo>
                  <a:pt x="2678735" y="1924698"/>
                </a:lnTo>
                <a:lnTo>
                  <a:pt x="2646502" y="1924698"/>
                </a:lnTo>
                <a:lnTo>
                  <a:pt x="2646502" y="1956930"/>
                </a:lnTo>
                <a:lnTo>
                  <a:pt x="2678735" y="1956930"/>
                </a:lnTo>
                <a:lnTo>
                  <a:pt x="2678735" y="1989163"/>
                </a:lnTo>
                <a:lnTo>
                  <a:pt x="2710967" y="1989163"/>
                </a:lnTo>
                <a:close/>
                <a:moveTo>
                  <a:pt x="2848127" y="1989163"/>
                </a:moveTo>
                <a:lnTo>
                  <a:pt x="2848127" y="1956930"/>
                </a:lnTo>
                <a:lnTo>
                  <a:pt x="2880360" y="1956930"/>
                </a:lnTo>
                <a:lnTo>
                  <a:pt x="2880360" y="1924698"/>
                </a:lnTo>
                <a:lnTo>
                  <a:pt x="2848127" y="1924698"/>
                </a:lnTo>
                <a:lnTo>
                  <a:pt x="2848127" y="1892465"/>
                </a:lnTo>
                <a:lnTo>
                  <a:pt x="2815895" y="1892465"/>
                </a:lnTo>
                <a:lnTo>
                  <a:pt x="2815895" y="1924698"/>
                </a:lnTo>
                <a:lnTo>
                  <a:pt x="2783662" y="1924698"/>
                </a:lnTo>
                <a:lnTo>
                  <a:pt x="2783662" y="1956930"/>
                </a:lnTo>
                <a:lnTo>
                  <a:pt x="2815895" y="1956930"/>
                </a:lnTo>
                <a:lnTo>
                  <a:pt x="2815895" y="1989163"/>
                </a:lnTo>
                <a:lnTo>
                  <a:pt x="2848127" y="1989163"/>
                </a:lnTo>
                <a:close/>
                <a:moveTo>
                  <a:pt x="2541575" y="1618145"/>
                </a:moveTo>
                <a:lnTo>
                  <a:pt x="2541575" y="1650378"/>
                </a:lnTo>
                <a:lnTo>
                  <a:pt x="2509342" y="1650378"/>
                </a:lnTo>
                <a:lnTo>
                  <a:pt x="2509342" y="1682610"/>
                </a:lnTo>
                <a:lnTo>
                  <a:pt x="2541575" y="1682610"/>
                </a:lnTo>
                <a:lnTo>
                  <a:pt x="2541575" y="1714843"/>
                </a:lnTo>
                <a:lnTo>
                  <a:pt x="2573807" y="1714843"/>
                </a:lnTo>
                <a:lnTo>
                  <a:pt x="2573807" y="1682610"/>
                </a:lnTo>
                <a:lnTo>
                  <a:pt x="2606040" y="1682610"/>
                </a:lnTo>
                <a:lnTo>
                  <a:pt x="2606040" y="1650378"/>
                </a:lnTo>
                <a:lnTo>
                  <a:pt x="2573807" y="1650378"/>
                </a:lnTo>
                <a:lnTo>
                  <a:pt x="2573807" y="1618145"/>
                </a:lnTo>
                <a:lnTo>
                  <a:pt x="2541575" y="1618145"/>
                </a:lnTo>
                <a:close/>
                <a:moveTo>
                  <a:pt x="1924355" y="1480985"/>
                </a:moveTo>
                <a:lnTo>
                  <a:pt x="1924355" y="1513218"/>
                </a:lnTo>
                <a:lnTo>
                  <a:pt x="1892122" y="1513218"/>
                </a:lnTo>
                <a:lnTo>
                  <a:pt x="1892122" y="1545450"/>
                </a:lnTo>
                <a:lnTo>
                  <a:pt x="1924355" y="1545450"/>
                </a:lnTo>
                <a:lnTo>
                  <a:pt x="1924355" y="1577683"/>
                </a:lnTo>
                <a:lnTo>
                  <a:pt x="1956587" y="1577683"/>
                </a:lnTo>
                <a:lnTo>
                  <a:pt x="1956587" y="1545450"/>
                </a:lnTo>
                <a:lnTo>
                  <a:pt x="1988820" y="1545450"/>
                </a:lnTo>
                <a:lnTo>
                  <a:pt x="1988820" y="1513218"/>
                </a:lnTo>
                <a:lnTo>
                  <a:pt x="1956587" y="1513218"/>
                </a:lnTo>
                <a:lnTo>
                  <a:pt x="1956587" y="1480985"/>
                </a:lnTo>
                <a:lnTo>
                  <a:pt x="1924355" y="1480985"/>
                </a:lnTo>
                <a:close/>
                <a:moveTo>
                  <a:pt x="1992935" y="1343825"/>
                </a:moveTo>
                <a:lnTo>
                  <a:pt x="1992935" y="1376058"/>
                </a:lnTo>
                <a:lnTo>
                  <a:pt x="1960702" y="1376058"/>
                </a:lnTo>
                <a:lnTo>
                  <a:pt x="1960702" y="1408290"/>
                </a:lnTo>
                <a:lnTo>
                  <a:pt x="1992935" y="1408290"/>
                </a:lnTo>
                <a:lnTo>
                  <a:pt x="1992935" y="1440523"/>
                </a:lnTo>
                <a:lnTo>
                  <a:pt x="2025167" y="1440523"/>
                </a:lnTo>
                <a:lnTo>
                  <a:pt x="2025167" y="1408290"/>
                </a:lnTo>
                <a:lnTo>
                  <a:pt x="2057400" y="1408290"/>
                </a:lnTo>
                <a:lnTo>
                  <a:pt x="2057400" y="1376058"/>
                </a:lnTo>
                <a:lnTo>
                  <a:pt x="2025167" y="1376058"/>
                </a:lnTo>
                <a:lnTo>
                  <a:pt x="2025167" y="1343825"/>
                </a:lnTo>
                <a:lnTo>
                  <a:pt x="1992935" y="1343825"/>
                </a:lnTo>
                <a:close/>
                <a:moveTo>
                  <a:pt x="2061515" y="1480985"/>
                </a:moveTo>
                <a:lnTo>
                  <a:pt x="2061515" y="1513218"/>
                </a:lnTo>
                <a:lnTo>
                  <a:pt x="2029282" y="1513218"/>
                </a:lnTo>
                <a:lnTo>
                  <a:pt x="2029282" y="1545450"/>
                </a:lnTo>
                <a:lnTo>
                  <a:pt x="2061515" y="1545450"/>
                </a:lnTo>
                <a:lnTo>
                  <a:pt x="2061515" y="1577683"/>
                </a:lnTo>
                <a:lnTo>
                  <a:pt x="2093747" y="1577683"/>
                </a:lnTo>
                <a:lnTo>
                  <a:pt x="2093747" y="1545450"/>
                </a:lnTo>
                <a:lnTo>
                  <a:pt x="2125980" y="1545450"/>
                </a:lnTo>
                <a:lnTo>
                  <a:pt x="2125980" y="1513218"/>
                </a:lnTo>
                <a:lnTo>
                  <a:pt x="2093747" y="1513218"/>
                </a:lnTo>
                <a:lnTo>
                  <a:pt x="2093747" y="1480985"/>
                </a:lnTo>
                <a:lnTo>
                  <a:pt x="2061515" y="1480985"/>
                </a:lnTo>
                <a:close/>
                <a:moveTo>
                  <a:pt x="1719643" y="797928"/>
                </a:moveTo>
                <a:lnTo>
                  <a:pt x="1719643" y="828446"/>
                </a:lnTo>
                <a:lnTo>
                  <a:pt x="1689125" y="828446"/>
                </a:lnTo>
                <a:lnTo>
                  <a:pt x="1689125" y="858622"/>
                </a:lnTo>
                <a:lnTo>
                  <a:pt x="1719643" y="858622"/>
                </a:lnTo>
                <a:lnTo>
                  <a:pt x="1719643" y="889140"/>
                </a:lnTo>
                <a:lnTo>
                  <a:pt x="1749819" y="889140"/>
                </a:lnTo>
                <a:lnTo>
                  <a:pt x="1749819" y="858622"/>
                </a:lnTo>
                <a:lnTo>
                  <a:pt x="1780337" y="858622"/>
                </a:lnTo>
                <a:lnTo>
                  <a:pt x="1780337" y="828446"/>
                </a:lnTo>
                <a:lnTo>
                  <a:pt x="1749819" y="828446"/>
                </a:lnTo>
                <a:lnTo>
                  <a:pt x="1749819" y="797928"/>
                </a:lnTo>
                <a:lnTo>
                  <a:pt x="1719643" y="797928"/>
                </a:lnTo>
                <a:close/>
                <a:moveTo>
                  <a:pt x="2404415" y="1618145"/>
                </a:moveTo>
                <a:lnTo>
                  <a:pt x="2404415" y="1650378"/>
                </a:lnTo>
                <a:lnTo>
                  <a:pt x="2372182" y="1650378"/>
                </a:lnTo>
                <a:lnTo>
                  <a:pt x="2372182" y="1682610"/>
                </a:lnTo>
                <a:lnTo>
                  <a:pt x="2404415" y="1682610"/>
                </a:lnTo>
                <a:lnTo>
                  <a:pt x="2404415" y="1714843"/>
                </a:lnTo>
                <a:lnTo>
                  <a:pt x="2436647" y="1714843"/>
                </a:lnTo>
                <a:lnTo>
                  <a:pt x="2436647" y="1682610"/>
                </a:lnTo>
                <a:lnTo>
                  <a:pt x="2468880" y="1682610"/>
                </a:lnTo>
                <a:lnTo>
                  <a:pt x="2468880" y="1650378"/>
                </a:lnTo>
                <a:lnTo>
                  <a:pt x="2436647" y="1650378"/>
                </a:lnTo>
                <a:lnTo>
                  <a:pt x="2436647" y="1618145"/>
                </a:lnTo>
                <a:lnTo>
                  <a:pt x="2404415" y="1618145"/>
                </a:lnTo>
                <a:close/>
                <a:moveTo>
                  <a:pt x="2130095" y="1343825"/>
                </a:moveTo>
                <a:lnTo>
                  <a:pt x="2130095" y="1376058"/>
                </a:lnTo>
                <a:lnTo>
                  <a:pt x="2097862" y="1376058"/>
                </a:lnTo>
                <a:lnTo>
                  <a:pt x="2097862" y="1408290"/>
                </a:lnTo>
                <a:lnTo>
                  <a:pt x="2130095" y="1408290"/>
                </a:lnTo>
                <a:lnTo>
                  <a:pt x="2130095" y="1440523"/>
                </a:lnTo>
                <a:lnTo>
                  <a:pt x="2162327" y="1440523"/>
                </a:lnTo>
                <a:lnTo>
                  <a:pt x="2162327" y="1408290"/>
                </a:lnTo>
                <a:lnTo>
                  <a:pt x="2194560" y="1408290"/>
                </a:lnTo>
                <a:lnTo>
                  <a:pt x="2194560" y="1376058"/>
                </a:lnTo>
                <a:lnTo>
                  <a:pt x="2162327" y="1376058"/>
                </a:lnTo>
                <a:lnTo>
                  <a:pt x="2162327" y="1343825"/>
                </a:lnTo>
                <a:lnTo>
                  <a:pt x="2130095" y="1343825"/>
                </a:lnTo>
                <a:close/>
                <a:moveTo>
                  <a:pt x="2335835" y="1480985"/>
                </a:moveTo>
                <a:lnTo>
                  <a:pt x="2335835" y="1513218"/>
                </a:lnTo>
                <a:lnTo>
                  <a:pt x="2303602" y="1513218"/>
                </a:lnTo>
                <a:lnTo>
                  <a:pt x="2303602" y="1545450"/>
                </a:lnTo>
                <a:lnTo>
                  <a:pt x="2335835" y="1545450"/>
                </a:lnTo>
                <a:lnTo>
                  <a:pt x="2335835" y="1577683"/>
                </a:lnTo>
                <a:lnTo>
                  <a:pt x="2368067" y="1577683"/>
                </a:lnTo>
                <a:lnTo>
                  <a:pt x="2368067" y="1545450"/>
                </a:lnTo>
                <a:lnTo>
                  <a:pt x="2400300" y="1545450"/>
                </a:lnTo>
                <a:lnTo>
                  <a:pt x="2400300" y="1513218"/>
                </a:lnTo>
                <a:lnTo>
                  <a:pt x="2368067" y="1513218"/>
                </a:lnTo>
                <a:lnTo>
                  <a:pt x="2368067" y="1480985"/>
                </a:lnTo>
                <a:lnTo>
                  <a:pt x="2335835" y="1480985"/>
                </a:lnTo>
                <a:close/>
                <a:moveTo>
                  <a:pt x="2267255" y="1343825"/>
                </a:moveTo>
                <a:lnTo>
                  <a:pt x="2267255" y="1376058"/>
                </a:lnTo>
                <a:lnTo>
                  <a:pt x="2235022" y="1376058"/>
                </a:lnTo>
                <a:lnTo>
                  <a:pt x="2235022" y="1408290"/>
                </a:lnTo>
                <a:lnTo>
                  <a:pt x="2267255" y="1408290"/>
                </a:lnTo>
                <a:lnTo>
                  <a:pt x="2267255" y="1440523"/>
                </a:lnTo>
                <a:lnTo>
                  <a:pt x="2299487" y="1440523"/>
                </a:lnTo>
                <a:lnTo>
                  <a:pt x="2299487" y="1408290"/>
                </a:lnTo>
                <a:lnTo>
                  <a:pt x="2331720" y="1408290"/>
                </a:lnTo>
                <a:lnTo>
                  <a:pt x="2331720" y="1376058"/>
                </a:lnTo>
                <a:lnTo>
                  <a:pt x="2299487" y="1376058"/>
                </a:lnTo>
                <a:lnTo>
                  <a:pt x="2299487" y="1343825"/>
                </a:lnTo>
                <a:lnTo>
                  <a:pt x="2267255" y="1343825"/>
                </a:lnTo>
                <a:close/>
                <a:moveTo>
                  <a:pt x="2198675" y="1480985"/>
                </a:moveTo>
                <a:lnTo>
                  <a:pt x="2198675" y="1513218"/>
                </a:lnTo>
                <a:lnTo>
                  <a:pt x="2166442" y="1513218"/>
                </a:lnTo>
                <a:lnTo>
                  <a:pt x="2166442" y="1545450"/>
                </a:lnTo>
                <a:lnTo>
                  <a:pt x="2198675" y="1545450"/>
                </a:lnTo>
                <a:lnTo>
                  <a:pt x="2198675" y="1577683"/>
                </a:lnTo>
                <a:lnTo>
                  <a:pt x="2230907" y="1577683"/>
                </a:lnTo>
                <a:lnTo>
                  <a:pt x="2230907" y="1545450"/>
                </a:lnTo>
                <a:lnTo>
                  <a:pt x="2263140" y="1545450"/>
                </a:lnTo>
                <a:lnTo>
                  <a:pt x="2263140" y="1513218"/>
                </a:lnTo>
                <a:lnTo>
                  <a:pt x="2230907" y="1513218"/>
                </a:lnTo>
                <a:lnTo>
                  <a:pt x="2230907" y="1480985"/>
                </a:lnTo>
                <a:lnTo>
                  <a:pt x="2198675" y="1480985"/>
                </a:lnTo>
                <a:close/>
                <a:moveTo>
                  <a:pt x="2678735" y="1618145"/>
                </a:moveTo>
                <a:lnTo>
                  <a:pt x="2678735" y="1650378"/>
                </a:lnTo>
                <a:lnTo>
                  <a:pt x="2646502" y="1650378"/>
                </a:lnTo>
                <a:lnTo>
                  <a:pt x="2646502" y="1682610"/>
                </a:lnTo>
                <a:lnTo>
                  <a:pt x="2678735" y="1682610"/>
                </a:lnTo>
                <a:lnTo>
                  <a:pt x="2678735" y="1714843"/>
                </a:lnTo>
                <a:lnTo>
                  <a:pt x="2710967" y="1714843"/>
                </a:lnTo>
                <a:lnTo>
                  <a:pt x="2710967" y="1682610"/>
                </a:lnTo>
                <a:lnTo>
                  <a:pt x="2743200" y="1682610"/>
                </a:lnTo>
                <a:lnTo>
                  <a:pt x="2743200" y="1650378"/>
                </a:lnTo>
                <a:lnTo>
                  <a:pt x="2710967" y="1650378"/>
                </a:lnTo>
                <a:lnTo>
                  <a:pt x="2710967" y="1618145"/>
                </a:lnTo>
                <a:lnTo>
                  <a:pt x="2678735" y="1618145"/>
                </a:lnTo>
                <a:close/>
                <a:moveTo>
                  <a:pt x="3121076" y="1985391"/>
                </a:moveTo>
                <a:lnTo>
                  <a:pt x="3121076" y="1955559"/>
                </a:lnTo>
                <a:lnTo>
                  <a:pt x="3150908" y="1955559"/>
                </a:lnTo>
                <a:lnTo>
                  <a:pt x="3150908" y="1926069"/>
                </a:lnTo>
                <a:lnTo>
                  <a:pt x="3121076" y="1926069"/>
                </a:lnTo>
                <a:lnTo>
                  <a:pt x="3121076" y="1896237"/>
                </a:lnTo>
                <a:lnTo>
                  <a:pt x="3091586" y="1896237"/>
                </a:lnTo>
                <a:lnTo>
                  <a:pt x="3091586" y="1926069"/>
                </a:lnTo>
                <a:lnTo>
                  <a:pt x="3061754" y="1926069"/>
                </a:lnTo>
                <a:lnTo>
                  <a:pt x="3061754" y="1955559"/>
                </a:lnTo>
                <a:lnTo>
                  <a:pt x="3091586" y="1955559"/>
                </a:lnTo>
                <a:lnTo>
                  <a:pt x="3091586" y="1985391"/>
                </a:lnTo>
                <a:lnTo>
                  <a:pt x="3121076" y="1985391"/>
                </a:lnTo>
                <a:close/>
                <a:moveTo>
                  <a:pt x="3160852" y="1761134"/>
                </a:moveTo>
                <a:lnTo>
                  <a:pt x="3160852" y="1789595"/>
                </a:lnTo>
                <a:lnTo>
                  <a:pt x="3132392" y="1789595"/>
                </a:lnTo>
                <a:lnTo>
                  <a:pt x="3132392" y="1817713"/>
                </a:lnTo>
                <a:lnTo>
                  <a:pt x="3160852" y="1817713"/>
                </a:lnTo>
                <a:lnTo>
                  <a:pt x="3160852" y="1846174"/>
                </a:lnTo>
                <a:lnTo>
                  <a:pt x="3188970" y="1846174"/>
                </a:lnTo>
                <a:lnTo>
                  <a:pt x="3188970" y="1817713"/>
                </a:lnTo>
                <a:lnTo>
                  <a:pt x="3217431" y="1817713"/>
                </a:lnTo>
                <a:lnTo>
                  <a:pt x="3217431" y="1789595"/>
                </a:lnTo>
                <a:lnTo>
                  <a:pt x="3188970" y="1789595"/>
                </a:lnTo>
                <a:lnTo>
                  <a:pt x="3188970" y="1761134"/>
                </a:lnTo>
                <a:lnTo>
                  <a:pt x="3160852" y="1761134"/>
                </a:lnTo>
                <a:close/>
                <a:moveTo>
                  <a:pt x="3091586" y="1622603"/>
                </a:moveTo>
                <a:lnTo>
                  <a:pt x="3091586" y="1651749"/>
                </a:lnTo>
                <a:lnTo>
                  <a:pt x="3062440" y="1651749"/>
                </a:lnTo>
                <a:lnTo>
                  <a:pt x="3062440" y="1681239"/>
                </a:lnTo>
                <a:lnTo>
                  <a:pt x="3091586" y="1681239"/>
                </a:lnTo>
                <a:lnTo>
                  <a:pt x="3091586" y="1710385"/>
                </a:lnTo>
                <a:lnTo>
                  <a:pt x="3121076" y="1710385"/>
                </a:lnTo>
                <a:lnTo>
                  <a:pt x="3121076" y="1681239"/>
                </a:lnTo>
                <a:lnTo>
                  <a:pt x="3150223" y="1681239"/>
                </a:lnTo>
                <a:lnTo>
                  <a:pt x="3150223" y="1651749"/>
                </a:lnTo>
                <a:lnTo>
                  <a:pt x="3121076" y="1651749"/>
                </a:lnTo>
                <a:lnTo>
                  <a:pt x="3121076" y="1622603"/>
                </a:lnTo>
                <a:lnTo>
                  <a:pt x="3091586" y="1622603"/>
                </a:lnTo>
                <a:close/>
                <a:moveTo>
                  <a:pt x="3022321" y="1757705"/>
                </a:moveTo>
                <a:lnTo>
                  <a:pt x="3022321" y="1788224"/>
                </a:lnTo>
                <a:lnTo>
                  <a:pt x="2991803" y="1788224"/>
                </a:lnTo>
                <a:lnTo>
                  <a:pt x="2991803" y="1819085"/>
                </a:lnTo>
                <a:lnTo>
                  <a:pt x="3022321" y="1819085"/>
                </a:lnTo>
                <a:lnTo>
                  <a:pt x="3022321" y="1849603"/>
                </a:lnTo>
                <a:lnTo>
                  <a:pt x="3053182" y="1849603"/>
                </a:lnTo>
                <a:lnTo>
                  <a:pt x="3053182" y="1819085"/>
                </a:lnTo>
                <a:lnTo>
                  <a:pt x="3083700" y="1819085"/>
                </a:lnTo>
                <a:lnTo>
                  <a:pt x="3083700" y="1788224"/>
                </a:lnTo>
                <a:lnTo>
                  <a:pt x="3053182" y="1788224"/>
                </a:lnTo>
                <a:lnTo>
                  <a:pt x="3053182" y="1757705"/>
                </a:lnTo>
                <a:lnTo>
                  <a:pt x="3022321" y="1757705"/>
                </a:lnTo>
                <a:close/>
                <a:moveTo>
                  <a:pt x="2953741" y="1619860"/>
                </a:moveTo>
                <a:lnTo>
                  <a:pt x="2953741" y="1651064"/>
                </a:lnTo>
                <a:lnTo>
                  <a:pt x="2922537" y="1651064"/>
                </a:lnTo>
                <a:lnTo>
                  <a:pt x="2922537" y="1681925"/>
                </a:lnTo>
                <a:lnTo>
                  <a:pt x="2953741" y="1681925"/>
                </a:lnTo>
                <a:lnTo>
                  <a:pt x="2953741" y="1713128"/>
                </a:lnTo>
                <a:lnTo>
                  <a:pt x="2984602" y="1713128"/>
                </a:lnTo>
                <a:lnTo>
                  <a:pt x="2984602" y="1681925"/>
                </a:lnTo>
                <a:lnTo>
                  <a:pt x="3015806" y="1681925"/>
                </a:lnTo>
                <a:lnTo>
                  <a:pt x="3015806" y="1651064"/>
                </a:lnTo>
                <a:lnTo>
                  <a:pt x="2984602" y="1651064"/>
                </a:lnTo>
                <a:lnTo>
                  <a:pt x="2984602" y="1619860"/>
                </a:lnTo>
                <a:lnTo>
                  <a:pt x="2953741" y="1619860"/>
                </a:lnTo>
                <a:close/>
                <a:moveTo>
                  <a:pt x="2884818" y="1482357"/>
                </a:moveTo>
                <a:lnTo>
                  <a:pt x="2884818" y="1513561"/>
                </a:lnTo>
                <a:lnTo>
                  <a:pt x="2853614" y="1513561"/>
                </a:lnTo>
                <a:lnTo>
                  <a:pt x="2853614" y="1545107"/>
                </a:lnTo>
                <a:lnTo>
                  <a:pt x="2884818" y="1545107"/>
                </a:lnTo>
                <a:lnTo>
                  <a:pt x="2884818" y="1576311"/>
                </a:lnTo>
                <a:lnTo>
                  <a:pt x="2916365" y="1576311"/>
                </a:lnTo>
                <a:lnTo>
                  <a:pt x="2916365" y="1545107"/>
                </a:lnTo>
                <a:lnTo>
                  <a:pt x="2947568" y="1545107"/>
                </a:lnTo>
                <a:lnTo>
                  <a:pt x="2947568" y="1513561"/>
                </a:lnTo>
                <a:lnTo>
                  <a:pt x="2916365" y="1513561"/>
                </a:lnTo>
                <a:lnTo>
                  <a:pt x="2916365" y="1482357"/>
                </a:lnTo>
                <a:lnTo>
                  <a:pt x="2884818" y="1482357"/>
                </a:lnTo>
                <a:close/>
                <a:moveTo>
                  <a:pt x="2848127" y="2263483"/>
                </a:moveTo>
                <a:lnTo>
                  <a:pt x="2848127" y="2231250"/>
                </a:lnTo>
                <a:lnTo>
                  <a:pt x="2880360" y="2231250"/>
                </a:lnTo>
                <a:lnTo>
                  <a:pt x="2880360" y="2199018"/>
                </a:lnTo>
                <a:lnTo>
                  <a:pt x="2848127" y="2199018"/>
                </a:lnTo>
                <a:lnTo>
                  <a:pt x="2848127" y="2166785"/>
                </a:lnTo>
                <a:lnTo>
                  <a:pt x="2815895" y="2166785"/>
                </a:lnTo>
                <a:lnTo>
                  <a:pt x="2815895" y="2199018"/>
                </a:lnTo>
                <a:lnTo>
                  <a:pt x="2783662" y="2199018"/>
                </a:lnTo>
                <a:lnTo>
                  <a:pt x="2783662" y="2231250"/>
                </a:lnTo>
                <a:lnTo>
                  <a:pt x="2815895" y="2231250"/>
                </a:lnTo>
                <a:lnTo>
                  <a:pt x="2815895" y="2263483"/>
                </a:lnTo>
                <a:lnTo>
                  <a:pt x="2848127" y="2263483"/>
                </a:lnTo>
                <a:close/>
                <a:moveTo>
                  <a:pt x="2779547" y="2126323"/>
                </a:moveTo>
                <a:lnTo>
                  <a:pt x="2779547" y="2094090"/>
                </a:lnTo>
                <a:lnTo>
                  <a:pt x="2811780" y="2094090"/>
                </a:lnTo>
                <a:lnTo>
                  <a:pt x="2811780" y="2061858"/>
                </a:lnTo>
                <a:lnTo>
                  <a:pt x="2779547" y="2061858"/>
                </a:lnTo>
                <a:lnTo>
                  <a:pt x="2779547" y="2029625"/>
                </a:lnTo>
                <a:lnTo>
                  <a:pt x="2747315" y="2029625"/>
                </a:lnTo>
                <a:lnTo>
                  <a:pt x="2747315" y="2061858"/>
                </a:lnTo>
                <a:lnTo>
                  <a:pt x="2715082" y="2061858"/>
                </a:lnTo>
                <a:lnTo>
                  <a:pt x="2715082" y="2094090"/>
                </a:lnTo>
                <a:lnTo>
                  <a:pt x="2747315" y="2094090"/>
                </a:lnTo>
                <a:lnTo>
                  <a:pt x="2747315" y="2126323"/>
                </a:lnTo>
                <a:lnTo>
                  <a:pt x="2779547" y="2126323"/>
                </a:lnTo>
                <a:close/>
                <a:moveTo>
                  <a:pt x="2984945" y="1988134"/>
                </a:moveTo>
                <a:lnTo>
                  <a:pt x="2984945" y="1956587"/>
                </a:lnTo>
                <a:lnTo>
                  <a:pt x="3016492" y="1956587"/>
                </a:lnTo>
                <a:lnTo>
                  <a:pt x="3016492" y="1925041"/>
                </a:lnTo>
                <a:lnTo>
                  <a:pt x="2984945" y="1925041"/>
                </a:lnTo>
                <a:lnTo>
                  <a:pt x="2984945" y="1893494"/>
                </a:lnTo>
                <a:lnTo>
                  <a:pt x="2953398" y="1893494"/>
                </a:lnTo>
                <a:lnTo>
                  <a:pt x="2953398" y="1925041"/>
                </a:lnTo>
                <a:lnTo>
                  <a:pt x="2921851" y="1925041"/>
                </a:lnTo>
                <a:lnTo>
                  <a:pt x="2921851" y="1956587"/>
                </a:lnTo>
                <a:lnTo>
                  <a:pt x="2953398" y="1956587"/>
                </a:lnTo>
                <a:lnTo>
                  <a:pt x="2953398" y="1988134"/>
                </a:lnTo>
                <a:lnTo>
                  <a:pt x="2984945" y="1988134"/>
                </a:lnTo>
                <a:close/>
                <a:moveTo>
                  <a:pt x="3053182" y="2123923"/>
                </a:moveTo>
                <a:lnTo>
                  <a:pt x="3053182" y="2093405"/>
                </a:lnTo>
                <a:lnTo>
                  <a:pt x="3083700" y="2093405"/>
                </a:lnTo>
                <a:lnTo>
                  <a:pt x="3083700" y="2062544"/>
                </a:lnTo>
                <a:lnTo>
                  <a:pt x="3053182" y="2062544"/>
                </a:lnTo>
                <a:lnTo>
                  <a:pt x="3053182" y="2032025"/>
                </a:lnTo>
                <a:lnTo>
                  <a:pt x="3022321" y="2032025"/>
                </a:lnTo>
                <a:lnTo>
                  <a:pt x="3022321" y="2062544"/>
                </a:lnTo>
                <a:lnTo>
                  <a:pt x="2991803" y="2062544"/>
                </a:lnTo>
                <a:lnTo>
                  <a:pt x="2991803" y="2093405"/>
                </a:lnTo>
                <a:lnTo>
                  <a:pt x="3022321" y="2093405"/>
                </a:lnTo>
                <a:lnTo>
                  <a:pt x="3022321" y="2123923"/>
                </a:lnTo>
                <a:lnTo>
                  <a:pt x="3053182" y="2123923"/>
                </a:lnTo>
                <a:close/>
                <a:moveTo>
                  <a:pt x="2916707" y="2126323"/>
                </a:moveTo>
                <a:lnTo>
                  <a:pt x="2916707" y="2094090"/>
                </a:lnTo>
                <a:lnTo>
                  <a:pt x="2948940" y="2094090"/>
                </a:lnTo>
                <a:lnTo>
                  <a:pt x="2948940" y="2061858"/>
                </a:lnTo>
                <a:lnTo>
                  <a:pt x="2916707" y="2061858"/>
                </a:lnTo>
                <a:lnTo>
                  <a:pt x="2916707" y="2029625"/>
                </a:lnTo>
                <a:lnTo>
                  <a:pt x="2884475" y="2029625"/>
                </a:lnTo>
                <a:lnTo>
                  <a:pt x="2884475" y="2061858"/>
                </a:lnTo>
                <a:lnTo>
                  <a:pt x="2852242" y="2061858"/>
                </a:lnTo>
                <a:lnTo>
                  <a:pt x="2852242" y="2094090"/>
                </a:lnTo>
                <a:lnTo>
                  <a:pt x="2884475" y="2094090"/>
                </a:lnTo>
                <a:lnTo>
                  <a:pt x="2884475" y="2126323"/>
                </a:lnTo>
                <a:lnTo>
                  <a:pt x="2916707" y="2126323"/>
                </a:lnTo>
                <a:close/>
                <a:moveTo>
                  <a:pt x="2404415" y="1343825"/>
                </a:moveTo>
                <a:lnTo>
                  <a:pt x="2404415" y="1376058"/>
                </a:lnTo>
                <a:lnTo>
                  <a:pt x="2372182" y="1376058"/>
                </a:lnTo>
                <a:lnTo>
                  <a:pt x="2372182" y="1408290"/>
                </a:lnTo>
                <a:lnTo>
                  <a:pt x="2404415" y="1408290"/>
                </a:lnTo>
                <a:lnTo>
                  <a:pt x="2404415" y="1440523"/>
                </a:lnTo>
                <a:lnTo>
                  <a:pt x="2436647" y="1440523"/>
                </a:lnTo>
                <a:lnTo>
                  <a:pt x="2436647" y="1408290"/>
                </a:lnTo>
                <a:lnTo>
                  <a:pt x="2468880" y="1408290"/>
                </a:lnTo>
                <a:lnTo>
                  <a:pt x="2468880" y="1376058"/>
                </a:lnTo>
                <a:lnTo>
                  <a:pt x="2436647" y="1376058"/>
                </a:lnTo>
                <a:lnTo>
                  <a:pt x="2436647" y="1343825"/>
                </a:lnTo>
                <a:lnTo>
                  <a:pt x="2404415" y="1343825"/>
                </a:lnTo>
                <a:close/>
                <a:moveTo>
                  <a:pt x="2335835" y="1206665"/>
                </a:moveTo>
                <a:lnTo>
                  <a:pt x="2335835" y="1238898"/>
                </a:lnTo>
                <a:lnTo>
                  <a:pt x="2303602" y="1238898"/>
                </a:lnTo>
                <a:lnTo>
                  <a:pt x="2303602" y="1271130"/>
                </a:lnTo>
                <a:lnTo>
                  <a:pt x="2335835" y="1271130"/>
                </a:lnTo>
                <a:lnTo>
                  <a:pt x="2335835" y="1303363"/>
                </a:lnTo>
                <a:lnTo>
                  <a:pt x="2368067" y="1303363"/>
                </a:lnTo>
                <a:lnTo>
                  <a:pt x="2368067" y="1271130"/>
                </a:lnTo>
                <a:lnTo>
                  <a:pt x="2400300" y="1271130"/>
                </a:lnTo>
                <a:lnTo>
                  <a:pt x="2400300" y="1238898"/>
                </a:lnTo>
                <a:lnTo>
                  <a:pt x="2368067" y="1238898"/>
                </a:lnTo>
                <a:lnTo>
                  <a:pt x="2368067" y="1206665"/>
                </a:lnTo>
                <a:lnTo>
                  <a:pt x="2335835" y="1206665"/>
                </a:lnTo>
                <a:close/>
                <a:moveTo>
                  <a:pt x="2472995" y="1206665"/>
                </a:moveTo>
                <a:lnTo>
                  <a:pt x="2472995" y="1238898"/>
                </a:lnTo>
                <a:lnTo>
                  <a:pt x="2440762" y="1238898"/>
                </a:lnTo>
                <a:lnTo>
                  <a:pt x="2440762" y="1271130"/>
                </a:lnTo>
                <a:lnTo>
                  <a:pt x="2472995" y="1271130"/>
                </a:lnTo>
                <a:lnTo>
                  <a:pt x="2472995" y="1303363"/>
                </a:lnTo>
                <a:lnTo>
                  <a:pt x="2505227" y="1303363"/>
                </a:lnTo>
                <a:lnTo>
                  <a:pt x="2505227" y="1271130"/>
                </a:lnTo>
                <a:lnTo>
                  <a:pt x="2537460" y="1271130"/>
                </a:lnTo>
                <a:lnTo>
                  <a:pt x="2537460" y="1238898"/>
                </a:lnTo>
                <a:lnTo>
                  <a:pt x="2505227" y="1238898"/>
                </a:lnTo>
                <a:lnTo>
                  <a:pt x="2505227" y="1206665"/>
                </a:lnTo>
                <a:lnTo>
                  <a:pt x="2472995" y="1206665"/>
                </a:lnTo>
                <a:close/>
                <a:moveTo>
                  <a:pt x="2816238" y="1345197"/>
                </a:moveTo>
                <a:lnTo>
                  <a:pt x="2816238" y="1376401"/>
                </a:lnTo>
                <a:lnTo>
                  <a:pt x="2785034" y="1376401"/>
                </a:lnTo>
                <a:lnTo>
                  <a:pt x="2785034" y="1407947"/>
                </a:lnTo>
                <a:lnTo>
                  <a:pt x="2816238" y="1407947"/>
                </a:lnTo>
                <a:lnTo>
                  <a:pt x="2816238" y="1439151"/>
                </a:lnTo>
                <a:lnTo>
                  <a:pt x="2847785" y="1439151"/>
                </a:lnTo>
                <a:lnTo>
                  <a:pt x="2847785" y="1407947"/>
                </a:lnTo>
                <a:lnTo>
                  <a:pt x="2878988" y="1407947"/>
                </a:lnTo>
                <a:lnTo>
                  <a:pt x="2878988" y="1376401"/>
                </a:lnTo>
                <a:lnTo>
                  <a:pt x="2847785" y="1376401"/>
                </a:lnTo>
                <a:lnTo>
                  <a:pt x="2847785" y="1345197"/>
                </a:lnTo>
                <a:lnTo>
                  <a:pt x="2816238" y="1345197"/>
                </a:lnTo>
                <a:close/>
                <a:moveTo>
                  <a:pt x="2267255" y="1069505"/>
                </a:moveTo>
                <a:lnTo>
                  <a:pt x="2267255" y="1101738"/>
                </a:lnTo>
                <a:lnTo>
                  <a:pt x="2235022" y="1101738"/>
                </a:lnTo>
                <a:lnTo>
                  <a:pt x="2235022" y="1133970"/>
                </a:lnTo>
                <a:lnTo>
                  <a:pt x="2267255" y="1133970"/>
                </a:lnTo>
                <a:lnTo>
                  <a:pt x="2267255" y="1166203"/>
                </a:lnTo>
                <a:lnTo>
                  <a:pt x="2299487" y="1166203"/>
                </a:lnTo>
                <a:lnTo>
                  <a:pt x="2299487" y="1133970"/>
                </a:lnTo>
                <a:lnTo>
                  <a:pt x="2331720" y="1133970"/>
                </a:lnTo>
                <a:lnTo>
                  <a:pt x="2331720" y="1101738"/>
                </a:lnTo>
                <a:lnTo>
                  <a:pt x="2299487" y="1101738"/>
                </a:lnTo>
                <a:lnTo>
                  <a:pt x="2299487" y="1069505"/>
                </a:lnTo>
                <a:lnTo>
                  <a:pt x="2267255" y="1069505"/>
                </a:lnTo>
                <a:close/>
                <a:moveTo>
                  <a:pt x="2541575" y="1343825"/>
                </a:moveTo>
                <a:lnTo>
                  <a:pt x="2541575" y="1376058"/>
                </a:lnTo>
                <a:lnTo>
                  <a:pt x="2509342" y="1376058"/>
                </a:lnTo>
                <a:lnTo>
                  <a:pt x="2509342" y="1408290"/>
                </a:lnTo>
                <a:lnTo>
                  <a:pt x="2541575" y="1408290"/>
                </a:lnTo>
                <a:lnTo>
                  <a:pt x="2541575" y="1440523"/>
                </a:lnTo>
                <a:lnTo>
                  <a:pt x="2573807" y="1440523"/>
                </a:lnTo>
                <a:lnTo>
                  <a:pt x="2573807" y="1408290"/>
                </a:lnTo>
                <a:lnTo>
                  <a:pt x="2606040" y="1408290"/>
                </a:lnTo>
                <a:lnTo>
                  <a:pt x="2606040" y="1376058"/>
                </a:lnTo>
                <a:lnTo>
                  <a:pt x="2573807" y="1376058"/>
                </a:lnTo>
                <a:lnTo>
                  <a:pt x="2573807" y="1343825"/>
                </a:lnTo>
                <a:lnTo>
                  <a:pt x="2541575" y="1343825"/>
                </a:lnTo>
                <a:close/>
                <a:moveTo>
                  <a:pt x="2678735" y="1343825"/>
                </a:moveTo>
                <a:lnTo>
                  <a:pt x="2678735" y="1376058"/>
                </a:lnTo>
                <a:lnTo>
                  <a:pt x="2646502" y="1376058"/>
                </a:lnTo>
                <a:lnTo>
                  <a:pt x="2646502" y="1408290"/>
                </a:lnTo>
                <a:lnTo>
                  <a:pt x="2678735" y="1408290"/>
                </a:lnTo>
                <a:lnTo>
                  <a:pt x="2678735" y="1440523"/>
                </a:lnTo>
                <a:lnTo>
                  <a:pt x="2710967" y="1440523"/>
                </a:lnTo>
                <a:lnTo>
                  <a:pt x="2710967" y="1408290"/>
                </a:lnTo>
                <a:lnTo>
                  <a:pt x="2743200" y="1408290"/>
                </a:lnTo>
                <a:lnTo>
                  <a:pt x="2743200" y="1376058"/>
                </a:lnTo>
                <a:lnTo>
                  <a:pt x="2710967" y="1376058"/>
                </a:lnTo>
                <a:lnTo>
                  <a:pt x="2710967" y="1343825"/>
                </a:lnTo>
                <a:lnTo>
                  <a:pt x="2678735" y="1343825"/>
                </a:lnTo>
                <a:close/>
                <a:moveTo>
                  <a:pt x="2747315" y="1480985"/>
                </a:moveTo>
                <a:lnTo>
                  <a:pt x="2747315" y="1513218"/>
                </a:lnTo>
                <a:lnTo>
                  <a:pt x="2715082" y="1513218"/>
                </a:lnTo>
                <a:lnTo>
                  <a:pt x="2715082" y="1545450"/>
                </a:lnTo>
                <a:lnTo>
                  <a:pt x="2747315" y="1545450"/>
                </a:lnTo>
                <a:lnTo>
                  <a:pt x="2747315" y="1577683"/>
                </a:lnTo>
                <a:lnTo>
                  <a:pt x="2779547" y="1577683"/>
                </a:lnTo>
                <a:lnTo>
                  <a:pt x="2779547" y="1545450"/>
                </a:lnTo>
                <a:lnTo>
                  <a:pt x="2811780" y="1545450"/>
                </a:lnTo>
                <a:lnTo>
                  <a:pt x="2811780" y="1513218"/>
                </a:lnTo>
                <a:lnTo>
                  <a:pt x="2779547" y="1513218"/>
                </a:lnTo>
                <a:lnTo>
                  <a:pt x="2779547" y="1480985"/>
                </a:lnTo>
                <a:lnTo>
                  <a:pt x="2747315" y="1480985"/>
                </a:lnTo>
                <a:close/>
                <a:moveTo>
                  <a:pt x="2610155" y="1206665"/>
                </a:moveTo>
                <a:lnTo>
                  <a:pt x="2610155" y="1238898"/>
                </a:lnTo>
                <a:lnTo>
                  <a:pt x="2577922" y="1238898"/>
                </a:lnTo>
                <a:lnTo>
                  <a:pt x="2577922" y="1271130"/>
                </a:lnTo>
                <a:lnTo>
                  <a:pt x="2610155" y="1271130"/>
                </a:lnTo>
                <a:lnTo>
                  <a:pt x="2610155" y="1303363"/>
                </a:lnTo>
                <a:lnTo>
                  <a:pt x="2642387" y="1303363"/>
                </a:lnTo>
                <a:lnTo>
                  <a:pt x="2642387" y="1271130"/>
                </a:lnTo>
                <a:lnTo>
                  <a:pt x="2674620" y="1271130"/>
                </a:lnTo>
                <a:lnTo>
                  <a:pt x="2674620" y="1238898"/>
                </a:lnTo>
                <a:lnTo>
                  <a:pt x="2642387" y="1238898"/>
                </a:lnTo>
                <a:lnTo>
                  <a:pt x="2642387" y="1206665"/>
                </a:lnTo>
                <a:lnTo>
                  <a:pt x="2610155" y="1206665"/>
                </a:lnTo>
                <a:close/>
                <a:moveTo>
                  <a:pt x="2025167" y="2537803"/>
                </a:moveTo>
                <a:lnTo>
                  <a:pt x="2025167" y="2505570"/>
                </a:lnTo>
                <a:lnTo>
                  <a:pt x="2057400" y="2505570"/>
                </a:lnTo>
                <a:lnTo>
                  <a:pt x="2057400" y="2473338"/>
                </a:lnTo>
                <a:lnTo>
                  <a:pt x="2025167" y="2473338"/>
                </a:lnTo>
                <a:lnTo>
                  <a:pt x="2025167" y="2441105"/>
                </a:lnTo>
                <a:lnTo>
                  <a:pt x="1992935" y="2441105"/>
                </a:lnTo>
                <a:lnTo>
                  <a:pt x="1992935" y="2473338"/>
                </a:lnTo>
                <a:lnTo>
                  <a:pt x="1960702" y="2473338"/>
                </a:lnTo>
                <a:lnTo>
                  <a:pt x="1960702" y="2505570"/>
                </a:lnTo>
                <a:lnTo>
                  <a:pt x="1992935" y="2505570"/>
                </a:lnTo>
                <a:lnTo>
                  <a:pt x="1992935" y="2537803"/>
                </a:lnTo>
                <a:lnTo>
                  <a:pt x="2025167" y="2537803"/>
                </a:lnTo>
                <a:close/>
                <a:moveTo>
                  <a:pt x="1819427" y="2400643"/>
                </a:moveTo>
                <a:lnTo>
                  <a:pt x="1819427" y="2368410"/>
                </a:lnTo>
                <a:lnTo>
                  <a:pt x="1851660" y="2368410"/>
                </a:lnTo>
                <a:lnTo>
                  <a:pt x="1851660" y="2336178"/>
                </a:lnTo>
                <a:lnTo>
                  <a:pt x="1819427" y="2336178"/>
                </a:lnTo>
                <a:lnTo>
                  <a:pt x="1819427" y="2303945"/>
                </a:lnTo>
                <a:lnTo>
                  <a:pt x="1787195" y="2303945"/>
                </a:lnTo>
                <a:lnTo>
                  <a:pt x="1787195" y="2336178"/>
                </a:lnTo>
                <a:lnTo>
                  <a:pt x="1754962" y="2336178"/>
                </a:lnTo>
                <a:lnTo>
                  <a:pt x="1754962" y="2368410"/>
                </a:lnTo>
                <a:lnTo>
                  <a:pt x="1787195" y="2368410"/>
                </a:lnTo>
                <a:lnTo>
                  <a:pt x="1787195" y="2400643"/>
                </a:lnTo>
                <a:lnTo>
                  <a:pt x="1819427" y="2400643"/>
                </a:lnTo>
                <a:close/>
                <a:moveTo>
                  <a:pt x="2710967" y="2263483"/>
                </a:moveTo>
                <a:lnTo>
                  <a:pt x="2710967" y="2231250"/>
                </a:lnTo>
                <a:lnTo>
                  <a:pt x="2743200" y="2231250"/>
                </a:lnTo>
                <a:lnTo>
                  <a:pt x="2743200" y="2199018"/>
                </a:lnTo>
                <a:lnTo>
                  <a:pt x="2710967" y="2199018"/>
                </a:lnTo>
                <a:lnTo>
                  <a:pt x="2710967" y="2166785"/>
                </a:lnTo>
                <a:lnTo>
                  <a:pt x="2678735" y="2166785"/>
                </a:lnTo>
                <a:lnTo>
                  <a:pt x="2678735" y="2199018"/>
                </a:lnTo>
                <a:lnTo>
                  <a:pt x="2646502" y="2199018"/>
                </a:lnTo>
                <a:lnTo>
                  <a:pt x="2646502" y="2231250"/>
                </a:lnTo>
                <a:lnTo>
                  <a:pt x="2678735" y="2231250"/>
                </a:lnTo>
                <a:lnTo>
                  <a:pt x="2678735" y="2263483"/>
                </a:lnTo>
                <a:lnTo>
                  <a:pt x="2710967" y="2263483"/>
                </a:lnTo>
                <a:close/>
                <a:moveTo>
                  <a:pt x="1956587" y="2400643"/>
                </a:moveTo>
                <a:lnTo>
                  <a:pt x="1956587" y="2368410"/>
                </a:lnTo>
                <a:lnTo>
                  <a:pt x="1988820" y="2368410"/>
                </a:lnTo>
                <a:lnTo>
                  <a:pt x="1988820" y="2336178"/>
                </a:lnTo>
                <a:lnTo>
                  <a:pt x="1956587" y="2336178"/>
                </a:lnTo>
                <a:lnTo>
                  <a:pt x="1956587" y="2303945"/>
                </a:lnTo>
                <a:lnTo>
                  <a:pt x="1924355" y="2303945"/>
                </a:lnTo>
                <a:lnTo>
                  <a:pt x="1924355" y="2336178"/>
                </a:lnTo>
                <a:lnTo>
                  <a:pt x="1892122" y="2336178"/>
                </a:lnTo>
                <a:lnTo>
                  <a:pt x="1892122" y="2368410"/>
                </a:lnTo>
                <a:lnTo>
                  <a:pt x="1924355" y="2368410"/>
                </a:lnTo>
                <a:lnTo>
                  <a:pt x="1924355" y="2400643"/>
                </a:lnTo>
                <a:lnTo>
                  <a:pt x="1956587" y="2400643"/>
                </a:lnTo>
                <a:close/>
                <a:moveTo>
                  <a:pt x="1750847" y="2537803"/>
                </a:moveTo>
                <a:lnTo>
                  <a:pt x="1750847" y="2505570"/>
                </a:lnTo>
                <a:lnTo>
                  <a:pt x="1783080" y="2505570"/>
                </a:lnTo>
                <a:lnTo>
                  <a:pt x="1783080" y="2473338"/>
                </a:lnTo>
                <a:lnTo>
                  <a:pt x="1750847" y="2473338"/>
                </a:lnTo>
                <a:lnTo>
                  <a:pt x="1750847" y="2441105"/>
                </a:lnTo>
                <a:lnTo>
                  <a:pt x="1718615" y="2441105"/>
                </a:lnTo>
                <a:lnTo>
                  <a:pt x="1718615" y="2473338"/>
                </a:lnTo>
                <a:lnTo>
                  <a:pt x="1686382" y="2473338"/>
                </a:lnTo>
                <a:lnTo>
                  <a:pt x="1686382" y="2505570"/>
                </a:lnTo>
                <a:lnTo>
                  <a:pt x="1718615" y="2505570"/>
                </a:lnTo>
                <a:lnTo>
                  <a:pt x="1718615" y="2537803"/>
                </a:lnTo>
                <a:lnTo>
                  <a:pt x="1750847" y="2537803"/>
                </a:lnTo>
                <a:close/>
                <a:moveTo>
                  <a:pt x="1476527" y="2263483"/>
                </a:moveTo>
                <a:lnTo>
                  <a:pt x="1476527" y="2231250"/>
                </a:lnTo>
                <a:lnTo>
                  <a:pt x="1508760" y="2231250"/>
                </a:lnTo>
                <a:lnTo>
                  <a:pt x="1508760" y="2199018"/>
                </a:lnTo>
                <a:lnTo>
                  <a:pt x="1476527" y="2199018"/>
                </a:lnTo>
                <a:lnTo>
                  <a:pt x="1476527" y="2166785"/>
                </a:lnTo>
                <a:lnTo>
                  <a:pt x="1444295" y="2166785"/>
                </a:lnTo>
                <a:lnTo>
                  <a:pt x="1444295" y="2199018"/>
                </a:lnTo>
                <a:lnTo>
                  <a:pt x="1412062" y="2199018"/>
                </a:lnTo>
                <a:lnTo>
                  <a:pt x="1412062" y="2231250"/>
                </a:lnTo>
                <a:lnTo>
                  <a:pt x="1444295" y="2231250"/>
                </a:lnTo>
                <a:lnTo>
                  <a:pt x="1444295" y="2263483"/>
                </a:lnTo>
                <a:lnTo>
                  <a:pt x="1476527" y="2263483"/>
                </a:lnTo>
                <a:close/>
                <a:moveTo>
                  <a:pt x="1545107" y="2400643"/>
                </a:moveTo>
                <a:lnTo>
                  <a:pt x="1545107" y="2368410"/>
                </a:lnTo>
                <a:lnTo>
                  <a:pt x="1577340" y="2368410"/>
                </a:lnTo>
                <a:lnTo>
                  <a:pt x="1577340" y="2336178"/>
                </a:lnTo>
                <a:lnTo>
                  <a:pt x="1545107" y="2336178"/>
                </a:lnTo>
                <a:lnTo>
                  <a:pt x="1545107" y="2303945"/>
                </a:lnTo>
                <a:lnTo>
                  <a:pt x="1512875" y="2303945"/>
                </a:lnTo>
                <a:lnTo>
                  <a:pt x="1512875" y="2336178"/>
                </a:lnTo>
                <a:lnTo>
                  <a:pt x="1480642" y="2336178"/>
                </a:lnTo>
                <a:lnTo>
                  <a:pt x="1480642" y="2368410"/>
                </a:lnTo>
                <a:lnTo>
                  <a:pt x="1512875" y="2368410"/>
                </a:lnTo>
                <a:lnTo>
                  <a:pt x="1512875" y="2400643"/>
                </a:lnTo>
                <a:lnTo>
                  <a:pt x="1545107" y="2400643"/>
                </a:lnTo>
                <a:close/>
                <a:moveTo>
                  <a:pt x="1407947" y="2400643"/>
                </a:moveTo>
                <a:lnTo>
                  <a:pt x="1407947" y="2368410"/>
                </a:lnTo>
                <a:lnTo>
                  <a:pt x="1440180" y="2368410"/>
                </a:lnTo>
                <a:lnTo>
                  <a:pt x="1440180" y="2336178"/>
                </a:lnTo>
                <a:lnTo>
                  <a:pt x="1407947" y="2336178"/>
                </a:lnTo>
                <a:lnTo>
                  <a:pt x="1407947" y="2303945"/>
                </a:lnTo>
                <a:lnTo>
                  <a:pt x="1375715" y="2303945"/>
                </a:lnTo>
                <a:lnTo>
                  <a:pt x="1375715" y="2336178"/>
                </a:lnTo>
                <a:lnTo>
                  <a:pt x="1343482" y="2336178"/>
                </a:lnTo>
                <a:lnTo>
                  <a:pt x="1343482" y="2368410"/>
                </a:lnTo>
                <a:lnTo>
                  <a:pt x="1375715" y="2368410"/>
                </a:lnTo>
                <a:lnTo>
                  <a:pt x="1375715" y="2400643"/>
                </a:lnTo>
                <a:lnTo>
                  <a:pt x="1407947" y="2400643"/>
                </a:lnTo>
                <a:close/>
                <a:moveTo>
                  <a:pt x="1613687" y="2537803"/>
                </a:moveTo>
                <a:lnTo>
                  <a:pt x="1613687" y="2505570"/>
                </a:lnTo>
                <a:lnTo>
                  <a:pt x="1645920" y="2505570"/>
                </a:lnTo>
                <a:lnTo>
                  <a:pt x="1645920" y="2473338"/>
                </a:lnTo>
                <a:lnTo>
                  <a:pt x="1613687" y="2473338"/>
                </a:lnTo>
                <a:lnTo>
                  <a:pt x="1613687" y="2441105"/>
                </a:lnTo>
                <a:lnTo>
                  <a:pt x="1581455" y="2441105"/>
                </a:lnTo>
                <a:lnTo>
                  <a:pt x="1581455" y="2473338"/>
                </a:lnTo>
                <a:lnTo>
                  <a:pt x="1549222" y="2473338"/>
                </a:lnTo>
                <a:lnTo>
                  <a:pt x="1549222" y="2505570"/>
                </a:lnTo>
                <a:lnTo>
                  <a:pt x="1581455" y="2505570"/>
                </a:lnTo>
                <a:lnTo>
                  <a:pt x="1581455" y="2537803"/>
                </a:lnTo>
                <a:lnTo>
                  <a:pt x="1613687" y="2537803"/>
                </a:lnTo>
                <a:close/>
                <a:moveTo>
                  <a:pt x="1682267" y="2400643"/>
                </a:moveTo>
                <a:lnTo>
                  <a:pt x="1682267" y="2368410"/>
                </a:lnTo>
                <a:lnTo>
                  <a:pt x="1714500" y="2368410"/>
                </a:lnTo>
                <a:lnTo>
                  <a:pt x="1714500" y="2336178"/>
                </a:lnTo>
                <a:lnTo>
                  <a:pt x="1682267" y="2336178"/>
                </a:lnTo>
                <a:lnTo>
                  <a:pt x="1682267" y="2303945"/>
                </a:lnTo>
                <a:lnTo>
                  <a:pt x="1650035" y="2303945"/>
                </a:lnTo>
                <a:lnTo>
                  <a:pt x="1650035" y="2336178"/>
                </a:lnTo>
                <a:lnTo>
                  <a:pt x="1617802" y="2336178"/>
                </a:lnTo>
                <a:lnTo>
                  <a:pt x="1617802" y="2368410"/>
                </a:lnTo>
                <a:lnTo>
                  <a:pt x="1650035" y="2368410"/>
                </a:lnTo>
                <a:lnTo>
                  <a:pt x="1650035" y="2400643"/>
                </a:lnTo>
                <a:lnTo>
                  <a:pt x="1682267" y="2400643"/>
                </a:lnTo>
                <a:close/>
                <a:moveTo>
                  <a:pt x="1888007" y="2537803"/>
                </a:moveTo>
                <a:lnTo>
                  <a:pt x="1888007" y="2505570"/>
                </a:lnTo>
                <a:lnTo>
                  <a:pt x="1920240" y="2505570"/>
                </a:lnTo>
                <a:lnTo>
                  <a:pt x="1920240" y="2473338"/>
                </a:lnTo>
                <a:lnTo>
                  <a:pt x="1888007" y="2473338"/>
                </a:lnTo>
                <a:lnTo>
                  <a:pt x="1888007" y="2441105"/>
                </a:lnTo>
                <a:lnTo>
                  <a:pt x="1855775" y="2441105"/>
                </a:lnTo>
                <a:lnTo>
                  <a:pt x="1855775" y="2473338"/>
                </a:lnTo>
                <a:lnTo>
                  <a:pt x="1823542" y="2473338"/>
                </a:lnTo>
                <a:lnTo>
                  <a:pt x="1823542" y="2505570"/>
                </a:lnTo>
                <a:lnTo>
                  <a:pt x="1855775" y="2505570"/>
                </a:lnTo>
                <a:lnTo>
                  <a:pt x="1855775" y="2537803"/>
                </a:lnTo>
                <a:lnTo>
                  <a:pt x="1888007" y="2537803"/>
                </a:lnTo>
                <a:close/>
                <a:moveTo>
                  <a:pt x="2505227" y="2400643"/>
                </a:moveTo>
                <a:lnTo>
                  <a:pt x="2505227" y="2368410"/>
                </a:lnTo>
                <a:lnTo>
                  <a:pt x="2537460" y="2368410"/>
                </a:lnTo>
                <a:lnTo>
                  <a:pt x="2537460" y="2336178"/>
                </a:lnTo>
                <a:lnTo>
                  <a:pt x="2505227" y="2336178"/>
                </a:lnTo>
                <a:lnTo>
                  <a:pt x="2505227" y="2303945"/>
                </a:lnTo>
                <a:lnTo>
                  <a:pt x="2472995" y="2303945"/>
                </a:lnTo>
                <a:lnTo>
                  <a:pt x="2472995" y="2336178"/>
                </a:lnTo>
                <a:lnTo>
                  <a:pt x="2440762" y="2336178"/>
                </a:lnTo>
                <a:lnTo>
                  <a:pt x="2440762" y="2368410"/>
                </a:lnTo>
                <a:lnTo>
                  <a:pt x="2472995" y="2368410"/>
                </a:lnTo>
                <a:lnTo>
                  <a:pt x="2472995" y="2400643"/>
                </a:lnTo>
                <a:lnTo>
                  <a:pt x="2505227" y="2400643"/>
                </a:lnTo>
                <a:close/>
                <a:moveTo>
                  <a:pt x="2573807" y="2263483"/>
                </a:moveTo>
                <a:lnTo>
                  <a:pt x="2573807" y="2231250"/>
                </a:lnTo>
                <a:lnTo>
                  <a:pt x="2606040" y="2231250"/>
                </a:lnTo>
                <a:lnTo>
                  <a:pt x="2606040" y="2199018"/>
                </a:lnTo>
                <a:lnTo>
                  <a:pt x="2573807" y="2199018"/>
                </a:lnTo>
                <a:lnTo>
                  <a:pt x="2573807" y="2166785"/>
                </a:lnTo>
                <a:lnTo>
                  <a:pt x="2541575" y="2166785"/>
                </a:lnTo>
                <a:lnTo>
                  <a:pt x="2541575" y="2199018"/>
                </a:lnTo>
                <a:lnTo>
                  <a:pt x="2509342" y="2199018"/>
                </a:lnTo>
                <a:lnTo>
                  <a:pt x="2509342" y="2231250"/>
                </a:lnTo>
                <a:lnTo>
                  <a:pt x="2541575" y="2231250"/>
                </a:lnTo>
                <a:lnTo>
                  <a:pt x="2541575" y="2263483"/>
                </a:lnTo>
                <a:lnTo>
                  <a:pt x="2573807" y="2263483"/>
                </a:lnTo>
                <a:close/>
                <a:moveTo>
                  <a:pt x="2642387" y="2400643"/>
                </a:moveTo>
                <a:lnTo>
                  <a:pt x="2642387" y="2368410"/>
                </a:lnTo>
                <a:lnTo>
                  <a:pt x="2674620" y="2368410"/>
                </a:lnTo>
                <a:lnTo>
                  <a:pt x="2674620" y="2336178"/>
                </a:lnTo>
                <a:lnTo>
                  <a:pt x="2642387" y="2336178"/>
                </a:lnTo>
                <a:lnTo>
                  <a:pt x="2642387" y="2303945"/>
                </a:lnTo>
                <a:lnTo>
                  <a:pt x="2610155" y="2303945"/>
                </a:lnTo>
                <a:lnTo>
                  <a:pt x="2610155" y="2336178"/>
                </a:lnTo>
                <a:lnTo>
                  <a:pt x="2577922" y="2336178"/>
                </a:lnTo>
                <a:lnTo>
                  <a:pt x="2577922" y="2368410"/>
                </a:lnTo>
                <a:lnTo>
                  <a:pt x="2610155" y="2368410"/>
                </a:lnTo>
                <a:lnTo>
                  <a:pt x="2610155" y="2400643"/>
                </a:lnTo>
                <a:lnTo>
                  <a:pt x="2642387" y="2400643"/>
                </a:lnTo>
                <a:close/>
                <a:moveTo>
                  <a:pt x="2436647" y="2537803"/>
                </a:moveTo>
                <a:lnTo>
                  <a:pt x="2436647" y="2505570"/>
                </a:lnTo>
                <a:lnTo>
                  <a:pt x="2468880" y="2505570"/>
                </a:lnTo>
                <a:lnTo>
                  <a:pt x="2468880" y="2473338"/>
                </a:lnTo>
                <a:lnTo>
                  <a:pt x="2436647" y="2473338"/>
                </a:lnTo>
                <a:lnTo>
                  <a:pt x="2436647" y="2441105"/>
                </a:lnTo>
                <a:lnTo>
                  <a:pt x="2404415" y="2441105"/>
                </a:lnTo>
                <a:lnTo>
                  <a:pt x="2404415" y="2473338"/>
                </a:lnTo>
                <a:lnTo>
                  <a:pt x="2372182" y="2473338"/>
                </a:lnTo>
                <a:lnTo>
                  <a:pt x="2372182" y="2505570"/>
                </a:lnTo>
                <a:lnTo>
                  <a:pt x="2404415" y="2505570"/>
                </a:lnTo>
                <a:lnTo>
                  <a:pt x="2404415" y="2537803"/>
                </a:lnTo>
                <a:lnTo>
                  <a:pt x="2436647" y="2537803"/>
                </a:lnTo>
                <a:close/>
                <a:moveTo>
                  <a:pt x="2299487" y="2537803"/>
                </a:moveTo>
                <a:lnTo>
                  <a:pt x="2299487" y="2505570"/>
                </a:lnTo>
                <a:lnTo>
                  <a:pt x="2331720" y="2505570"/>
                </a:lnTo>
                <a:lnTo>
                  <a:pt x="2331720" y="2473338"/>
                </a:lnTo>
                <a:lnTo>
                  <a:pt x="2299487" y="2473338"/>
                </a:lnTo>
                <a:lnTo>
                  <a:pt x="2299487" y="2441105"/>
                </a:lnTo>
                <a:lnTo>
                  <a:pt x="2267255" y="2441105"/>
                </a:lnTo>
                <a:lnTo>
                  <a:pt x="2267255" y="2473338"/>
                </a:lnTo>
                <a:lnTo>
                  <a:pt x="2235022" y="2473338"/>
                </a:lnTo>
                <a:lnTo>
                  <a:pt x="2235022" y="2505570"/>
                </a:lnTo>
                <a:lnTo>
                  <a:pt x="2267255" y="2505570"/>
                </a:lnTo>
                <a:lnTo>
                  <a:pt x="2267255" y="2537803"/>
                </a:lnTo>
                <a:lnTo>
                  <a:pt x="2299487" y="2537803"/>
                </a:lnTo>
                <a:close/>
                <a:moveTo>
                  <a:pt x="2230907" y="2400643"/>
                </a:moveTo>
                <a:lnTo>
                  <a:pt x="2230907" y="2368410"/>
                </a:lnTo>
                <a:lnTo>
                  <a:pt x="2263140" y="2368410"/>
                </a:lnTo>
                <a:lnTo>
                  <a:pt x="2263140" y="2336178"/>
                </a:lnTo>
                <a:lnTo>
                  <a:pt x="2230907" y="2336178"/>
                </a:lnTo>
                <a:lnTo>
                  <a:pt x="2230907" y="2303945"/>
                </a:lnTo>
                <a:lnTo>
                  <a:pt x="2198675" y="2303945"/>
                </a:lnTo>
                <a:lnTo>
                  <a:pt x="2198675" y="2336178"/>
                </a:lnTo>
                <a:lnTo>
                  <a:pt x="2166442" y="2336178"/>
                </a:lnTo>
                <a:lnTo>
                  <a:pt x="2166442" y="2368410"/>
                </a:lnTo>
                <a:lnTo>
                  <a:pt x="2198675" y="2368410"/>
                </a:lnTo>
                <a:lnTo>
                  <a:pt x="2198675" y="2400643"/>
                </a:lnTo>
                <a:lnTo>
                  <a:pt x="2230907" y="2400643"/>
                </a:lnTo>
                <a:close/>
                <a:moveTo>
                  <a:pt x="2162327" y="2537803"/>
                </a:moveTo>
                <a:lnTo>
                  <a:pt x="2162327" y="2505570"/>
                </a:lnTo>
                <a:lnTo>
                  <a:pt x="2194560" y="2505570"/>
                </a:lnTo>
                <a:lnTo>
                  <a:pt x="2194560" y="2473338"/>
                </a:lnTo>
                <a:lnTo>
                  <a:pt x="2162327" y="2473338"/>
                </a:lnTo>
                <a:lnTo>
                  <a:pt x="2162327" y="2441105"/>
                </a:lnTo>
                <a:lnTo>
                  <a:pt x="2130095" y="2441105"/>
                </a:lnTo>
                <a:lnTo>
                  <a:pt x="2130095" y="2473338"/>
                </a:lnTo>
                <a:lnTo>
                  <a:pt x="2097862" y="2473338"/>
                </a:lnTo>
                <a:lnTo>
                  <a:pt x="2097862" y="2505570"/>
                </a:lnTo>
                <a:lnTo>
                  <a:pt x="2130095" y="2505570"/>
                </a:lnTo>
                <a:lnTo>
                  <a:pt x="2130095" y="2537803"/>
                </a:lnTo>
                <a:lnTo>
                  <a:pt x="2162327" y="2537803"/>
                </a:lnTo>
                <a:close/>
                <a:moveTo>
                  <a:pt x="2368067" y="2400643"/>
                </a:moveTo>
                <a:lnTo>
                  <a:pt x="2368067" y="2368410"/>
                </a:lnTo>
                <a:lnTo>
                  <a:pt x="2400300" y="2368410"/>
                </a:lnTo>
                <a:lnTo>
                  <a:pt x="2400300" y="2336178"/>
                </a:lnTo>
                <a:lnTo>
                  <a:pt x="2368067" y="2336178"/>
                </a:lnTo>
                <a:lnTo>
                  <a:pt x="2368067" y="2303945"/>
                </a:lnTo>
                <a:lnTo>
                  <a:pt x="2335835" y="2303945"/>
                </a:lnTo>
                <a:lnTo>
                  <a:pt x="2335835" y="2336178"/>
                </a:lnTo>
                <a:lnTo>
                  <a:pt x="2303602" y="2336178"/>
                </a:lnTo>
                <a:lnTo>
                  <a:pt x="2303602" y="2368410"/>
                </a:lnTo>
                <a:lnTo>
                  <a:pt x="2335835" y="2368410"/>
                </a:lnTo>
                <a:lnTo>
                  <a:pt x="2335835" y="2400643"/>
                </a:lnTo>
                <a:lnTo>
                  <a:pt x="2368067" y="2400643"/>
                </a:lnTo>
                <a:close/>
                <a:moveTo>
                  <a:pt x="2093747" y="2400643"/>
                </a:moveTo>
                <a:lnTo>
                  <a:pt x="2093747" y="2368410"/>
                </a:lnTo>
                <a:lnTo>
                  <a:pt x="2125980" y="2368410"/>
                </a:lnTo>
                <a:lnTo>
                  <a:pt x="2125980" y="2336178"/>
                </a:lnTo>
                <a:lnTo>
                  <a:pt x="2093747" y="2336178"/>
                </a:lnTo>
                <a:lnTo>
                  <a:pt x="2093747" y="2303945"/>
                </a:lnTo>
                <a:lnTo>
                  <a:pt x="2061515" y="2303945"/>
                </a:lnTo>
                <a:lnTo>
                  <a:pt x="2061515" y="2336178"/>
                </a:lnTo>
                <a:lnTo>
                  <a:pt x="2029282" y="2336178"/>
                </a:lnTo>
                <a:lnTo>
                  <a:pt x="2029282" y="2368410"/>
                </a:lnTo>
                <a:lnTo>
                  <a:pt x="2061515" y="2368410"/>
                </a:lnTo>
                <a:lnTo>
                  <a:pt x="2061515" y="2400643"/>
                </a:lnTo>
                <a:lnTo>
                  <a:pt x="2093747" y="2400643"/>
                </a:lnTo>
                <a:close/>
                <a:moveTo>
                  <a:pt x="897026" y="1347597"/>
                </a:moveTo>
                <a:lnTo>
                  <a:pt x="897026" y="1377429"/>
                </a:lnTo>
                <a:lnTo>
                  <a:pt x="867194" y="1377429"/>
                </a:lnTo>
                <a:lnTo>
                  <a:pt x="867194" y="1406919"/>
                </a:lnTo>
                <a:lnTo>
                  <a:pt x="897026" y="1406919"/>
                </a:lnTo>
                <a:lnTo>
                  <a:pt x="897026" y="1436751"/>
                </a:lnTo>
                <a:lnTo>
                  <a:pt x="926516" y="1436751"/>
                </a:lnTo>
                <a:lnTo>
                  <a:pt x="926516" y="1406919"/>
                </a:lnTo>
                <a:lnTo>
                  <a:pt x="956348" y="1406919"/>
                </a:lnTo>
                <a:lnTo>
                  <a:pt x="956348" y="1377429"/>
                </a:lnTo>
                <a:lnTo>
                  <a:pt x="926516" y="1377429"/>
                </a:lnTo>
                <a:lnTo>
                  <a:pt x="926516" y="1347597"/>
                </a:lnTo>
                <a:lnTo>
                  <a:pt x="897026" y="1347597"/>
                </a:lnTo>
                <a:close/>
                <a:moveTo>
                  <a:pt x="1131570" y="2943111"/>
                </a:moveTo>
                <a:lnTo>
                  <a:pt x="1131570" y="2914993"/>
                </a:lnTo>
                <a:lnTo>
                  <a:pt x="1159688" y="2914993"/>
                </a:lnTo>
                <a:lnTo>
                  <a:pt x="1159688" y="2886875"/>
                </a:lnTo>
                <a:lnTo>
                  <a:pt x="1131570" y="2886875"/>
                </a:lnTo>
                <a:lnTo>
                  <a:pt x="1131570" y="2858757"/>
                </a:lnTo>
                <a:lnTo>
                  <a:pt x="1103452" y="2858757"/>
                </a:lnTo>
                <a:lnTo>
                  <a:pt x="1103452" y="2886875"/>
                </a:lnTo>
                <a:lnTo>
                  <a:pt x="1075334" y="2886875"/>
                </a:lnTo>
                <a:lnTo>
                  <a:pt x="1075334" y="2914993"/>
                </a:lnTo>
                <a:lnTo>
                  <a:pt x="1103452" y="2914993"/>
                </a:lnTo>
                <a:lnTo>
                  <a:pt x="1103452" y="2943111"/>
                </a:lnTo>
                <a:lnTo>
                  <a:pt x="1131570" y="2943111"/>
                </a:lnTo>
                <a:close/>
                <a:moveTo>
                  <a:pt x="1061618" y="3076156"/>
                </a:moveTo>
                <a:lnTo>
                  <a:pt x="1061618" y="3050781"/>
                </a:lnTo>
                <a:lnTo>
                  <a:pt x="1086993" y="3050781"/>
                </a:lnTo>
                <a:lnTo>
                  <a:pt x="1086993" y="3025407"/>
                </a:lnTo>
                <a:lnTo>
                  <a:pt x="1061618" y="3025407"/>
                </a:lnTo>
                <a:lnTo>
                  <a:pt x="1061618" y="3000032"/>
                </a:lnTo>
                <a:lnTo>
                  <a:pt x="1036244" y="3000032"/>
                </a:lnTo>
                <a:lnTo>
                  <a:pt x="1036244" y="3025407"/>
                </a:lnTo>
                <a:lnTo>
                  <a:pt x="1010869" y="3025407"/>
                </a:lnTo>
                <a:lnTo>
                  <a:pt x="1010869" y="3050781"/>
                </a:lnTo>
                <a:lnTo>
                  <a:pt x="1036244" y="3050781"/>
                </a:lnTo>
                <a:lnTo>
                  <a:pt x="1036244" y="3076156"/>
                </a:lnTo>
                <a:lnTo>
                  <a:pt x="1061618" y="3076156"/>
                </a:lnTo>
                <a:close/>
                <a:moveTo>
                  <a:pt x="650138" y="2527516"/>
                </a:moveTo>
                <a:lnTo>
                  <a:pt x="650138" y="2502141"/>
                </a:lnTo>
                <a:lnTo>
                  <a:pt x="675513" y="2502141"/>
                </a:lnTo>
                <a:lnTo>
                  <a:pt x="675513" y="2476767"/>
                </a:lnTo>
                <a:lnTo>
                  <a:pt x="650138" y="2476767"/>
                </a:lnTo>
                <a:lnTo>
                  <a:pt x="650138" y="2451392"/>
                </a:lnTo>
                <a:lnTo>
                  <a:pt x="624764" y="2451392"/>
                </a:lnTo>
                <a:lnTo>
                  <a:pt x="624764" y="2476767"/>
                </a:lnTo>
                <a:lnTo>
                  <a:pt x="599389" y="2476767"/>
                </a:lnTo>
                <a:lnTo>
                  <a:pt x="599389" y="2502141"/>
                </a:lnTo>
                <a:lnTo>
                  <a:pt x="624764" y="2502141"/>
                </a:lnTo>
                <a:lnTo>
                  <a:pt x="624764" y="2527516"/>
                </a:lnTo>
                <a:lnTo>
                  <a:pt x="650138" y="2527516"/>
                </a:lnTo>
                <a:close/>
                <a:moveTo>
                  <a:pt x="1267358" y="3213316"/>
                </a:moveTo>
                <a:lnTo>
                  <a:pt x="1267358" y="3187941"/>
                </a:lnTo>
                <a:lnTo>
                  <a:pt x="1292733" y="3187941"/>
                </a:lnTo>
                <a:lnTo>
                  <a:pt x="1292733" y="3162567"/>
                </a:lnTo>
                <a:lnTo>
                  <a:pt x="1267358" y="3162567"/>
                </a:lnTo>
                <a:lnTo>
                  <a:pt x="1267358" y="3137192"/>
                </a:lnTo>
                <a:lnTo>
                  <a:pt x="1241984" y="3137192"/>
                </a:lnTo>
                <a:lnTo>
                  <a:pt x="1241984" y="3162567"/>
                </a:lnTo>
                <a:lnTo>
                  <a:pt x="1216609" y="3162567"/>
                </a:lnTo>
                <a:lnTo>
                  <a:pt x="1216609" y="3187941"/>
                </a:lnTo>
                <a:lnTo>
                  <a:pt x="1241984" y="3187941"/>
                </a:lnTo>
                <a:lnTo>
                  <a:pt x="1241984" y="3213316"/>
                </a:lnTo>
                <a:lnTo>
                  <a:pt x="1267358" y="3213316"/>
                </a:lnTo>
                <a:close/>
                <a:moveTo>
                  <a:pt x="1337310" y="3080271"/>
                </a:moveTo>
                <a:lnTo>
                  <a:pt x="1337310" y="3052153"/>
                </a:lnTo>
                <a:lnTo>
                  <a:pt x="1365428" y="3052153"/>
                </a:lnTo>
                <a:lnTo>
                  <a:pt x="1365428" y="3024035"/>
                </a:lnTo>
                <a:lnTo>
                  <a:pt x="1337310" y="3024035"/>
                </a:lnTo>
                <a:lnTo>
                  <a:pt x="1337310" y="2995917"/>
                </a:lnTo>
                <a:lnTo>
                  <a:pt x="1309192" y="2995917"/>
                </a:lnTo>
                <a:lnTo>
                  <a:pt x="1309192" y="3024035"/>
                </a:lnTo>
                <a:lnTo>
                  <a:pt x="1281074" y="3024035"/>
                </a:lnTo>
                <a:lnTo>
                  <a:pt x="1281074" y="3052153"/>
                </a:lnTo>
                <a:lnTo>
                  <a:pt x="1309192" y="3052153"/>
                </a:lnTo>
                <a:lnTo>
                  <a:pt x="1309192" y="3080271"/>
                </a:lnTo>
                <a:lnTo>
                  <a:pt x="1337310" y="3080271"/>
                </a:lnTo>
                <a:close/>
                <a:moveTo>
                  <a:pt x="993381" y="2940368"/>
                </a:moveTo>
                <a:lnTo>
                  <a:pt x="993381" y="2913964"/>
                </a:lnTo>
                <a:lnTo>
                  <a:pt x="1019785" y="2913964"/>
                </a:lnTo>
                <a:lnTo>
                  <a:pt x="1019785" y="2887904"/>
                </a:lnTo>
                <a:lnTo>
                  <a:pt x="993381" y="2887904"/>
                </a:lnTo>
                <a:lnTo>
                  <a:pt x="993381" y="2861501"/>
                </a:lnTo>
                <a:lnTo>
                  <a:pt x="967321" y="2861501"/>
                </a:lnTo>
                <a:lnTo>
                  <a:pt x="967321" y="2887904"/>
                </a:lnTo>
                <a:lnTo>
                  <a:pt x="940918" y="2887904"/>
                </a:lnTo>
                <a:lnTo>
                  <a:pt x="940918" y="2913964"/>
                </a:lnTo>
                <a:lnTo>
                  <a:pt x="967321" y="2913964"/>
                </a:lnTo>
                <a:lnTo>
                  <a:pt x="967321" y="2940368"/>
                </a:lnTo>
                <a:lnTo>
                  <a:pt x="993381" y="2940368"/>
                </a:lnTo>
                <a:close/>
                <a:moveTo>
                  <a:pt x="786955" y="2801150"/>
                </a:moveTo>
                <a:lnTo>
                  <a:pt x="786955" y="2776118"/>
                </a:lnTo>
                <a:lnTo>
                  <a:pt x="811987" y="2776118"/>
                </a:lnTo>
                <a:lnTo>
                  <a:pt x="811987" y="2751430"/>
                </a:lnTo>
                <a:lnTo>
                  <a:pt x="786955" y="2751430"/>
                </a:lnTo>
                <a:lnTo>
                  <a:pt x="786955" y="2726398"/>
                </a:lnTo>
                <a:lnTo>
                  <a:pt x="762267" y="2726398"/>
                </a:lnTo>
                <a:lnTo>
                  <a:pt x="762267" y="2751430"/>
                </a:lnTo>
                <a:lnTo>
                  <a:pt x="737235" y="2751430"/>
                </a:lnTo>
                <a:lnTo>
                  <a:pt x="737235" y="2776118"/>
                </a:lnTo>
                <a:lnTo>
                  <a:pt x="762267" y="2776118"/>
                </a:lnTo>
                <a:lnTo>
                  <a:pt x="762267" y="2801150"/>
                </a:lnTo>
                <a:lnTo>
                  <a:pt x="786955" y="2801150"/>
                </a:lnTo>
                <a:close/>
                <a:moveTo>
                  <a:pt x="925487" y="2804579"/>
                </a:moveTo>
                <a:lnTo>
                  <a:pt x="925487" y="2777490"/>
                </a:lnTo>
                <a:lnTo>
                  <a:pt x="952576" y="2777490"/>
                </a:lnTo>
                <a:lnTo>
                  <a:pt x="952576" y="2750058"/>
                </a:lnTo>
                <a:lnTo>
                  <a:pt x="925487" y="2750058"/>
                </a:lnTo>
                <a:lnTo>
                  <a:pt x="925487" y="2722969"/>
                </a:lnTo>
                <a:lnTo>
                  <a:pt x="898055" y="2722969"/>
                </a:lnTo>
                <a:lnTo>
                  <a:pt x="898055" y="2750058"/>
                </a:lnTo>
                <a:lnTo>
                  <a:pt x="870966" y="2750058"/>
                </a:lnTo>
                <a:lnTo>
                  <a:pt x="870966" y="2777490"/>
                </a:lnTo>
                <a:lnTo>
                  <a:pt x="898055" y="2777490"/>
                </a:lnTo>
                <a:lnTo>
                  <a:pt x="898055" y="2804579"/>
                </a:lnTo>
                <a:lnTo>
                  <a:pt x="925487" y="2804579"/>
                </a:lnTo>
                <a:close/>
                <a:moveTo>
                  <a:pt x="718718" y="2664676"/>
                </a:moveTo>
                <a:lnTo>
                  <a:pt x="718718" y="2639301"/>
                </a:lnTo>
                <a:lnTo>
                  <a:pt x="744093" y="2639301"/>
                </a:lnTo>
                <a:lnTo>
                  <a:pt x="744093" y="2613927"/>
                </a:lnTo>
                <a:lnTo>
                  <a:pt x="718718" y="2613927"/>
                </a:lnTo>
                <a:lnTo>
                  <a:pt x="718718" y="2588552"/>
                </a:lnTo>
                <a:lnTo>
                  <a:pt x="693344" y="2588552"/>
                </a:lnTo>
                <a:lnTo>
                  <a:pt x="693344" y="2613927"/>
                </a:lnTo>
                <a:lnTo>
                  <a:pt x="667969" y="2613927"/>
                </a:lnTo>
                <a:lnTo>
                  <a:pt x="667969" y="2639301"/>
                </a:lnTo>
                <a:lnTo>
                  <a:pt x="693344" y="2639301"/>
                </a:lnTo>
                <a:lnTo>
                  <a:pt x="693344" y="2664676"/>
                </a:lnTo>
                <a:lnTo>
                  <a:pt x="718718" y="2664676"/>
                </a:lnTo>
                <a:close/>
                <a:moveTo>
                  <a:pt x="856907" y="2668105"/>
                </a:moveTo>
                <a:lnTo>
                  <a:pt x="856907" y="2640330"/>
                </a:lnTo>
                <a:lnTo>
                  <a:pt x="884682" y="2640330"/>
                </a:lnTo>
                <a:lnTo>
                  <a:pt x="884682" y="2612898"/>
                </a:lnTo>
                <a:lnTo>
                  <a:pt x="856907" y="2612898"/>
                </a:lnTo>
                <a:lnTo>
                  <a:pt x="856907" y="2585123"/>
                </a:lnTo>
                <a:lnTo>
                  <a:pt x="829475" y="2585123"/>
                </a:lnTo>
                <a:lnTo>
                  <a:pt x="829475" y="2612898"/>
                </a:lnTo>
                <a:lnTo>
                  <a:pt x="801700" y="2612898"/>
                </a:lnTo>
                <a:lnTo>
                  <a:pt x="801700" y="2640330"/>
                </a:lnTo>
                <a:lnTo>
                  <a:pt x="829475" y="2640330"/>
                </a:lnTo>
                <a:lnTo>
                  <a:pt x="829475" y="2668105"/>
                </a:lnTo>
                <a:lnTo>
                  <a:pt x="856907" y="2668105"/>
                </a:lnTo>
                <a:close/>
                <a:moveTo>
                  <a:pt x="1199464" y="3078213"/>
                </a:moveTo>
                <a:lnTo>
                  <a:pt x="1199464" y="3051467"/>
                </a:lnTo>
                <a:lnTo>
                  <a:pt x="1226210" y="3051467"/>
                </a:lnTo>
                <a:lnTo>
                  <a:pt x="1226210" y="3024721"/>
                </a:lnTo>
                <a:lnTo>
                  <a:pt x="1199464" y="3024721"/>
                </a:lnTo>
                <a:lnTo>
                  <a:pt x="1199464" y="2997975"/>
                </a:lnTo>
                <a:lnTo>
                  <a:pt x="1172718" y="2997975"/>
                </a:lnTo>
                <a:lnTo>
                  <a:pt x="1172718" y="3024721"/>
                </a:lnTo>
                <a:lnTo>
                  <a:pt x="1145972" y="3024721"/>
                </a:lnTo>
                <a:lnTo>
                  <a:pt x="1145972" y="3051467"/>
                </a:lnTo>
                <a:lnTo>
                  <a:pt x="1172718" y="3051467"/>
                </a:lnTo>
                <a:lnTo>
                  <a:pt x="1172718" y="3078213"/>
                </a:lnTo>
                <a:lnTo>
                  <a:pt x="1199464" y="3078213"/>
                </a:lnTo>
                <a:close/>
                <a:moveTo>
                  <a:pt x="1884921" y="3351505"/>
                </a:moveTo>
                <a:lnTo>
                  <a:pt x="1884921" y="3325444"/>
                </a:lnTo>
                <a:lnTo>
                  <a:pt x="1910982" y="3325444"/>
                </a:lnTo>
                <a:lnTo>
                  <a:pt x="1910982" y="3299384"/>
                </a:lnTo>
                <a:lnTo>
                  <a:pt x="1884921" y="3299384"/>
                </a:lnTo>
                <a:lnTo>
                  <a:pt x="1884921" y="3273323"/>
                </a:lnTo>
                <a:lnTo>
                  <a:pt x="1858861" y="3273323"/>
                </a:lnTo>
                <a:lnTo>
                  <a:pt x="1858861" y="3299384"/>
                </a:lnTo>
                <a:lnTo>
                  <a:pt x="1832800" y="3299384"/>
                </a:lnTo>
                <a:lnTo>
                  <a:pt x="1832800" y="3325444"/>
                </a:lnTo>
                <a:lnTo>
                  <a:pt x="1858861" y="3325444"/>
                </a:lnTo>
                <a:lnTo>
                  <a:pt x="1858861" y="3351505"/>
                </a:lnTo>
                <a:lnTo>
                  <a:pt x="1884921" y="3351505"/>
                </a:lnTo>
                <a:close/>
                <a:moveTo>
                  <a:pt x="2022081" y="3351505"/>
                </a:moveTo>
                <a:lnTo>
                  <a:pt x="2022081" y="3325444"/>
                </a:lnTo>
                <a:lnTo>
                  <a:pt x="2048142" y="3325444"/>
                </a:lnTo>
                <a:lnTo>
                  <a:pt x="2048142" y="3299384"/>
                </a:lnTo>
                <a:lnTo>
                  <a:pt x="2022081" y="3299384"/>
                </a:lnTo>
                <a:lnTo>
                  <a:pt x="2022081" y="3273323"/>
                </a:lnTo>
                <a:lnTo>
                  <a:pt x="1996021" y="3273323"/>
                </a:lnTo>
                <a:lnTo>
                  <a:pt x="1996021" y="3299384"/>
                </a:lnTo>
                <a:lnTo>
                  <a:pt x="1969960" y="3299384"/>
                </a:lnTo>
                <a:lnTo>
                  <a:pt x="1969960" y="3325444"/>
                </a:lnTo>
                <a:lnTo>
                  <a:pt x="1996021" y="3325444"/>
                </a:lnTo>
                <a:lnTo>
                  <a:pt x="1996021" y="3351505"/>
                </a:lnTo>
                <a:lnTo>
                  <a:pt x="2022081" y="3351505"/>
                </a:lnTo>
                <a:close/>
                <a:moveTo>
                  <a:pt x="1954873" y="3218117"/>
                </a:moveTo>
                <a:lnTo>
                  <a:pt x="1954873" y="3189656"/>
                </a:lnTo>
                <a:lnTo>
                  <a:pt x="1983334" y="3189656"/>
                </a:lnTo>
                <a:lnTo>
                  <a:pt x="1983334" y="3160852"/>
                </a:lnTo>
                <a:lnTo>
                  <a:pt x="1954873" y="3160852"/>
                </a:lnTo>
                <a:lnTo>
                  <a:pt x="1954873" y="3132392"/>
                </a:lnTo>
                <a:lnTo>
                  <a:pt x="1926069" y="3132392"/>
                </a:lnTo>
                <a:lnTo>
                  <a:pt x="1926069" y="3160852"/>
                </a:lnTo>
                <a:lnTo>
                  <a:pt x="1897609" y="3160852"/>
                </a:lnTo>
                <a:lnTo>
                  <a:pt x="1897609" y="3189656"/>
                </a:lnTo>
                <a:lnTo>
                  <a:pt x="1926069" y="3189656"/>
                </a:lnTo>
                <a:lnTo>
                  <a:pt x="1926069" y="3218117"/>
                </a:lnTo>
                <a:lnTo>
                  <a:pt x="1954873" y="3218117"/>
                </a:lnTo>
                <a:close/>
                <a:moveTo>
                  <a:pt x="1747761" y="3351162"/>
                </a:moveTo>
                <a:lnTo>
                  <a:pt x="1747761" y="3325444"/>
                </a:lnTo>
                <a:lnTo>
                  <a:pt x="1773479" y="3325444"/>
                </a:lnTo>
                <a:lnTo>
                  <a:pt x="1773479" y="3299384"/>
                </a:lnTo>
                <a:lnTo>
                  <a:pt x="1747761" y="3299384"/>
                </a:lnTo>
                <a:lnTo>
                  <a:pt x="1747761" y="3273666"/>
                </a:lnTo>
                <a:lnTo>
                  <a:pt x="1721701" y="3273666"/>
                </a:lnTo>
                <a:lnTo>
                  <a:pt x="1721701" y="3299384"/>
                </a:lnTo>
                <a:lnTo>
                  <a:pt x="1695983" y="3299384"/>
                </a:lnTo>
                <a:lnTo>
                  <a:pt x="1695983" y="3325444"/>
                </a:lnTo>
                <a:lnTo>
                  <a:pt x="1721701" y="3325444"/>
                </a:lnTo>
                <a:lnTo>
                  <a:pt x="1721701" y="3351162"/>
                </a:lnTo>
                <a:lnTo>
                  <a:pt x="1747761" y="3351162"/>
                </a:lnTo>
                <a:close/>
                <a:moveTo>
                  <a:pt x="1817370" y="3217774"/>
                </a:moveTo>
                <a:lnTo>
                  <a:pt x="1817370" y="3189313"/>
                </a:lnTo>
                <a:lnTo>
                  <a:pt x="1845831" y="3189313"/>
                </a:lnTo>
                <a:lnTo>
                  <a:pt x="1845831" y="3161195"/>
                </a:lnTo>
                <a:lnTo>
                  <a:pt x="1817370" y="3161195"/>
                </a:lnTo>
                <a:lnTo>
                  <a:pt x="1817370" y="3132734"/>
                </a:lnTo>
                <a:lnTo>
                  <a:pt x="1789252" y="3132734"/>
                </a:lnTo>
                <a:lnTo>
                  <a:pt x="1789252" y="3161195"/>
                </a:lnTo>
                <a:lnTo>
                  <a:pt x="1760791" y="3161195"/>
                </a:lnTo>
                <a:lnTo>
                  <a:pt x="1760791" y="3189313"/>
                </a:lnTo>
                <a:lnTo>
                  <a:pt x="1789252" y="3189313"/>
                </a:lnTo>
                <a:lnTo>
                  <a:pt x="1789252" y="3217774"/>
                </a:lnTo>
                <a:lnTo>
                  <a:pt x="1817370" y="3217774"/>
                </a:lnTo>
                <a:close/>
                <a:moveTo>
                  <a:pt x="1475156" y="3081985"/>
                </a:moveTo>
                <a:lnTo>
                  <a:pt x="1475156" y="3052839"/>
                </a:lnTo>
                <a:lnTo>
                  <a:pt x="1504302" y="3052839"/>
                </a:lnTo>
                <a:lnTo>
                  <a:pt x="1504302" y="3023349"/>
                </a:lnTo>
                <a:lnTo>
                  <a:pt x="1475156" y="3023349"/>
                </a:lnTo>
                <a:lnTo>
                  <a:pt x="1475156" y="2994203"/>
                </a:lnTo>
                <a:lnTo>
                  <a:pt x="1445666" y="2994203"/>
                </a:lnTo>
                <a:lnTo>
                  <a:pt x="1445666" y="3023349"/>
                </a:lnTo>
                <a:lnTo>
                  <a:pt x="1416520" y="3023349"/>
                </a:lnTo>
                <a:lnTo>
                  <a:pt x="1416520" y="3052839"/>
                </a:lnTo>
                <a:lnTo>
                  <a:pt x="1445666" y="3052839"/>
                </a:lnTo>
                <a:lnTo>
                  <a:pt x="1445666" y="3081985"/>
                </a:lnTo>
                <a:lnTo>
                  <a:pt x="1475156" y="3081985"/>
                </a:lnTo>
                <a:close/>
                <a:moveTo>
                  <a:pt x="1680210" y="3217431"/>
                </a:moveTo>
                <a:lnTo>
                  <a:pt x="1680210" y="3189313"/>
                </a:lnTo>
                <a:lnTo>
                  <a:pt x="1708328" y="3189313"/>
                </a:lnTo>
                <a:lnTo>
                  <a:pt x="1708328" y="3161195"/>
                </a:lnTo>
                <a:lnTo>
                  <a:pt x="1680210" y="3161195"/>
                </a:lnTo>
                <a:lnTo>
                  <a:pt x="1680210" y="3133077"/>
                </a:lnTo>
                <a:lnTo>
                  <a:pt x="1652092" y="3133077"/>
                </a:lnTo>
                <a:lnTo>
                  <a:pt x="1652092" y="3161195"/>
                </a:lnTo>
                <a:lnTo>
                  <a:pt x="1623974" y="3161195"/>
                </a:lnTo>
                <a:lnTo>
                  <a:pt x="1623974" y="3189313"/>
                </a:lnTo>
                <a:lnTo>
                  <a:pt x="1652092" y="3189313"/>
                </a:lnTo>
                <a:lnTo>
                  <a:pt x="1652092" y="3217431"/>
                </a:lnTo>
                <a:lnTo>
                  <a:pt x="1680210" y="3217431"/>
                </a:lnTo>
                <a:close/>
                <a:moveTo>
                  <a:pt x="1542707" y="3216402"/>
                </a:moveTo>
                <a:lnTo>
                  <a:pt x="1542707" y="3188970"/>
                </a:lnTo>
                <a:lnTo>
                  <a:pt x="1570139" y="3188970"/>
                </a:lnTo>
                <a:lnTo>
                  <a:pt x="1570139" y="3161538"/>
                </a:lnTo>
                <a:lnTo>
                  <a:pt x="1542707" y="3161538"/>
                </a:lnTo>
                <a:lnTo>
                  <a:pt x="1542707" y="3134106"/>
                </a:lnTo>
                <a:lnTo>
                  <a:pt x="1515275" y="3134106"/>
                </a:lnTo>
                <a:lnTo>
                  <a:pt x="1515275" y="3161538"/>
                </a:lnTo>
                <a:lnTo>
                  <a:pt x="1487843" y="3161538"/>
                </a:lnTo>
                <a:lnTo>
                  <a:pt x="1487843" y="3188970"/>
                </a:lnTo>
                <a:lnTo>
                  <a:pt x="1515275" y="3188970"/>
                </a:lnTo>
                <a:lnTo>
                  <a:pt x="1515275" y="3216402"/>
                </a:lnTo>
                <a:lnTo>
                  <a:pt x="1542707" y="3216402"/>
                </a:lnTo>
                <a:close/>
                <a:moveTo>
                  <a:pt x="1610258" y="3350476"/>
                </a:moveTo>
                <a:lnTo>
                  <a:pt x="1610258" y="3325101"/>
                </a:lnTo>
                <a:lnTo>
                  <a:pt x="1635633" y="3325101"/>
                </a:lnTo>
                <a:lnTo>
                  <a:pt x="1635633" y="3299727"/>
                </a:lnTo>
                <a:lnTo>
                  <a:pt x="1610258" y="3299727"/>
                </a:lnTo>
                <a:lnTo>
                  <a:pt x="1610258" y="3274352"/>
                </a:lnTo>
                <a:lnTo>
                  <a:pt x="1584884" y="3274352"/>
                </a:lnTo>
                <a:lnTo>
                  <a:pt x="1584884" y="3299727"/>
                </a:lnTo>
                <a:lnTo>
                  <a:pt x="1559509" y="3299727"/>
                </a:lnTo>
                <a:lnTo>
                  <a:pt x="1559509" y="3325101"/>
                </a:lnTo>
                <a:lnTo>
                  <a:pt x="1584884" y="3325101"/>
                </a:lnTo>
                <a:lnTo>
                  <a:pt x="1584884" y="3350476"/>
                </a:lnTo>
                <a:lnTo>
                  <a:pt x="1610258" y="3350476"/>
                </a:lnTo>
                <a:close/>
                <a:moveTo>
                  <a:pt x="1405204" y="3215030"/>
                </a:moveTo>
                <a:lnTo>
                  <a:pt x="1405204" y="3188627"/>
                </a:lnTo>
                <a:lnTo>
                  <a:pt x="1431607" y="3188627"/>
                </a:lnTo>
                <a:lnTo>
                  <a:pt x="1431607" y="3161881"/>
                </a:lnTo>
                <a:lnTo>
                  <a:pt x="1405204" y="3161881"/>
                </a:lnTo>
                <a:lnTo>
                  <a:pt x="1405204" y="3135478"/>
                </a:lnTo>
                <a:lnTo>
                  <a:pt x="1378458" y="3135478"/>
                </a:lnTo>
                <a:lnTo>
                  <a:pt x="1378458" y="3161881"/>
                </a:lnTo>
                <a:lnTo>
                  <a:pt x="1352055" y="3161881"/>
                </a:lnTo>
                <a:lnTo>
                  <a:pt x="1352055" y="3188627"/>
                </a:lnTo>
                <a:lnTo>
                  <a:pt x="1378458" y="3188627"/>
                </a:lnTo>
                <a:lnTo>
                  <a:pt x="1378458" y="3215030"/>
                </a:lnTo>
                <a:lnTo>
                  <a:pt x="1405204" y="3215030"/>
                </a:lnTo>
                <a:close/>
                <a:moveTo>
                  <a:pt x="1172718" y="803415"/>
                </a:moveTo>
                <a:lnTo>
                  <a:pt x="1172718" y="830161"/>
                </a:lnTo>
                <a:lnTo>
                  <a:pt x="1145972" y="830161"/>
                </a:lnTo>
                <a:lnTo>
                  <a:pt x="1145972" y="856907"/>
                </a:lnTo>
                <a:lnTo>
                  <a:pt x="1172718" y="856907"/>
                </a:lnTo>
                <a:lnTo>
                  <a:pt x="1172718" y="883653"/>
                </a:lnTo>
                <a:lnTo>
                  <a:pt x="1199464" y="883653"/>
                </a:lnTo>
                <a:lnTo>
                  <a:pt x="1199464" y="856907"/>
                </a:lnTo>
                <a:lnTo>
                  <a:pt x="1226210" y="856907"/>
                </a:lnTo>
                <a:lnTo>
                  <a:pt x="1226210" y="830161"/>
                </a:lnTo>
                <a:lnTo>
                  <a:pt x="1199464" y="830161"/>
                </a:lnTo>
                <a:lnTo>
                  <a:pt x="1199464" y="803415"/>
                </a:lnTo>
                <a:lnTo>
                  <a:pt x="1172718" y="803415"/>
                </a:lnTo>
                <a:close/>
                <a:moveTo>
                  <a:pt x="1241984" y="668312"/>
                </a:moveTo>
                <a:lnTo>
                  <a:pt x="1241984" y="693687"/>
                </a:lnTo>
                <a:lnTo>
                  <a:pt x="1216609" y="693687"/>
                </a:lnTo>
                <a:lnTo>
                  <a:pt x="1216609" y="719061"/>
                </a:lnTo>
                <a:lnTo>
                  <a:pt x="1241984" y="719061"/>
                </a:lnTo>
                <a:lnTo>
                  <a:pt x="1241984" y="744436"/>
                </a:lnTo>
                <a:lnTo>
                  <a:pt x="1267358" y="744436"/>
                </a:lnTo>
                <a:lnTo>
                  <a:pt x="1267358" y="719061"/>
                </a:lnTo>
                <a:lnTo>
                  <a:pt x="1292733" y="719061"/>
                </a:lnTo>
                <a:lnTo>
                  <a:pt x="1292733" y="693687"/>
                </a:lnTo>
                <a:lnTo>
                  <a:pt x="1267358" y="693687"/>
                </a:lnTo>
                <a:lnTo>
                  <a:pt x="1267358" y="668312"/>
                </a:lnTo>
                <a:lnTo>
                  <a:pt x="1241984" y="668312"/>
                </a:lnTo>
                <a:close/>
                <a:moveTo>
                  <a:pt x="1309192" y="801357"/>
                </a:moveTo>
                <a:lnTo>
                  <a:pt x="1309192" y="829475"/>
                </a:lnTo>
                <a:lnTo>
                  <a:pt x="1281074" y="829475"/>
                </a:lnTo>
                <a:lnTo>
                  <a:pt x="1281074" y="857593"/>
                </a:lnTo>
                <a:lnTo>
                  <a:pt x="1309192" y="857593"/>
                </a:lnTo>
                <a:lnTo>
                  <a:pt x="1309192" y="885711"/>
                </a:lnTo>
                <a:lnTo>
                  <a:pt x="1337310" y="885711"/>
                </a:lnTo>
                <a:lnTo>
                  <a:pt x="1337310" y="857593"/>
                </a:lnTo>
                <a:lnTo>
                  <a:pt x="1365428" y="857593"/>
                </a:lnTo>
                <a:lnTo>
                  <a:pt x="1365428" y="829475"/>
                </a:lnTo>
                <a:lnTo>
                  <a:pt x="1337310" y="829475"/>
                </a:lnTo>
                <a:lnTo>
                  <a:pt x="1337310" y="801357"/>
                </a:lnTo>
                <a:lnTo>
                  <a:pt x="1309192" y="801357"/>
                </a:lnTo>
                <a:close/>
                <a:moveTo>
                  <a:pt x="1103452" y="938517"/>
                </a:moveTo>
                <a:lnTo>
                  <a:pt x="1103452" y="966635"/>
                </a:lnTo>
                <a:lnTo>
                  <a:pt x="1075334" y="966635"/>
                </a:lnTo>
                <a:lnTo>
                  <a:pt x="1075334" y="994753"/>
                </a:lnTo>
                <a:lnTo>
                  <a:pt x="1103452" y="994753"/>
                </a:lnTo>
                <a:lnTo>
                  <a:pt x="1103452" y="1022871"/>
                </a:lnTo>
                <a:lnTo>
                  <a:pt x="1131570" y="1022871"/>
                </a:lnTo>
                <a:lnTo>
                  <a:pt x="1131570" y="994753"/>
                </a:lnTo>
                <a:lnTo>
                  <a:pt x="1159688" y="994753"/>
                </a:lnTo>
                <a:lnTo>
                  <a:pt x="1159688" y="966635"/>
                </a:lnTo>
                <a:lnTo>
                  <a:pt x="1131570" y="966635"/>
                </a:lnTo>
                <a:lnTo>
                  <a:pt x="1131570" y="938517"/>
                </a:lnTo>
                <a:lnTo>
                  <a:pt x="1103452" y="938517"/>
                </a:lnTo>
                <a:close/>
                <a:moveTo>
                  <a:pt x="581215" y="2389670"/>
                </a:moveTo>
                <a:lnTo>
                  <a:pt x="581215" y="2364638"/>
                </a:lnTo>
                <a:lnTo>
                  <a:pt x="606247" y="2364638"/>
                </a:lnTo>
                <a:lnTo>
                  <a:pt x="606247" y="2339950"/>
                </a:lnTo>
                <a:lnTo>
                  <a:pt x="581215" y="2339950"/>
                </a:lnTo>
                <a:lnTo>
                  <a:pt x="581215" y="2314918"/>
                </a:lnTo>
                <a:lnTo>
                  <a:pt x="556527" y="2314918"/>
                </a:lnTo>
                <a:lnTo>
                  <a:pt x="556527" y="2339950"/>
                </a:lnTo>
                <a:lnTo>
                  <a:pt x="531495" y="2339950"/>
                </a:lnTo>
                <a:lnTo>
                  <a:pt x="531495" y="2364638"/>
                </a:lnTo>
                <a:lnTo>
                  <a:pt x="556527" y="2364638"/>
                </a:lnTo>
                <a:lnTo>
                  <a:pt x="556527" y="2389670"/>
                </a:lnTo>
                <a:lnTo>
                  <a:pt x="581215" y="2389670"/>
                </a:lnTo>
                <a:close/>
                <a:moveTo>
                  <a:pt x="1036244" y="805472"/>
                </a:moveTo>
                <a:lnTo>
                  <a:pt x="1036244" y="830847"/>
                </a:lnTo>
                <a:lnTo>
                  <a:pt x="1010869" y="830847"/>
                </a:lnTo>
                <a:lnTo>
                  <a:pt x="1010869" y="856221"/>
                </a:lnTo>
                <a:lnTo>
                  <a:pt x="1036244" y="856221"/>
                </a:lnTo>
                <a:lnTo>
                  <a:pt x="1036244" y="881596"/>
                </a:lnTo>
                <a:lnTo>
                  <a:pt x="1061618" y="881596"/>
                </a:lnTo>
                <a:lnTo>
                  <a:pt x="1061618" y="856221"/>
                </a:lnTo>
                <a:lnTo>
                  <a:pt x="1086993" y="856221"/>
                </a:lnTo>
                <a:lnTo>
                  <a:pt x="1086993" y="830847"/>
                </a:lnTo>
                <a:lnTo>
                  <a:pt x="1061618" y="830847"/>
                </a:lnTo>
                <a:lnTo>
                  <a:pt x="1061618" y="805472"/>
                </a:lnTo>
                <a:lnTo>
                  <a:pt x="1036244" y="805472"/>
                </a:lnTo>
                <a:close/>
                <a:moveTo>
                  <a:pt x="1515275" y="665226"/>
                </a:moveTo>
                <a:lnTo>
                  <a:pt x="1515275" y="692658"/>
                </a:lnTo>
                <a:lnTo>
                  <a:pt x="1487843" y="692658"/>
                </a:lnTo>
                <a:lnTo>
                  <a:pt x="1487843" y="720090"/>
                </a:lnTo>
                <a:lnTo>
                  <a:pt x="1515275" y="720090"/>
                </a:lnTo>
                <a:lnTo>
                  <a:pt x="1515275" y="747522"/>
                </a:lnTo>
                <a:lnTo>
                  <a:pt x="1542707" y="747522"/>
                </a:lnTo>
                <a:lnTo>
                  <a:pt x="1542707" y="720090"/>
                </a:lnTo>
                <a:lnTo>
                  <a:pt x="1570139" y="720090"/>
                </a:lnTo>
                <a:lnTo>
                  <a:pt x="1570139" y="692658"/>
                </a:lnTo>
                <a:lnTo>
                  <a:pt x="1542707" y="692658"/>
                </a:lnTo>
                <a:lnTo>
                  <a:pt x="1542707" y="665226"/>
                </a:lnTo>
                <a:lnTo>
                  <a:pt x="1515275" y="665226"/>
                </a:lnTo>
                <a:close/>
                <a:moveTo>
                  <a:pt x="1650035" y="932688"/>
                </a:moveTo>
                <a:lnTo>
                  <a:pt x="1650035" y="964578"/>
                </a:lnTo>
                <a:lnTo>
                  <a:pt x="1618145" y="964578"/>
                </a:lnTo>
                <a:lnTo>
                  <a:pt x="1618145" y="996810"/>
                </a:lnTo>
                <a:lnTo>
                  <a:pt x="1650035" y="996810"/>
                </a:lnTo>
                <a:lnTo>
                  <a:pt x="1650035" y="1028700"/>
                </a:lnTo>
                <a:lnTo>
                  <a:pt x="1682267" y="1028700"/>
                </a:lnTo>
                <a:lnTo>
                  <a:pt x="1682267" y="996810"/>
                </a:lnTo>
                <a:lnTo>
                  <a:pt x="1714157" y="996810"/>
                </a:lnTo>
                <a:lnTo>
                  <a:pt x="1714157" y="964578"/>
                </a:lnTo>
                <a:lnTo>
                  <a:pt x="1682267" y="964578"/>
                </a:lnTo>
                <a:lnTo>
                  <a:pt x="1682267" y="932688"/>
                </a:lnTo>
                <a:lnTo>
                  <a:pt x="1650035" y="932688"/>
                </a:lnTo>
                <a:close/>
                <a:moveTo>
                  <a:pt x="1448067" y="532524"/>
                </a:moveTo>
                <a:lnTo>
                  <a:pt x="1448067" y="556870"/>
                </a:lnTo>
                <a:lnTo>
                  <a:pt x="1423721" y="556870"/>
                </a:lnTo>
                <a:lnTo>
                  <a:pt x="1423721" y="581558"/>
                </a:lnTo>
                <a:lnTo>
                  <a:pt x="1448067" y="581558"/>
                </a:lnTo>
                <a:lnTo>
                  <a:pt x="1448067" y="605904"/>
                </a:lnTo>
                <a:lnTo>
                  <a:pt x="1472755" y="605904"/>
                </a:lnTo>
                <a:lnTo>
                  <a:pt x="1472755" y="581558"/>
                </a:lnTo>
                <a:lnTo>
                  <a:pt x="1497101" y="581558"/>
                </a:lnTo>
                <a:lnTo>
                  <a:pt x="1497101" y="556870"/>
                </a:lnTo>
                <a:lnTo>
                  <a:pt x="1472755" y="556870"/>
                </a:lnTo>
                <a:lnTo>
                  <a:pt x="1472755" y="532524"/>
                </a:lnTo>
                <a:lnTo>
                  <a:pt x="1448067" y="532524"/>
                </a:lnTo>
                <a:close/>
                <a:moveTo>
                  <a:pt x="1378458" y="666598"/>
                </a:moveTo>
                <a:lnTo>
                  <a:pt x="1378458" y="693001"/>
                </a:lnTo>
                <a:lnTo>
                  <a:pt x="1352055" y="693001"/>
                </a:lnTo>
                <a:lnTo>
                  <a:pt x="1352055" y="719747"/>
                </a:lnTo>
                <a:lnTo>
                  <a:pt x="1378458" y="719747"/>
                </a:lnTo>
                <a:lnTo>
                  <a:pt x="1378458" y="746150"/>
                </a:lnTo>
                <a:lnTo>
                  <a:pt x="1405204" y="746150"/>
                </a:lnTo>
                <a:lnTo>
                  <a:pt x="1405204" y="719747"/>
                </a:lnTo>
                <a:lnTo>
                  <a:pt x="1431607" y="719747"/>
                </a:lnTo>
                <a:lnTo>
                  <a:pt x="1431607" y="693001"/>
                </a:lnTo>
                <a:lnTo>
                  <a:pt x="1405204" y="693001"/>
                </a:lnTo>
                <a:lnTo>
                  <a:pt x="1405204" y="666598"/>
                </a:lnTo>
                <a:lnTo>
                  <a:pt x="1378458" y="666598"/>
                </a:lnTo>
                <a:close/>
                <a:moveTo>
                  <a:pt x="967321" y="941261"/>
                </a:moveTo>
                <a:lnTo>
                  <a:pt x="967321" y="967664"/>
                </a:lnTo>
                <a:lnTo>
                  <a:pt x="940918" y="967664"/>
                </a:lnTo>
                <a:lnTo>
                  <a:pt x="940918" y="993724"/>
                </a:lnTo>
                <a:lnTo>
                  <a:pt x="967321" y="993724"/>
                </a:lnTo>
                <a:lnTo>
                  <a:pt x="967321" y="1020128"/>
                </a:lnTo>
                <a:lnTo>
                  <a:pt x="993381" y="1020128"/>
                </a:lnTo>
                <a:lnTo>
                  <a:pt x="993381" y="993724"/>
                </a:lnTo>
                <a:lnTo>
                  <a:pt x="1019785" y="993724"/>
                </a:lnTo>
                <a:lnTo>
                  <a:pt x="1019785" y="967664"/>
                </a:lnTo>
                <a:lnTo>
                  <a:pt x="993381" y="967664"/>
                </a:lnTo>
                <a:lnTo>
                  <a:pt x="993381" y="941261"/>
                </a:lnTo>
                <a:lnTo>
                  <a:pt x="967321" y="941261"/>
                </a:lnTo>
                <a:close/>
                <a:moveTo>
                  <a:pt x="556527" y="1491958"/>
                </a:moveTo>
                <a:lnTo>
                  <a:pt x="556527" y="1516990"/>
                </a:lnTo>
                <a:lnTo>
                  <a:pt x="531495" y="1516990"/>
                </a:lnTo>
                <a:lnTo>
                  <a:pt x="531495" y="1541678"/>
                </a:lnTo>
                <a:lnTo>
                  <a:pt x="556527" y="1541678"/>
                </a:lnTo>
                <a:lnTo>
                  <a:pt x="556527" y="1566710"/>
                </a:lnTo>
                <a:lnTo>
                  <a:pt x="581215" y="1566710"/>
                </a:lnTo>
                <a:lnTo>
                  <a:pt x="581215" y="1541678"/>
                </a:lnTo>
                <a:lnTo>
                  <a:pt x="606247" y="1541678"/>
                </a:lnTo>
                <a:lnTo>
                  <a:pt x="606247" y="1516990"/>
                </a:lnTo>
                <a:lnTo>
                  <a:pt x="581215" y="1516990"/>
                </a:lnTo>
                <a:lnTo>
                  <a:pt x="581215" y="1491958"/>
                </a:lnTo>
                <a:lnTo>
                  <a:pt x="556527" y="1491958"/>
                </a:lnTo>
                <a:close/>
                <a:moveTo>
                  <a:pt x="512635" y="1977847"/>
                </a:moveTo>
                <a:lnTo>
                  <a:pt x="512635" y="1953158"/>
                </a:lnTo>
                <a:lnTo>
                  <a:pt x="537324" y="1953158"/>
                </a:lnTo>
                <a:lnTo>
                  <a:pt x="537324" y="1928470"/>
                </a:lnTo>
                <a:lnTo>
                  <a:pt x="512635" y="1928470"/>
                </a:lnTo>
                <a:lnTo>
                  <a:pt x="512635" y="1903781"/>
                </a:lnTo>
                <a:lnTo>
                  <a:pt x="487947" y="1903781"/>
                </a:lnTo>
                <a:lnTo>
                  <a:pt x="487947" y="1928470"/>
                </a:lnTo>
                <a:lnTo>
                  <a:pt x="463258" y="1928470"/>
                </a:lnTo>
                <a:lnTo>
                  <a:pt x="463258" y="1953158"/>
                </a:lnTo>
                <a:lnTo>
                  <a:pt x="487947" y="1953158"/>
                </a:lnTo>
                <a:lnTo>
                  <a:pt x="487947" y="1977847"/>
                </a:lnTo>
                <a:lnTo>
                  <a:pt x="512635" y="1977847"/>
                </a:lnTo>
                <a:close/>
                <a:moveTo>
                  <a:pt x="898055" y="1077049"/>
                </a:moveTo>
                <a:lnTo>
                  <a:pt x="898055" y="1104138"/>
                </a:lnTo>
                <a:lnTo>
                  <a:pt x="870966" y="1104138"/>
                </a:lnTo>
                <a:lnTo>
                  <a:pt x="870966" y="1131570"/>
                </a:lnTo>
                <a:lnTo>
                  <a:pt x="898055" y="1131570"/>
                </a:lnTo>
                <a:lnTo>
                  <a:pt x="898055" y="1158659"/>
                </a:lnTo>
                <a:lnTo>
                  <a:pt x="925487" y="1158659"/>
                </a:lnTo>
                <a:lnTo>
                  <a:pt x="925487" y="1131570"/>
                </a:lnTo>
                <a:lnTo>
                  <a:pt x="952576" y="1131570"/>
                </a:lnTo>
                <a:lnTo>
                  <a:pt x="952576" y="1104138"/>
                </a:lnTo>
                <a:lnTo>
                  <a:pt x="925487" y="1104138"/>
                </a:lnTo>
                <a:lnTo>
                  <a:pt x="925487" y="1077049"/>
                </a:lnTo>
                <a:lnTo>
                  <a:pt x="898055" y="1077049"/>
                </a:lnTo>
                <a:close/>
                <a:moveTo>
                  <a:pt x="512293" y="2251481"/>
                </a:moveTo>
                <a:lnTo>
                  <a:pt x="512293" y="2227136"/>
                </a:lnTo>
                <a:lnTo>
                  <a:pt x="536638" y="2227136"/>
                </a:lnTo>
                <a:lnTo>
                  <a:pt x="536638" y="2203133"/>
                </a:lnTo>
                <a:lnTo>
                  <a:pt x="512293" y="2203133"/>
                </a:lnTo>
                <a:lnTo>
                  <a:pt x="512293" y="2178787"/>
                </a:lnTo>
                <a:lnTo>
                  <a:pt x="488290" y="2178787"/>
                </a:lnTo>
                <a:lnTo>
                  <a:pt x="488290" y="2203133"/>
                </a:lnTo>
                <a:lnTo>
                  <a:pt x="463944" y="2203133"/>
                </a:lnTo>
                <a:lnTo>
                  <a:pt x="463944" y="2227136"/>
                </a:lnTo>
                <a:lnTo>
                  <a:pt x="488290" y="2227136"/>
                </a:lnTo>
                <a:lnTo>
                  <a:pt x="488290" y="2251481"/>
                </a:lnTo>
                <a:lnTo>
                  <a:pt x="512293" y="2251481"/>
                </a:lnTo>
                <a:close/>
                <a:moveTo>
                  <a:pt x="488290" y="1630147"/>
                </a:moveTo>
                <a:lnTo>
                  <a:pt x="488290" y="1654493"/>
                </a:lnTo>
                <a:lnTo>
                  <a:pt x="463944" y="1654493"/>
                </a:lnTo>
                <a:lnTo>
                  <a:pt x="463944" y="1678496"/>
                </a:lnTo>
                <a:lnTo>
                  <a:pt x="488290" y="1678496"/>
                </a:lnTo>
                <a:lnTo>
                  <a:pt x="488290" y="1702841"/>
                </a:lnTo>
                <a:lnTo>
                  <a:pt x="512293" y="1702841"/>
                </a:lnTo>
                <a:lnTo>
                  <a:pt x="512293" y="1678496"/>
                </a:lnTo>
                <a:lnTo>
                  <a:pt x="536638" y="1678496"/>
                </a:lnTo>
                <a:lnTo>
                  <a:pt x="536638" y="1654493"/>
                </a:lnTo>
                <a:lnTo>
                  <a:pt x="512293" y="1654493"/>
                </a:lnTo>
                <a:lnTo>
                  <a:pt x="512293" y="1630147"/>
                </a:lnTo>
                <a:lnTo>
                  <a:pt x="488290" y="1630147"/>
                </a:lnTo>
                <a:close/>
                <a:moveTo>
                  <a:pt x="830847" y="944004"/>
                </a:moveTo>
                <a:lnTo>
                  <a:pt x="830847" y="968350"/>
                </a:lnTo>
                <a:lnTo>
                  <a:pt x="806501" y="968350"/>
                </a:lnTo>
                <a:lnTo>
                  <a:pt x="806501" y="993038"/>
                </a:lnTo>
                <a:lnTo>
                  <a:pt x="830847" y="993038"/>
                </a:lnTo>
                <a:lnTo>
                  <a:pt x="830847" y="1017384"/>
                </a:lnTo>
                <a:lnTo>
                  <a:pt x="855535" y="1017384"/>
                </a:lnTo>
                <a:lnTo>
                  <a:pt x="855535" y="993038"/>
                </a:lnTo>
                <a:lnTo>
                  <a:pt x="879881" y="993038"/>
                </a:lnTo>
                <a:lnTo>
                  <a:pt x="879881" y="968350"/>
                </a:lnTo>
                <a:lnTo>
                  <a:pt x="855535" y="968350"/>
                </a:lnTo>
                <a:lnTo>
                  <a:pt x="855535" y="944004"/>
                </a:lnTo>
                <a:lnTo>
                  <a:pt x="830847" y="944004"/>
                </a:lnTo>
                <a:close/>
                <a:moveTo>
                  <a:pt x="761924" y="1080135"/>
                </a:moveTo>
                <a:lnTo>
                  <a:pt x="761924" y="1105167"/>
                </a:lnTo>
                <a:lnTo>
                  <a:pt x="736892" y="1105167"/>
                </a:lnTo>
                <a:lnTo>
                  <a:pt x="736892" y="1130541"/>
                </a:lnTo>
                <a:lnTo>
                  <a:pt x="761924" y="1130541"/>
                </a:lnTo>
                <a:lnTo>
                  <a:pt x="761924" y="1155573"/>
                </a:lnTo>
                <a:lnTo>
                  <a:pt x="787298" y="1155573"/>
                </a:lnTo>
                <a:lnTo>
                  <a:pt x="787298" y="1130541"/>
                </a:lnTo>
                <a:lnTo>
                  <a:pt x="812330" y="1130541"/>
                </a:lnTo>
                <a:lnTo>
                  <a:pt x="812330" y="1105167"/>
                </a:lnTo>
                <a:lnTo>
                  <a:pt x="787298" y="1105167"/>
                </a:lnTo>
                <a:lnTo>
                  <a:pt x="787298" y="1080135"/>
                </a:lnTo>
                <a:lnTo>
                  <a:pt x="761924" y="1080135"/>
                </a:lnTo>
                <a:close/>
                <a:moveTo>
                  <a:pt x="624764" y="1354112"/>
                </a:moveTo>
                <a:lnTo>
                  <a:pt x="624764" y="1379487"/>
                </a:lnTo>
                <a:lnTo>
                  <a:pt x="599389" y="1379487"/>
                </a:lnTo>
                <a:lnTo>
                  <a:pt x="599389" y="1404861"/>
                </a:lnTo>
                <a:lnTo>
                  <a:pt x="624764" y="1404861"/>
                </a:lnTo>
                <a:lnTo>
                  <a:pt x="624764" y="1430236"/>
                </a:lnTo>
                <a:lnTo>
                  <a:pt x="650138" y="1430236"/>
                </a:lnTo>
                <a:lnTo>
                  <a:pt x="650138" y="1404861"/>
                </a:lnTo>
                <a:lnTo>
                  <a:pt x="675513" y="1404861"/>
                </a:lnTo>
                <a:lnTo>
                  <a:pt x="675513" y="1379487"/>
                </a:lnTo>
                <a:lnTo>
                  <a:pt x="650138" y="1379487"/>
                </a:lnTo>
                <a:lnTo>
                  <a:pt x="650138" y="1354112"/>
                </a:lnTo>
                <a:lnTo>
                  <a:pt x="624764" y="1354112"/>
                </a:lnTo>
                <a:close/>
                <a:moveTo>
                  <a:pt x="693344" y="1216952"/>
                </a:moveTo>
                <a:lnTo>
                  <a:pt x="693344" y="1242327"/>
                </a:lnTo>
                <a:lnTo>
                  <a:pt x="667969" y="1242327"/>
                </a:lnTo>
                <a:lnTo>
                  <a:pt x="667969" y="1267701"/>
                </a:lnTo>
                <a:lnTo>
                  <a:pt x="693344" y="1267701"/>
                </a:lnTo>
                <a:lnTo>
                  <a:pt x="693344" y="1293076"/>
                </a:lnTo>
                <a:lnTo>
                  <a:pt x="718718" y="1293076"/>
                </a:lnTo>
                <a:lnTo>
                  <a:pt x="718718" y="1267701"/>
                </a:lnTo>
                <a:lnTo>
                  <a:pt x="744093" y="1267701"/>
                </a:lnTo>
                <a:lnTo>
                  <a:pt x="744093" y="1242327"/>
                </a:lnTo>
                <a:lnTo>
                  <a:pt x="718718" y="1242327"/>
                </a:lnTo>
                <a:lnTo>
                  <a:pt x="718718" y="1216952"/>
                </a:lnTo>
                <a:lnTo>
                  <a:pt x="693344" y="1216952"/>
                </a:lnTo>
                <a:close/>
                <a:moveTo>
                  <a:pt x="3577819" y="1280732"/>
                </a:moveTo>
                <a:lnTo>
                  <a:pt x="3594964" y="1280732"/>
                </a:lnTo>
                <a:lnTo>
                  <a:pt x="3594964" y="1263587"/>
                </a:lnTo>
                <a:lnTo>
                  <a:pt x="3612109" y="1263587"/>
                </a:lnTo>
                <a:lnTo>
                  <a:pt x="3612109" y="1246442"/>
                </a:lnTo>
                <a:lnTo>
                  <a:pt x="3594964" y="1246442"/>
                </a:lnTo>
                <a:lnTo>
                  <a:pt x="3594964" y="1229297"/>
                </a:lnTo>
                <a:lnTo>
                  <a:pt x="3577819" y="1229297"/>
                </a:lnTo>
                <a:lnTo>
                  <a:pt x="3577819" y="1246442"/>
                </a:lnTo>
                <a:lnTo>
                  <a:pt x="3560674" y="1246442"/>
                </a:lnTo>
                <a:lnTo>
                  <a:pt x="3560674" y="1263587"/>
                </a:lnTo>
                <a:lnTo>
                  <a:pt x="3577819" y="1263587"/>
                </a:lnTo>
                <a:lnTo>
                  <a:pt x="3577819" y="1280732"/>
                </a:lnTo>
                <a:close/>
                <a:moveTo>
                  <a:pt x="3507867" y="1421663"/>
                </a:moveTo>
                <a:lnTo>
                  <a:pt x="3527755" y="1421663"/>
                </a:lnTo>
                <a:lnTo>
                  <a:pt x="3527755" y="1402118"/>
                </a:lnTo>
                <a:lnTo>
                  <a:pt x="3547301" y="1402118"/>
                </a:lnTo>
                <a:lnTo>
                  <a:pt x="3547301" y="1382230"/>
                </a:lnTo>
                <a:lnTo>
                  <a:pt x="3527755" y="1382230"/>
                </a:lnTo>
                <a:lnTo>
                  <a:pt x="3527755" y="1362685"/>
                </a:lnTo>
                <a:lnTo>
                  <a:pt x="3507867" y="1362685"/>
                </a:lnTo>
                <a:lnTo>
                  <a:pt x="3507867" y="1382230"/>
                </a:lnTo>
                <a:lnTo>
                  <a:pt x="3488322" y="1382230"/>
                </a:lnTo>
                <a:lnTo>
                  <a:pt x="3488322" y="1402118"/>
                </a:lnTo>
                <a:lnTo>
                  <a:pt x="3507867" y="1402118"/>
                </a:lnTo>
                <a:lnTo>
                  <a:pt x="3507867" y="1421663"/>
                </a:lnTo>
                <a:close/>
                <a:moveTo>
                  <a:pt x="3509239" y="1143572"/>
                </a:moveTo>
                <a:lnTo>
                  <a:pt x="3526384" y="1143572"/>
                </a:lnTo>
                <a:lnTo>
                  <a:pt x="3526384" y="1126427"/>
                </a:lnTo>
                <a:lnTo>
                  <a:pt x="3543529" y="1126427"/>
                </a:lnTo>
                <a:lnTo>
                  <a:pt x="3543529" y="1109282"/>
                </a:lnTo>
                <a:lnTo>
                  <a:pt x="3526384" y="1109282"/>
                </a:lnTo>
                <a:lnTo>
                  <a:pt x="3526384" y="1092137"/>
                </a:lnTo>
                <a:lnTo>
                  <a:pt x="3509239" y="1092137"/>
                </a:lnTo>
                <a:lnTo>
                  <a:pt x="3509239" y="1109282"/>
                </a:lnTo>
                <a:lnTo>
                  <a:pt x="3492094" y="1109282"/>
                </a:lnTo>
                <a:lnTo>
                  <a:pt x="3492094" y="1126427"/>
                </a:lnTo>
                <a:lnTo>
                  <a:pt x="3509239" y="1126427"/>
                </a:lnTo>
                <a:lnTo>
                  <a:pt x="3509239" y="1143572"/>
                </a:lnTo>
                <a:close/>
                <a:moveTo>
                  <a:pt x="3510953" y="864108"/>
                </a:moveTo>
                <a:lnTo>
                  <a:pt x="3524669" y="864108"/>
                </a:lnTo>
                <a:lnTo>
                  <a:pt x="3524669" y="850392"/>
                </a:lnTo>
                <a:lnTo>
                  <a:pt x="3538385" y="850392"/>
                </a:lnTo>
                <a:lnTo>
                  <a:pt x="3538385" y="836676"/>
                </a:lnTo>
                <a:lnTo>
                  <a:pt x="3524669" y="836676"/>
                </a:lnTo>
                <a:lnTo>
                  <a:pt x="3524669" y="822960"/>
                </a:lnTo>
                <a:lnTo>
                  <a:pt x="3510953" y="822960"/>
                </a:lnTo>
                <a:lnTo>
                  <a:pt x="3510953" y="836676"/>
                </a:lnTo>
                <a:lnTo>
                  <a:pt x="3497237" y="836676"/>
                </a:lnTo>
                <a:lnTo>
                  <a:pt x="3497237" y="850392"/>
                </a:lnTo>
                <a:lnTo>
                  <a:pt x="3510953" y="850392"/>
                </a:lnTo>
                <a:lnTo>
                  <a:pt x="3510953" y="864108"/>
                </a:lnTo>
                <a:close/>
                <a:moveTo>
                  <a:pt x="3507181" y="1698384"/>
                </a:moveTo>
                <a:lnTo>
                  <a:pt x="3528441" y="1698384"/>
                </a:lnTo>
                <a:lnTo>
                  <a:pt x="3528441" y="1677124"/>
                </a:lnTo>
                <a:lnTo>
                  <a:pt x="3549701" y="1677124"/>
                </a:lnTo>
                <a:lnTo>
                  <a:pt x="3549701" y="1655864"/>
                </a:lnTo>
                <a:lnTo>
                  <a:pt x="3528441" y="1655864"/>
                </a:lnTo>
                <a:lnTo>
                  <a:pt x="3528441" y="1634604"/>
                </a:lnTo>
                <a:lnTo>
                  <a:pt x="3507181" y="1634604"/>
                </a:lnTo>
                <a:lnTo>
                  <a:pt x="3507181" y="1655864"/>
                </a:lnTo>
                <a:lnTo>
                  <a:pt x="3485921" y="1655864"/>
                </a:lnTo>
                <a:lnTo>
                  <a:pt x="3485921" y="1677124"/>
                </a:lnTo>
                <a:lnTo>
                  <a:pt x="3507181" y="1677124"/>
                </a:lnTo>
                <a:lnTo>
                  <a:pt x="3507181" y="1698384"/>
                </a:lnTo>
                <a:close/>
                <a:moveTo>
                  <a:pt x="1652092" y="664540"/>
                </a:moveTo>
                <a:lnTo>
                  <a:pt x="1652092" y="692315"/>
                </a:lnTo>
                <a:lnTo>
                  <a:pt x="1624317" y="692315"/>
                </a:lnTo>
                <a:lnTo>
                  <a:pt x="1624317" y="720433"/>
                </a:lnTo>
                <a:lnTo>
                  <a:pt x="1652092" y="720433"/>
                </a:lnTo>
                <a:lnTo>
                  <a:pt x="1652092" y="748208"/>
                </a:lnTo>
                <a:lnTo>
                  <a:pt x="1680210" y="748208"/>
                </a:lnTo>
                <a:lnTo>
                  <a:pt x="1680210" y="720433"/>
                </a:lnTo>
                <a:lnTo>
                  <a:pt x="1707985" y="720433"/>
                </a:lnTo>
                <a:lnTo>
                  <a:pt x="1707985" y="692315"/>
                </a:lnTo>
                <a:lnTo>
                  <a:pt x="1680210" y="692315"/>
                </a:lnTo>
                <a:lnTo>
                  <a:pt x="1680210" y="664540"/>
                </a:lnTo>
                <a:lnTo>
                  <a:pt x="1652092" y="664540"/>
                </a:lnTo>
                <a:close/>
                <a:moveTo>
                  <a:pt x="3576790" y="1557795"/>
                </a:moveTo>
                <a:lnTo>
                  <a:pt x="3595993" y="1557795"/>
                </a:lnTo>
                <a:lnTo>
                  <a:pt x="3595993" y="1538935"/>
                </a:lnTo>
                <a:lnTo>
                  <a:pt x="3614852" y="1538935"/>
                </a:lnTo>
                <a:lnTo>
                  <a:pt x="3614852" y="1519733"/>
                </a:lnTo>
                <a:lnTo>
                  <a:pt x="3595993" y="1519733"/>
                </a:lnTo>
                <a:lnTo>
                  <a:pt x="3595993" y="1500873"/>
                </a:lnTo>
                <a:lnTo>
                  <a:pt x="3576790" y="1500873"/>
                </a:lnTo>
                <a:lnTo>
                  <a:pt x="3576790" y="1519733"/>
                </a:lnTo>
                <a:lnTo>
                  <a:pt x="3557930" y="1519733"/>
                </a:lnTo>
                <a:lnTo>
                  <a:pt x="3557930" y="1538935"/>
                </a:lnTo>
                <a:lnTo>
                  <a:pt x="3576790" y="1538935"/>
                </a:lnTo>
                <a:lnTo>
                  <a:pt x="3576790" y="1557795"/>
                </a:lnTo>
                <a:close/>
                <a:moveTo>
                  <a:pt x="3439287" y="1284846"/>
                </a:moveTo>
                <a:lnTo>
                  <a:pt x="3459175" y="1284846"/>
                </a:lnTo>
                <a:lnTo>
                  <a:pt x="3459175" y="1264958"/>
                </a:lnTo>
                <a:lnTo>
                  <a:pt x="3479063" y="1264958"/>
                </a:lnTo>
                <a:lnTo>
                  <a:pt x="3479063" y="1245070"/>
                </a:lnTo>
                <a:lnTo>
                  <a:pt x="3459175" y="1245070"/>
                </a:lnTo>
                <a:lnTo>
                  <a:pt x="3459175" y="1225182"/>
                </a:lnTo>
                <a:lnTo>
                  <a:pt x="3439287" y="1225182"/>
                </a:lnTo>
                <a:lnTo>
                  <a:pt x="3439287" y="1245070"/>
                </a:lnTo>
                <a:lnTo>
                  <a:pt x="3419399" y="1245070"/>
                </a:lnTo>
                <a:lnTo>
                  <a:pt x="3419399" y="1264958"/>
                </a:lnTo>
                <a:lnTo>
                  <a:pt x="3439287" y="1264958"/>
                </a:lnTo>
                <a:lnTo>
                  <a:pt x="3439287" y="1284846"/>
                </a:lnTo>
                <a:close/>
                <a:moveTo>
                  <a:pt x="3438259" y="1562595"/>
                </a:moveTo>
                <a:lnTo>
                  <a:pt x="3460204" y="1562595"/>
                </a:lnTo>
                <a:lnTo>
                  <a:pt x="3460204" y="1540307"/>
                </a:lnTo>
                <a:lnTo>
                  <a:pt x="3482492" y="1540307"/>
                </a:lnTo>
                <a:lnTo>
                  <a:pt x="3482492" y="1518361"/>
                </a:lnTo>
                <a:lnTo>
                  <a:pt x="3460204" y="1518361"/>
                </a:lnTo>
                <a:lnTo>
                  <a:pt x="3460204" y="1496073"/>
                </a:lnTo>
                <a:lnTo>
                  <a:pt x="3438259" y="1496073"/>
                </a:lnTo>
                <a:lnTo>
                  <a:pt x="3438259" y="1518361"/>
                </a:lnTo>
                <a:lnTo>
                  <a:pt x="3415970" y="1518361"/>
                </a:lnTo>
                <a:lnTo>
                  <a:pt x="3415970" y="1540307"/>
                </a:lnTo>
                <a:lnTo>
                  <a:pt x="3438259" y="1540307"/>
                </a:lnTo>
                <a:lnTo>
                  <a:pt x="3438259" y="1562595"/>
                </a:lnTo>
                <a:close/>
                <a:moveTo>
                  <a:pt x="3442716" y="725576"/>
                </a:moveTo>
                <a:lnTo>
                  <a:pt x="3455746" y="725576"/>
                </a:lnTo>
                <a:lnTo>
                  <a:pt x="3455746" y="712889"/>
                </a:lnTo>
                <a:lnTo>
                  <a:pt x="3468434" y="712889"/>
                </a:lnTo>
                <a:lnTo>
                  <a:pt x="3468434" y="699859"/>
                </a:lnTo>
                <a:lnTo>
                  <a:pt x="3455746" y="699859"/>
                </a:lnTo>
                <a:lnTo>
                  <a:pt x="3455746" y="687172"/>
                </a:lnTo>
                <a:lnTo>
                  <a:pt x="3442716" y="687172"/>
                </a:lnTo>
                <a:lnTo>
                  <a:pt x="3442716" y="699859"/>
                </a:lnTo>
                <a:lnTo>
                  <a:pt x="3430029" y="699859"/>
                </a:lnTo>
                <a:lnTo>
                  <a:pt x="3430029" y="712889"/>
                </a:lnTo>
                <a:lnTo>
                  <a:pt x="3442716" y="712889"/>
                </a:lnTo>
                <a:lnTo>
                  <a:pt x="3442716" y="725576"/>
                </a:lnTo>
                <a:close/>
                <a:moveTo>
                  <a:pt x="3440659" y="1006069"/>
                </a:moveTo>
                <a:lnTo>
                  <a:pt x="3457804" y="1006069"/>
                </a:lnTo>
                <a:lnTo>
                  <a:pt x="3457804" y="989267"/>
                </a:lnTo>
                <a:lnTo>
                  <a:pt x="3474606" y="989267"/>
                </a:lnTo>
                <a:lnTo>
                  <a:pt x="3474606" y="972122"/>
                </a:lnTo>
                <a:lnTo>
                  <a:pt x="3457804" y="972122"/>
                </a:lnTo>
                <a:lnTo>
                  <a:pt x="3457804" y="955319"/>
                </a:lnTo>
                <a:lnTo>
                  <a:pt x="3440659" y="955319"/>
                </a:lnTo>
                <a:lnTo>
                  <a:pt x="3440659" y="972122"/>
                </a:lnTo>
                <a:lnTo>
                  <a:pt x="3423857" y="972122"/>
                </a:lnTo>
                <a:lnTo>
                  <a:pt x="3423857" y="989267"/>
                </a:lnTo>
                <a:lnTo>
                  <a:pt x="3440659" y="989267"/>
                </a:lnTo>
                <a:lnTo>
                  <a:pt x="3440659" y="1006069"/>
                </a:lnTo>
                <a:close/>
                <a:moveTo>
                  <a:pt x="3579533" y="1001611"/>
                </a:moveTo>
                <a:lnTo>
                  <a:pt x="3593249" y="1001611"/>
                </a:lnTo>
                <a:lnTo>
                  <a:pt x="3593249" y="987552"/>
                </a:lnTo>
                <a:lnTo>
                  <a:pt x="3607308" y="987552"/>
                </a:lnTo>
                <a:lnTo>
                  <a:pt x="3607308" y="973836"/>
                </a:lnTo>
                <a:lnTo>
                  <a:pt x="3593249" y="973836"/>
                </a:lnTo>
                <a:lnTo>
                  <a:pt x="3593249" y="959777"/>
                </a:lnTo>
                <a:lnTo>
                  <a:pt x="3579533" y="959777"/>
                </a:lnTo>
                <a:lnTo>
                  <a:pt x="3579533" y="973836"/>
                </a:lnTo>
                <a:lnTo>
                  <a:pt x="3565474" y="973836"/>
                </a:lnTo>
                <a:lnTo>
                  <a:pt x="3565474" y="987552"/>
                </a:lnTo>
                <a:lnTo>
                  <a:pt x="3579533" y="987552"/>
                </a:lnTo>
                <a:lnTo>
                  <a:pt x="3579533" y="1001611"/>
                </a:lnTo>
                <a:close/>
                <a:moveTo>
                  <a:pt x="3368307" y="1903781"/>
                </a:moveTo>
                <a:lnTo>
                  <a:pt x="3368307" y="1928470"/>
                </a:lnTo>
                <a:lnTo>
                  <a:pt x="3343618" y="1928470"/>
                </a:lnTo>
                <a:lnTo>
                  <a:pt x="3343618" y="1953158"/>
                </a:lnTo>
                <a:lnTo>
                  <a:pt x="3368307" y="1953158"/>
                </a:lnTo>
                <a:lnTo>
                  <a:pt x="3368307" y="1977847"/>
                </a:lnTo>
                <a:lnTo>
                  <a:pt x="3392996" y="1977847"/>
                </a:lnTo>
                <a:lnTo>
                  <a:pt x="3392996" y="1953158"/>
                </a:lnTo>
                <a:lnTo>
                  <a:pt x="3417685" y="1953158"/>
                </a:lnTo>
                <a:lnTo>
                  <a:pt x="3417685" y="1928470"/>
                </a:lnTo>
                <a:lnTo>
                  <a:pt x="3392996" y="1928470"/>
                </a:lnTo>
                <a:lnTo>
                  <a:pt x="3392996" y="1903781"/>
                </a:lnTo>
                <a:lnTo>
                  <a:pt x="3368307" y="1903781"/>
                </a:lnTo>
                <a:close/>
                <a:moveTo>
                  <a:pt x="3716693" y="1275931"/>
                </a:moveTo>
                <a:lnTo>
                  <a:pt x="3730409" y="1275931"/>
                </a:lnTo>
                <a:lnTo>
                  <a:pt x="3730409" y="1261872"/>
                </a:lnTo>
                <a:lnTo>
                  <a:pt x="3744468" y="1261872"/>
                </a:lnTo>
                <a:lnTo>
                  <a:pt x="3744468" y="1248156"/>
                </a:lnTo>
                <a:lnTo>
                  <a:pt x="3730409" y="1248156"/>
                </a:lnTo>
                <a:lnTo>
                  <a:pt x="3730409" y="1234097"/>
                </a:lnTo>
                <a:lnTo>
                  <a:pt x="3716693" y="1234097"/>
                </a:lnTo>
                <a:lnTo>
                  <a:pt x="3716693" y="1248156"/>
                </a:lnTo>
                <a:lnTo>
                  <a:pt x="3702634" y="1248156"/>
                </a:lnTo>
                <a:lnTo>
                  <a:pt x="3702634" y="1261872"/>
                </a:lnTo>
                <a:lnTo>
                  <a:pt x="3716693" y="1261872"/>
                </a:lnTo>
                <a:lnTo>
                  <a:pt x="3716693" y="1275931"/>
                </a:lnTo>
                <a:close/>
                <a:moveTo>
                  <a:pt x="3784588" y="1688783"/>
                </a:moveTo>
                <a:lnTo>
                  <a:pt x="3799675" y="1688783"/>
                </a:lnTo>
                <a:lnTo>
                  <a:pt x="3799675" y="1674038"/>
                </a:lnTo>
                <a:lnTo>
                  <a:pt x="3814420" y="1674038"/>
                </a:lnTo>
                <a:lnTo>
                  <a:pt x="3814420" y="1658950"/>
                </a:lnTo>
                <a:lnTo>
                  <a:pt x="3799675" y="1658950"/>
                </a:lnTo>
                <a:lnTo>
                  <a:pt x="3799675" y="1644206"/>
                </a:lnTo>
                <a:lnTo>
                  <a:pt x="3784588" y="1644206"/>
                </a:lnTo>
                <a:lnTo>
                  <a:pt x="3784588" y="1658950"/>
                </a:lnTo>
                <a:lnTo>
                  <a:pt x="3769843" y="1658950"/>
                </a:lnTo>
                <a:lnTo>
                  <a:pt x="3769843" y="1674038"/>
                </a:lnTo>
                <a:lnTo>
                  <a:pt x="3784588" y="1674038"/>
                </a:lnTo>
                <a:lnTo>
                  <a:pt x="3784588" y="1688783"/>
                </a:lnTo>
                <a:close/>
                <a:moveTo>
                  <a:pt x="3854539" y="1548194"/>
                </a:moveTo>
                <a:lnTo>
                  <a:pt x="3866884" y="1548194"/>
                </a:lnTo>
                <a:lnTo>
                  <a:pt x="3866884" y="1535506"/>
                </a:lnTo>
                <a:lnTo>
                  <a:pt x="3879571" y="1535506"/>
                </a:lnTo>
                <a:lnTo>
                  <a:pt x="3879571" y="1523162"/>
                </a:lnTo>
                <a:lnTo>
                  <a:pt x="3866884" y="1523162"/>
                </a:lnTo>
                <a:lnTo>
                  <a:pt x="3866884" y="1510475"/>
                </a:lnTo>
                <a:lnTo>
                  <a:pt x="3854539" y="1510475"/>
                </a:lnTo>
                <a:lnTo>
                  <a:pt x="3854539" y="1523162"/>
                </a:lnTo>
                <a:lnTo>
                  <a:pt x="3841852" y="1523162"/>
                </a:lnTo>
                <a:lnTo>
                  <a:pt x="3841852" y="1535506"/>
                </a:lnTo>
                <a:lnTo>
                  <a:pt x="3854539" y="1535506"/>
                </a:lnTo>
                <a:lnTo>
                  <a:pt x="3854539" y="1548194"/>
                </a:lnTo>
                <a:close/>
                <a:moveTo>
                  <a:pt x="2091690" y="3217774"/>
                </a:moveTo>
                <a:lnTo>
                  <a:pt x="2091690" y="3189313"/>
                </a:lnTo>
                <a:lnTo>
                  <a:pt x="2120151" y="3189313"/>
                </a:lnTo>
                <a:lnTo>
                  <a:pt x="2120151" y="3161195"/>
                </a:lnTo>
                <a:lnTo>
                  <a:pt x="2091690" y="3161195"/>
                </a:lnTo>
                <a:lnTo>
                  <a:pt x="2091690" y="3132734"/>
                </a:lnTo>
                <a:lnTo>
                  <a:pt x="2063572" y="3132734"/>
                </a:lnTo>
                <a:lnTo>
                  <a:pt x="2063572" y="3161195"/>
                </a:lnTo>
                <a:lnTo>
                  <a:pt x="2035111" y="3161195"/>
                </a:lnTo>
                <a:lnTo>
                  <a:pt x="2035111" y="3189313"/>
                </a:lnTo>
                <a:lnTo>
                  <a:pt x="2063572" y="3189313"/>
                </a:lnTo>
                <a:lnTo>
                  <a:pt x="2063572" y="3217774"/>
                </a:lnTo>
                <a:lnTo>
                  <a:pt x="2091690" y="3217774"/>
                </a:lnTo>
                <a:close/>
                <a:moveTo>
                  <a:pt x="3645713" y="1693926"/>
                </a:moveTo>
                <a:lnTo>
                  <a:pt x="3664229" y="1693926"/>
                </a:lnTo>
                <a:lnTo>
                  <a:pt x="3664229" y="1675752"/>
                </a:lnTo>
                <a:lnTo>
                  <a:pt x="3682403" y="1675752"/>
                </a:lnTo>
                <a:lnTo>
                  <a:pt x="3682403" y="1657236"/>
                </a:lnTo>
                <a:lnTo>
                  <a:pt x="3664229" y="1657236"/>
                </a:lnTo>
                <a:lnTo>
                  <a:pt x="3664229" y="1639062"/>
                </a:lnTo>
                <a:lnTo>
                  <a:pt x="3645713" y="1639062"/>
                </a:lnTo>
                <a:lnTo>
                  <a:pt x="3645713" y="1657236"/>
                </a:lnTo>
                <a:lnTo>
                  <a:pt x="3627539" y="1657236"/>
                </a:lnTo>
                <a:lnTo>
                  <a:pt x="3627539" y="1675752"/>
                </a:lnTo>
                <a:lnTo>
                  <a:pt x="3645713" y="1675752"/>
                </a:lnTo>
                <a:lnTo>
                  <a:pt x="3645713" y="1693926"/>
                </a:lnTo>
                <a:close/>
                <a:moveTo>
                  <a:pt x="3646742" y="1417206"/>
                </a:moveTo>
                <a:lnTo>
                  <a:pt x="3663201" y="1417206"/>
                </a:lnTo>
                <a:lnTo>
                  <a:pt x="3663201" y="1400404"/>
                </a:lnTo>
                <a:lnTo>
                  <a:pt x="3680003" y="1400404"/>
                </a:lnTo>
                <a:lnTo>
                  <a:pt x="3680003" y="1383944"/>
                </a:lnTo>
                <a:lnTo>
                  <a:pt x="3663201" y="1383944"/>
                </a:lnTo>
                <a:lnTo>
                  <a:pt x="3663201" y="1367142"/>
                </a:lnTo>
                <a:lnTo>
                  <a:pt x="3646742" y="1367142"/>
                </a:lnTo>
                <a:lnTo>
                  <a:pt x="3646742" y="1383944"/>
                </a:lnTo>
                <a:lnTo>
                  <a:pt x="3629939" y="1383944"/>
                </a:lnTo>
                <a:lnTo>
                  <a:pt x="3629939" y="1400404"/>
                </a:lnTo>
                <a:lnTo>
                  <a:pt x="3646742" y="1400404"/>
                </a:lnTo>
                <a:lnTo>
                  <a:pt x="3646742" y="1417206"/>
                </a:lnTo>
                <a:close/>
                <a:moveTo>
                  <a:pt x="3715664" y="1552994"/>
                </a:moveTo>
                <a:lnTo>
                  <a:pt x="3731438" y="1552994"/>
                </a:lnTo>
                <a:lnTo>
                  <a:pt x="3731438" y="1537221"/>
                </a:lnTo>
                <a:lnTo>
                  <a:pt x="3747211" y="1537221"/>
                </a:lnTo>
                <a:lnTo>
                  <a:pt x="3747211" y="1521447"/>
                </a:lnTo>
                <a:lnTo>
                  <a:pt x="3731438" y="1521447"/>
                </a:lnTo>
                <a:lnTo>
                  <a:pt x="3731438" y="1505674"/>
                </a:lnTo>
                <a:lnTo>
                  <a:pt x="3715664" y="1505674"/>
                </a:lnTo>
                <a:lnTo>
                  <a:pt x="3715664" y="1521447"/>
                </a:lnTo>
                <a:lnTo>
                  <a:pt x="3699891" y="1521447"/>
                </a:lnTo>
                <a:lnTo>
                  <a:pt x="3699891" y="1537221"/>
                </a:lnTo>
                <a:lnTo>
                  <a:pt x="3715664" y="1537221"/>
                </a:lnTo>
                <a:lnTo>
                  <a:pt x="3715664" y="1552994"/>
                </a:lnTo>
                <a:close/>
                <a:moveTo>
                  <a:pt x="3647770" y="1139114"/>
                </a:moveTo>
                <a:lnTo>
                  <a:pt x="3662172" y="1139114"/>
                </a:lnTo>
                <a:lnTo>
                  <a:pt x="3662172" y="1125055"/>
                </a:lnTo>
                <a:lnTo>
                  <a:pt x="3676231" y="1125055"/>
                </a:lnTo>
                <a:lnTo>
                  <a:pt x="3676231" y="1110653"/>
                </a:lnTo>
                <a:lnTo>
                  <a:pt x="3662172" y="1110653"/>
                </a:lnTo>
                <a:lnTo>
                  <a:pt x="3662172" y="1096594"/>
                </a:lnTo>
                <a:lnTo>
                  <a:pt x="3647770" y="1096594"/>
                </a:lnTo>
                <a:lnTo>
                  <a:pt x="3647770" y="1110653"/>
                </a:lnTo>
                <a:lnTo>
                  <a:pt x="3633712" y="1110653"/>
                </a:lnTo>
                <a:lnTo>
                  <a:pt x="3633712" y="1125055"/>
                </a:lnTo>
                <a:lnTo>
                  <a:pt x="3647770" y="1125055"/>
                </a:lnTo>
                <a:lnTo>
                  <a:pt x="3647770" y="1139114"/>
                </a:lnTo>
                <a:close/>
                <a:moveTo>
                  <a:pt x="3785273" y="1412405"/>
                </a:moveTo>
                <a:lnTo>
                  <a:pt x="3798989" y="1412405"/>
                </a:lnTo>
                <a:lnTo>
                  <a:pt x="3798989" y="1399032"/>
                </a:lnTo>
                <a:lnTo>
                  <a:pt x="3812362" y="1399032"/>
                </a:lnTo>
                <a:lnTo>
                  <a:pt x="3812362" y="1385316"/>
                </a:lnTo>
                <a:lnTo>
                  <a:pt x="3798989" y="1385316"/>
                </a:lnTo>
                <a:lnTo>
                  <a:pt x="3798989" y="1371943"/>
                </a:lnTo>
                <a:lnTo>
                  <a:pt x="3785273" y="1371943"/>
                </a:lnTo>
                <a:lnTo>
                  <a:pt x="3785273" y="1385316"/>
                </a:lnTo>
                <a:lnTo>
                  <a:pt x="3771900" y="1385316"/>
                </a:lnTo>
                <a:lnTo>
                  <a:pt x="3771900" y="1399032"/>
                </a:lnTo>
                <a:lnTo>
                  <a:pt x="3785273" y="1399032"/>
                </a:lnTo>
                <a:lnTo>
                  <a:pt x="3785273" y="1412405"/>
                </a:lnTo>
                <a:close/>
                <a:moveTo>
                  <a:pt x="2571750" y="3080271"/>
                </a:moveTo>
                <a:lnTo>
                  <a:pt x="2571750" y="3052153"/>
                </a:lnTo>
                <a:lnTo>
                  <a:pt x="2599868" y="3052153"/>
                </a:lnTo>
                <a:lnTo>
                  <a:pt x="2599868" y="3024035"/>
                </a:lnTo>
                <a:lnTo>
                  <a:pt x="2571750" y="3024035"/>
                </a:lnTo>
                <a:lnTo>
                  <a:pt x="2571750" y="2995917"/>
                </a:lnTo>
                <a:lnTo>
                  <a:pt x="2543632" y="2995917"/>
                </a:lnTo>
                <a:lnTo>
                  <a:pt x="2543632" y="3024035"/>
                </a:lnTo>
                <a:lnTo>
                  <a:pt x="2515514" y="3024035"/>
                </a:lnTo>
                <a:lnTo>
                  <a:pt x="2515514" y="3052153"/>
                </a:lnTo>
                <a:lnTo>
                  <a:pt x="2543632" y="3052153"/>
                </a:lnTo>
                <a:lnTo>
                  <a:pt x="2543632" y="3080271"/>
                </a:lnTo>
                <a:lnTo>
                  <a:pt x="2571750" y="3080271"/>
                </a:lnTo>
                <a:close/>
                <a:moveTo>
                  <a:pt x="2502142" y="3214688"/>
                </a:moveTo>
                <a:lnTo>
                  <a:pt x="2502142" y="3188284"/>
                </a:lnTo>
                <a:lnTo>
                  <a:pt x="2528545" y="3188284"/>
                </a:lnTo>
                <a:lnTo>
                  <a:pt x="2528545" y="3162224"/>
                </a:lnTo>
                <a:lnTo>
                  <a:pt x="2502142" y="3162224"/>
                </a:lnTo>
                <a:lnTo>
                  <a:pt x="2502142" y="3135821"/>
                </a:lnTo>
                <a:lnTo>
                  <a:pt x="2476081" y="3135821"/>
                </a:lnTo>
                <a:lnTo>
                  <a:pt x="2476081" y="3162224"/>
                </a:lnTo>
                <a:lnTo>
                  <a:pt x="2449678" y="3162224"/>
                </a:lnTo>
                <a:lnTo>
                  <a:pt x="2449678" y="3188284"/>
                </a:lnTo>
                <a:lnTo>
                  <a:pt x="2476081" y="3188284"/>
                </a:lnTo>
                <a:lnTo>
                  <a:pt x="2476081" y="3214688"/>
                </a:lnTo>
                <a:lnTo>
                  <a:pt x="2502142" y="3214688"/>
                </a:lnTo>
                <a:close/>
                <a:moveTo>
                  <a:pt x="2638958" y="3213316"/>
                </a:moveTo>
                <a:lnTo>
                  <a:pt x="2638958" y="3187941"/>
                </a:lnTo>
                <a:lnTo>
                  <a:pt x="2664333" y="3187941"/>
                </a:lnTo>
                <a:lnTo>
                  <a:pt x="2664333" y="3162567"/>
                </a:lnTo>
                <a:lnTo>
                  <a:pt x="2638958" y="3162567"/>
                </a:lnTo>
                <a:lnTo>
                  <a:pt x="2638958" y="3137192"/>
                </a:lnTo>
                <a:lnTo>
                  <a:pt x="2613584" y="3137192"/>
                </a:lnTo>
                <a:lnTo>
                  <a:pt x="2613584" y="3162567"/>
                </a:lnTo>
                <a:lnTo>
                  <a:pt x="2588209" y="3162567"/>
                </a:lnTo>
                <a:lnTo>
                  <a:pt x="2588209" y="3187941"/>
                </a:lnTo>
                <a:lnTo>
                  <a:pt x="2613584" y="3187941"/>
                </a:lnTo>
                <a:lnTo>
                  <a:pt x="2613584" y="3213316"/>
                </a:lnTo>
                <a:lnTo>
                  <a:pt x="2638958" y="3213316"/>
                </a:lnTo>
                <a:close/>
                <a:moveTo>
                  <a:pt x="2432876" y="3349104"/>
                </a:moveTo>
                <a:lnTo>
                  <a:pt x="2432876" y="3324758"/>
                </a:lnTo>
                <a:lnTo>
                  <a:pt x="2457221" y="3324758"/>
                </a:lnTo>
                <a:lnTo>
                  <a:pt x="2457221" y="3300070"/>
                </a:lnTo>
                <a:lnTo>
                  <a:pt x="2432876" y="3300070"/>
                </a:lnTo>
                <a:lnTo>
                  <a:pt x="2432876" y="3275724"/>
                </a:lnTo>
                <a:lnTo>
                  <a:pt x="2408187" y="3275724"/>
                </a:lnTo>
                <a:lnTo>
                  <a:pt x="2408187" y="3300070"/>
                </a:lnTo>
                <a:lnTo>
                  <a:pt x="2383841" y="3300070"/>
                </a:lnTo>
                <a:lnTo>
                  <a:pt x="2383841" y="3324758"/>
                </a:lnTo>
                <a:lnTo>
                  <a:pt x="2408187" y="3324758"/>
                </a:lnTo>
                <a:lnTo>
                  <a:pt x="2408187" y="3349104"/>
                </a:lnTo>
                <a:lnTo>
                  <a:pt x="2432876" y="3349104"/>
                </a:lnTo>
                <a:close/>
                <a:moveTo>
                  <a:pt x="2708224" y="3078213"/>
                </a:moveTo>
                <a:lnTo>
                  <a:pt x="2708224" y="3051467"/>
                </a:lnTo>
                <a:lnTo>
                  <a:pt x="2734970" y="3051467"/>
                </a:lnTo>
                <a:lnTo>
                  <a:pt x="2734970" y="3024721"/>
                </a:lnTo>
                <a:lnTo>
                  <a:pt x="2708224" y="3024721"/>
                </a:lnTo>
                <a:lnTo>
                  <a:pt x="2708224" y="2997975"/>
                </a:lnTo>
                <a:lnTo>
                  <a:pt x="2681478" y="2997975"/>
                </a:lnTo>
                <a:lnTo>
                  <a:pt x="2681478" y="3024721"/>
                </a:lnTo>
                <a:lnTo>
                  <a:pt x="2654732" y="3024721"/>
                </a:lnTo>
                <a:lnTo>
                  <a:pt x="2654732" y="3051467"/>
                </a:lnTo>
                <a:lnTo>
                  <a:pt x="2681478" y="3051467"/>
                </a:lnTo>
                <a:lnTo>
                  <a:pt x="2681478" y="3078213"/>
                </a:lnTo>
                <a:lnTo>
                  <a:pt x="2708224" y="3078213"/>
                </a:lnTo>
                <a:close/>
                <a:moveTo>
                  <a:pt x="2365667" y="3216402"/>
                </a:moveTo>
                <a:lnTo>
                  <a:pt x="2365667" y="3188970"/>
                </a:lnTo>
                <a:lnTo>
                  <a:pt x="2393099" y="3188970"/>
                </a:lnTo>
                <a:lnTo>
                  <a:pt x="2393099" y="3161538"/>
                </a:lnTo>
                <a:lnTo>
                  <a:pt x="2365667" y="3161538"/>
                </a:lnTo>
                <a:lnTo>
                  <a:pt x="2365667" y="3134106"/>
                </a:lnTo>
                <a:lnTo>
                  <a:pt x="2338235" y="3134106"/>
                </a:lnTo>
                <a:lnTo>
                  <a:pt x="2338235" y="3161538"/>
                </a:lnTo>
                <a:lnTo>
                  <a:pt x="2310803" y="3161538"/>
                </a:lnTo>
                <a:lnTo>
                  <a:pt x="2310803" y="3188970"/>
                </a:lnTo>
                <a:lnTo>
                  <a:pt x="2338235" y="3188970"/>
                </a:lnTo>
                <a:lnTo>
                  <a:pt x="2338235" y="3216402"/>
                </a:lnTo>
                <a:lnTo>
                  <a:pt x="2365667" y="3216402"/>
                </a:lnTo>
                <a:close/>
                <a:moveTo>
                  <a:pt x="2159242" y="3351162"/>
                </a:moveTo>
                <a:lnTo>
                  <a:pt x="2159242" y="3325444"/>
                </a:lnTo>
                <a:lnTo>
                  <a:pt x="2184959" y="3325444"/>
                </a:lnTo>
                <a:lnTo>
                  <a:pt x="2184959" y="3299384"/>
                </a:lnTo>
                <a:lnTo>
                  <a:pt x="2159242" y="3299384"/>
                </a:lnTo>
                <a:lnTo>
                  <a:pt x="2159242" y="3273666"/>
                </a:lnTo>
                <a:lnTo>
                  <a:pt x="2133181" y="3273666"/>
                </a:lnTo>
                <a:lnTo>
                  <a:pt x="2133181" y="3299384"/>
                </a:lnTo>
                <a:lnTo>
                  <a:pt x="2107463" y="3299384"/>
                </a:lnTo>
                <a:lnTo>
                  <a:pt x="2107463" y="3325444"/>
                </a:lnTo>
                <a:lnTo>
                  <a:pt x="2133181" y="3325444"/>
                </a:lnTo>
                <a:lnTo>
                  <a:pt x="2133181" y="3351162"/>
                </a:lnTo>
                <a:lnTo>
                  <a:pt x="2159242" y="3351162"/>
                </a:lnTo>
                <a:close/>
                <a:moveTo>
                  <a:pt x="2228850" y="3217088"/>
                </a:moveTo>
                <a:lnTo>
                  <a:pt x="2228850" y="3189313"/>
                </a:lnTo>
                <a:lnTo>
                  <a:pt x="2256625" y="3189313"/>
                </a:lnTo>
                <a:lnTo>
                  <a:pt x="2256625" y="3161195"/>
                </a:lnTo>
                <a:lnTo>
                  <a:pt x="2228850" y="3161195"/>
                </a:lnTo>
                <a:lnTo>
                  <a:pt x="2228850" y="3133420"/>
                </a:lnTo>
                <a:lnTo>
                  <a:pt x="2200732" y="3133420"/>
                </a:lnTo>
                <a:lnTo>
                  <a:pt x="2200732" y="3161195"/>
                </a:lnTo>
                <a:lnTo>
                  <a:pt x="2172958" y="3161195"/>
                </a:lnTo>
                <a:lnTo>
                  <a:pt x="2172958" y="3189313"/>
                </a:lnTo>
                <a:lnTo>
                  <a:pt x="2200732" y="3189313"/>
                </a:lnTo>
                <a:lnTo>
                  <a:pt x="2200732" y="3217088"/>
                </a:lnTo>
                <a:lnTo>
                  <a:pt x="2228850" y="3217088"/>
                </a:lnTo>
                <a:close/>
                <a:moveTo>
                  <a:pt x="2296058" y="3350476"/>
                </a:moveTo>
                <a:lnTo>
                  <a:pt x="2296058" y="3325101"/>
                </a:lnTo>
                <a:lnTo>
                  <a:pt x="2321433" y="3325101"/>
                </a:lnTo>
                <a:lnTo>
                  <a:pt x="2321433" y="3299727"/>
                </a:lnTo>
                <a:lnTo>
                  <a:pt x="2296058" y="3299727"/>
                </a:lnTo>
                <a:lnTo>
                  <a:pt x="2296058" y="3274352"/>
                </a:lnTo>
                <a:lnTo>
                  <a:pt x="2270684" y="3274352"/>
                </a:lnTo>
                <a:lnTo>
                  <a:pt x="2270684" y="3299727"/>
                </a:lnTo>
                <a:lnTo>
                  <a:pt x="2245309" y="3299727"/>
                </a:lnTo>
                <a:lnTo>
                  <a:pt x="2245309" y="3325101"/>
                </a:lnTo>
                <a:lnTo>
                  <a:pt x="2270684" y="3325101"/>
                </a:lnTo>
                <a:lnTo>
                  <a:pt x="2270684" y="3350476"/>
                </a:lnTo>
                <a:lnTo>
                  <a:pt x="2296058" y="3350476"/>
                </a:lnTo>
                <a:close/>
                <a:moveTo>
                  <a:pt x="2844698" y="3076156"/>
                </a:moveTo>
                <a:lnTo>
                  <a:pt x="2844698" y="3050781"/>
                </a:lnTo>
                <a:lnTo>
                  <a:pt x="2870073" y="3050781"/>
                </a:lnTo>
                <a:lnTo>
                  <a:pt x="2870073" y="3025407"/>
                </a:lnTo>
                <a:lnTo>
                  <a:pt x="2844698" y="3025407"/>
                </a:lnTo>
                <a:lnTo>
                  <a:pt x="2844698" y="3000032"/>
                </a:lnTo>
                <a:lnTo>
                  <a:pt x="2819324" y="3000032"/>
                </a:lnTo>
                <a:lnTo>
                  <a:pt x="2819324" y="3025407"/>
                </a:lnTo>
                <a:lnTo>
                  <a:pt x="2793949" y="3025407"/>
                </a:lnTo>
                <a:lnTo>
                  <a:pt x="2793949" y="3050781"/>
                </a:lnTo>
                <a:lnTo>
                  <a:pt x="2819324" y="3050781"/>
                </a:lnTo>
                <a:lnTo>
                  <a:pt x="2819324" y="3076156"/>
                </a:lnTo>
                <a:lnTo>
                  <a:pt x="2844698" y="3076156"/>
                </a:lnTo>
                <a:close/>
                <a:moveTo>
                  <a:pt x="3256178" y="2527516"/>
                </a:moveTo>
                <a:lnTo>
                  <a:pt x="3256178" y="2502141"/>
                </a:lnTo>
                <a:lnTo>
                  <a:pt x="3281553" y="2502141"/>
                </a:lnTo>
                <a:lnTo>
                  <a:pt x="3281553" y="2476767"/>
                </a:lnTo>
                <a:lnTo>
                  <a:pt x="3256178" y="2476767"/>
                </a:lnTo>
                <a:lnTo>
                  <a:pt x="3256178" y="2451392"/>
                </a:lnTo>
                <a:lnTo>
                  <a:pt x="3230804" y="2451392"/>
                </a:lnTo>
                <a:lnTo>
                  <a:pt x="3230804" y="2476767"/>
                </a:lnTo>
                <a:lnTo>
                  <a:pt x="3205429" y="2476767"/>
                </a:lnTo>
                <a:lnTo>
                  <a:pt x="3205429" y="2502141"/>
                </a:lnTo>
                <a:lnTo>
                  <a:pt x="3230804" y="2502141"/>
                </a:lnTo>
                <a:lnTo>
                  <a:pt x="3230804" y="2527516"/>
                </a:lnTo>
                <a:lnTo>
                  <a:pt x="3256178" y="2527516"/>
                </a:lnTo>
                <a:close/>
                <a:moveTo>
                  <a:pt x="3187598" y="2664676"/>
                </a:moveTo>
                <a:lnTo>
                  <a:pt x="3187598" y="2639301"/>
                </a:lnTo>
                <a:lnTo>
                  <a:pt x="3212973" y="2639301"/>
                </a:lnTo>
                <a:lnTo>
                  <a:pt x="3212973" y="2613927"/>
                </a:lnTo>
                <a:lnTo>
                  <a:pt x="3187598" y="2613927"/>
                </a:lnTo>
                <a:lnTo>
                  <a:pt x="3187598" y="2588552"/>
                </a:lnTo>
                <a:lnTo>
                  <a:pt x="3162224" y="2588552"/>
                </a:lnTo>
                <a:lnTo>
                  <a:pt x="3162224" y="2613927"/>
                </a:lnTo>
                <a:lnTo>
                  <a:pt x="3136849" y="2613927"/>
                </a:lnTo>
                <a:lnTo>
                  <a:pt x="3136849" y="2639301"/>
                </a:lnTo>
                <a:lnTo>
                  <a:pt x="3162224" y="2639301"/>
                </a:lnTo>
                <a:lnTo>
                  <a:pt x="3162224" y="2664676"/>
                </a:lnTo>
                <a:lnTo>
                  <a:pt x="3187598" y="2664676"/>
                </a:lnTo>
                <a:close/>
                <a:moveTo>
                  <a:pt x="3324416" y="2389670"/>
                </a:moveTo>
                <a:lnTo>
                  <a:pt x="3324416" y="2364638"/>
                </a:lnTo>
                <a:lnTo>
                  <a:pt x="3349447" y="2364638"/>
                </a:lnTo>
                <a:lnTo>
                  <a:pt x="3349447" y="2339950"/>
                </a:lnTo>
                <a:lnTo>
                  <a:pt x="3324416" y="2339950"/>
                </a:lnTo>
                <a:lnTo>
                  <a:pt x="3324416" y="2314918"/>
                </a:lnTo>
                <a:lnTo>
                  <a:pt x="3299727" y="2314918"/>
                </a:lnTo>
                <a:lnTo>
                  <a:pt x="3299727" y="2339950"/>
                </a:lnTo>
                <a:lnTo>
                  <a:pt x="3274695" y="2339950"/>
                </a:lnTo>
                <a:lnTo>
                  <a:pt x="3274695" y="2364638"/>
                </a:lnTo>
                <a:lnTo>
                  <a:pt x="3299727" y="2364638"/>
                </a:lnTo>
                <a:lnTo>
                  <a:pt x="3299727" y="2389670"/>
                </a:lnTo>
                <a:lnTo>
                  <a:pt x="3324416" y="2389670"/>
                </a:lnTo>
                <a:close/>
                <a:moveTo>
                  <a:pt x="3118676" y="2801150"/>
                </a:moveTo>
                <a:lnTo>
                  <a:pt x="3118676" y="2776118"/>
                </a:lnTo>
                <a:lnTo>
                  <a:pt x="3143707" y="2776118"/>
                </a:lnTo>
                <a:lnTo>
                  <a:pt x="3143707" y="2751430"/>
                </a:lnTo>
                <a:lnTo>
                  <a:pt x="3118676" y="2751430"/>
                </a:lnTo>
                <a:lnTo>
                  <a:pt x="3118676" y="2726398"/>
                </a:lnTo>
                <a:lnTo>
                  <a:pt x="3093987" y="2726398"/>
                </a:lnTo>
                <a:lnTo>
                  <a:pt x="3093987" y="2751430"/>
                </a:lnTo>
                <a:lnTo>
                  <a:pt x="3068955" y="2751430"/>
                </a:lnTo>
                <a:lnTo>
                  <a:pt x="3068955" y="2776118"/>
                </a:lnTo>
                <a:lnTo>
                  <a:pt x="3093987" y="2776118"/>
                </a:lnTo>
                <a:lnTo>
                  <a:pt x="3093987" y="2801150"/>
                </a:lnTo>
                <a:lnTo>
                  <a:pt x="3118676" y="2801150"/>
                </a:lnTo>
                <a:close/>
                <a:moveTo>
                  <a:pt x="2913622" y="2940368"/>
                </a:moveTo>
                <a:lnTo>
                  <a:pt x="2913622" y="2913964"/>
                </a:lnTo>
                <a:lnTo>
                  <a:pt x="2940025" y="2913964"/>
                </a:lnTo>
                <a:lnTo>
                  <a:pt x="2940025" y="2887904"/>
                </a:lnTo>
                <a:lnTo>
                  <a:pt x="2913622" y="2887904"/>
                </a:lnTo>
                <a:lnTo>
                  <a:pt x="2913622" y="2861501"/>
                </a:lnTo>
                <a:lnTo>
                  <a:pt x="2887561" y="2861501"/>
                </a:lnTo>
                <a:lnTo>
                  <a:pt x="2887561" y="2887904"/>
                </a:lnTo>
                <a:lnTo>
                  <a:pt x="2861158" y="2887904"/>
                </a:lnTo>
                <a:lnTo>
                  <a:pt x="2861158" y="2913964"/>
                </a:lnTo>
                <a:lnTo>
                  <a:pt x="2887561" y="2913964"/>
                </a:lnTo>
                <a:lnTo>
                  <a:pt x="2887561" y="2940368"/>
                </a:lnTo>
                <a:lnTo>
                  <a:pt x="2913622" y="2940368"/>
                </a:lnTo>
                <a:close/>
                <a:moveTo>
                  <a:pt x="3050096" y="2937624"/>
                </a:moveTo>
                <a:lnTo>
                  <a:pt x="3050096" y="2913278"/>
                </a:lnTo>
                <a:lnTo>
                  <a:pt x="3074441" y="2913278"/>
                </a:lnTo>
                <a:lnTo>
                  <a:pt x="3074441" y="2888590"/>
                </a:lnTo>
                <a:lnTo>
                  <a:pt x="3050096" y="2888590"/>
                </a:lnTo>
                <a:lnTo>
                  <a:pt x="3050096" y="2864244"/>
                </a:lnTo>
                <a:lnTo>
                  <a:pt x="3025407" y="2864244"/>
                </a:lnTo>
                <a:lnTo>
                  <a:pt x="3025407" y="2888590"/>
                </a:lnTo>
                <a:lnTo>
                  <a:pt x="3001061" y="2888590"/>
                </a:lnTo>
                <a:lnTo>
                  <a:pt x="3001061" y="2913278"/>
                </a:lnTo>
                <a:lnTo>
                  <a:pt x="3025407" y="2913278"/>
                </a:lnTo>
                <a:lnTo>
                  <a:pt x="3025407" y="2937624"/>
                </a:lnTo>
                <a:lnTo>
                  <a:pt x="3050096" y="2937624"/>
                </a:lnTo>
                <a:close/>
                <a:moveTo>
                  <a:pt x="3392653" y="2251481"/>
                </a:moveTo>
                <a:lnTo>
                  <a:pt x="3392653" y="2227136"/>
                </a:lnTo>
                <a:lnTo>
                  <a:pt x="3416999" y="2227136"/>
                </a:lnTo>
                <a:lnTo>
                  <a:pt x="3416999" y="2203133"/>
                </a:lnTo>
                <a:lnTo>
                  <a:pt x="3392653" y="2203133"/>
                </a:lnTo>
                <a:lnTo>
                  <a:pt x="3392653" y="2178787"/>
                </a:lnTo>
                <a:lnTo>
                  <a:pt x="3368650" y="2178787"/>
                </a:lnTo>
                <a:lnTo>
                  <a:pt x="3368650" y="2203133"/>
                </a:lnTo>
                <a:lnTo>
                  <a:pt x="3344304" y="2203133"/>
                </a:lnTo>
                <a:lnTo>
                  <a:pt x="3344304" y="2227136"/>
                </a:lnTo>
                <a:lnTo>
                  <a:pt x="3368650" y="2227136"/>
                </a:lnTo>
                <a:lnTo>
                  <a:pt x="3368650" y="2251481"/>
                </a:lnTo>
                <a:lnTo>
                  <a:pt x="3392653" y="2251481"/>
                </a:lnTo>
                <a:close/>
                <a:moveTo>
                  <a:pt x="2777490" y="2943111"/>
                </a:moveTo>
                <a:lnTo>
                  <a:pt x="2777490" y="2914993"/>
                </a:lnTo>
                <a:lnTo>
                  <a:pt x="2805608" y="2914993"/>
                </a:lnTo>
                <a:lnTo>
                  <a:pt x="2805608" y="2886875"/>
                </a:lnTo>
                <a:lnTo>
                  <a:pt x="2777490" y="2886875"/>
                </a:lnTo>
                <a:lnTo>
                  <a:pt x="2777490" y="2858757"/>
                </a:lnTo>
                <a:lnTo>
                  <a:pt x="2749372" y="2858757"/>
                </a:lnTo>
                <a:lnTo>
                  <a:pt x="2749372" y="2886875"/>
                </a:lnTo>
                <a:lnTo>
                  <a:pt x="2721254" y="2886875"/>
                </a:lnTo>
                <a:lnTo>
                  <a:pt x="2721254" y="2914993"/>
                </a:lnTo>
                <a:lnTo>
                  <a:pt x="2749372" y="2914993"/>
                </a:lnTo>
                <a:lnTo>
                  <a:pt x="2749372" y="2943111"/>
                </a:lnTo>
                <a:lnTo>
                  <a:pt x="2777490" y="2943111"/>
                </a:lnTo>
                <a:close/>
                <a:moveTo>
                  <a:pt x="2982544" y="2804236"/>
                </a:moveTo>
                <a:lnTo>
                  <a:pt x="2982544" y="2777147"/>
                </a:lnTo>
                <a:lnTo>
                  <a:pt x="3009634" y="2777147"/>
                </a:lnTo>
                <a:lnTo>
                  <a:pt x="3009634" y="2750401"/>
                </a:lnTo>
                <a:lnTo>
                  <a:pt x="2982544" y="2750401"/>
                </a:lnTo>
                <a:lnTo>
                  <a:pt x="2982544" y="2723312"/>
                </a:lnTo>
                <a:lnTo>
                  <a:pt x="2955798" y="2723312"/>
                </a:lnTo>
                <a:lnTo>
                  <a:pt x="2955798" y="2750401"/>
                </a:lnTo>
                <a:lnTo>
                  <a:pt x="2928709" y="2750401"/>
                </a:lnTo>
                <a:lnTo>
                  <a:pt x="2928709" y="2777147"/>
                </a:lnTo>
                <a:lnTo>
                  <a:pt x="2955798" y="2777147"/>
                </a:lnTo>
                <a:lnTo>
                  <a:pt x="2955798" y="2804236"/>
                </a:lnTo>
                <a:lnTo>
                  <a:pt x="2982544" y="2804236"/>
                </a:lnTo>
                <a:close/>
                <a:moveTo>
                  <a:pt x="1584884" y="531152"/>
                </a:moveTo>
                <a:lnTo>
                  <a:pt x="1584884" y="556527"/>
                </a:lnTo>
                <a:lnTo>
                  <a:pt x="1559509" y="556527"/>
                </a:lnTo>
                <a:lnTo>
                  <a:pt x="1559509" y="581901"/>
                </a:lnTo>
                <a:lnTo>
                  <a:pt x="1584884" y="581901"/>
                </a:lnTo>
                <a:lnTo>
                  <a:pt x="1584884" y="607276"/>
                </a:lnTo>
                <a:lnTo>
                  <a:pt x="1610258" y="607276"/>
                </a:lnTo>
                <a:lnTo>
                  <a:pt x="1610258" y="581901"/>
                </a:lnTo>
                <a:lnTo>
                  <a:pt x="1635633" y="581901"/>
                </a:lnTo>
                <a:lnTo>
                  <a:pt x="1635633" y="556527"/>
                </a:lnTo>
                <a:lnTo>
                  <a:pt x="1610258" y="556527"/>
                </a:lnTo>
                <a:lnTo>
                  <a:pt x="1610258" y="531152"/>
                </a:lnTo>
                <a:lnTo>
                  <a:pt x="1584884" y="531152"/>
                </a:lnTo>
                <a:close/>
                <a:moveTo>
                  <a:pt x="1544764" y="2947911"/>
                </a:moveTo>
                <a:lnTo>
                  <a:pt x="1544764" y="2916707"/>
                </a:lnTo>
                <a:lnTo>
                  <a:pt x="1575968" y="2916707"/>
                </a:lnTo>
                <a:lnTo>
                  <a:pt x="1575968" y="2885161"/>
                </a:lnTo>
                <a:lnTo>
                  <a:pt x="1544764" y="2885161"/>
                </a:lnTo>
                <a:lnTo>
                  <a:pt x="1544764" y="2853957"/>
                </a:lnTo>
                <a:lnTo>
                  <a:pt x="1513218" y="2853957"/>
                </a:lnTo>
                <a:lnTo>
                  <a:pt x="1513218" y="2885161"/>
                </a:lnTo>
                <a:lnTo>
                  <a:pt x="1482014" y="2885161"/>
                </a:lnTo>
                <a:lnTo>
                  <a:pt x="1482014" y="2916707"/>
                </a:lnTo>
                <a:lnTo>
                  <a:pt x="1513218" y="2916707"/>
                </a:lnTo>
                <a:lnTo>
                  <a:pt x="1513218" y="2947911"/>
                </a:lnTo>
                <a:lnTo>
                  <a:pt x="1544764" y="2947911"/>
                </a:lnTo>
                <a:close/>
                <a:moveTo>
                  <a:pt x="1339024" y="2811094"/>
                </a:moveTo>
                <a:lnTo>
                  <a:pt x="1339024" y="2779547"/>
                </a:lnTo>
                <a:lnTo>
                  <a:pt x="1370571" y="2779547"/>
                </a:lnTo>
                <a:lnTo>
                  <a:pt x="1370571" y="2748001"/>
                </a:lnTo>
                <a:lnTo>
                  <a:pt x="1339024" y="2748001"/>
                </a:lnTo>
                <a:lnTo>
                  <a:pt x="1339024" y="2716454"/>
                </a:lnTo>
                <a:lnTo>
                  <a:pt x="1307478" y="2716454"/>
                </a:lnTo>
                <a:lnTo>
                  <a:pt x="1307478" y="2748001"/>
                </a:lnTo>
                <a:lnTo>
                  <a:pt x="1275931" y="2748001"/>
                </a:lnTo>
                <a:lnTo>
                  <a:pt x="1275931" y="2779547"/>
                </a:lnTo>
                <a:lnTo>
                  <a:pt x="1307478" y="2779547"/>
                </a:lnTo>
                <a:lnTo>
                  <a:pt x="1307478" y="2811094"/>
                </a:lnTo>
                <a:lnTo>
                  <a:pt x="1339024" y="2811094"/>
                </a:lnTo>
                <a:close/>
                <a:moveTo>
                  <a:pt x="1201179" y="2809380"/>
                </a:moveTo>
                <a:lnTo>
                  <a:pt x="1201179" y="2778862"/>
                </a:lnTo>
                <a:lnTo>
                  <a:pt x="1231697" y="2778862"/>
                </a:lnTo>
                <a:lnTo>
                  <a:pt x="1231697" y="2748686"/>
                </a:lnTo>
                <a:lnTo>
                  <a:pt x="1201179" y="2748686"/>
                </a:lnTo>
                <a:lnTo>
                  <a:pt x="1201179" y="2718168"/>
                </a:lnTo>
                <a:lnTo>
                  <a:pt x="1171003" y="2718168"/>
                </a:lnTo>
                <a:lnTo>
                  <a:pt x="1171003" y="2748686"/>
                </a:lnTo>
                <a:lnTo>
                  <a:pt x="1140485" y="2748686"/>
                </a:lnTo>
                <a:lnTo>
                  <a:pt x="1140485" y="2778862"/>
                </a:lnTo>
                <a:lnTo>
                  <a:pt x="1171003" y="2778862"/>
                </a:lnTo>
                <a:lnTo>
                  <a:pt x="1171003" y="2809380"/>
                </a:lnTo>
                <a:lnTo>
                  <a:pt x="1201179" y="2809380"/>
                </a:lnTo>
                <a:close/>
                <a:moveTo>
                  <a:pt x="1476527" y="2812123"/>
                </a:moveTo>
                <a:lnTo>
                  <a:pt x="1476527" y="2779890"/>
                </a:lnTo>
                <a:lnTo>
                  <a:pt x="1508760" y="2779890"/>
                </a:lnTo>
                <a:lnTo>
                  <a:pt x="1508760" y="2747658"/>
                </a:lnTo>
                <a:lnTo>
                  <a:pt x="1476527" y="2747658"/>
                </a:lnTo>
                <a:lnTo>
                  <a:pt x="1476527" y="2715425"/>
                </a:lnTo>
                <a:lnTo>
                  <a:pt x="1444295" y="2715425"/>
                </a:lnTo>
                <a:lnTo>
                  <a:pt x="1444295" y="2747658"/>
                </a:lnTo>
                <a:lnTo>
                  <a:pt x="1412062" y="2747658"/>
                </a:lnTo>
                <a:lnTo>
                  <a:pt x="1412062" y="2779890"/>
                </a:lnTo>
                <a:lnTo>
                  <a:pt x="1444295" y="2779890"/>
                </a:lnTo>
                <a:lnTo>
                  <a:pt x="1444295" y="2812123"/>
                </a:lnTo>
                <a:lnTo>
                  <a:pt x="1476527" y="2812123"/>
                </a:lnTo>
                <a:close/>
                <a:moveTo>
                  <a:pt x="1406919" y="2946540"/>
                </a:moveTo>
                <a:lnTo>
                  <a:pt x="1406919" y="2916022"/>
                </a:lnTo>
                <a:lnTo>
                  <a:pt x="1437437" y="2916022"/>
                </a:lnTo>
                <a:lnTo>
                  <a:pt x="1437437" y="2885846"/>
                </a:lnTo>
                <a:lnTo>
                  <a:pt x="1406919" y="2885846"/>
                </a:lnTo>
                <a:lnTo>
                  <a:pt x="1406919" y="2855328"/>
                </a:lnTo>
                <a:lnTo>
                  <a:pt x="1376743" y="2855328"/>
                </a:lnTo>
                <a:lnTo>
                  <a:pt x="1376743" y="2885846"/>
                </a:lnTo>
                <a:lnTo>
                  <a:pt x="1346225" y="2885846"/>
                </a:lnTo>
                <a:lnTo>
                  <a:pt x="1346225" y="2916022"/>
                </a:lnTo>
                <a:lnTo>
                  <a:pt x="1376743" y="2916022"/>
                </a:lnTo>
                <a:lnTo>
                  <a:pt x="1376743" y="2946540"/>
                </a:lnTo>
                <a:lnTo>
                  <a:pt x="1406919" y="2946540"/>
                </a:lnTo>
                <a:close/>
                <a:moveTo>
                  <a:pt x="1269416" y="2945168"/>
                </a:moveTo>
                <a:lnTo>
                  <a:pt x="1269416" y="2915679"/>
                </a:lnTo>
                <a:lnTo>
                  <a:pt x="1298905" y="2915679"/>
                </a:lnTo>
                <a:lnTo>
                  <a:pt x="1298905" y="2886189"/>
                </a:lnTo>
                <a:lnTo>
                  <a:pt x="1269416" y="2886189"/>
                </a:lnTo>
                <a:lnTo>
                  <a:pt x="1269416" y="2856700"/>
                </a:lnTo>
                <a:lnTo>
                  <a:pt x="1239926" y="2856700"/>
                </a:lnTo>
                <a:lnTo>
                  <a:pt x="1239926" y="2886189"/>
                </a:lnTo>
                <a:lnTo>
                  <a:pt x="1210437" y="2886189"/>
                </a:lnTo>
                <a:lnTo>
                  <a:pt x="1210437" y="2915679"/>
                </a:lnTo>
                <a:lnTo>
                  <a:pt x="1239926" y="2915679"/>
                </a:lnTo>
                <a:lnTo>
                  <a:pt x="1239926" y="2945168"/>
                </a:lnTo>
                <a:lnTo>
                  <a:pt x="1269416" y="2945168"/>
                </a:lnTo>
                <a:close/>
                <a:moveTo>
                  <a:pt x="926516" y="2534031"/>
                </a:moveTo>
                <a:lnTo>
                  <a:pt x="926516" y="2504199"/>
                </a:lnTo>
                <a:lnTo>
                  <a:pt x="956348" y="2504199"/>
                </a:lnTo>
                <a:lnTo>
                  <a:pt x="956348" y="2474709"/>
                </a:lnTo>
                <a:lnTo>
                  <a:pt x="926516" y="2474709"/>
                </a:lnTo>
                <a:lnTo>
                  <a:pt x="926516" y="2444877"/>
                </a:lnTo>
                <a:lnTo>
                  <a:pt x="897026" y="2444877"/>
                </a:lnTo>
                <a:lnTo>
                  <a:pt x="897026" y="2474709"/>
                </a:lnTo>
                <a:lnTo>
                  <a:pt x="867194" y="2474709"/>
                </a:lnTo>
                <a:lnTo>
                  <a:pt x="867194" y="2504199"/>
                </a:lnTo>
                <a:lnTo>
                  <a:pt x="897026" y="2504199"/>
                </a:lnTo>
                <a:lnTo>
                  <a:pt x="897026" y="2534031"/>
                </a:lnTo>
                <a:lnTo>
                  <a:pt x="926516" y="2534031"/>
                </a:lnTo>
                <a:close/>
                <a:moveTo>
                  <a:pt x="995096" y="2670848"/>
                </a:moveTo>
                <a:lnTo>
                  <a:pt x="995096" y="2641359"/>
                </a:lnTo>
                <a:lnTo>
                  <a:pt x="1024585" y="2641359"/>
                </a:lnTo>
                <a:lnTo>
                  <a:pt x="1024585" y="2611869"/>
                </a:lnTo>
                <a:lnTo>
                  <a:pt x="995096" y="2611869"/>
                </a:lnTo>
                <a:lnTo>
                  <a:pt x="995096" y="2582380"/>
                </a:lnTo>
                <a:lnTo>
                  <a:pt x="965606" y="2582380"/>
                </a:lnTo>
                <a:lnTo>
                  <a:pt x="965606" y="2611869"/>
                </a:lnTo>
                <a:lnTo>
                  <a:pt x="936117" y="2611869"/>
                </a:lnTo>
                <a:lnTo>
                  <a:pt x="936117" y="2641359"/>
                </a:lnTo>
                <a:lnTo>
                  <a:pt x="965606" y="2641359"/>
                </a:lnTo>
                <a:lnTo>
                  <a:pt x="965606" y="2670848"/>
                </a:lnTo>
                <a:lnTo>
                  <a:pt x="995096" y="2670848"/>
                </a:lnTo>
                <a:close/>
                <a:moveTo>
                  <a:pt x="1132942" y="2673248"/>
                </a:moveTo>
                <a:lnTo>
                  <a:pt x="1132942" y="2642045"/>
                </a:lnTo>
                <a:lnTo>
                  <a:pt x="1164145" y="2642045"/>
                </a:lnTo>
                <a:lnTo>
                  <a:pt x="1164145" y="2611184"/>
                </a:lnTo>
                <a:lnTo>
                  <a:pt x="1132942" y="2611184"/>
                </a:lnTo>
                <a:lnTo>
                  <a:pt x="1132942" y="2579980"/>
                </a:lnTo>
                <a:lnTo>
                  <a:pt x="1102081" y="2579980"/>
                </a:lnTo>
                <a:lnTo>
                  <a:pt x="1102081" y="2611184"/>
                </a:lnTo>
                <a:lnTo>
                  <a:pt x="1070877" y="2611184"/>
                </a:lnTo>
                <a:lnTo>
                  <a:pt x="1070877" y="2642045"/>
                </a:lnTo>
                <a:lnTo>
                  <a:pt x="1102081" y="2642045"/>
                </a:lnTo>
                <a:lnTo>
                  <a:pt x="1102081" y="2673248"/>
                </a:lnTo>
                <a:lnTo>
                  <a:pt x="1132942" y="2673248"/>
                </a:lnTo>
                <a:close/>
                <a:moveTo>
                  <a:pt x="1063333" y="2807322"/>
                </a:moveTo>
                <a:lnTo>
                  <a:pt x="1063333" y="2778176"/>
                </a:lnTo>
                <a:lnTo>
                  <a:pt x="1092479" y="2778176"/>
                </a:lnTo>
                <a:lnTo>
                  <a:pt x="1092479" y="2749372"/>
                </a:lnTo>
                <a:lnTo>
                  <a:pt x="1063333" y="2749372"/>
                </a:lnTo>
                <a:lnTo>
                  <a:pt x="1063333" y="2720226"/>
                </a:lnTo>
                <a:lnTo>
                  <a:pt x="1034529" y="2720226"/>
                </a:lnTo>
                <a:lnTo>
                  <a:pt x="1034529" y="2749372"/>
                </a:lnTo>
                <a:lnTo>
                  <a:pt x="1005383" y="2749372"/>
                </a:lnTo>
                <a:lnTo>
                  <a:pt x="1005383" y="2778176"/>
                </a:lnTo>
                <a:lnTo>
                  <a:pt x="1034529" y="2778176"/>
                </a:lnTo>
                <a:lnTo>
                  <a:pt x="1034529" y="2807322"/>
                </a:lnTo>
                <a:lnTo>
                  <a:pt x="1063333" y="2807322"/>
                </a:lnTo>
                <a:close/>
                <a:moveTo>
                  <a:pt x="2161299" y="3083700"/>
                </a:moveTo>
                <a:lnTo>
                  <a:pt x="2161299" y="3053182"/>
                </a:lnTo>
                <a:lnTo>
                  <a:pt x="2191817" y="3053182"/>
                </a:lnTo>
                <a:lnTo>
                  <a:pt x="2191817" y="3023006"/>
                </a:lnTo>
                <a:lnTo>
                  <a:pt x="2161299" y="3023006"/>
                </a:lnTo>
                <a:lnTo>
                  <a:pt x="2161299" y="2992488"/>
                </a:lnTo>
                <a:lnTo>
                  <a:pt x="2131124" y="2992488"/>
                </a:lnTo>
                <a:lnTo>
                  <a:pt x="2131124" y="3023006"/>
                </a:lnTo>
                <a:lnTo>
                  <a:pt x="2100605" y="3023006"/>
                </a:lnTo>
                <a:lnTo>
                  <a:pt x="2100605" y="3053182"/>
                </a:lnTo>
                <a:lnTo>
                  <a:pt x="2131124" y="3053182"/>
                </a:lnTo>
                <a:lnTo>
                  <a:pt x="2131124" y="3083700"/>
                </a:lnTo>
                <a:lnTo>
                  <a:pt x="2161299" y="3083700"/>
                </a:lnTo>
                <a:close/>
                <a:moveTo>
                  <a:pt x="2093747" y="2949283"/>
                </a:moveTo>
                <a:lnTo>
                  <a:pt x="2093747" y="2917050"/>
                </a:lnTo>
                <a:lnTo>
                  <a:pt x="2125980" y="2917050"/>
                </a:lnTo>
                <a:lnTo>
                  <a:pt x="2125980" y="2884818"/>
                </a:lnTo>
                <a:lnTo>
                  <a:pt x="2093747" y="2884818"/>
                </a:lnTo>
                <a:lnTo>
                  <a:pt x="2093747" y="2852585"/>
                </a:lnTo>
                <a:lnTo>
                  <a:pt x="2061515" y="2852585"/>
                </a:lnTo>
                <a:lnTo>
                  <a:pt x="2061515" y="2884818"/>
                </a:lnTo>
                <a:lnTo>
                  <a:pt x="2029282" y="2884818"/>
                </a:lnTo>
                <a:lnTo>
                  <a:pt x="2029282" y="2917050"/>
                </a:lnTo>
                <a:lnTo>
                  <a:pt x="2061515" y="2917050"/>
                </a:lnTo>
                <a:lnTo>
                  <a:pt x="2061515" y="2949283"/>
                </a:lnTo>
                <a:lnTo>
                  <a:pt x="2093747" y="2949283"/>
                </a:lnTo>
                <a:close/>
                <a:moveTo>
                  <a:pt x="2230565" y="2948597"/>
                </a:moveTo>
                <a:lnTo>
                  <a:pt x="2230565" y="2916707"/>
                </a:lnTo>
                <a:lnTo>
                  <a:pt x="2262454" y="2916707"/>
                </a:lnTo>
                <a:lnTo>
                  <a:pt x="2262454" y="2885161"/>
                </a:lnTo>
                <a:lnTo>
                  <a:pt x="2230565" y="2885161"/>
                </a:lnTo>
                <a:lnTo>
                  <a:pt x="2230565" y="2853271"/>
                </a:lnTo>
                <a:lnTo>
                  <a:pt x="2199018" y="2853271"/>
                </a:lnTo>
                <a:lnTo>
                  <a:pt x="2199018" y="2885161"/>
                </a:lnTo>
                <a:lnTo>
                  <a:pt x="2167128" y="2885161"/>
                </a:lnTo>
                <a:lnTo>
                  <a:pt x="2167128" y="2916707"/>
                </a:lnTo>
                <a:lnTo>
                  <a:pt x="2199018" y="2916707"/>
                </a:lnTo>
                <a:lnTo>
                  <a:pt x="2199018" y="2948597"/>
                </a:lnTo>
                <a:lnTo>
                  <a:pt x="2230565" y="2948597"/>
                </a:lnTo>
                <a:close/>
                <a:moveTo>
                  <a:pt x="857936" y="2396871"/>
                </a:moveTo>
                <a:lnTo>
                  <a:pt x="857936" y="2367039"/>
                </a:lnTo>
                <a:lnTo>
                  <a:pt x="887768" y="2367039"/>
                </a:lnTo>
                <a:lnTo>
                  <a:pt x="887768" y="2337549"/>
                </a:lnTo>
                <a:lnTo>
                  <a:pt x="857936" y="2337549"/>
                </a:lnTo>
                <a:lnTo>
                  <a:pt x="857936" y="2307717"/>
                </a:lnTo>
                <a:lnTo>
                  <a:pt x="828446" y="2307717"/>
                </a:lnTo>
                <a:lnTo>
                  <a:pt x="828446" y="2337549"/>
                </a:lnTo>
                <a:lnTo>
                  <a:pt x="798614" y="2337549"/>
                </a:lnTo>
                <a:lnTo>
                  <a:pt x="798614" y="2367039"/>
                </a:lnTo>
                <a:lnTo>
                  <a:pt x="828446" y="2367039"/>
                </a:lnTo>
                <a:lnTo>
                  <a:pt x="828446" y="2396871"/>
                </a:lnTo>
                <a:lnTo>
                  <a:pt x="857936" y="2396871"/>
                </a:lnTo>
                <a:close/>
                <a:moveTo>
                  <a:pt x="1956587" y="2949283"/>
                </a:moveTo>
                <a:lnTo>
                  <a:pt x="1956587" y="2917050"/>
                </a:lnTo>
                <a:lnTo>
                  <a:pt x="1988820" y="2917050"/>
                </a:lnTo>
                <a:lnTo>
                  <a:pt x="1988820" y="2884818"/>
                </a:lnTo>
                <a:lnTo>
                  <a:pt x="1956587" y="2884818"/>
                </a:lnTo>
                <a:lnTo>
                  <a:pt x="1956587" y="2852585"/>
                </a:lnTo>
                <a:lnTo>
                  <a:pt x="1924355" y="2852585"/>
                </a:lnTo>
                <a:lnTo>
                  <a:pt x="1924355" y="2884818"/>
                </a:lnTo>
                <a:lnTo>
                  <a:pt x="1892122" y="2884818"/>
                </a:lnTo>
                <a:lnTo>
                  <a:pt x="1892122" y="2917050"/>
                </a:lnTo>
                <a:lnTo>
                  <a:pt x="1924355" y="2917050"/>
                </a:lnTo>
                <a:lnTo>
                  <a:pt x="1924355" y="2949283"/>
                </a:lnTo>
                <a:lnTo>
                  <a:pt x="1956587" y="2949283"/>
                </a:lnTo>
                <a:close/>
                <a:moveTo>
                  <a:pt x="1681924" y="2948597"/>
                </a:moveTo>
                <a:lnTo>
                  <a:pt x="1681924" y="2916707"/>
                </a:lnTo>
                <a:lnTo>
                  <a:pt x="1713814" y="2916707"/>
                </a:lnTo>
                <a:lnTo>
                  <a:pt x="1713814" y="2885161"/>
                </a:lnTo>
                <a:lnTo>
                  <a:pt x="1681924" y="2885161"/>
                </a:lnTo>
                <a:lnTo>
                  <a:pt x="1681924" y="2853271"/>
                </a:lnTo>
                <a:lnTo>
                  <a:pt x="1650378" y="2853271"/>
                </a:lnTo>
                <a:lnTo>
                  <a:pt x="1650378" y="2885161"/>
                </a:lnTo>
                <a:lnTo>
                  <a:pt x="1618488" y="2885161"/>
                </a:lnTo>
                <a:lnTo>
                  <a:pt x="1618488" y="2916707"/>
                </a:lnTo>
                <a:lnTo>
                  <a:pt x="1650378" y="2916707"/>
                </a:lnTo>
                <a:lnTo>
                  <a:pt x="1650378" y="2948597"/>
                </a:lnTo>
                <a:lnTo>
                  <a:pt x="1681924" y="2948597"/>
                </a:lnTo>
                <a:close/>
                <a:moveTo>
                  <a:pt x="1612659" y="3083014"/>
                </a:moveTo>
                <a:lnTo>
                  <a:pt x="1612659" y="3053182"/>
                </a:lnTo>
                <a:lnTo>
                  <a:pt x="1642491" y="3053182"/>
                </a:lnTo>
                <a:lnTo>
                  <a:pt x="1642491" y="3023006"/>
                </a:lnTo>
                <a:lnTo>
                  <a:pt x="1612659" y="3023006"/>
                </a:lnTo>
                <a:lnTo>
                  <a:pt x="1612659" y="2993174"/>
                </a:lnTo>
                <a:lnTo>
                  <a:pt x="1582483" y="2993174"/>
                </a:lnTo>
                <a:lnTo>
                  <a:pt x="1582483" y="3023006"/>
                </a:lnTo>
                <a:lnTo>
                  <a:pt x="1552651" y="3023006"/>
                </a:lnTo>
                <a:lnTo>
                  <a:pt x="1552651" y="3053182"/>
                </a:lnTo>
                <a:lnTo>
                  <a:pt x="1582483" y="3053182"/>
                </a:lnTo>
                <a:lnTo>
                  <a:pt x="1582483" y="3083014"/>
                </a:lnTo>
                <a:lnTo>
                  <a:pt x="1612659" y="3083014"/>
                </a:lnTo>
                <a:close/>
                <a:moveTo>
                  <a:pt x="1887322" y="3084043"/>
                </a:moveTo>
                <a:lnTo>
                  <a:pt x="1887322" y="3053525"/>
                </a:lnTo>
                <a:lnTo>
                  <a:pt x="1917840" y="3053525"/>
                </a:lnTo>
                <a:lnTo>
                  <a:pt x="1917840" y="3022664"/>
                </a:lnTo>
                <a:lnTo>
                  <a:pt x="1887322" y="3022664"/>
                </a:lnTo>
                <a:lnTo>
                  <a:pt x="1887322" y="2992145"/>
                </a:lnTo>
                <a:lnTo>
                  <a:pt x="1856461" y="2992145"/>
                </a:lnTo>
                <a:lnTo>
                  <a:pt x="1856461" y="3022664"/>
                </a:lnTo>
                <a:lnTo>
                  <a:pt x="1825942" y="3022664"/>
                </a:lnTo>
                <a:lnTo>
                  <a:pt x="1825942" y="3053525"/>
                </a:lnTo>
                <a:lnTo>
                  <a:pt x="1856461" y="3053525"/>
                </a:lnTo>
                <a:lnTo>
                  <a:pt x="1856461" y="3084043"/>
                </a:lnTo>
                <a:lnTo>
                  <a:pt x="1887322" y="3084043"/>
                </a:lnTo>
                <a:close/>
                <a:moveTo>
                  <a:pt x="1749819" y="3083700"/>
                </a:moveTo>
                <a:lnTo>
                  <a:pt x="1749819" y="3053182"/>
                </a:lnTo>
                <a:lnTo>
                  <a:pt x="1780337" y="3053182"/>
                </a:lnTo>
                <a:lnTo>
                  <a:pt x="1780337" y="3023006"/>
                </a:lnTo>
                <a:lnTo>
                  <a:pt x="1749819" y="3023006"/>
                </a:lnTo>
                <a:lnTo>
                  <a:pt x="1749819" y="2992488"/>
                </a:lnTo>
                <a:lnTo>
                  <a:pt x="1719643" y="2992488"/>
                </a:lnTo>
                <a:lnTo>
                  <a:pt x="1719643" y="3023006"/>
                </a:lnTo>
                <a:lnTo>
                  <a:pt x="1689125" y="3023006"/>
                </a:lnTo>
                <a:lnTo>
                  <a:pt x="1689125" y="3053182"/>
                </a:lnTo>
                <a:lnTo>
                  <a:pt x="1719643" y="3053182"/>
                </a:lnTo>
                <a:lnTo>
                  <a:pt x="1719643" y="3083700"/>
                </a:lnTo>
                <a:lnTo>
                  <a:pt x="1749819" y="3083700"/>
                </a:lnTo>
                <a:close/>
                <a:moveTo>
                  <a:pt x="1819427" y="2949283"/>
                </a:moveTo>
                <a:lnTo>
                  <a:pt x="1819427" y="2917050"/>
                </a:lnTo>
                <a:lnTo>
                  <a:pt x="1851660" y="2917050"/>
                </a:lnTo>
                <a:lnTo>
                  <a:pt x="1851660" y="2884818"/>
                </a:lnTo>
                <a:lnTo>
                  <a:pt x="1819427" y="2884818"/>
                </a:lnTo>
                <a:lnTo>
                  <a:pt x="1819427" y="2852585"/>
                </a:lnTo>
                <a:lnTo>
                  <a:pt x="1787195" y="2852585"/>
                </a:lnTo>
                <a:lnTo>
                  <a:pt x="1787195" y="2884818"/>
                </a:lnTo>
                <a:lnTo>
                  <a:pt x="1754962" y="2884818"/>
                </a:lnTo>
                <a:lnTo>
                  <a:pt x="1754962" y="2917050"/>
                </a:lnTo>
                <a:lnTo>
                  <a:pt x="1787195" y="2917050"/>
                </a:lnTo>
                <a:lnTo>
                  <a:pt x="1787195" y="2949283"/>
                </a:lnTo>
                <a:lnTo>
                  <a:pt x="1819427" y="2949283"/>
                </a:lnTo>
                <a:close/>
                <a:moveTo>
                  <a:pt x="2024482" y="3084043"/>
                </a:moveTo>
                <a:lnTo>
                  <a:pt x="2024482" y="3053525"/>
                </a:lnTo>
                <a:lnTo>
                  <a:pt x="2055000" y="3053525"/>
                </a:lnTo>
                <a:lnTo>
                  <a:pt x="2055000" y="3022664"/>
                </a:lnTo>
                <a:lnTo>
                  <a:pt x="2024482" y="3022664"/>
                </a:lnTo>
                <a:lnTo>
                  <a:pt x="2024482" y="2992145"/>
                </a:lnTo>
                <a:lnTo>
                  <a:pt x="1993621" y="2992145"/>
                </a:lnTo>
                <a:lnTo>
                  <a:pt x="1993621" y="3022664"/>
                </a:lnTo>
                <a:lnTo>
                  <a:pt x="1963102" y="3022664"/>
                </a:lnTo>
                <a:lnTo>
                  <a:pt x="1963102" y="3053525"/>
                </a:lnTo>
                <a:lnTo>
                  <a:pt x="1993621" y="3053525"/>
                </a:lnTo>
                <a:lnTo>
                  <a:pt x="1993621" y="3084043"/>
                </a:lnTo>
                <a:lnTo>
                  <a:pt x="2024482" y="3084043"/>
                </a:lnTo>
                <a:close/>
                <a:moveTo>
                  <a:pt x="1171003" y="1072248"/>
                </a:moveTo>
                <a:lnTo>
                  <a:pt x="1171003" y="1102766"/>
                </a:lnTo>
                <a:lnTo>
                  <a:pt x="1140485" y="1102766"/>
                </a:lnTo>
                <a:lnTo>
                  <a:pt x="1140485" y="1132942"/>
                </a:lnTo>
                <a:lnTo>
                  <a:pt x="1171003" y="1132942"/>
                </a:lnTo>
                <a:lnTo>
                  <a:pt x="1171003" y="1163460"/>
                </a:lnTo>
                <a:lnTo>
                  <a:pt x="1201179" y="1163460"/>
                </a:lnTo>
                <a:lnTo>
                  <a:pt x="1201179" y="1132942"/>
                </a:lnTo>
                <a:lnTo>
                  <a:pt x="1231697" y="1132942"/>
                </a:lnTo>
                <a:lnTo>
                  <a:pt x="1231697" y="1102766"/>
                </a:lnTo>
                <a:lnTo>
                  <a:pt x="1201179" y="1102766"/>
                </a:lnTo>
                <a:lnTo>
                  <a:pt x="1201179" y="1072248"/>
                </a:lnTo>
                <a:lnTo>
                  <a:pt x="1171003" y="1072248"/>
                </a:lnTo>
                <a:close/>
                <a:moveTo>
                  <a:pt x="965606" y="1210780"/>
                </a:moveTo>
                <a:lnTo>
                  <a:pt x="965606" y="1240269"/>
                </a:lnTo>
                <a:lnTo>
                  <a:pt x="936117" y="1240269"/>
                </a:lnTo>
                <a:lnTo>
                  <a:pt x="936117" y="1269759"/>
                </a:lnTo>
                <a:lnTo>
                  <a:pt x="965606" y="1269759"/>
                </a:lnTo>
                <a:lnTo>
                  <a:pt x="965606" y="1299248"/>
                </a:lnTo>
                <a:lnTo>
                  <a:pt x="995096" y="1299248"/>
                </a:lnTo>
                <a:lnTo>
                  <a:pt x="995096" y="1269759"/>
                </a:lnTo>
                <a:lnTo>
                  <a:pt x="1024585" y="1269759"/>
                </a:lnTo>
                <a:lnTo>
                  <a:pt x="1024585" y="1240269"/>
                </a:lnTo>
                <a:lnTo>
                  <a:pt x="995096" y="1240269"/>
                </a:lnTo>
                <a:lnTo>
                  <a:pt x="995096" y="1210780"/>
                </a:lnTo>
                <a:lnTo>
                  <a:pt x="965606" y="1210780"/>
                </a:lnTo>
                <a:close/>
                <a:moveTo>
                  <a:pt x="1034529" y="1074306"/>
                </a:moveTo>
                <a:lnTo>
                  <a:pt x="1034529" y="1103452"/>
                </a:lnTo>
                <a:lnTo>
                  <a:pt x="1005383" y="1103452"/>
                </a:lnTo>
                <a:lnTo>
                  <a:pt x="1005383" y="1132256"/>
                </a:lnTo>
                <a:lnTo>
                  <a:pt x="1034529" y="1132256"/>
                </a:lnTo>
                <a:lnTo>
                  <a:pt x="1034529" y="1161402"/>
                </a:lnTo>
                <a:lnTo>
                  <a:pt x="1063333" y="1161402"/>
                </a:lnTo>
                <a:lnTo>
                  <a:pt x="1063333" y="1132256"/>
                </a:lnTo>
                <a:lnTo>
                  <a:pt x="1092479" y="1132256"/>
                </a:lnTo>
                <a:lnTo>
                  <a:pt x="1092479" y="1103452"/>
                </a:lnTo>
                <a:lnTo>
                  <a:pt x="1063333" y="1103452"/>
                </a:lnTo>
                <a:lnTo>
                  <a:pt x="1063333" y="1074306"/>
                </a:lnTo>
                <a:lnTo>
                  <a:pt x="1034529" y="1074306"/>
                </a:lnTo>
                <a:close/>
                <a:moveTo>
                  <a:pt x="1307478" y="1070534"/>
                </a:moveTo>
                <a:lnTo>
                  <a:pt x="1307478" y="1102081"/>
                </a:lnTo>
                <a:lnTo>
                  <a:pt x="1275931" y="1102081"/>
                </a:lnTo>
                <a:lnTo>
                  <a:pt x="1275931" y="1133627"/>
                </a:lnTo>
                <a:lnTo>
                  <a:pt x="1307478" y="1133627"/>
                </a:lnTo>
                <a:lnTo>
                  <a:pt x="1307478" y="1165174"/>
                </a:lnTo>
                <a:lnTo>
                  <a:pt x="1339024" y="1165174"/>
                </a:lnTo>
                <a:lnTo>
                  <a:pt x="1339024" y="1133627"/>
                </a:lnTo>
                <a:lnTo>
                  <a:pt x="1370571" y="1133627"/>
                </a:lnTo>
                <a:lnTo>
                  <a:pt x="1370571" y="1102081"/>
                </a:lnTo>
                <a:lnTo>
                  <a:pt x="1339024" y="1102081"/>
                </a:lnTo>
                <a:lnTo>
                  <a:pt x="1339024" y="1070534"/>
                </a:lnTo>
                <a:lnTo>
                  <a:pt x="1307478" y="1070534"/>
                </a:lnTo>
                <a:close/>
                <a:moveTo>
                  <a:pt x="1102081" y="1208380"/>
                </a:moveTo>
                <a:lnTo>
                  <a:pt x="1102081" y="1239584"/>
                </a:lnTo>
                <a:lnTo>
                  <a:pt x="1070877" y="1239584"/>
                </a:lnTo>
                <a:lnTo>
                  <a:pt x="1070877" y="1270445"/>
                </a:lnTo>
                <a:lnTo>
                  <a:pt x="1102081" y="1270445"/>
                </a:lnTo>
                <a:lnTo>
                  <a:pt x="1102081" y="1301648"/>
                </a:lnTo>
                <a:lnTo>
                  <a:pt x="1132942" y="1301648"/>
                </a:lnTo>
                <a:lnTo>
                  <a:pt x="1132942" y="1270445"/>
                </a:lnTo>
                <a:lnTo>
                  <a:pt x="1164145" y="1270445"/>
                </a:lnTo>
                <a:lnTo>
                  <a:pt x="1164145" y="1239584"/>
                </a:lnTo>
                <a:lnTo>
                  <a:pt x="1132942" y="1239584"/>
                </a:lnTo>
                <a:lnTo>
                  <a:pt x="1132942" y="1208380"/>
                </a:lnTo>
                <a:lnTo>
                  <a:pt x="1102081" y="1208380"/>
                </a:lnTo>
                <a:close/>
                <a:moveTo>
                  <a:pt x="1239926" y="936460"/>
                </a:moveTo>
                <a:lnTo>
                  <a:pt x="1239926" y="965949"/>
                </a:lnTo>
                <a:lnTo>
                  <a:pt x="1210437" y="965949"/>
                </a:lnTo>
                <a:lnTo>
                  <a:pt x="1210437" y="995439"/>
                </a:lnTo>
                <a:lnTo>
                  <a:pt x="1239926" y="995439"/>
                </a:lnTo>
                <a:lnTo>
                  <a:pt x="1239926" y="1024928"/>
                </a:lnTo>
                <a:lnTo>
                  <a:pt x="1269416" y="1024928"/>
                </a:lnTo>
                <a:lnTo>
                  <a:pt x="1269416" y="995439"/>
                </a:lnTo>
                <a:lnTo>
                  <a:pt x="1298905" y="995439"/>
                </a:lnTo>
                <a:lnTo>
                  <a:pt x="1298905" y="965949"/>
                </a:lnTo>
                <a:lnTo>
                  <a:pt x="1269416" y="965949"/>
                </a:lnTo>
                <a:lnTo>
                  <a:pt x="1269416" y="936460"/>
                </a:lnTo>
                <a:lnTo>
                  <a:pt x="1239926" y="936460"/>
                </a:lnTo>
                <a:close/>
                <a:moveTo>
                  <a:pt x="1376743" y="935088"/>
                </a:moveTo>
                <a:lnTo>
                  <a:pt x="1376743" y="965606"/>
                </a:lnTo>
                <a:lnTo>
                  <a:pt x="1346225" y="965606"/>
                </a:lnTo>
                <a:lnTo>
                  <a:pt x="1346225" y="995782"/>
                </a:lnTo>
                <a:lnTo>
                  <a:pt x="1376743" y="995782"/>
                </a:lnTo>
                <a:lnTo>
                  <a:pt x="1376743" y="1026300"/>
                </a:lnTo>
                <a:lnTo>
                  <a:pt x="1406919" y="1026300"/>
                </a:lnTo>
                <a:lnTo>
                  <a:pt x="1406919" y="995782"/>
                </a:lnTo>
                <a:lnTo>
                  <a:pt x="1437437" y="995782"/>
                </a:lnTo>
                <a:lnTo>
                  <a:pt x="1437437" y="965606"/>
                </a:lnTo>
                <a:lnTo>
                  <a:pt x="1406919" y="965606"/>
                </a:lnTo>
                <a:lnTo>
                  <a:pt x="1406919" y="935088"/>
                </a:lnTo>
                <a:lnTo>
                  <a:pt x="1376743" y="935088"/>
                </a:lnTo>
                <a:close/>
                <a:moveTo>
                  <a:pt x="1513218" y="933717"/>
                </a:moveTo>
                <a:lnTo>
                  <a:pt x="1513218" y="964921"/>
                </a:lnTo>
                <a:lnTo>
                  <a:pt x="1482014" y="964921"/>
                </a:lnTo>
                <a:lnTo>
                  <a:pt x="1482014" y="996467"/>
                </a:lnTo>
                <a:lnTo>
                  <a:pt x="1513218" y="996467"/>
                </a:lnTo>
                <a:lnTo>
                  <a:pt x="1513218" y="1027671"/>
                </a:lnTo>
                <a:lnTo>
                  <a:pt x="1544764" y="1027671"/>
                </a:lnTo>
                <a:lnTo>
                  <a:pt x="1544764" y="996467"/>
                </a:lnTo>
                <a:lnTo>
                  <a:pt x="1575968" y="996467"/>
                </a:lnTo>
                <a:lnTo>
                  <a:pt x="1575968" y="964921"/>
                </a:lnTo>
                <a:lnTo>
                  <a:pt x="1544764" y="964921"/>
                </a:lnTo>
                <a:lnTo>
                  <a:pt x="1544764" y="933717"/>
                </a:lnTo>
                <a:lnTo>
                  <a:pt x="1513218" y="933717"/>
                </a:lnTo>
                <a:close/>
                <a:moveTo>
                  <a:pt x="1582483" y="798614"/>
                </a:moveTo>
                <a:lnTo>
                  <a:pt x="1582483" y="828446"/>
                </a:lnTo>
                <a:lnTo>
                  <a:pt x="1552651" y="828446"/>
                </a:lnTo>
                <a:lnTo>
                  <a:pt x="1552651" y="858622"/>
                </a:lnTo>
                <a:lnTo>
                  <a:pt x="1582483" y="858622"/>
                </a:lnTo>
                <a:lnTo>
                  <a:pt x="1582483" y="888454"/>
                </a:lnTo>
                <a:lnTo>
                  <a:pt x="1612659" y="888454"/>
                </a:lnTo>
                <a:lnTo>
                  <a:pt x="1612659" y="858622"/>
                </a:lnTo>
                <a:lnTo>
                  <a:pt x="1642491" y="858622"/>
                </a:lnTo>
                <a:lnTo>
                  <a:pt x="1642491" y="828446"/>
                </a:lnTo>
                <a:lnTo>
                  <a:pt x="1612659" y="828446"/>
                </a:lnTo>
                <a:lnTo>
                  <a:pt x="1612659" y="798614"/>
                </a:lnTo>
                <a:lnTo>
                  <a:pt x="1582483" y="798614"/>
                </a:lnTo>
                <a:close/>
                <a:moveTo>
                  <a:pt x="1445666" y="799643"/>
                </a:moveTo>
                <a:lnTo>
                  <a:pt x="1445666" y="828789"/>
                </a:lnTo>
                <a:lnTo>
                  <a:pt x="1416520" y="828789"/>
                </a:lnTo>
                <a:lnTo>
                  <a:pt x="1416520" y="858279"/>
                </a:lnTo>
                <a:lnTo>
                  <a:pt x="1445666" y="858279"/>
                </a:lnTo>
                <a:lnTo>
                  <a:pt x="1445666" y="887425"/>
                </a:lnTo>
                <a:lnTo>
                  <a:pt x="1475156" y="887425"/>
                </a:lnTo>
                <a:lnTo>
                  <a:pt x="1475156" y="858279"/>
                </a:lnTo>
                <a:lnTo>
                  <a:pt x="1504302" y="858279"/>
                </a:lnTo>
                <a:lnTo>
                  <a:pt x="1504302" y="828789"/>
                </a:lnTo>
                <a:lnTo>
                  <a:pt x="1475156" y="828789"/>
                </a:lnTo>
                <a:lnTo>
                  <a:pt x="1475156" y="799643"/>
                </a:lnTo>
                <a:lnTo>
                  <a:pt x="1445666" y="799643"/>
                </a:lnTo>
                <a:close/>
                <a:moveTo>
                  <a:pt x="555841" y="1764563"/>
                </a:moveTo>
                <a:lnTo>
                  <a:pt x="555841" y="1790624"/>
                </a:lnTo>
                <a:lnTo>
                  <a:pt x="529780" y="1790624"/>
                </a:lnTo>
                <a:lnTo>
                  <a:pt x="529780" y="1816684"/>
                </a:lnTo>
                <a:lnTo>
                  <a:pt x="555841" y="1816684"/>
                </a:lnTo>
                <a:lnTo>
                  <a:pt x="555841" y="1842745"/>
                </a:lnTo>
                <a:lnTo>
                  <a:pt x="581901" y="1842745"/>
                </a:lnTo>
                <a:lnTo>
                  <a:pt x="581901" y="1816684"/>
                </a:lnTo>
                <a:lnTo>
                  <a:pt x="607962" y="1816684"/>
                </a:lnTo>
                <a:lnTo>
                  <a:pt x="607962" y="1790624"/>
                </a:lnTo>
                <a:lnTo>
                  <a:pt x="581901" y="1790624"/>
                </a:lnTo>
                <a:lnTo>
                  <a:pt x="581901" y="1764563"/>
                </a:lnTo>
                <a:lnTo>
                  <a:pt x="555841" y="1764563"/>
                </a:lnTo>
                <a:close/>
                <a:moveTo>
                  <a:pt x="650824" y="2255596"/>
                </a:moveTo>
                <a:lnTo>
                  <a:pt x="650824" y="2228507"/>
                </a:lnTo>
                <a:lnTo>
                  <a:pt x="677913" y="2228507"/>
                </a:lnTo>
                <a:lnTo>
                  <a:pt x="677913" y="2201761"/>
                </a:lnTo>
                <a:lnTo>
                  <a:pt x="650824" y="2201761"/>
                </a:lnTo>
                <a:lnTo>
                  <a:pt x="650824" y="2174672"/>
                </a:lnTo>
                <a:lnTo>
                  <a:pt x="624078" y="2174672"/>
                </a:lnTo>
                <a:lnTo>
                  <a:pt x="624078" y="2201761"/>
                </a:lnTo>
                <a:lnTo>
                  <a:pt x="596989" y="2201761"/>
                </a:lnTo>
                <a:lnTo>
                  <a:pt x="596989" y="2228507"/>
                </a:lnTo>
                <a:lnTo>
                  <a:pt x="624078" y="2228507"/>
                </a:lnTo>
                <a:lnTo>
                  <a:pt x="624078" y="2255596"/>
                </a:lnTo>
                <a:lnTo>
                  <a:pt x="650824" y="2255596"/>
                </a:lnTo>
                <a:close/>
                <a:moveTo>
                  <a:pt x="2573807" y="1989163"/>
                </a:moveTo>
                <a:lnTo>
                  <a:pt x="2573807" y="1956930"/>
                </a:lnTo>
                <a:lnTo>
                  <a:pt x="2606040" y="1956930"/>
                </a:lnTo>
                <a:lnTo>
                  <a:pt x="2606040" y="1924698"/>
                </a:lnTo>
                <a:lnTo>
                  <a:pt x="2573807" y="1924698"/>
                </a:lnTo>
                <a:lnTo>
                  <a:pt x="2573807" y="1892465"/>
                </a:lnTo>
                <a:lnTo>
                  <a:pt x="2541575" y="1892465"/>
                </a:lnTo>
                <a:lnTo>
                  <a:pt x="2541575" y="1924698"/>
                </a:lnTo>
                <a:lnTo>
                  <a:pt x="2509342" y="1924698"/>
                </a:lnTo>
                <a:lnTo>
                  <a:pt x="2509342" y="1956930"/>
                </a:lnTo>
                <a:lnTo>
                  <a:pt x="2541575" y="1956930"/>
                </a:lnTo>
                <a:lnTo>
                  <a:pt x="2541575" y="1989163"/>
                </a:lnTo>
                <a:lnTo>
                  <a:pt x="2573807" y="1989163"/>
                </a:lnTo>
                <a:close/>
                <a:moveTo>
                  <a:pt x="788327" y="2530945"/>
                </a:moveTo>
                <a:lnTo>
                  <a:pt x="788327" y="2503170"/>
                </a:lnTo>
                <a:lnTo>
                  <a:pt x="816102" y="2503170"/>
                </a:lnTo>
                <a:lnTo>
                  <a:pt x="816102" y="2475738"/>
                </a:lnTo>
                <a:lnTo>
                  <a:pt x="788327" y="2475738"/>
                </a:lnTo>
                <a:lnTo>
                  <a:pt x="788327" y="2447963"/>
                </a:lnTo>
                <a:lnTo>
                  <a:pt x="760895" y="2447963"/>
                </a:lnTo>
                <a:lnTo>
                  <a:pt x="760895" y="2475738"/>
                </a:lnTo>
                <a:lnTo>
                  <a:pt x="733120" y="2475738"/>
                </a:lnTo>
                <a:lnTo>
                  <a:pt x="733120" y="2503170"/>
                </a:lnTo>
                <a:lnTo>
                  <a:pt x="760895" y="2503170"/>
                </a:lnTo>
                <a:lnTo>
                  <a:pt x="760895" y="2530945"/>
                </a:lnTo>
                <a:lnTo>
                  <a:pt x="788327" y="2530945"/>
                </a:lnTo>
                <a:close/>
                <a:moveTo>
                  <a:pt x="719747" y="2393442"/>
                </a:moveTo>
                <a:lnTo>
                  <a:pt x="719747" y="2366010"/>
                </a:lnTo>
                <a:lnTo>
                  <a:pt x="747179" y="2366010"/>
                </a:lnTo>
                <a:lnTo>
                  <a:pt x="747179" y="2338578"/>
                </a:lnTo>
                <a:lnTo>
                  <a:pt x="719747" y="2338578"/>
                </a:lnTo>
                <a:lnTo>
                  <a:pt x="719747" y="2311146"/>
                </a:lnTo>
                <a:lnTo>
                  <a:pt x="692315" y="2311146"/>
                </a:lnTo>
                <a:lnTo>
                  <a:pt x="692315" y="2338578"/>
                </a:lnTo>
                <a:lnTo>
                  <a:pt x="664883" y="2338578"/>
                </a:lnTo>
                <a:lnTo>
                  <a:pt x="664883" y="2366010"/>
                </a:lnTo>
                <a:lnTo>
                  <a:pt x="692315" y="2366010"/>
                </a:lnTo>
                <a:lnTo>
                  <a:pt x="692315" y="2393442"/>
                </a:lnTo>
                <a:lnTo>
                  <a:pt x="719747" y="2393442"/>
                </a:lnTo>
                <a:close/>
                <a:moveTo>
                  <a:pt x="581901" y="2117065"/>
                </a:moveTo>
                <a:lnTo>
                  <a:pt x="581901" y="2091004"/>
                </a:lnTo>
                <a:lnTo>
                  <a:pt x="607962" y="2091004"/>
                </a:lnTo>
                <a:lnTo>
                  <a:pt x="607962" y="2064944"/>
                </a:lnTo>
                <a:lnTo>
                  <a:pt x="581901" y="2064944"/>
                </a:lnTo>
                <a:lnTo>
                  <a:pt x="581901" y="2038883"/>
                </a:lnTo>
                <a:lnTo>
                  <a:pt x="555841" y="2038883"/>
                </a:lnTo>
                <a:lnTo>
                  <a:pt x="555841" y="2064944"/>
                </a:lnTo>
                <a:lnTo>
                  <a:pt x="529780" y="2064944"/>
                </a:lnTo>
                <a:lnTo>
                  <a:pt x="529780" y="2091004"/>
                </a:lnTo>
                <a:lnTo>
                  <a:pt x="555841" y="2091004"/>
                </a:lnTo>
                <a:lnTo>
                  <a:pt x="555841" y="2117065"/>
                </a:lnTo>
                <a:lnTo>
                  <a:pt x="581901" y="2117065"/>
                </a:lnTo>
                <a:close/>
                <a:moveTo>
                  <a:pt x="829475" y="1213866"/>
                </a:moveTo>
                <a:lnTo>
                  <a:pt x="829475" y="1241298"/>
                </a:lnTo>
                <a:lnTo>
                  <a:pt x="802043" y="1241298"/>
                </a:lnTo>
                <a:lnTo>
                  <a:pt x="802043" y="1268730"/>
                </a:lnTo>
                <a:lnTo>
                  <a:pt x="829475" y="1268730"/>
                </a:lnTo>
                <a:lnTo>
                  <a:pt x="829475" y="1296162"/>
                </a:lnTo>
                <a:lnTo>
                  <a:pt x="856907" y="1296162"/>
                </a:lnTo>
                <a:lnTo>
                  <a:pt x="856907" y="1268730"/>
                </a:lnTo>
                <a:lnTo>
                  <a:pt x="884339" y="1268730"/>
                </a:lnTo>
                <a:lnTo>
                  <a:pt x="884339" y="1241298"/>
                </a:lnTo>
                <a:lnTo>
                  <a:pt x="856907" y="1241298"/>
                </a:lnTo>
                <a:lnTo>
                  <a:pt x="856907" y="1213866"/>
                </a:lnTo>
                <a:lnTo>
                  <a:pt x="829475" y="1213866"/>
                </a:lnTo>
                <a:close/>
                <a:moveTo>
                  <a:pt x="624078" y="1626375"/>
                </a:moveTo>
                <a:lnTo>
                  <a:pt x="624078" y="1653121"/>
                </a:lnTo>
                <a:lnTo>
                  <a:pt x="597332" y="1653121"/>
                </a:lnTo>
                <a:lnTo>
                  <a:pt x="597332" y="1679867"/>
                </a:lnTo>
                <a:lnTo>
                  <a:pt x="624078" y="1679867"/>
                </a:lnTo>
                <a:lnTo>
                  <a:pt x="624078" y="1706613"/>
                </a:lnTo>
                <a:lnTo>
                  <a:pt x="650824" y="1706613"/>
                </a:lnTo>
                <a:lnTo>
                  <a:pt x="650824" y="1679867"/>
                </a:lnTo>
                <a:lnTo>
                  <a:pt x="677570" y="1679867"/>
                </a:lnTo>
                <a:lnTo>
                  <a:pt x="677570" y="1653121"/>
                </a:lnTo>
                <a:lnTo>
                  <a:pt x="650824" y="1653121"/>
                </a:lnTo>
                <a:lnTo>
                  <a:pt x="650824" y="1626375"/>
                </a:lnTo>
                <a:lnTo>
                  <a:pt x="624078" y="1626375"/>
                </a:lnTo>
                <a:close/>
                <a:moveTo>
                  <a:pt x="760895" y="1350683"/>
                </a:moveTo>
                <a:lnTo>
                  <a:pt x="760895" y="1378458"/>
                </a:lnTo>
                <a:lnTo>
                  <a:pt x="733120" y="1378458"/>
                </a:lnTo>
                <a:lnTo>
                  <a:pt x="733120" y="1405890"/>
                </a:lnTo>
                <a:lnTo>
                  <a:pt x="760895" y="1405890"/>
                </a:lnTo>
                <a:lnTo>
                  <a:pt x="760895" y="1433665"/>
                </a:lnTo>
                <a:lnTo>
                  <a:pt x="788327" y="1433665"/>
                </a:lnTo>
                <a:lnTo>
                  <a:pt x="788327" y="1405890"/>
                </a:lnTo>
                <a:lnTo>
                  <a:pt x="816102" y="1405890"/>
                </a:lnTo>
                <a:lnTo>
                  <a:pt x="816102" y="1378458"/>
                </a:lnTo>
                <a:lnTo>
                  <a:pt x="788327" y="1378458"/>
                </a:lnTo>
                <a:lnTo>
                  <a:pt x="788327" y="1350683"/>
                </a:lnTo>
                <a:lnTo>
                  <a:pt x="760895" y="1350683"/>
                </a:lnTo>
                <a:close/>
                <a:moveTo>
                  <a:pt x="692315" y="1488186"/>
                </a:moveTo>
                <a:lnTo>
                  <a:pt x="692315" y="1515618"/>
                </a:lnTo>
                <a:lnTo>
                  <a:pt x="664883" y="1515618"/>
                </a:lnTo>
                <a:lnTo>
                  <a:pt x="664883" y="1543050"/>
                </a:lnTo>
                <a:lnTo>
                  <a:pt x="692315" y="1543050"/>
                </a:lnTo>
                <a:lnTo>
                  <a:pt x="692315" y="1570482"/>
                </a:lnTo>
                <a:lnTo>
                  <a:pt x="719747" y="1570482"/>
                </a:lnTo>
                <a:lnTo>
                  <a:pt x="719747" y="1543050"/>
                </a:lnTo>
                <a:lnTo>
                  <a:pt x="747179" y="1543050"/>
                </a:lnTo>
                <a:lnTo>
                  <a:pt x="747179" y="1515618"/>
                </a:lnTo>
                <a:lnTo>
                  <a:pt x="719747" y="1515618"/>
                </a:lnTo>
                <a:lnTo>
                  <a:pt x="719747" y="1488186"/>
                </a:lnTo>
                <a:lnTo>
                  <a:pt x="692315" y="1488186"/>
                </a:lnTo>
                <a:close/>
                <a:moveTo>
                  <a:pt x="1789252" y="663854"/>
                </a:moveTo>
                <a:lnTo>
                  <a:pt x="1789252" y="692315"/>
                </a:lnTo>
                <a:lnTo>
                  <a:pt x="1760791" y="692315"/>
                </a:lnTo>
                <a:lnTo>
                  <a:pt x="1760791" y="720433"/>
                </a:lnTo>
                <a:lnTo>
                  <a:pt x="1789252" y="720433"/>
                </a:lnTo>
                <a:lnTo>
                  <a:pt x="1789252" y="748894"/>
                </a:lnTo>
                <a:lnTo>
                  <a:pt x="1817370" y="748894"/>
                </a:lnTo>
                <a:lnTo>
                  <a:pt x="1817370" y="720433"/>
                </a:lnTo>
                <a:lnTo>
                  <a:pt x="1845831" y="720433"/>
                </a:lnTo>
                <a:lnTo>
                  <a:pt x="1845831" y="692315"/>
                </a:lnTo>
                <a:lnTo>
                  <a:pt x="1817370" y="692315"/>
                </a:lnTo>
                <a:lnTo>
                  <a:pt x="1817370" y="663854"/>
                </a:lnTo>
                <a:lnTo>
                  <a:pt x="1789252" y="663854"/>
                </a:lnTo>
                <a:close/>
                <a:moveTo>
                  <a:pt x="2749372" y="938517"/>
                </a:moveTo>
                <a:lnTo>
                  <a:pt x="2749372" y="966635"/>
                </a:lnTo>
                <a:lnTo>
                  <a:pt x="2721254" y="966635"/>
                </a:lnTo>
                <a:lnTo>
                  <a:pt x="2721254" y="994753"/>
                </a:lnTo>
                <a:lnTo>
                  <a:pt x="2749372" y="994753"/>
                </a:lnTo>
                <a:lnTo>
                  <a:pt x="2749372" y="1022871"/>
                </a:lnTo>
                <a:lnTo>
                  <a:pt x="2777490" y="1022871"/>
                </a:lnTo>
                <a:lnTo>
                  <a:pt x="2777490" y="994753"/>
                </a:lnTo>
                <a:lnTo>
                  <a:pt x="2805608" y="994753"/>
                </a:lnTo>
                <a:lnTo>
                  <a:pt x="2805608" y="966635"/>
                </a:lnTo>
                <a:lnTo>
                  <a:pt x="2777490" y="966635"/>
                </a:lnTo>
                <a:lnTo>
                  <a:pt x="2777490" y="938517"/>
                </a:lnTo>
                <a:lnTo>
                  <a:pt x="2749372" y="938517"/>
                </a:lnTo>
                <a:close/>
                <a:moveTo>
                  <a:pt x="2613584" y="668312"/>
                </a:moveTo>
                <a:lnTo>
                  <a:pt x="2613584" y="693687"/>
                </a:lnTo>
                <a:lnTo>
                  <a:pt x="2588209" y="693687"/>
                </a:lnTo>
                <a:lnTo>
                  <a:pt x="2588209" y="719061"/>
                </a:lnTo>
                <a:lnTo>
                  <a:pt x="2613584" y="719061"/>
                </a:lnTo>
                <a:lnTo>
                  <a:pt x="2613584" y="744436"/>
                </a:lnTo>
                <a:lnTo>
                  <a:pt x="2638958" y="744436"/>
                </a:lnTo>
                <a:lnTo>
                  <a:pt x="2638958" y="719061"/>
                </a:lnTo>
                <a:lnTo>
                  <a:pt x="2664333" y="719061"/>
                </a:lnTo>
                <a:lnTo>
                  <a:pt x="2664333" y="693687"/>
                </a:lnTo>
                <a:lnTo>
                  <a:pt x="2638958" y="693687"/>
                </a:lnTo>
                <a:lnTo>
                  <a:pt x="2638958" y="668312"/>
                </a:lnTo>
                <a:lnTo>
                  <a:pt x="2613584" y="668312"/>
                </a:lnTo>
                <a:close/>
                <a:moveTo>
                  <a:pt x="2681478" y="803415"/>
                </a:moveTo>
                <a:lnTo>
                  <a:pt x="2681478" y="830161"/>
                </a:lnTo>
                <a:lnTo>
                  <a:pt x="2654732" y="830161"/>
                </a:lnTo>
                <a:lnTo>
                  <a:pt x="2654732" y="856907"/>
                </a:lnTo>
                <a:lnTo>
                  <a:pt x="2681478" y="856907"/>
                </a:lnTo>
                <a:lnTo>
                  <a:pt x="2681478" y="883653"/>
                </a:lnTo>
                <a:lnTo>
                  <a:pt x="2708224" y="883653"/>
                </a:lnTo>
                <a:lnTo>
                  <a:pt x="2708224" y="856907"/>
                </a:lnTo>
                <a:lnTo>
                  <a:pt x="2734970" y="856907"/>
                </a:lnTo>
                <a:lnTo>
                  <a:pt x="2734970" y="830161"/>
                </a:lnTo>
                <a:lnTo>
                  <a:pt x="2708224" y="830161"/>
                </a:lnTo>
                <a:lnTo>
                  <a:pt x="2708224" y="803415"/>
                </a:lnTo>
                <a:lnTo>
                  <a:pt x="2681478" y="803415"/>
                </a:lnTo>
                <a:close/>
                <a:moveTo>
                  <a:pt x="2543632" y="801357"/>
                </a:moveTo>
                <a:lnTo>
                  <a:pt x="2543632" y="829475"/>
                </a:lnTo>
                <a:lnTo>
                  <a:pt x="2515514" y="829475"/>
                </a:lnTo>
                <a:lnTo>
                  <a:pt x="2515514" y="857593"/>
                </a:lnTo>
                <a:lnTo>
                  <a:pt x="2543632" y="857593"/>
                </a:lnTo>
                <a:lnTo>
                  <a:pt x="2543632" y="885711"/>
                </a:lnTo>
                <a:lnTo>
                  <a:pt x="2571750" y="885711"/>
                </a:lnTo>
                <a:lnTo>
                  <a:pt x="2571750" y="857593"/>
                </a:lnTo>
                <a:lnTo>
                  <a:pt x="2599868" y="857593"/>
                </a:lnTo>
                <a:lnTo>
                  <a:pt x="2599868" y="829475"/>
                </a:lnTo>
                <a:lnTo>
                  <a:pt x="2571750" y="829475"/>
                </a:lnTo>
                <a:lnTo>
                  <a:pt x="2571750" y="801357"/>
                </a:lnTo>
                <a:lnTo>
                  <a:pt x="2543632" y="801357"/>
                </a:lnTo>
                <a:close/>
                <a:moveTo>
                  <a:pt x="2475738" y="666598"/>
                </a:moveTo>
                <a:lnTo>
                  <a:pt x="2475738" y="693001"/>
                </a:lnTo>
                <a:lnTo>
                  <a:pt x="2449335" y="693001"/>
                </a:lnTo>
                <a:lnTo>
                  <a:pt x="2449335" y="719747"/>
                </a:lnTo>
                <a:lnTo>
                  <a:pt x="2475738" y="719747"/>
                </a:lnTo>
                <a:lnTo>
                  <a:pt x="2475738" y="746150"/>
                </a:lnTo>
                <a:lnTo>
                  <a:pt x="2502484" y="746150"/>
                </a:lnTo>
                <a:lnTo>
                  <a:pt x="2502484" y="719747"/>
                </a:lnTo>
                <a:lnTo>
                  <a:pt x="2528888" y="719747"/>
                </a:lnTo>
                <a:lnTo>
                  <a:pt x="2528888" y="693001"/>
                </a:lnTo>
                <a:lnTo>
                  <a:pt x="2502484" y="693001"/>
                </a:lnTo>
                <a:lnTo>
                  <a:pt x="2502484" y="666598"/>
                </a:lnTo>
                <a:lnTo>
                  <a:pt x="2475738" y="666598"/>
                </a:lnTo>
                <a:close/>
                <a:moveTo>
                  <a:pt x="2819324" y="805472"/>
                </a:moveTo>
                <a:lnTo>
                  <a:pt x="2819324" y="830847"/>
                </a:lnTo>
                <a:lnTo>
                  <a:pt x="2793949" y="830847"/>
                </a:lnTo>
                <a:lnTo>
                  <a:pt x="2793949" y="856221"/>
                </a:lnTo>
                <a:lnTo>
                  <a:pt x="2819324" y="856221"/>
                </a:lnTo>
                <a:lnTo>
                  <a:pt x="2819324" y="881596"/>
                </a:lnTo>
                <a:lnTo>
                  <a:pt x="2844698" y="881596"/>
                </a:lnTo>
                <a:lnTo>
                  <a:pt x="2844698" y="856221"/>
                </a:lnTo>
                <a:lnTo>
                  <a:pt x="2870073" y="856221"/>
                </a:lnTo>
                <a:lnTo>
                  <a:pt x="2870073" y="830847"/>
                </a:lnTo>
                <a:lnTo>
                  <a:pt x="2844698" y="830847"/>
                </a:lnTo>
                <a:lnTo>
                  <a:pt x="2844698" y="805472"/>
                </a:lnTo>
                <a:lnTo>
                  <a:pt x="2819324" y="805472"/>
                </a:lnTo>
                <a:close/>
                <a:moveTo>
                  <a:pt x="3024035" y="1213866"/>
                </a:moveTo>
                <a:lnTo>
                  <a:pt x="3024035" y="1241298"/>
                </a:lnTo>
                <a:lnTo>
                  <a:pt x="2996603" y="1241298"/>
                </a:lnTo>
                <a:lnTo>
                  <a:pt x="2996603" y="1268730"/>
                </a:lnTo>
                <a:lnTo>
                  <a:pt x="3024035" y="1268730"/>
                </a:lnTo>
                <a:lnTo>
                  <a:pt x="3024035" y="1296162"/>
                </a:lnTo>
                <a:lnTo>
                  <a:pt x="3051467" y="1296162"/>
                </a:lnTo>
                <a:lnTo>
                  <a:pt x="3051467" y="1268730"/>
                </a:lnTo>
                <a:lnTo>
                  <a:pt x="3078899" y="1268730"/>
                </a:lnTo>
                <a:lnTo>
                  <a:pt x="3078899" y="1241298"/>
                </a:lnTo>
                <a:lnTo>
                  <a:pt x="3051467" y="1241298"/>
                </a:lnTo>
                <a:lnTo>
                  <a:pt x="3051467" y="1213866"/>
                </a:lnTo>
                <a:lnTo>
                  <a:pt x="3024035" y="1213866"/>
                </a:lnTo>
                <a:close/>
                <a:moveTo>
                  <a:pt x="2405786" y="799643"/>
                </a:moveTo>
                <a:lnTo>
                  <a:pt x="2405786" y="828789"/>
                </a:lnTo>
                <a:lnTo>
                  <a:pt x="2376640" y="828789"/>
                </a:lnTo>
                <a:lnTo>
                  <a:pt x="2376640" y="858279"/>
                </a:lnTo>
                <a:lnTo>
                  <a:pt x="2405786" y="858279"/>
                </a:lnTo>
                <a:lnTo>
                  <a:pt x="2405786" y="887425"/>
                </a:lnTo>
                <a:lnTo>
                  <a:pt x="2435276" y="887425"/>
                </a:lnTo>
                <a:lnTo>
                  <a:pt x="2435276" y="858279"/>
                </a:lnTo>
                <a:lnTo>
                  <a:pt x="2464423" y="858279"/>
                </a:lnTo>
                <a:lnTo>
                  <a:pt x="2464423" y="828789"/>
                </a:lnTo>
                <a:lnTo>
                  <a:pt x="2435276" y="828789"/>
                </a:lnTo>
                <a:lnTo>
                  <a:pt x="2435276" y="799643"/>
                </a:lnTo>
                <a:lnTo>
                  <a:pt x="2405786" y="799643"/>
                </a:lnTo>
                <a:close/>
                <a:moveTo>
                  <a:pt x="2955455" y="1077049"/>
                </a:moveTo>
                <a:lnTo>
                  <a:pt x="2955455" y="1104138"/>
                </a:lnTo>
                <a:lnTo>
                  <a:pt x="2928366" y="1104138"/>
                </a:lnTo>
                <a:lnTo>
                  <a:pt x="2928366" y="1131570"/>
                </a:lnTo>
                <a:lnTo>
                  <a:pt x="2955455" y="1131570"/>
                </a:lnTo>
                <a:lnTo>
                  <a:pt x="2955455" y="1158659"/>
                </a:lnTo>
                <a:lnTo>
                  <a:pt x="2982887" y="1158659"/>
                </a:lnTo>
                <a:lnTo>
                  <a:pt x="2982887" y="1131570"/>
                </a:lnTo>
                <a:lnTo>
                  <a:pt x="3009976" y="1131570"/>
                </a:lnTo>
                <a:lnTo>
                  <a:pt x="3009976" y="1104138"/>
                </a:lnTo>
                <a:lnTo>
                  <a:pt x="2982887" y="1104138"/>
                </a:lnTo>
                <a:lnTo>
                  <a:pt x="2982887" y="1077049"/>
                </a:lnTo>
                <a:lnTo>
                  <a:pt x="2955455" y="1077049"/>
                </a:lnTo>
                <a:close/>
                <a:moveTo>
                  <a:pt x="2887561" y="941261"/>
                </a:moveTo>
                <a:lnTo>
                  <a:pt x="2887561" y="967664"/>
                </a:lnTo>
                <a:lnTo>
                  <a:pt x="2861158" y="967664"/>
                </a:lnTo>
                <a:lnTo>
                  <a:pt x="2861158" y="993724"/>
                </a:lnTo>
                <a:lnTo>
                  <a:pt x="2887561" y="993724"/>
                </a:lnTo>
                <a:lnTo>
                  <a:pt x="2887561" y="1020128"/>
                </a:lnTo>
                <a:lnTo>
                  <a:pt x="2913622" y="1020128"/>
                </a:lnTo>
                <a:lnTo>
                  <a:pt x="2913622" y="993724"/>
                </a:lnTo>
                <a:lnTo>
                  <a:pt x="2940025" y="993724"/>
                </a:lnTo>
                <a:lnTo>
                  <a:pt x="2940025" y="967664"/>
                </a:lnTo>
                <a:lnTo>
                  <a:pt x="2913622" y="967664"/>
                </a:lnTo>
                <a:lnTo>
                  <a:pt x="2913622" y="941261"/>
                </a:lnTo>
                <a:lnTo>
                  <a:pt x="2887561" y="941261"/>
                </a:lnTo>
                <a:close/>
                <a:moveTo>
                  <a:pt x="2200732" y="664197"/>
                </a:moveTo>
                <a:lnTo>
                  <a:pt x="2200732" y="692315"/>
                </a:lnTo>
                <a:lnTo>
                  <a:pt x="2172614" y="692315"/>
                </a:lnTo>
                <a:lnTo>
                  <a:pt x="2172614" y="720433"/>
                </a:lnTo>
                <a:lnTo>
                  <a:pt x="2200732" y="720433"/>
                </a:lnTo>
                <a:lnTo>
                  <a:pt x="2200732" y="748551"/>
                </a:lnTo>
                <a:lnTo>
                  <a:pt x="2228850" y="748551"/>
                </a:lnTo>
                <a:lnTo>
                  <a:pt x="2228850" y="720433"/>
                </a:lnTo>
                <a:lnTo>
                  <a:pt x="2256968" y="720433"/>
                </a:lnTo>
                <a:lnTo>
                  <a:pt x="2256968" y="692315"/>
                </a:lnTo>
                <a:lnTo>
                  <a:pt x="2228850" y="692315"/>
                </a:lnTo>
                <a:lnTo>
                  <a:pt x="2228850" y="664197"/>
                </a:lnTo>
                <a:lnTo>
                  <a:pt x="2200732" y="664197"/>
                </a:lnTo>
                <a:close/>
                <a:moveTo>
                  <a:pt x="1858861" y="530123"/>
                </a:moveTo>
                <a:lnTo>
                  <a:pt x="1858861" y="556184"/>
                </a:lnTo>
                <a:lnTo>
                  <a:pt x="1832800" y="556184"/>
                </a:lnTo>
                <a:lnTo>
                  <a:pt x="1832800" y="582244"/>
                </a:lnTo>
                <a:lnTo>
                  <a:pt x="1858861" y="582244"/>
                </a:lnTo>
                <a:lnTo>
                  <a:pt x="1858861" y="608305"/>
                </a:lnTo>
                <a:lnTo>
                  <a:pt x="1884921" y="608305"/>
                </a:lnTo>
                <a:lnTo>
                  <a:pt x="1884921" y="582244"/>
                </a:lnTo>
                <a:lnTo>
                  <a:pt x="1910982" y="582244"/>
                </a:lnTo>
                <a:lnTo>
                  <a:pt x="1910982" y="556184"/>
                </a:lnTo>
                <a:lnTo>
                  <a:pt x="1884921" y="556184"/>
                </a:lnTo>
                <a:lnTo>
                  <a:pt x="1884921" y="530123"/>
                </a:lnTo>
                <a:lnTo>
                  <a:pt x="1858861" y="530123"/>
                </a:lnTo>
                <a:close/>
                <a:moveTo>
                  <a:pt x="2338235" y="665226"/>
                </a:moveTo>
                <a:lnTo>
                  <a:pt x="2338235" y="692658"/>
                </a:lnTo>
                <a:lnTo>
                  <a:pt x="2310803" y="692658"/>
                </a:lnTo>
                <a:lnTo>
                  <a:pt x="2310803" y="720090"/>
                </a:lnTo>
                <a:lnTo>
                  <a:pt x="2338235" y="720090"/>
                </a:lnTo>
                <a:lnTo>
                  <a:pt x="2338235" y="747522"/>
                </a:lnTo>
                <a:lnTo>
                  <a:pt x="2365667" y="747522"/>
                </a:lnTo>
                <a:lnTo>
                  <a:pt x="2365667" y="720090"/>
                </a:lnTo>
                <a:lnTo>
                  <a:pt x="2393099" y="720090"/>
                </a:lnTo>
                <a:lnTo>
                  <a:pt x="2393099" y="692658"/>
                </a:lnTo>
                <a:lnTo>
                  <a:pt x="2365667" y="692658"/>
                </a:lnTo>
                <a:lnTo>
                  <a:pt x="2365667" y="665226"/>
                </a:lnTo>
                <a:lnTo>
                  <a:pt x="2338235" y="665226"/>
                </a:lnTo>
                <a:close/>
                <a:moveTo>
                  <a:pt x="1721701" y="530466"/>
                </a:moveTo>
                <a:lnTo>
                  <a:pt x="1721701" y="556184"/>
                </a:lnTo>
                <a:lnTo>
                  <a:pt x="1695983" y="556184"/>
                </a:lnTo>
                <a:lnTo>
                  <a:pt x="1695983" y="582244"/>
                </a:lnTo>
                <a:lnTo>
                  <a:pt x="1721701" y="582244"/>
                </a:lnTo>
                <a:lnTo>
                  <a:pt x="1721701" y="607962"/>
                </a:lnTo>
                <a:lnTo>
                  <a:pt x="1747761" y="607962"/>
                </a:lnTo>
                <a:lnTo>
                  <a:pt x="1747761" y="582244"/>
                </a:lnTo>
                <a:lnTo>
                  <a:pt x="1773479" y="582244"/>
                </a:lnTo>
                <a:lnTo>
                  <a:pt x="1773479" y="556184"/>
                </a:lnTo>
                <a:lnTo>
                  <a:pt x="1747761" y="556184"/>
                </a:lnTo>
                <a:lnTo>
                  <a:pt x="1747761" y="530466"/>
                </a:lnTo>
                <a:lnTo>
                  <a:pt x="1721701" y="530466"/>
                </a:lnTo>
                <a:close/>
                <a:moveTo>
                  <a:pt x="1996021" y="530123"/>
                </a:moveTo>
                <a:lnTo>
                  <a:pt x="1996021" y="556184"/>
                </a:lnTo>
                <a:lnTo>
                  <a:pt x="1969960" y="556184"/>
                </a:lnTo>
                <a:lnTo>
                  <a:pt x="1969960" y="582244"/>
                </a:lnTo>
                <a:lnTo>
                  <a:pt x="1996021" y="582244"/>
                </a:lnTo>
                <a:lnTo>
                  <a:pt x="1996021" y="608305"/>
                </a:lnTo>
                <a:lnTo>
                  <a:pt x="2022081" y="608305"/>
                </a:lnTo>
                <a:lnTo>
                  <a:pt x="2022081" y="582244"/>
                </a:lnTo>
                <a:lnTo>
                  <a:pt x="2048142" y="582244"/>
                </a:lnTo>
                <a:lnTo>
                  <a:pt x="2048142" y="556184"/>
                </a:lnTo>
                <a:lnTo>
                  <a:pt x="2022081" y="556184"/>
                </a:lnTo>
                <a:lnTo>
                  <a:pt x="2022081" y="530123"/>
                </a:lnTo>
                <a:lnTo>
                  <a:pt x="1996021" y="530123"/>
                </a:lnTo>
                <a:close/>
                <a:moveTo>
                  <a:pt x="1926069" y="663512"/>
                </a:moveTo>
                <a:lnTo>
                  <a:pt x="1926069" y="691972"/>
                </a:lnTo>
                <a:lnTo>
                  <a:pt x="1897609" y="691972"/>
                </a:lnTo>
                <a:lnTo>
                  <a:pt x="1897609" y="720776"/>
                </a:lnTo>
                <a:lnTo>
                  <a:pt x="1926069" y="720776"/>
                </a:lnTo>
                <a:lnTo>
                  <a:pt x="1926069" y="749237"/>
                </a:lnTo>
                <a:lnTo>
                  <a:pt x="1954873" y="749237"/>
                </a:lnTo>
                <a:lnTo>
                  <a:pt x="1954873" y="720776"/>
                </a:lnTo>
                <a:lnTo>
                  <a:pt x="1983334" y="720776"/>
                </a:lnTo>
                <a:lnTo>
                  <a:pt x="1983334" y="691972"/>
                </a:lnTo>
                <a:lnTo>
                  <a:pt x="1954873" y="691972"/>
                </a:lnTo>
                <a:lnTo>
                  <a:pt x="1954873" y="663512"/>
                </a:lnTo>
                <a:lnTo>
                  <a:pt x="1926069" y="663512"/>
                </a:lnTo>
                <a:close/>
                <a:moveTo>
                  <a:pt x="3093987" y="1080478"/>
                </a:moveTo>
                <a:lnTo>
                  <a:pt x="3093987" y="1105510"/>
                </a:lnTo>
                <a:lnTo>
                  <a:pt x="3068955" y="1105510"/>
                </a:lnTo>
                <a:lnTo>
                  <a:pt x="3068955" y="1130198"/>
                </a:lnTo>
                <a:lnTo>
                  <a:pt x="3093987" y="1130198"/>
                </a:lnTo>
                <a:lnTo>
                  <a:pt x="3093987" y="1155230"/>
                </a:lnTo>
                <a:lnTo>
                  <a:pt x="3118676" y="1155230"/>
                </a:lnTo>
                <a:lnTo>
                  <a:pt x="3118676" y="1130198"/>
                </a:lnTo>
                <a:lnTo>
                  <a:pt x="3143707" y="1130198"/>
                </a:lnTo>
                <a:lnTo>
                  <a:pt x="3143707" y="1105510"/>
                </a:lnTo>
                <a:lnTo>
                  <a:pt x="3118676" y="1105510"/>
                </a:lnTo>
                <a:lnTo>
                  <a:pt x="3118676" y="1080478"/>
                </a:lnTo>
                <a:lnTo>
                  <a:pt x="3093987" y="1080478"/>
                </a:lnTo>
                <a:close/>
                <a:moveTo>
                  <a:pt x="2270684" y="531152"/>
                </a:moveTo>
                <a:lnTo>
                  <a:pt x="2270684" y="556527"/>
                </a:lnTo>
                <a:lnTo>
                  <a:pt x="2245309" y="556527"/>
                </a:lnTo>
                <a:lnTo>
                  <a:pt x="2245309" y="581901"/>
                </a:lnTo>
                <a:lnTo>
                  <a:pt x="2270684" y="581901"/>
                </a:lnTo>
                <a:lnTo>
                  <a:pt x="2270684" y="607276"/>
                </a:lnTo>
                <a:lnTo>
                  <a:pt x="2296058" y="607276"/>
                </a:lnTo>
                <a:lnTo>
                  <a:pt x="2296058" y="581901"/>
                </a:lnTo>
                <a:lnTo>
                  <a:pt x="2321433" y="581901"/>
                </a:lnTo>
                <a:lnTo>
                  <a:pt x="2321433" y="556527"/>
                </a:lnTo>
                <a:lnTo>
                  <a:pt x="2296058" y="556527"/>
                </a:lnTo>
                <a:lnTo>
                  <a:pt x="2296058" y="531152"/>
                </a:lnTo>
                <a:lnTo>
                  <a:pt x="2270684" y="531152"/>
                </a:lnTo>
                <a:close/>
                <a:moveTo>
                  <a:pt x="2133181" y="530466"/>
                </a:moveTo>
                <a:lnTo>
                  <a:pt x="2133181" y="556184"/>
                </a:lnTo>
                <a:lnTo>
                  <a:pt x="2107463" y="556184"/>
                </a:lnTo>
                <a:lnTo>
                  <a:pt x="2107463" y="582244"/>
                </a:lnTo>
                <a:lnTo>
                  <a:pt x="2133181" y="582244"/>
                </a:lnTo>
                <a:lnTo>
                  <a:pt x="2133181" y="607962"/>
                </a:lnTo>
                <a:lnTo>
                  <a:pt x="2159242" y="607962"/>
                </a:lnTo>
                <a:lnTo>
                  <a:pt x="2159242" y="582244"/>
                </a:lnTo>
                <a:lnTo>
                  <a:pt x="2184959" y="582244"/>
                </a:lnTo>
                <a:lnTo>
                  <a:pt x="2184959" y="556184"/>
                </a:lnTo>
                <a:lnTo>
                  <a:pt x="2159242" y="556184"/>
                </a:lnTo>
                <a:lnTo>
                  <a:pt x="2159242" y="530466"/>
                </a:lnTo>
                <a:lnTo>
                  <a:pt x="2133181" y="530466"/>
                </a:lnTo>
                <a:close/>
                <a:moveTo>
                  <a:pt x="2063572" y="663854"/>
                </a:moveTo>
                <a:lnTo>
                  <a:pt x="2063572" y="692315"/>
                </a:lnTo>
                <a:lnTo>
                  <a:pt x="2035111" y="692315"/>
                </a:lnTo>
                <a:lnTo>
                  <a:pt x="2035111" y="720433"/>
                </a:lnTo>
                <a:lnTo>
                  <a:pt x="2063572" y="720433"/>
                </a:lnTo>
                <a:lnTo>
                  <a:pt x="2063572" y="748894"/>
                </a:lnTo>
                <a:lnTo>
                  <a:pt x="2091690" y="748894"/>
                </a:lnTo>
                <a:lnTo>
                  <a:pt x="2091690" y="720433"/>
                </a:lnTo>
                <a:lnTo>
                  <a:pt x="2120151" y="720433"/>
                </a:lnTo>
                <a:lnTo>
                  <a:pt x="2120151" y="692315"/>
                </a:lnTo>
                <a:lnTo>
                  <a:pt x="2091690" y="692315"/>
                </a:lnTo>
                <a:lnTo>
                  <a:pt x="2091690" y="663854"/>
                </a:lnTo>
                <a:lnTo>
                  <a:pt x="2063572" y="663854"/>
                </a:lnTo>
                <a:close/>
                <a:moveTo>
                  <a:pt x="2778862" y="2673248"/>
                </a:moveTo>
                <a:lnTo>
                  <a:pt x="2778862" y="2642045"/>
                </a:lnTo>
                <a:lnTo>
                  <a:pt x="2810066" y="2642045"/>
                </a:lnTo>
                <a:lnTo>
                  <a:pt x="2810066" y="2611184"/>
                </a:lnTo>
                <a:lnTo>
                  <a:pt x="2778862" y="2611184"/>
                </a:lnTo>
                <a:lnTo>
                  <a:pt x="2778862" y="2579980"/>
                </a:lnTo>
                <a:lnTo>
                  <a:pt x="2748001" y="2579980"/>
                </a:lnTo>
                <a:lnTo>
                  <a:pt x="2748001" y="2611184"/>
                </a:lnTo>
                <a:lnTo>
                  <a:pt x="2716797" y="2611184"/>
                </a:lnTo>
                <a:lnTo>
                  <a:pt x="2716797" y="2642045"/>
                </a:lnTo>
                <a:lnTo>
                  <a:pt x="2748001" y="2642045"/>
                </a:lnTo>
                <a:lnTo>
                  <a:pt x="2748001" y="2673248"/>
                </a:lnTo>
                <a:lnTo>
                  <a:pt x="2778862" y="2673248"/>
                </a:lnTo>
                <a:close/>
                <a:moveTo>
                  <a:pt x="2298459" y="3083014"/>
                </a:moveTo>
                <a:lnTo>
                  <a:pt x="2298459" y="3053182"/>
                </a:lnTo>
                <a:lnTo>
                  <a:pt x="2328291" y="3053182"/>
                </a:lnTo>
                <a:lnTo>
                  <a:pt x="2328291" y="3023006"/>
                </a:lnTo>
                <a:lnTo>
                  <a:pt x="2298459" y="3023006"/>
                </a:lnTo>
                <a:lnTo>
                  <a:pt x="2298459" y="2993174"/>
                </a:lnTo>
                <a:lnTo>
                  <a:pt x="2268284" y="2993174"/>
                </a:lnTo>
                <a:lnTo>
                  <a:pt x="2268284" y="3023006"/>
                </a:lnTo>
                <a:lnTo>
                  <a:pt x="2238451" y="3023006"/>
                </a:lnTo>
                <a:lnTo>
                  <a:pt x="2238451" y="3053182"/>
                </a:lnTo>
                <a:lnTo>
                  <a:pt x="2268284" y="3053182"/>
                </a:lnTo>
                <a:lnTo>
                  <a:pt x="2268284" y="3083014"/>
                </a:lnTo>
                <a:lnTo>
                  <a:pt x="2298459" y="3083014"/>
                </a:lnTo>
                <a:close/>
                <a:moveTo>
                  <a:pt x="2641016" y="2945168"/>
                </a:moveTo>
                <a:lnTo>
                  <a:pt x="2641016" y="2915679"/>
                </a:lnTo>
                <a:lnTo>
                  <a:pt x="2670505" y="2915679"/>
                </a:lnTo>
                <a:lnTo>
                  <a:pt x="2670505" y="2886189"/>
                </a:lnTo>
                <a:lnTo>
                  <a:pt x="2641016" y="2886189"/>
                </a:lnTo>
                <a:lnTo>
                  <a:pt x="2641016" y="2856700"/>
                </a:lnTo>
                <a:lnTo>
                  <a:pt x="2611526" y="2856700"/>
                </a:lnTo>
                <a:lnTo>
                  <a:pt x="2611526" y="2886189"/>
                </a:lnTo>
                <a:lnTo>
                  <a:pt x="2582037" y="2886189"/>
                </a:lnTo>
                <a:lnTo>
                  <a:pt x="2582037" y="2915679"/>
                </a:lnTo>
                <a:lnTo>
                  <a:pt x="2611526" y="2915679"/>
                </a:lnTo>
                <a:lnTo>
                  <a:pt x="2611526" y="2945168"/>
                </a:lnTo>
                <a:lnTo>
                  <a:pt x="2641016" y="2945168"/>
                </a:lnTo>
                <a:close/>
                <a:moveTo>
                  <a:pt x="2709939" y="2809380"/>
                </a:moveTo>
                <a:lnTo>
                  <a:pt x="2709939" y="2778862"/>
                </a:lnTo>
                <a:lnTo>
                  <a:pt x="2740457" y="2778862"/>
                </a:lnTo>
                <a:lnTo>
                  <a:pt x="2740457" y="2748686"/>
                </a:lnTo>
                <a:lnTo>
                  <a:pt x="2709939" y="2748686"/>
                </a:lnTo>
                <a:lnTo>
                  <a:pt x="2709939" y="2718168"/>
                </a:lnTo>
                <a:lnTo>
                  <a:pt x="2679764" y="2718168"/>
                </a:lnTo>
                <a:lnTo>
                  <a:pt x="2679764" y="2748686"/>
                </a:lnTo>
                <a:lnTo>
                  <a:pt x="2649245" y="2748686"/>
                </a:lnTo>
                <a:lnTo>
                  <a:pt x="2649245" y="2778862"/>
                </a:lnTo>
                <a:lnTo>
                  <a:pt x="2679764" y="2778862"/>
                </a:lnTo>
                <a:lnTo>
                  <a:pt x="2679764" y="2809380"/>
                </a:lnTo>
                <a:lnTo>
                  <a:pt x="2709939" y="2809380"/>
                </a:lnTo>
                <a:close/>
                <a:moveTo>
                  <a:pt x="2846413" y="2807322"/>
                </a:moveTo>
                <a:lnTo>
                  <a:pt x="2846413" y="2778176"/>
                </a:lnTo>
                <a:lnTo>
                  <a:pt x="2875559" y="2778176"/>
                </a:lnTo>
                <a:lnTo>
                  <a:pt x="2875559" y="2749372"/>
                </a:lnTo>
                <a:lnTo>
                  <a:pt x="2846413" y="2749372"/>
                </a:lnTo>
                <a:lnTo>
                  <a:pt x="2846413" y="2720226"/>
                </a:lnTo>
                <a:lnTo>
                  <a:pt x="2817610" y="2720226"/>
                </a:lnTo>
                <a:lnTo>
                  <a:pt x="2817610" y="2749372"/>
                </a:lnTo>
                <a:lnTo>
                  <a:pt x="2788463" y="2749372"/>
                </a:lnTo>
                <a:lnTo>
                  <a:pt x="2788463" y="2778176"/>
                </a:lnTo>
                <a:lnTo>
                  <a:pt x="2817610" y="2778176"/>
                </a:lnTo>
                <a:lnTo>
                  <a:pt x="2817610" y="2807322"/>
                </a:lnTo>
                <a:lnTo>
                  <a:pt x="2846413" y="2807322"/>
                </a:lnTo>
                <a:close/>
                <a:moveTo>
                  <a:pt x="2573465" y="2811094"/>
                </a:moveTo>
                <a:lnTo>
                  <a:pt x="2573465" y="2779547"/>
                </a:lnTo>
                <a:lnTo>
                  <a:pt x="2605012" y="2779547"/>
                </a:lnTo>
                <a:lnTo>
                  <a:pt x="2605012" y="2748001"/>
                </a:lnTo>
                <a:lnTo>
                  <a:pt x="2573465" y="2748001"/>
                </a:lnTo>
                <a:lnTo>
                  <a:pt x="2573465" y="2716454"/>
                </a:lnTo>
                <a:lnTo>
                  <a:pt x="2541918" y="2716454"/>
                </a:lnTo>
                <a:lnTo>
                  <a:pt x="2541918" y="2748001"/>
                </a:lnTo>
                <a:lnTo>
                  <a:pt x="2510371" y="2748001"/>
                </a:lnTo>
                <a:lnTo>
                  <a:pt x="2510371" y="2779547"/>
                </a:lnTo>
                <a:lnTo>
                  <a:pt x="2541918" y="2779547"/>
                </a:lnTo>
                <a:lnTo>
                  <a:pt x="2541918" y="2811094"/>
                </a:lnTo>
                <a:lnTo>
                  <a:pt x="2573465" y="2811094"/>
                </a:lnTo>
                <a:close/>
                <a:moveTo>
                  <a:pt x="2435276" y="3081985"/>
                </a:moveTo>
                <a:lnTo>
                  <a:pt x="2435276" y="3052839"/>
                </a:lnTo>
                <a:lnTo>
                  <a:pt x="2464423" y="3052839"/>
                </a:lnTo>
                <a:lnTo>
                  <a:pt x="2464423" y="3023349"/>
                </a:lnTo>
                <a:lnTo>
                  <a:pt x="2435276" y="3023349"/>
                </a:lnTo>
                <a:lnTo>
                  <a:pt x="2435276" y="2994203"/>
                </a:lnTo>
                <a:lnTo>
                  <a:pt x="2405786" y="2994203"/>
                </a:lnTo>
                <a:lnTo>
                  <a:pt x="2405786" y="3023349"/>
                </a:lnTo>
                <a:lnTo>
                  <a:pt x="2376640" y="3023349"/>
                </a:lnTo>
                <a:lnTo>
                  <a:pt x="2376640" y="3052839"/>
                </a:lnTo>
                <a:lnTo>
                  <a:pt x="2405786" y="3052839"/>
                </a:lnTo>
                <a:lnTo>
                  <a:pt x="2405786" y="3081985"/>
                </a:lnTo>
                <a:lnTo>
                  <a:pt x="2435276" y="3081985"/>
                </a:lnTo>
                <a:close/>
                <a:moveTo>
                  <a:pt x="2915336" y="2670505"/>
                </a:moveTo>
                <a:lnTo>
                  <a:pt x="2915336" y="2641359"/>
                </a:lnTo>
                <a:lnTo>
                  <a:pt x="2944483" y="2641359"/>
                </a:lnTo>
                <a:lnTo>
                  <a:pt x="2944483" y="2611869"/>
                </a:lnTo>
                <a:lnTo>
                  <a:pt x="2915336" y="2611869"/>
                </a:lnTo>
                <a:lnTo>
                  <a:pt x="2915336" y="2582723"/>
                </a:lnTo>
                <a:lnTo>
                  <a:pt x="2885846" y="2582723"/>
                </a:lnTo>
                <a:lnTo>
                  <a:pt x="2885846" y="2611869"/>
                </a:lnTo>
                <a:lnTo>
                  <a:pt x="2856700" y="2611869"/>
                </a:lnTo>
                <a:lnTo>
                  <a:pt x="2856700" y="2641359"/>
                </a:lnTo>
                <a:lnTo>
                  <a:pt x="2885846" y="2641359"/>
                </a:lnTo>
                <a:lnTo>
                  <a:pt x="2885846" y="2670505"/>
                </a:lnTo>
                <a:lnTo>
                  <a:pt x="2915336" y="2670505"/>
                </a:lnTo>
                <a:close/>
                <a:moveTo>
                  <a:pt x="2367725" y="2947911"/>
                </a:moveTo>
                <a:lnTo>
                  <a:pt x="2367725" y="2916707"/>
                </a:lnTo>
                <a:lnTo>
                  <a:pt x="2398928" y="2916707"/>
                </a:lnTo>
                <a:lnTo>
                  <a:pt x="2398928" y="2885161"/>
                </a:lnTo>
                <a:lnTo>
                  <a:pt x="2367725" y="2885161"/>
                </a:lnTo>
                <a:lnTo>
                  <a:pt x="2367725" y="2853957"/>
                </a:lnTo>
                <a:lnTo>
                  <a:pt x="2336178" y="2853957"/>
                </a:lnTo>
                <a:lnTo>
                  <a:pt x="2336178" y="2885161"/>
                </a:lnTo>
                <a:lnTo>
                  <a:pt x="2304974" y="2885161"/>
                </a:lnTo>
                <a:lnTo>
                  <a:pt x="2304974" y="2916707"/>
                </a:lnTo>
                <a:lnTo>
                  <a:pt x="2336178" y="2916707"/>
                </a:lnTo>
                <a:lnTo>
                  <a:pt x="2336178" y="2947911"/>
                </a:lnTo>
                <a:lnTo>
                  <a:pt x="2367725" y="2947911"/>
                </a:lnTo>
                <a:close/>
                <a:moveTo>
                  <a:pt x="2504542" y="2946883"/>
                </a:moveTo>
                <a:lnTo>
                  <a:pt x="2504542" y="2916365"/>
                </a:lnTo>
                <a:lnTo>
                  <a:pt x="2535060" y="2916365"/>
                </a:lnTo>
                <a:lnTo>
                  <a:pt x="2535060" y="2885504"/>
                </a:lnTo>
                <a:lnTo>
                  <a:pt x="2504542" y="2885504"/>
                </a:lnTo>
                <a:lnTo>
                  <a:pt x="2504542" y="2854985"/>
                </a:lnTo>
                <a:lnTo>
                  <a:pt x="2473681" y="2854985"/>
                </a:lnTo>
                <a:lnTo>
                  <a:pt x="2473681" y="2885504"/>
                </a:lnTo>
                <a:lnTo>
                  <a:pt x="2443163" y="2885504"/>
                </a:lnTo>
                <a:lnTo>
                  <a:pt x="2443163" y="2916365"/>
                </a:lnTo>
                <a:lnTo>
                  <a:pt x="2473681" y="2916365"/>
                </a:lnTo>
                <a:lnTo>
                  <a:pt x="2473681" y="2946883"/>
                </a:lnTo>
                <a:lnTo>
                  <a:pt x="2504542" y="2946883"/>
                </a:lnTo>
                <a:close/>
                <a:moveTo>
                  <a:pt x="3299727" y="1491958"/>
                </a:moveTo>
                <a:lnTo>
                  <a:pt x="3299727" y="1516990"/>
                </a:lnTo>
                <a:lnTo>
                  <a:pt x="3274695" y="1516990"/>
                </a:lnTo>
                <a:lnTo>
                  <a:pt x="3274695" y="1541678"/>
                </a:lnTo>
                <a:lnTo>
                  <a:pt x="3299727" y="1541678"/>
                </a:lnTo>
                <a:lnTo>
                  <a:pt x="3299727" y="1566710"/>
                </a:lnTo>
                <a:lnTo>
                  <a:pt x="3324416" y="1566710"/>
                </a:lnTo>
                <a:lnTo>
                  <a:pt x="3324416" y="1541678"/>
                </a:lnTo>
                <a:lnTo>
                  <a:pt x="3349447" y="1541678"/>
                </a:lnTo>
                <a:lnTo>
                  <a:pt x="3349447" y="1516990"/>
                </a:lnTo>
                <a:lnTo>
                  <a:pt x="3324416" y="1516990"/>
                </a:lnTo>
                <a:lnTo>
                  <a:pt x="3324416" y="1491958"/>
                </a:lnTo>
                <a:lnTo>
                  <a:pt x="3299727" y="1491958"/>
                </a:lnTo>
                <a:close/>
                <a:moveTo>
                  <a:pt x="3299041" y="1764563"/>
                </a:moveTo>
                <a:lnTo>
                  <a:pt x="3299041" y="1790624"/>
                </a:lnTo>
                <a:lnTo>
                  <a:pt x="3272981" y="1790624"/>
                </a:lnTo>
                <a:lnTo>
                  <a:pt x="3272981" y="1816684"/>
                </a:lnTo>
                <a:lnTo>
                  <a:pt x="3299041" y="1816684"/>
                </a:lnTo>
                <a:lnTo>
                  <a:pt x="3299041" y="1842745"/>
                </a:lnTo>
                <a:lnTo>
                  <a:pt x="3325102" y="1842745"/>
                </a:lnTo>
                <a:lnTo>
                  <a:pt x="3325102" y="1816684"/>
                </a:lnTo>
                <a:lnTo>
                  <a:pt x="3351162" y="1816684"/>
                </a:lnTo>
                <a:lnTo>
                  <a:pt x="3351162" y="1790624"/>
                </a:lnTo>
                <a:lnTo>
                  <a:pt x="3325102" y="1790624"/>
                </a:lnTo>
                <a:lnTo>
                  <a:pt x="3325102" y="1764563"/>
                </a:lnTo>
                <a:lnTo>
                  <a:pt x="3299041" y="1764563"/>
                </a:lnTo>
                <a:close/>
                <a:moveTo>
                  <a:pt x="3162224" y="1216952"/>
                </a:moveTo>
                <a:lnTo>
                  <a:pt x="3162224" y="1242327"/>
                </a:lnTo>
                <a:lnTo>
                  <a:pt x="3136849" y="1242327"/>
                </a:lnTo>
                <a:lnTo>
                  <a:pt x="3136849" y="1267701"/>
                </a:lnTo>
                <a:lnTo>
                  <a:pt x="3162224" y="1267701"/>
                </a:lnTo>
                <a:lnTo>
                  <a:pt x="3162224" y="1293076"/>
                </a:lnTo>
                <a:lnTo>
                  <a:pt x="3187598" y="1293076"/>
                </a:lnTo>
                <a:lnTo>
                  <a:pt x="3187598" y="1267701"/>
                </a:lnTo>
                <a:lnTo>
                  <a:pt x="3212973" y="1267701"/>
                </a:lnTo>
                <a:lnTo>
                  <a:pt x="3212973" y="1242327"/>
                </a:lnTo>
                <a:lnTo>
                  <a:pt x="3187598" y="1242327"/>
                </a:lnTo>
                <a:lnTo>
                  <a:pt x="3187598" y="1216952"/>
                </a:lnTo>
                <a:lnTo>
                  <a:pt x="3162224" y="1216952"/>
                </a:lnTo>
                <a:close/>
                <a:moveTo>
                  <a:pt x="2983916" y="2533688"/>
                </a:moveTo>
                <a:lnTo>
                  <a:pt x="2983916" y="2504199"/>
                </a:lnTo>
                <a:lnTo>
                  <a:pt x="3013405" y="2504199"/>
                </a:lnTo>
                <a:lnTo>
                  <a:pt x="3013405" y="2474709"/>
                </a:lnTo>
                <a:lnTo>
                  <a:pt x="2983916" y="2474709"/>
                </a:lnTo>
                <a:lnTo>
                  <a:pt x="2983916" y="2445220"/>
                </a:lnTo>
                <a:lnTo>
                  <a:pt x="2954426" y="2445220"/>
                </a:lnTo>
                <a:lnTo>
                  <a:pt x="2954426" y="2474709"/>
                </a:lnTo>
                <a:lnTo>
                  <a:pt x="2924937" y="2474709"/>
                </a:lnTo>
                <a:lnTo>
                  <a:pt x="2924937" y="2504199"/>
                </a:lnTo>
                <a:lnTo>
                  <a:pt x="2954426" y="2504199"/>
                </a:lnTo>
                <a:lnTo>
                  <a:pt x="2954426" y="2533688"/>
                </a:lnTo>
                <a:lnTo>
                  <a:pt x="2983916" y="2533688"/>
                </a:lnTo>
                <a:close/>
                <a:moveTo>
                  <a:pt x="3325102" y="2117065"/>
                </a:moveTo>
                <a:lnTo>
                  <a:pt x="3325102" y="2091004"/>
                </a:lnTo>
                <a:lnTo>
                  <a:pt x="3351162" y="2091004"/>
                </a:lnTo>
                <a:lnTo>
                  <a:pt x="3351162" y="2064944"/>
                </a:lnTo>
                <a:lnTo>
                  <a:pt x="3325102" y="2064944"/>
                </a:lnTo>
                <a:lnTo>
                  <a:pt x="3325102" y="2038883"/>
                </a:lnTo>
                <a:lnTo>
                  <a:pt x="3299041" y="2038883"/>
                </a:lnTo>
                <a:lnTo>
                  <a:pt x="3299041" y="2064944"/>
                </a:lnTo>
                <a:lnTo>
                  <a:pt x="3272981" y="2064944"/>
                </a:lnTo>
                <a:lnTo>
                  <a:pt x="3272981" y="2091004"/>
                </a:lnTo>
                <a:lnTo>
                  <a:pt x="3299041" y="2091004"/>
                </a:lnTo>
                <a:lnTo>
                  <a:pt x="3299041" y="2117065"/>
                </a:lnTo>
                <a:lnTo>
                  <a:pt x="3325102" y="2117065"/>
                </a:lnTo>
                <a:close/>
                <a:moveTo>
                  <a:pt x="3230804" y="1354112"/>
                </a:moveTo>
                <a:lnTo>
                  <a:pt x="3230804" y="1379487"/>
                </a:lnTo>
                <a:lnTo>
                  <a:pt x="3205429" y="1379487"/>
                </a:lnTo>
                <a:lnTo>
                  <a:pt x="3205429" y="1404861"/>
                </a:lnTo>
                <a:lnTo>
                  <a:pt x="3230804" y="1404861"/>
                </a:lnTo>
                <a:lnTo>
                  <a:pt x="3230804" y="1430236"/>
                </a:lnTo>
                <a:lnTo>
                  <a:pt x="3256178" y="1430236"/>
                </a:lnTo>
                <a:lnTo>
                  <a:pt x="3256178" y="1404861"/>
                </a:lnTo>
                <a:lnTo>
                  <a:pt x="3281553" y="1404861"/>
                </a:lnTo>
                <a:lnTo>
                  <a:pt x="3281553" y="1379487"/>
                </a:lnTo>
                <a:lnTo>
                  <a:pt x="3256178" y="1379487"/>
                </a:lnTo>
                <a:lnTo>
                  <a:pt x="3256178" y="1354112"/>
                </a:lnTo>
                <a:lnTo>
                  <a:pt x="3230804" y="1354112"/>
                </a:lnTo>
                <a:close/>
                <a:moveTo>
                  <a:pt x="3051467" y="2668105"/>
                </a:moveTo>
                <a:lnTo>
                  <a:pt x="3051467" y="2640330"/>
                </a:lnTo>
                <a:lnTo>
                  <a:pt x="3079242" y="2640330"/>
                </a:lnTo>
                <a:lnTo>
                  <a:pt x="3079242" y="2612898"/>
                </a:lnTo>
                <a:lnTo>
                  <a:pt x="3051467" y="2612898"/>
                </a:lnTo>
                <a:lnTo>
                  <a:pt x="3051467" y="2585123"/>
                </a:lnTo>
                <a:lnTo>
                  <a:pt x="3024035" y="2585123"/>
                </a:lnTo>
                <a:lnTo>
                  <a:pt x="3024035" y="2612898"/>
                </a:lnTo>
                <a:lnTo>
                  <a:pt x="2996260" y="2612898"/>
                </a:lnTo>
                <a:lnTo>
                  <a:pt x="2996260" y="2640330"/>
                </a:lnTo>
                <a:lnTo>
                  <a:pt x="3024035" y="2640330"/>
                </a:lnTo>
                <a:lnTo>
                  <a:pt x="3024035" y="2668105"/>
                </a:lnTo>
                <a:lnTo>
                  <a:pt x="3051467" y="2668105"/>
                </a:lnTo>
                <a:close/>
                <a:moveTo>
                  <a:pt x="3256864" y="2255596"/>
                </a:moveTo>
                <a:lnTo>
                  <a:pt x="3256864" y="2228507"/>
                </a:lnTo>
                <a:lnTo>
                  <a:pt x="3283954" y="2228507"/>
                </a:lnTo>
                <a:lnTo>
                  <a:pt x="3283954" y="2201761"/>
                </a:lnTo>
                <a:lnTo>
                  <a:pt x="3256864" y="2201761"/>
                </a:lnTo>
                <a:lnTo>
                  <a:pt x="3256864" y="2174672"/>
                </a:lnTo>
                <a:lnTo>
                  <a:pt x="3230118" y="2174672"/>
                </a:lnTo>
                <a:lnTo>
                  <a:pt x="3230118" y="2201761"/>
                </a:lnTo>
                <a:lnTo>
                  <a:pt x="3203029" y="2201761"/>
                </a:lnTo>
                <a:lnTo>
                  <a:pt x="3203029" y="2228507"/>
                </a:lnTo>
                <a:lnTo>
                  <a:pt x="3230118" y="2228507"/>
                </a:lnTo>
                <a:lnTo>
                  <a:pt x="3230118" y="2255596"/>
                </a:lnTo>
                <a:lnTo>
                  <a:pt x="3256864" y="2255596"/>
                </a:lnTo>
                <a:close/>
                <a:moveTo>
                  <a:pt x="3120047" y="2530945"/>
                </a:moveTo>
                <a:lnTo>
                  <a:pt x="3120047" y="2503170"/>
                </a:lnTo>
                <a:lnTo>
                  <a:pt x="3147822" y="2503170"/>
                </a:lnTo>
                <a:lnTo>
                  <a:pt x="3147822" y="2475738"/>
                </a:lnTo>
                <a:lnTo>
                  <a:pt x="3120047" y="2475738"/>
                </a:lnTo>
                <a:lnTo>
                  <a:pt x="3120047" y="2447963"/>
                </a:lnTo>
                <a:lnTo>
                  <a:pt x="3092615" y="2447963"/>
                </a:lnTo>
                <a:lnTo>
                  <a:pt x="3092615" y="2475738"/>
                </a:lnTo>
                <a:lnTo>
                  <a:pt x="3064840" y="2475738"/>
                </a:lnTo>
                <a:lnTo>
                  <a:pt x="3064840" y="2503170"/>
                </a:lnTo>
                <a:lnTo>
                  <a:pt x="3092615" y="2503170"/>
                </a:lnTo>
                <a:lnTo>
                  <a:pt x="3092615" y="2530945"/>
                </a:lnTo>
                <a:lnTo>
                  <a:pt x="3120047" y="2530945"/>
                </a:lnTo>
                <a:close/>
                <a:moveTo>
                  <a:pt x="3188627" y="2393442"/>
                </a:moveTo>
                <a:lnTo>
                  <a:pt x="3188627" y="2366010"/>
                </a:lnTo>
                <a:lnTo>
                  <a:pt x="3216059" y="2366010"/>
                </a:lnTo>
                <a:lnTo>
                  <a:pt x="3216059" y="2338578"/>
                </a:lnTo>
                <a:lnTo>
                  <a:pt x="3188627" y="2338578"/>
                </a:lnTo>
                <a:lnTo>
                  <a:pt x="3188627" y="2311146"/>
                </a:lnTo>
                <a:lnTo>
                  <a:pt x="3161195" y="2311146"/>
                </a:lnTo>
                <a:lnTo>
                  <a:pt x="3161195" y="2338578"/>
                </a:lnTo>
                <a:lnTo>
                  <a:pt x="3133763" y="2338578"/>
                </a:lnTo>
                <a:lnTo>
                  <a:pt x="3133763" y="2366010"/>
                </a:lnTo>
                <a:lnTo>
                  <a:pt x="3161195" y="2366010"/>
                </a:lnTo>
                <a:lnTo>
                  <a:pt x="3161195" y="2393442"/>
                </a:lnTo>
                <a:lnTo>
                  <a:pt x="3188627" y="2393442"/>
                </a:lnTo>
                <a:close/>
                <a:moveTo>
                  <a:pt x="1581455" y="1069505"/>
                </a:moveTo>
                <a:lnTo>
                  <a:pt x="1581455" y="1101738"/>
                </a:lnTo>
                <a:lnTo>
                  <a:pt x="1549222" y="1101738"/>
                </a:lnTo>
                <a:lnTo>
                  <a:pt x="1549222" y="1133970"/>
                </a:lnTo>
                <a:lnTo>
                  <a:pt x="1581455" y="1133970"/>
                </a:lnTo>
                <a:lnTo>
                  <a:pt x="1581455" y="1166203"/>
                </a:lnTo>
                <a:lnTo>
                  <a:pt x="1613687" y="1166203"/>
                </a:lnTo>
                <a:lnTo>
                  <a:pt x="1613687" y="1133970"/>
                </a:lnTo>
                <a:lnTo>
                  <a:pt x="1645920" y="1133970"/>
                </a:lnTo>
                <a:lnTo>
                  <a:pt x="1645920" y="1101738"/>
                </a:lnTo>
                <a:lnTo>
                  <a:pt x="1613687" y="1101738"/>
                </a:lnTo>
                <a:lnTo>
                  <a:pt x="1613687" y="1069505"/>
                </a:lnTo>
                <a:lnTo>
                  <a:pt x="1581455" y="1069505"/>
                </a:lnTo>
                <a:close/>
                <a:moveTo>
                  <a:pt x="991324" y="3141993"/>
                </a:moveTo>
                <a:lnTo>
                  <a:pt x="969378" y="3141993"/>
                </a:lnTo>
                <a:lnTo>
                  <a:pt x="969378" y="3164281"/>
                </a:lnTo>
                <a:lnTo>
                  <a:pt x="947090" y="3164281"/>
                </a:lnTo>
                <a:lnTo>
                  <a:pt x="947090" y="3186227"/>
                </a:lnTo>
                <a:lnTo>
                  <a:pt x="969378" y="3186227"/>
                </a:lnTo>
                <a:lnTo>
                  <a:pt x="969378" y="3208515"/>
                </a:lnTo>
                <a:lnTo>
                  <a:pt x="991324" y="3208515"/>
                </a:lnTo>
                <a:lnTo>
                  <a:pt x="991324" y="3186227"/>
                </a:lnTo>
                <a:lnTo>
                  <a:pt x="1013612" y="3186227"/>
                </a:lnTo>
                <a:lnTo>
                  <a:pt x="1013612" y="3164281"/>
                </a:lnTo>
                <a:lnTo>
                  <a:pt x="991324" y="3164281"/>
                </a:lnTo>
                <a:lnTo>
                  <a:pt x="991324" y="3141993"/>
                </a:lnTo>
                <a:close/>
                <a:moveTo>
                  <a:pt x="1056475" y="3564446"/>
                </a:moveTo>
                <a:lnTo>
                  <a:pt x="1041387" y="3564446"/>
                </a:lnTo>
                <a:lnTo>
                  <a:pt x="1041387" y="3579190"/>
                </a:lnTo>
                <a:lnTo>
                  <a:pt x="1026643" y="3579190"/>
                </a:lnTo>
                <a:lnTo>
                  <a:pt x="1026643" y="3594278"/>
                </a:lnTo>
                <a:lnTo>
                  <a:pt x="1041387" y="3594278"/>
                </a:lnTo>
                <a:lnTo>
                  <a:pt x="1041387" y="3609023"/>
                </a:lnTo>
                <a:lnTo>
                  <a:pt x="1056475" y="3609023"/>
                </a:lnTo>
                <a:lnTo>
                  <a:pt x="1056475" y="3594278"/>
                </a:lnTo>
                <a:lnTo>
                  <a:pt x="1071220" y="3594278"/>
                </a:lnTo>
                <a:lnTo>
                  <a:pt x="1071220" y="3579190"/>
                </a:lnTo>
                <a:lnTo>
                  <a:pt x="1056475" y="3579190"/>
                </a:lnTo>
                <a:lnTo>
                  <a:pt x="1056475" y="3564446"/>
                </a:lnTo>
                <a:close/>
                <a:moveTo>
                  <a:pt x="1059218" y="3281553"/>
                </a:moveTo>
                <a:lnTo>
                  <a:pt x="1038644" y="3281553"/>
                </a:lnTo>
                <a:lnTo>
                  <a:pt x="1038644" y="3302127"/>
                </a:lnTo>
                <a:lnTo>
                  <a:pt x="1018070" y="3302127"/>
                </a:lnTo>
                <a:lnTo>
                  <a:pt x="1018070" y="3322701"/>
                </a:lnTo>
                <a:lnTo>
                  <a:pt x="1038644" y="3322701"/>
                </a:lnTo>
                <a:lnTo>
                  <a:pt x="1038644" y="3343275"/>
                </a:lnTo>
                <a:lnTo>
                  <a:pt x="1059218" y="3343275"/>
                </a:lnTo>
                <a:lnTo>
                  <a:pt x="1059218" y="3322701"/>
                </a:lnTo>
                <a:lnTo>
                  <a:pt x="1079792" y="3322701"/>
                </a:lnTo>
                <a:lnTo>
                  <a:pt x="1079792" y="3302127"/>
                </a:lnTo>
                <a:lnTo>
                  <a:pt x="1059218" y="3302127"/>
                </a:lnTo>
                <a:lnTo>
                  <a:pt x="1059218" y="3281553"/>
                </a:lnTo>
                <a:close/>
                <a:moveTo>
                  <a:pt x="988924" y="3424199"/>
                </a:moveTo>
                <a:lnTo>
                  <a:pt x="971779" y="3424199"/>
                </a:lnTo>
                <a:lnTo>
                  <a:pt x="971779" y="3441002"/>
                </a:lnTo>
                <a:lnTo>
                  <a:pt x="954976" y="3441002"/>
                </a:lnTo>
                <a:lnTo>
                  <a:pt x="954976" y="3458147"/>
                </a:lnTo>
                <a:lnTo>
                  <a:pt x="971779" y="3458147"/>
                </a:lnTo>
                <a:lnTo>
                  <a:pt x="971779" y="3474949"/>
                </a:lnTo>
                <a:lnTo>
                  <a:pt x="988924" y="3474949"/>
                </a:lnTo>
                <a:lnTo>
                  <a:pt x="988924" y="3458147"/>
                </a:lnTo>
                <a:lnTo>
                  <a:pt x="1005726" y="3458147"/>
                </a:lnTo>
                <a:lnTo>
                  <a:pt x="1005726" y="3441002"/>
                </a:lnTo>
                <a:lnTo>
                  <a:pt x="988924" y="3441002"/>
                </a:lnTo>
                <a:lnTo>
                  <a:pt x="988924" y="3424199"/>
                </a:lnTo>
                <a:close/>
                <a:moveTo>
                  <a:pt x="923430" y="3003118"/>
                </a:moveTo>
                <a:lnTo>
                  <a:pt x="900112" y="3003118"/>
                </a:lnTo>
                <a:lnTo>
                  <a:pt x="900112" y="3026435"/>
                </a:lnTo>
                <a:lnTo>
                  <a:pt x="876795" y="3026435"/>
                </a:lnTo>
                <a:lnTo>
                  <a:pt x="876795" y="3049753"/>
                </a:lnTo>
                <a:lnTo>
                  <a:pt x="900112" y="3049753"/>
                </a:lnTo>
                <a:lnTo>
                  <a:pt x="900112" y="3073070"/>
                </a:lnTo>
                <a:lnTo>
                  <a:pt x="923430" y="3073070"/>
                </a:lnTo>
                <a:lnTo>
                  <a:pt x="923430" y="3049753"/>
                </a:lnTo>
                <a:lnTo>
                  <a:pt x="946747" y="3049753"/>
                </a:lnTo>
                <a:lnTo>
                  <a:pt x="946747" y="3026435"/>
                </a:lnTo>
                <a:lnTo>
                  <a:pt x="923430" y="3026435"/>
                </a:lnTo>
                <a:lnTo>
                  <a:pt x="923430" y="3003118"/>
                </a:lnTo>
                <a:close/>
                <a:moveTo>
                  <a:pt x="1105510" y="3210916"/>
                </a:moveTo>
                <a:lnTo>
                  <a:pt x="1129513" y="3210916"/>
                </a:lnTo>
                <a:lnTo>
                  <a:pt x="1129513" y="3187256"/>
                </a:lnTo>
                <a:lnTo>
                  <a:pt x="1153173" y="3187256"/>
                </a:lnTo>
                <a:lnTo>
                  <a:pt x="1153173" y="3163253"/>
                </a:lnTo>
                <a:lnTo>
                  <a:pt x="1129513" y="3163253"/>
                </a:lnTo>
                <a:lnTo>
                  <a:pt x="1129513" y="3139592"/>
                </a:lnTo>
                <a:lnTo>
                  <a:pt x="1105510" y="3139592"/>
                </a:lnTo>
                <a:lnTo>
                  <a:pt x="1105510" y="3163253"/>
                </a:lnTo>
                <a:lnTo>
                  <a:pt x="1081849" y="3163253"/>
                </a:lnTo>
                <a:lnTo>
                  <a:pt x="1081849" y="3187256"/>
                </a:lnTo>
                <a:lnTo>
                  <a:pt x="1105510" y="3187256"/>
                </a:lnTo>
                <a:lnTo>
                  <a:pt x="1105510" y="3210916"/>
                </a:lnTo>
                <a:close/>
                <a:moveTo>
                  <a:pt x="1197064" y="3279153"/>
                </a:moveTo>
                <a:lnTo>
                  <a:pt x="1175118" y="3279153"/>
                </a:lnTo>
                <a:lnTo>
                  <a:pt x="1175118" y="3301441"/>
                </a:lnTo>
                <a:lnTo>
                  <a:pt x="1152830" y="3301441"/>
                </a:lnTo>
                <a:lnTo>
                  <a:pt x="1152830" y="3323387"/>
                </a:lnTo>
                <a:lnTo>
                  <a:pt x="1175118" y="3323387"/>
                </a:lnTo>
                <a:lnTo>
                  <a:pt x="1175118" y="3345675"/>
                </a:lnTo>
                <a:lnTo>
                  <a:pt x="1197064" y="3345675"/>
                </a:lnTo>
                <a:lnTo>
                  <a:pt x="1197064" y="3323387"/>
                </a:lnTo>
                <a:lnTo>
                  <a:pt x="1219352" y="3323387"/>
                </a:lnTo>
                <a:lnTo>
                  <a:pt x="1219352" y="3301441"/>
                </a:lnTo>
                <a:lnTo>
                  <a:pt x="1197064" y="3301441"/>
                </a:lnTo>
                <a:lnTo>
                  <a:pt x="1197064" y="3279153"/>
                </a:lnTo>
                <a:close/>
                <a:moveTo>
                  <a:pt x="1194321" y="3562045"/>
                </a:moveTo>
                <a:lnTo>
                  <a:pt x="1177861" y="3562045"/>
                </a:lnTo>
                <a:lnTo>
                  <a:pt x="1177861" y="3578504"/>
                </a:lnTo>
                <a:lnTo>
                  <a:pt x="1161402" y="3578504"/>
                </a:lnTo>
                <a:lnTo>
                  <a:pt x="1161402" y="3594964"/>
                </a:lnTo>
                <a:lnTo>
                  <a:pt x="1177861" y="3594964"/>
                </a:lnTo>
                <a:lnTo>
                  <a:pt x="1177861" y="3611423"/>
                </a:lnTo>
                <a:lnTo>
                  <a:pt x="1194321" y="3611423"/>
                </a:lnTo>
                <a:lnTo>
                  <a:pt x="1194321" y="3594964"/>
                </a:lnTo>
                <a:lnTo>
                  <a:pt x="1210780" y="3594964"/>
                </a:lnTo>
                <a:lnTo>
                  <a:pt x="1210780" y="3578504"/>
                </a:lnTo>
                <a:lnTo>
                  <a:pt x="1194321" y="3578504"/>
                </a:lnTo>
                <a:lnTo>
                  <a:pt x="1194321" y="3562045"/>
                </a:lnTo>
                <a:close/>
                <a:moveTo>
                  <a:pt x="921029" y="3284296"/>
                </a:moveTo>
                <a:lnTo>
                  <a:pt x="902513" y="3284296"/>
                </a:lnTo>
                <a:lnTo>
                  <a:pt x="902513" y="3303156"/>
                </a:lnTo>
                <a:lnTo>
                  <a:pt x="883653" y="3303156"/>
                </a:lnTo>
                <a:lnTo>
                  <a:pt x="883653" y="3321672"/>
                </a:lnTo>
                <a:lnTo>
                  <a:pt x="902513" y="3321672"/>
                </a:lnTo>
                <a:lnTo>
                  <a:pt x="902513" y="3340532"/>
                </a:lnTo>
                <a:lnTo>
                  <a:pt x="921029" y="3340532"/>
                </a:lnTo>
                <a:lnTo>
                  <a:pt x="921029" y="3321672"/>
                </a:lnTo>
                <a:lnTo>
                  <a:pt x="939889" y="3321672"/>
                </a:lnTo>
                <a:lnTo>
                  <a:pt x="939889" y="3303156"/>
                </a:lnTo>
                <a:lnTo>
                  <a:pt x="921029" y="3303156"/>
                </a:lnTo>
                <a:lnTo>
                  <a:pt x="921029" y="3284296"/>
                </a:lnTo>
                <a:close/>
                <a:moveTo>
                  <a:pt x="1123683" y="3705035"/>
                </a:moveTo>
                <a:lnTo>
                  <a:pt x="1111339" y="3705035"/>
                </a:lnTo>
                <a:lnTo>
                  <a:pt x="1111339" y="3717722"/>
                </a:lnTo>
                <a:lnTo>
                  <a:pt x="1098652" y="3717722"/>
                </a:lnTo>
                <a:lnTo>
                  <a:pt x="1098652" y="3730066"/>
                </a:lnTo>
                <a:lnTo>
                  <a:pt x="1111339" y="3730066"/>
                </a:lnTo>
                <a:lnTo>
                  <a:pt x="1111339" y="3742754"/>
                </a:lnTo>
                <a:lnTo>
                  <a:pt x="1123683" y="3742754"/>
                </a:lnTo>
                <a:lnTo>
                  <a:pt x="1123683" y="3730066"/>
                </a:lnTo>
                <a:lnTo>
                  <a:pt x="1136371" y="3730066"/>
                </a:lnTo>
                <a:lnTo>
                  <a:pt x="1136371" y="3717722"/>
                </a:lnTo>
                <a:lnTo>
                  <a:pt x="1123683" y="3717722"/>
                </a:lnTo>
                <a:lnTo>
                  <a:pt x="1123683" y="3705035"/>
                </a:lnTo>
                <a:close/>
                <a:moveTo>
                  <a:pt x="1126769" y="3421799"/>
                </a:moveTo>
                <a:lnTo>
                  <a:pt x="1108253" y="3421799"/>
                </a:lnTo>
                <a:lnTo>
                  <a:pt x="1108253" y="3440316"/>
                </a:lnTo>
                <a:lnTo>
                  <a:pt x="1089736" y="3440316"/>
                </a:lnTo>
                <a:lnTo>
                  <a:pt x="1089736" y="3458832"/>
                </a:lnTo>
                <a:lnTo>
                  <a:pt x="1108253" y="3458832"/>
                </a:lnTo>
                <a:lnTo>
                  <a:pt x="1108253" y="3477349"/>
                </a:lnTo>
                <a:lnTo>
                  <a:pt x="1126769" y="3477349"/>
                </a:lnTo>
                <a:lnTo>
                  <a:pt x="1126769" y="3458832"/>
                </a:lnTo>
                <a:lnTo>
                  <a:pt x="1145286" y="3458832"/>
                </a:lnTo>
                <a:lnTo>
                  <a:pt x="1145286" y="3440316"/>
                </a:lnTo>
                <a:lnTo>
                  <a:pt x="1126769" y="3440316"/>
                </a:lnTo>
                <a:lnTo>
                  <a:pt x="1126769" y="3421799"/>
                </a:lnTo>
                <a:close/>
                <a:moveTo>
                  <a:pt x="717004" y="2867673"/>
                </a:moveTo>
                <a:lnTo>
                  <a:pt x="695058" y="2867673"/>
                </a:lnTo>
                <a:lnTo>
                  <a:pt x="695058" y="2889961"/>
                </a:lnTo>
                <a:lnTo>
                  <a:pt x="672770" y="2889961"/>
                </a:lnTo>
                <a:lnTo>
                  <a:pt x="672770" y="2911907"/>
                </a:lnTo>
                <a:lnTo>
                  <a:pt x="695058" y="2911907"/>
                </a:lnTo>
                <a:lnTo>
                  <a:pt x="695058" y="2934195"/>
                </a:lnTo>
                <a:lnTo>
                  <a:pt x="717004" y="2934195"/>
                </a:lnTo>
                <a:lnTo>
                  <a:pt x="717004" y="2911907"/>
                </a:lnTo>
                <a:lnTo>
                  <a:pt x="739292" y="2911907"/>
                </a:lnTo>
                <a:lnTo>
                  <a:pt x="739292" y="2889961"/>
                </a:lnTo>
                <a:lnTo>
                  <a:pt x="717004" y="2889961"/>
                </a:lnTo>
                <a:lnTo>
                  <a:pt x="717004" y="2867673"/>
                </a:lnTo>
                <a:close/>
                <a:moveTo>
                  <a:pt x="714946" y="3148508"/>
                </a:moveTo>
                <a:lnTo>
                  <a:pt x="697116" y="3148508"/>
                </a:lnTo>
                <a:lnTo>
                  <a:pt x="697116" y="3166339"/>
                </a:lnTo>
                <a:lnTo>
                  <a:pt x="679285" y="3166339"/>
                </a:lnTo>
                <a:lnTo>
                  <a:pt x="679285" y="3184169"/>
                </a:lnTo>
                <a:lnTo>
                  <a:pt x="697116" y="3184169"/>
                </a:lnTo>
                <a:lnTo>
                  <a:pt x="697116" y="3202000"/>
                </a:lnTo>
                <a:lnTo>
                  <a:pt x="714946" y="3202000"/>
                </a:lnTo>
                <a:lnTo>
                  <a:pt x="714946" y="3184169"/>
                </a:lnTo>
                <a:lnTo>
                  <a:pt x="732777" y="3184169"/>
                </a:lnTo>
                <a:lnTo>
                  <a:pt x="732777" y="3166339"/>
                </a:lnTo>
                <a:lnTo>
                  <a:pt x="714946" y="3166339"/>
                </a:lnTo>
                <a:lnTo>
                  <a:pt x="714946" y="3148508"/>
                </a:lnTo>
                <a:close/>
                <a:moveTo>
                  <a:pt x="782841" y="3287382"/>
                </a:moveTo>
                <a:lnTo>
                  <a:pt x="766381" y="3287382"/>
                </a:lnTo>
                <a:lnTo>
                  <a:pt x="766381" y="3304184"/>
                </a:lnTo>
                <a:lnTo>
                  <a:pt x="749579" y="3304184"/>
                </a:lnTo>
                <a:lnTo>
                  <a:pt x="749579" y="3320644"/>
                </a:lnTo>
                <a:lnTo>
                  <a:pt x="766381" y="3320644"/>
                </a:lnTo>
                <a:lnTo>
                  <a:pt x="766381" y="3337446"/>
                </a:lnTo>
                <a:lnTo>
                  <a:pt x="782841" y="3337446"/>
                </a:lnTo>
                <a:lnTo>
                  <a:pt x="782841" y="3320644"/>
                </a:lnTo>
                <a:lnTo>
                  <a:pt x="799643" y="3320644"/>
                </a:lnTo>
                <a:lnTo>
                  <a:pt x="799643" y="3304184"/>
                </a:lnTo>
                <a:lnTo>
                  <a:pt x="782841" y="3304184"/>
                </a:lnTo>
                <a:lnTo>
                  <a:pt x="782841" y="3287382"/>
                </a:lnTo>
                <a:close/>
                <a:moveTo>
                  <a:pt x="648767" y="2729827"/>
                </a:moveTo>
                <a:lnTo>
                  <a:pt x="626135" y="2729827"/>
                </a:lnTo>
                <a:lnTo>
                  <a:pt x="626135" y="2752458"/>
                </a:lnTo>
                <a:lnTo>
                  <a:pt x="603504" y="2752458"/>
                </a:lnTo>
                <a:lnTo>
                  <a:pt x="603504" y="2775090"/>
                </a:lnTo>
                <a:lnTo>
                  <a:pt x="626135" y="2775090"/>
                </a:lnTo>
                <a:lnTo>
                  <a:pt x="626135" y="2797721"/>
                </a:lnTo>
                <a:lnTo>
                  <a:pt x="648767" y="2797721"/>
                </a:lnTo>
                <a:lnTo>
                  <a:pt x="648767" y="2775090"/>
                </a:lnTo>
                <a:lnTo>
                  <a:pt x="671398" y="2775090"/>
                </a:lnTo>
                <a:lnTo>
                  <a:pt x="671398" y="2752458"/>
                </a:lnTo>
                <a:lnTo>
                  <a:pt x="648767" y="2752458"/>
                </a:lnTo>
                <a:lnTo>
                  <a:pt x="648767" y="2729827"/>
                </a:lnTo>
                <a:close/>
                <a:moveTo>
                  <a:pt x="785241" y="3006204"/>
                </a:moveTo>
                <a:lnTo>
                  <a:pt x="763981" y="3006204"/>
                </a:lnTo>
                <a:lnTo>
                  <a:pt x="763981" y="3027464"/>
                </a:lnTo>
                <a:lnTo>
                  <a:pt x="742721" y="3027464"/>
                </a:lnTo>
                <a:lnTo>
                  <a:pt x="742721" y="3048724"/>
                </a:lnTo>
                <a:lnTo>
                  <a:pt x="763981" y="3048724"/>
                </a:lnTo>
                <a:lnTo>
                  <a:pt x="763981" y="3069984"/>
                </a:lnTo>
                <a:lnTo>
                  <a:pt x="785241" y="3069984"/>
                </a:lnTo>
                <a:lnTo>
                  <a:pt x="785241" y="3048724"/>
                </a:lnTo>
                <a:lnTo>
                  <a:pt x="806501" y="3048724"/>
                </a:lnTo>
                <a:lnTo>
                  <a:pt x="806501" y="3027464"/>
                </a:lnTo>
                <a:lnTo>
                  <a:pt x="785241" y="3027464"/>
                </a:lnTo>
                <a:lnTo>
                  <a:pt x="785241" y="3006204"/>
                </a:lnTo>
                <a:close/>
                <a:moveTo>
                  <a:pt x="850735" y="3427286"/>
                </a:moveTo>
                <a:lnTo>
                  <a:pt x="835647" y="3427286"/>
                </a:lnTo>
                <a:lnTo>
                  <a:pt x="835647" y="3442030"/>
                </a:lnTo>
                <a:lnTo>
                  <a:pt x="820903" y="3442030"/>
                </a:lnTo>
                <a:lnTo>
                  <a:pt x="820903" y="3457118"/>
                </a:lnTo>
                <a:lnTo>
                  <a:pt x="835647" y="3457118"/>
                </a:lnTo>
                <a:lnTo>
                  <a:pt x="835647" y="3471863"/>
                </a:lnTo>
                <a:lnTo>
                  <a:pt x="850735" y="3471863"/>
                </a:lnTo>
                <a:lnTo>
                  <a:pt x="850735" y="3457118"/>
                </a:lnTo>
                <a:lnTo>
                  <a:pt x="865480" y="3457118"/>
                </a:lnTo>
                <a:lnTo>
                  <a:pt x="865480" y="3442030"/>
                </a:lnTo>
                <a:lnTo>
                  <a:pt x="850735" y="3442030"/>
                </a:lnTo>
                <a:lnTo>
                  <a:pt x="850735" y="3427286"/>
                </a:lnTo>
                <a:close/>
                <a:moveTo>
                  <a:pt x="918286" y="3567189"/>
                </a:moveTo>
                <a:lnTo>
                  <a:pt x="905256" y="3567189"/>
                </a:lnTo>
                <a:lnTo>
                  <a:pt x="905256" y="3580219"/>
                </a:lnTo>
                <a:lnTo>
                  <a:pt x="892226" y="3580219"/>
                </a:lnTo>
                <a:lnTo>
                  <a:pt x="892226" y="3593249"/>
                </a:lnTo>
                <a:lnTo>
                  <a:pt x="905256" y="3593249"/>
                </a:lnTo>
                <a:lnTo>
                  <a:pt x="905256" y="3606279"/>
                </a:lnTo>
                <a:lnTo>
                  <a:pt x="918286" y="3606279"/>
                </a:lnTo>
                <a:lnTo>
                  <a:pt x="918286" y="3593249"/>
                </a:lnTo>
                <a:lnTo>
                  <a:pt x="931316" y="3593249"/>
                </a:lnTo>
                <a:lnTo>
                  <a:pt x="931316" y="3580219"/>
                </a:lnTo>
                <a:lnTo>
                  <a:pt x="918286" y="3580219"/>
                </a:lnTo>
                <a:lnTo>
                  <a:pt x="918286" y="3567189"/>
                </a:lnTo>
                <a:close/>
                <a:moveTo>
                  <a:pt x="1882178" y="3556216"/>
                </a:moveTo>
                <a:lnTo>
                  <a:pt x="1861604" y="3556216"/>
                </a:lnTo>
                <a:lnTo>
                  <a:pt x="1861604" y="3576447"/>
                </a:lnTo>
                <a:lnTo>
                  <a:pt x="1841373" y="3576447"/>
                </a:lnTo>
                <a:lnTo>
                  <a:pt x="1841373" y="3597021"/>
                </a:lnTo>
                <a:lnTo>
                  <a:pt x="1861604" y="3597021"/>
                </a:lnTo>
                <a:lnTo>
                  <a:pt x="1861604" y="3617252"/>
                </a:lnTo>
                <a:lnTo>
                  <a:pt x="1882178" y="3617252"/>
                </a:lnTo>
                <a:lnTo>
                  <a:pt x="1882178" y="3597021"/>
                </a:lnTo>
                <a:lnTo>
                  <a:pt x="1902409" y="3597021"/>
                </a:lnTo>
                <a:lnTo>
                  <a:pt x="1902409" y="3576447"/>
                </a:lnTo>
                <a:lnTo>
                  <a:pt x="1882178" y="3576447"/>
                </a:lnTo>
                <a:lnTo>
                  <a:pt x="1882178" y="3556216"/>
                </a:lnTo>
                <a:close/>
                <a:moveTo>
                  <a:pt x="830847" y="2937624"/>
                </a:moveTo>
                <a:lnTo>
                  <a:pt x="855535" y="2937624"/>
                </a:lnTo>
                <a:lnTo>
                  <a:pt x="855535" y="2913278"/>
                </a:lnTo>
                <a:lnTo>
                  <a:pt x="879881" y="2913278"/>
                </a:lnTo>
                <a:lnTo>
                  <a:pt x="879881" y="2888590"/>
                </a:lnTo>
                <a:lnTo>
                  <a:pt x="855535" y="2888590"/>
                </a:lnTo>
                <a:lnTo>
                  <a:pt x="855535" y="2864244"/>
                </a:lnTo>
                <a:lnTo>
                  <a:pt x="830847" y="2864244"/>
                </a:lnTo>
                <a:lnTo>
                  <a:pt x="830847" y="2888590"/>
                </a:lnTo>
                <a:lnTo>
                  <a:pt x="806501" y="2888590"/>
                </a:lnTo>
                <a:lnTo>
                  <a:pt x="806501" y="2913278"/>
                </a:lnTo>
                <a:lnTo>
                  <a:pt x="830847" y="2913278"/>
                </a:lnTo>
                <a:lnTo>
                  <a:pt x="830847" y="2937624"/>
                </a:lnTo>
                <a:close/>
                <a:moveTo>
                  <a:pt x="712546" y="3430029"/>
                </a:moveTo>
                <a:lnTo>
                  <a:pt x="699516" y="3430029"/>
                </a:lnTo>
                <a:lnTo>
                  <a:pt x="699516" y="3443059"/>
                </a:lnTo>
                <a:lnTo>
                  <a:pt x="686486" y="3443059"/>
                </a:lnTo>
                <a:lnTo>
                  <a:pt x="686486" y="3456089"/>
                </a:lnTo>
                <a:lnTo>
                  <a:pt x="699516" y="3456089"/>
                </a:lnTo>
                <a:lnTo>
                  <a:pt x="699516" y="3469119"/>
                </a:lnTo>
                <a:lnTo>
                  <a:pt x="712546" y="3469119"/>
                </a:lnTo>
                <a:lnTo>
                  <a:pt x="712546" y="3456089"/>
                </a:lnTo>
                <a:lnTo>
                  <a:pt x="725576" y="3456089"/>
                </a:lnTo>
                <a:lnTo>
                  <a:pt x="725576" y="3443059"/>
                </a:lnTo>
                <a:lnTo>
                  <a:pt x="712546" y="3443059"/>
                </a:lnTo>
                <a:lnTo>
                  <a:pt x="712546" y="3430029"/>
                </a:lnTo>
                <a:close/>
                <a:moveTo>
                  <a:pt x="1741246" y="3841166"/>
                </a:moveTo>
                <a:lnTo>
                  <a:pt x="1728216" y="3841166"/>
                </a:lnTo>
                <a:lnTo>
                  <a:pt x="1728216" y="3854539"/>
                </a:lnTo>
                <a:lnTo>
                  <a:pt x="1714843" y="3854539"/>
                </a:lnTo>
                <a:lnTo>
                  <a:pt x="1714843" y="3867569"/>
                </a:lnTo>
                <a:lnTo>
                  <a:pt x="1728216" y="3867569"/>
                </a:lnTo>
                <a:lnTo>
                  <a:pt x="1728216" y="3880942"/>
                </a:lnTo>
                <a:lnTo>
                  <a:pt x="1741246" y="3880942"/>
                </a:lnTo>
                <a:lnTo>
                  <a:pt x="1741246" y="3867569"/>
                </a:lnTo>
                <a:lnTo>
                  <a:pt x="1754619" y="3867569"/>
                </a:lnTo>
                <a:lnTo>
                  <a:pt x="1754619" y="3854539"/>
                </a:lnTo>
                <a:lnTo>
                  <a:pt x="1741246" y="3854539"/>
                </a:lnTo>
                <a:lnTo>
                  <a:pt x="1741246" y="3841166"/>
                </a:lnTo>
                <a:close/>
                <a:moveTo>
                  <a:pt x="1674381" y="3699205"/>
                </a:moveTo>
                <a:lnTo>
                  <a:pt x="1657921" y="3699205"/>
                </a:lnTo>
                <a:lnTo>
                  <a:pt x="1657921" y="3715664"/>
                </a:lnTo>
                <a:lnTo>
                  <a:pt x="1641462" y="3715664"/>
                </a:lnTo>
                <a:lnTo>
                  <a:pt x="1641462" y="3732124"/>
                </a:lnTo>
                <a:lnTo>
                  <a:pt x="1657921" y="3732124"/>
                </a:lnTo>
                <a:lnTo>
                  <a:pt x="1657921" y="3748583"/>
                </a:lnTo>
                <a:lnTo>
                  <a:pt x="1674381" y="3748583"/>
                </a:lnTo>
                <a:lnTo>
                  <a:pt x="1674381" y="3732124"/>
                </a:lnTo>
                <a:lnTo>
                  <a:pt x="1690840" y="3732124"/>
                </a:lnTo>
                <a:lnTo>
                  <a:pt x="1690840" y="3715664"/>
                </a:lnTo>
                <a:lnTo>
                  <a:pt x="1674381" y="3715664"/>
                </a:lnTo>
                <a:lnTo>
                  <a:pt x="1674381" y="3699205"/>
                </a:lnTo>
                <a:close/>
                <a:moveTo>
                  <a:pt x="1677467" y="3415627"/>
                </a:moveTo>
                <a:lnTo>
                  <a:pt x="1654835" y="3415627"/>
                </a:lnTo>
                <a:lnTo>
                  <a:pt x="1654835" y="3438258"/>
                </a:lnTo>
                <a:lnTo>
                  <a:pt x="1632204" y="3438258"/>
                </a:lnTo>
                <a:lnTo>
                  <a:pt x="1632204" y="3460890"/>
                </a:lnTo>
                <a:lnTo>
                  <a:pt x="1654835" y="3460890"/>
                </a:lnTo>
                <a:lnTo>
                  <a:pt x="1654835" y="3483521"/>
                </a:lnTo>
                <a:lnTo>
                  <a:pt x="1677467" y="3483521"/>
                </a:lnTo>
                <a:lnTo>
                  <a:pt x="1677467" y="3460890"/>
                </a:lnTo>
                <a:lnTo>
                  <a:pt x="1700098" y="3460890"/>
                </a:lnTo>
                <a:lnTo>
                  <a:pt x="1700098" y="3438258"/>
                </a:lnTo>
                <a:lnTo>
                  <a:pt x="1677467" y="3438258"/>
                </a:lnTo>
                <a:lnTo>
                  <a:pt x="1677467" y="3415627"/>
                </a:lnTo>
                <a:close/>
                <a:moveTo>
                  <a:pt x="1604086" y="3841852"/>
                </a:moveTo>
                <a:lnTo>
                  <a:pt x="1591056" y="3841852"/>
                </a:lnTo>
                <a:lnTo>
                  <a:pt x="1591056" y="3854539"/>
                </a:lnTo>
                <a:lnTo>
                  <a:pt x="1578369" y="3854539"/>
                </a:lnTo>
                <a:lnTo>
                  <a:pt x="1578369" y="3867569"/>
                </a:lnTo>
                <a:lnTo>
                  <a:pt x="1591056" y="3867569"/>
                </a:lnTo>
                <a:lnTo>
                  <a:pt x="1591056" y="3880256"/>
                </a:lnTo>
                <a:lnTo>
                  <a:pt x="1604086" y="3880256"/>
                </a:lnTo>
                <a:lnTo>
                  <a:pt x="1604086" y="3867569"/>
                </a:lnTo>
                <a:lnTo>
                  <a:pt x="1616773" y="3867569"/>
                </a:lnTo>
                <a:lnTo>
                  <a:pt x="1616773" y="3854539"/>
                </a:lnTo>
                <a:lnTo>
                  <a:pt x="1604086" y="3854539"/>
                </a:lnTo>
                <a:lnTo>
                  <a:pt x="1604086" y="3841852"/>
                </a:lnTo>
                <a:close/>
                <a:moveTo>
                  <a:pt x="1607172" y="3557588"/>
                </a:moveTo>
                <a:lnTo>
                  <a:pt x="1587970" y="3557588"/>
                </a:lnTo>
                <a:lnTo>
                  <a:pt x="1587970" y="3577133"/>
                </a:lnTo>
                <a:lnTo>
                  <a:pt x="1568425" y="3577133"/>
                </a:lnTo>
                <a:lnTo>
                  <a:pt x="1568425" y="3596335"/>
                </a:lnTo>
                <a:lnTo>
                  <a:pt x="1587970" y="3596335"/>
                </a:lnTo>
                <a:lnTo>
                  <a:pt x="1587970" y="3615881"/>
                </a:lnTo>
                <a:lnTo>
                  <a:pt x="1607172" y="3615881"/>
                </a:lnTo>
                <a:lnTo>
                  <a:pt x="1607172" y="3596335"/>
                </a:lnTo>
                <a:lnTo>
                  <a:pt x="1626718" y="3596335"/>
                </a:lnTo>
                <a:lnTo>
                  <a:pt x="1626718" y="3577133"/>
                </a:lnTo>
                <a:lnTo>
                  <a:pt x="1607172" y="3577133"/>
                </a:lnTo>
                <a:lnTo>
                  <a:pt x="1607172" y="3557588"/>
                </a:lnTo>
                <a:close/>
                <a:moveTo>
                  <a:pt x="1539964" y="3416313"/>
                </a:moveTo>
                <a:lnTo>
                  <a:pt x="1518018" y="3416313"/>
                </a:lnTo>
                <a:lnTo>
                  <a:pt x="1518018" y="3438601"/>
                </a:lnTo>
                <a:lnTo>
                  <a:pt x="1495730" y="3438601"/>
                </a:lnTo>
                <a:lnTo>
                  <a:pt x="1495730" y="3460547"/>
                </a:lnTo>
                <a:lnTo>
                  <a:pt x="1518018" y="3460547"/>
                </a:lnTo>
                <a:lnTo>
                  <a:pt x="1518018" y="3482835"/>
                </a:lnTo>
                <a:lnTo>
                  <a:pt x="1539964" y="3482835"/>
                </a:lnTo>
                <a:lnTo>
                  <a:pt x="1539964" y="3460547"/>
                </a:lnTo>
                <a:lnTo>
                  <a:pt x="1562252" y="3460547"/>
                </a:lnTo>
                <a:lnTo>
                  <a:pt x="1562252" y="3438601"/>
                </a:lnTo>
                <a:lnTo>
                  <a:pt x="1539964" y="3438601"/>
                </a:lnTo>
                <a:lnTo>
                  <a:pt x="1539964" y="3416313"/>
                </a:lnTo>
                <a:close/>
                <a:moveTo>
                  <a:pt x="1878749" y="3840480"/>
                </a:moveTo>
                <a:lnTo>
                  <a:pt x="1865033" y="3840480"/>
                </a:lnTo>
                <a:lnTo>
                  <a:pt x="1865033" y="3854196"/>
                </a:lnTo>
                <a:lnTo>
                  <a:pt x="1851317" y="3854196"/>
                </a:lnTo>
                <a:lnTo>
                  <a:pt x="1851317" y="3867912"/>
                </a:lnTo>
                <a:lnTo>
                  <a:pt x="1865033" y="3867912"/>
                </a:lnTo>
                <a:lnTo>
                  <a:pt x="1865033" y="3881628"/>
                </a:lnTo>
                <a:lnTo>
                  <a:pt x="1878749" y="3881628"/>
                </a:lnTo>
                <a:lnTo>
                  <a:pt x="1878749" y="3867912"/>
                </a:lnTo>
                <a:lnTo>
                  <a:pt x="1892465" y="3867912"/>
                </a:lnTo>
                <a:lnTo>
                  <a:pt x="1892465" y="3854196"/>
                </a:lnTo>
                <a:lnTo>
                  <a:pt x="1878749" y="3854196"/>
                </a:lnTo>
                <a:lnTo>
                  <a:pt x="1878749" y="3840480"/>
                </a:lnTo>
                <a:close/>
                <a:moveTo>
                  <a:pt x="1744675" y="3556902"/>
                </a:moveTo>
                <a:lnTo>
                  <a:pt x="1724787" y="3556902"/>
                </a:lnTo>
                <a:lnTo>
                  <a:pt x="1724787" y="3576790"/>
                </a:lnTo>
                <a:lnTo>
                  <a:pt x="1704899" y="3576790"/>
                </a:lnTo>
                <a:lnTo>
                  <a:pt x="1704899" y="3596678"/>
                </a:lnTo>
                <a:lnTo>
                  <a:pt x="1724787" y="3596678"/>
                </a:lnTo>
                <a:lnTo>
                  <a:pt x="1724787" y="3616566"/>
                </a:lnTo>
                <a:lnTo>
                  <a:pt x="1744675" y="3616566"/>
                </a:lnTo>
                <a:lnTo>
                  <a:pt x="1744675" y="3596678"/>
                </a:lnTo>
                <a:lnTo>
                  <a:pt x="1764563" y="3596678"/>
                </a:lnTo>
                <a:lnTo>
                  <a:pt x="1764563" y="3576790"/>
                </a:lnTo>
                <a:lnTo>
                  <a:pt x="1744675" y="3576790"/>
                </a:lnTo>
                <a:lnTo>
                  <a:pt x="1744675" y="3556902"/>
                </a:lnTo>
                <a:close/>
                <a:moveTo>
                  <a:pt x="1814970" y="3414598"/>
                </a:moveTo>
                <a:lnTo>
                  <a:pt x="1791652" y="3414598"/>
                </a:lnTo>
                <a:lnTo>
                  <a:pt x="1791652" y="3437915"/>
                </a:lnTo>
                <a:lnTo>
                  <a:pt x="1768335" y="3437915"/>
                </a:lnTo>
                <a:lnTo>
                  <a:pt x="1768335" y="3461233"/>
                </a:lnTo>
                <a:lnTo>
                  <a:pt x="1791652" y="3461233"/>
                </a:lnTo>
                <a:lnTo>
                  <a:pt x="1791652" y="3484550"/>
                </a:lnTo>
                <a:lnTo>
                  <a:pt x="1814970" y="3484550"/>
                </a:lnTo>
                <a:lnTo>
                  <a:pt x="1814970" y="3461233"/>
                </a:lnTo>
                <a:lnTo>
                  <a:pt x="1838287" y="3461233"/>
                </a:lnTo>
                <a:lnTo>
                  <a:pt x="1838287" y="3437915"/>
                </a:lnTo>
                <a:lnTo>
                  <a:pt x="1814970" y="3437915"/>
                </a:lnTo>
                <a:lnTo>
                  <a:pt x="1814970" y="3414598"/>
                </a:lnTo>
                <a:close/>
                <a:moveTo>
                  <a:pt x="1811884" y="3698519"/>
                </a:moveTo>
                <a:lnTo>
                  <a:pt x="1794739" y="3698519"/>
                </a:lnTo>
                <a:lnTo>
                  <a:pt x="1794739" y="3715322"/>
                </a:lnTo>
                <a:lnTo>
                  <a:pt x="1777936" y="3715322"/>
                </a:lnTo>
                <a:lnTo>
                  <a:pt x="1777936" y="3732467"/>
                </a:lnTo>
                <a:lnTo>
                  <a:pt x="1794739" y="3732467"/>
                </a:lnTo>
                <a:lnTo>
                  <a:pt x="1794739" y="3749269"/>
                </a:lnTo>
                <a:lnTo>
                  <a:pt x="1811884" y="3749269"/>
                </a:lnTo>
                <a:lnTo>
                  <a:pt x="1811884" y="3732467"/>
                </a:lnTo>
                <a:lnTo>
                  <a:pt x="1828686" y="3732467"/>
                </a:lnTo>
                <a:lnTo>
                  <a:pt x="1828686" y="3715322"/>
                </a:lnTo>
                <a:lnTo>
                  <a:pt x="1811884" y="3715322"/>
                </a:lnTo>
                <a:lnTo>
                  <a:pt x="1811884" y="3698519"/>
                </a:lnTo>
                <a:close/>
                <a:moveTo>
                  <a:pt x="1402461" y="3417684"/>
                </a:moveTo>
                <a:lnTo>
                  <a:pt x="1381201" y="3417684"/>
                </a:lnTo>
                <a:lnTo>
                  <a:pt x="1381201" y="3438944"/>
                </a:lnTo>
                <a:lnTo>
                  <a:pt x="1359941" y="3438944"/>
                </a:lnTo>
                <a:lnTo>
                  <a:pt x="1359941" y="3460204"/>
                </a:lnTo>
                <a:lnTo>
                  <a:pt x="1381201" y="3460204"/>
                </a:lnTo>
                <a:lnTo>
                  <a:pt x="1381201" y="3481464"/>
                </a:lnTo>
                <a:lnTo>
                  <a:pt x="1402461" y="3481464"/>
                </a:lnTo>
                <a:lnTo>
                  <a:pt x="1402461" y="3460204"/>
                </a:lnTo>
                <a:lnTo>
                  <a:pt x="1423721" y="3460204"/>
                </a:lnTo>
                <a:lnTo>
                  <a:pt x="1423721" y="3438944"/>
                </a:lnTo>
                <a:lnTo>
                  <a:pt x="1402461" y="3438944"/>
                </a:lnTo>
                <a:lnTo>
                  <a:pt x="1402461" y="3417684"/>
                </a:lnTo>
                <a:close/>
                <a:moveTo>
                  <a:pt x="1334910" y="3277438"/>
                </a:moveTo>
                <a:lnTo>
                  <a:pt x="1311592" y="3277438"/>
                </a:lnTo>
                <a:lnTo>
                  <a:pt x="1311592" y="3300755"/>
                </a:lnTo>
                <a:lnTo>
                  <a:pt x="1288275" y="3300755"/>
                </a:lnTo>
                <a:lnTo>
                  <a:pt x="1288275" y="3324073"/>
                </a:lnTo>
                <a:lnTo>
                  <a:pt x="1311592" y="3324073"/>
                </a:lnTo>
                <a:lnTo>
                  <a:pt x="1311592" y="3347390"/>
                </a:lnTo>
                <a:lnTo>
                  <a:pt x="1334910" y="3347390"/>
                </a:lnTo>
                <a:lnTo>
                  <a:pt x="1334910" y="3324073"/>
                </a:lnTo>
                <a:lnTo>
                  <a:pt x="1358227" y="3324073"/>
                </a:lnTo>
                <a:lnTo>
                  <a:pt x="1358227" y="3300755"/>
                </a:lnTo>
                <a:lnTo>
                  <a:pt x="1334910" y="3300755"/>
                </a:lnTo>
                <a:lnTo>
                  <a:pt x="1334910" y="3277438"/>
                </a:lnTo>
                <a:close/>
                <a:moveTo>
                  <a:pt x="1399375" y="3701263"/>
                </a:moveTo>
                <a:lnTo>
                  <a:pt x="1384287" y="3701263"/>
                </a:lnTo>
                <a:lnTo>
                  <a:pt x="1384287" y="3716350"/>
                </a:lnTo>
                <a:lnTo>
                  <a:pt x="1369200" y="3716350"/>
                </a:lnTo>
                <a:lnTo>
                  <a:pt x="1369200" y="3731438"/>
                </a:lnTo>
                <a:lnTo>
                  <a:pt x="1384287" y="3731438"/>
                </a:lnTo>
                <a:lnTo>
                  <a:pt x="1384287" y="3746525"/>
                </a:lnTo>
                <a:lnTo>
                  <a:pt x="1399375" y="3746525"/>
                </a:lnTo>
                <a:lnTo>
                  <a:pt x="1399375" y="3731438"/>
                </a:lnTo>
                <a:lnTo>
                  <a:pt x="1414462" y="3731438"/>
                </a:lnTo>
                <a:lnTo>
                  <a:pt x="1414462" y="3716350"/>
                </a:lnTo>
                <a:lnTo>
                  <a:pt x="1399375" y="3716350"/>
                </a:lnTo>
                <a:lnTo>
                  <a:pt x="1399375" y="3701263"/>
                </a:lnTo>
                <a:close/>
                <a:moveTo>
                  <a:pt x="1332166" y="3560331"/>
                </a:moveTo>
                <a:lnTo>
                  <a:pt x="1314336" y="3560331"/>
                </a:lnTo>
                <a:lnTo>
                  <a:pt x="1314336" y="3577819"/>
                </a:lnTo>
                <a:lnTo>
                  <a:pt x="1296848" y="3577819"/>
                </a:lnTo>
                <a:lnTo>
                  <a:pt x="1296848" y="3595649"/>
                </a:lnTo>
                <a:lnTo>
                  <a:pt x="1314336" y="3595649"/>
                </a:lnTo>
                <a:lnTo>
                  <a:pt x="1314336" y="3613137"/>
                </a:lnTo>
                <a:lnTo>
                  <a:pt x="1332166" y="3613137"/>
                </a:lnTo>
                <a:lnTo>
                  <a:pt x="1332166" y="3595649"/>
                </a:lnTo>
                <a:lnTo>
                  <a:pt x="1349654" y="3595649"/>
                </a:lnTo>
                <a:lnTo>
                  <a:pt x="1349654" y="3577819"/>
                </a:lnTo>
                <a:lnTo>
                  <a:pt x="1332166" y="3577819"/>
                </a:lnTo>
                <a:lnTo>
                  <a:pt x="1332166" y="3560331"/>
                </a:lnTo>
                <a:close/>
                <a:moveTo>
                  <a:pt x="1264615" y="3419399"/>
                </a:moveTo>
                <a:lnTo>
                  <a:pt x="1244727" y="3419399"/>
                </a:lnTo>
                <a:lnTo>
                  <a:pt x="1244727" y="3439630"/>
                </a:lnTo>
                <a:lnTo>
                  <a:pt x="1224496" y="3439630"/>
                </a:lnTo>
                <a:lnTo>
                  <a:pt x="1224496" y="3459518"/>
                </a:lnTo>
                <a:lnTo>
                  <a:pt x="1244727" y="3459518"/>
                </a:lnTo>
                <a:lnTo>
                  <a:pt x="1244727" y="3479749"/>
                </a:lnTo>
                <a:lnTo>
                  <a:pt x="1264615" y="3479749"/>
                </a:lnTo>
                <a:lnTo>
                  <a:pt x="1264615" y="3459518"/>
                </a:lnTo>
                <a:lnTo>
                  <a:pt x="1284846" y="3459518"/>
                </a:lnTo>
                <a:lnTo>
                  <a:pt x="1284846" y="3439630"/>
                </a:lnTo>
                <a:lnTo>
                  <a:pt x="1264615" y="3439630"/>
                </a:lnTo>
                <a:lnTo>
                  <a:pt x="1264615" y="3419399"/>
                </a:lnTo>
                <a:close/>
                <a:moveTo>
                  <a:pt x="1536878" y="3699891"/>
                </a:moveTo>
                <a:lnTo>
                  <a:pt x="1521104" y="3699891"/>
                </a:lnTo>
                <a:lnTo>
                  <a:pt x="1521104" y="3716007"/>
                </a:lnTo>
                <a:lnTo>
                  <a:pt x="1504988" y="3716007"/>
                </a:lnTo>
                <a:lnTo>
                  <a:pt x="1504988" y="3731781"/>
                </a:lnTo>
                <a:lnTo>
                  <a:pt x="1521104" y="3731781"/>
                </a:lnTo>
                <a:lnTo>
                  <a:pt x="1521104" y="3747897"/>
                </a:lnTo>
                <a:lnTo>
                  <a:pt x="1536878" y="3747897"/>
                </a:lnTo>
                <a:lnTo>
                  <a:pt x="1536878" y="3731781"/>
                </a:lnTo>
                <a:lnTo>
                  <a:pt x="1552994" y="3731781"/>
                </a:lnTo>
                <a:lnTo>
                  <a:pt x="1552994" y="3716007"/>
                </a:lnTo>
                <a:lnTo>
                  <a:pt x="1536878" y="3716007"/>
                </a:lnTo>
                <a:lnTo>
                  <a:pt x="1536878" y="3699891"/>
                </a:lnTo>
                <a:close/>
                <a:moveTo>
                  <a:pt x="1466583" y="3842880"/>
                </a:moveTo>
                <a:lnTo>
                  <a:pt x="1454239" y="3842880"/>
                </a:lnTo>
                <a:lnTo>
                  <a:pt x="1454239" y="3854882"/>
                </a:lnTo>
                <a:lnTo>
                  <a:pt x="1442237" y="3854882"/>
                </a:lnTo>
                <a:lnTo>
                  <a:pt x="1442237" y="3867226"/>
                </a:lnTo>
                <a:lnTo>
                  <a:pt x="1454239" y="3867226"/>
                </a:lnTo>
                <a:lnTo>
                  <a:pt x="1454239" y="3879228"/>
                </a:lnTo>
                <a:lnTo>
                  <a:pt x="1466583" y="3879228"/>
                </a:lnTo>
                <a:lnTo>
                  <a:pt x="1466583" y="3867226"/>
                </a:lnTo>
                <a:lnTo>
                  <a:pt x="1478585" y="3867226"/>
                </a:lnTo>
                <a:lnTo>
                  <a:pt x="1478585" y="3854882"/>
                </a:lnTo>
                <a:lnTo>
                  <a:pt x="1466583" y="3854882"/>
                </a:lnTo>
                <a:lnTo>
                  <a:pt x="1466583" y="3842880"/>
                </a:lnTo>
                <a:close/>
                <a:moveTo>
                  <a:pt x="1261529" y="3703320"/>
                </a:moveTo>
                <a:lnTo>
                  <a:pt x="1247813" y="3703320"/>
                </a:lnTo>
                <a:lnTo>
                  <a:pt x="1247813" y="3717036"/>
                </a:lnTo>
                <a:lnTo>
                  <a:pt x="1234097" y="3717036"/>
                </a:lnTo>
                <a:lnTo>
                  <a:pt x="1234097" y="3730752"/>
                </a:lnTo>
                <a:lnTo>
                  <a:pt x="1247813" y="3730752"/>
                </a:lnTo>
                <a:lnTo>
                  <a:pt x="1247813" y="3744468"/>
                </a:lnTo>
                <a:lnTo>
                  <a:pt x="1261529" y="3744468"/>
                </a:lnTo>
                <a:lnTo>
                  <a:pt x="1261529" y="3730752"/>
                </a:lnTo>
                <a:lnTo>
                  <a:pt x="1275245" y="3730752"/>
                </a:lnTo>
                <a:lnTo>
                  <a:pt x="1275245" y="3717036"/>
                </a:lnTo>
                <a:lnTo>
                  <a:pt x="1261529" y="3717036"/>
                </a:lnTo>
                <a:lnTo>
                  <a:pt x="1261529" y="3703320"/>
                </a:lnTo>
                <a:close/>
                <a:moveTo>
                  <a:pt x="1469669" y="3558616"/>
                </a:moveTo>
                <a:lnTo>
                  <a:pt x="1451153" y="3558616"/>
                </a:lnTo>
                <a:lnTo>
                  <a:pt x="1451153" y="3577476"/>
                </a:lnTo>
                <a:lnTo>
                  <a:pt x="1432293" y="3577476"/>
                </a:lnTo>
                <a:lnTo>
                  <a:pt x="1432293" y="3595992"/>
                </a:lnTo>
                <a:lnTo>
                  <a:pt x="1451153" y="3595992"/>
                </a:lnTo>
                <a:lnTo>
                  <a:pt x="1451153" y="3614852"/>
                </a:lnTo>
                <a:lnTo>
                  <a:pt x="1469669" y="3614852"/>
                </a:lnTo>
                <a:lnTo>
                  <a:pt x="1469669" y="3595992"/>
                </a:lnTo>
                <a:lnTo>
                  <a:pt x="1488529" y="3595992"/>
                </a:lnTo>
                <a:lnTo>
                  <a:pt x="1488529" y="3577476"/>
                </a:lnTo>
                <a:lnTo>
                  <a:pt x="1469669" y="3577476"/>
                </a:lnTo>
                <a:lnTo>
                  <a:pt x="1469669" y="3558616"/>
                </a:lnTo>
                <a:close/>
                <a:moveTo>
                  <a:pt x="1448067" y="3349104"/>
                </a:moveTo>
                <a:lnTo>
                  <a:pt x="1472755" y="3349104"/>
                </a:lnTo>
                <a:lnTo>
                  <a:pt x="1472755" y="3324758"/>
                </a:lnTo>
                <a:lnTo>
                  <a:pt x="1497101" y="3324758"/>
                </a:lnTo>
                <a:lnTo>
                  <a:pt x="1497101" y="3300070"/>
                </a:lnTo>
                <a:lnTo>
                  <a:pt x="1472755" y="3300070"/>
                </a:lnTo>
                <a:lnTo>
                  <a:pt x="1472755" y="3275724"/>
                </a:lnTo>
                <a:lnTo>
                  <a:pt x="1448067" y="3275724"/>
                </a:lnTo>
                <a:lnTo>
                  <a:pt x="1448067" y="3300070"/>
                </a:lnTo>
                <a:lnTo>
                  <a:pt x="1423721" y="3300070"/>
                </a:lnTo>
                <a:lnTo>
                  <a:pt x="1423721" y="3324758"/>
                </a:lnTo>
                <a:lnTo>
                  <a:pt x="1448067" y="3324758"/>
                </a:lnTo>
                <a:lnTo>
                  <a:pt x="1448067" y="3349104"/>
                </a:lnTo>
                <a:close/>
                <a:moveTo>
                  <a:pt x="853135" y="3145079"/>
                </a:moveTo>
                <a:lnTo>
                  <a:pt x="833247" y="3145079"/>
                </a:lnTo>
                <a:lnTo>
                  <a:pt x="833247" y="3165310"/>
                </a:lnTo>
                <a:lnTo>
                  <a:pt x="813016" y="3165310"/>
                </a:lnTo>
                <a:lnTo>
                  <a:pt x="813016" y="3185198"/>
                </a:lnTo>
                <a:lnTo>
                  <a:pt x="833247" y="3185198"/>
                </a:lnTo>
                <a:lnTo>
                  <a:pt x="833247" y="3205429"/>
                </a:lnTo>
                <a:lnTo>
                  <a:pt x="853135" y="3205429"/>
                </a:lnTo>
                <a:lnTo>
                  <a:pt x="853135" y="3185198"/>
                </a:lnTo>
                <a:lnTo>
                  <a:pt x="873366" y="3185198"/>
                </a:lnTo>
                <a:lnTo>
                  <a:pt x="873366" y="3165310"/>
                </a:lnTo>
                <a:lnTo>
                  <a:pt x="853135" y="3165310"/>
                </a:lnTo>
                <a:lnTo>
                  <a:pt x="853135" y="3145079"/>
                </a:lnTo>
                <a:close/>
                <a:moveTo>
                  <a:pt x="233172" y="2742514"/>
                </a:moveTo>
                <a:lnTo>
                  <a:pt x="218770" y="2742514"/>
                </a:lnTo>
                <a:lnTo>
                  <a:pt x="218770" y="2756573"/>
                </a:lnTo>
                <a:lnTo>
                  <a:pt x="204711" y="2756573"/>
                </a:lnTo>
                <a:lnTo>
                  <a:pt x="204711" y="2770975"/>
                </a:lnTo>
                <a:lnTo>
                  <a:pt x="218770" y="2770975"/>
                </a:lnTo>
                <a:lnTo>
                  <a:pt x="218770" y="2785034"/>
                </a:lnTo>
                <a:lnTo>
                  <a:pt x="233172" y="2785034"/>
                </a:lnTo>
                <a:lnTo>
                  <a:pt x="233172" y="2770975"/>
                </a:lnTo>
                <a:lnTo>
                  <a:pt x="247231" y="2770975"/>
                </a:lnTo>
                <a:lnTo>
                  <a:pt x="247231" y="2756573"/>
                </a:lnTo>
                <a:lnTo>
                  <a:pt x="233172" y="2756573"/>
                </a:lnTo>
                <a:lnTo>
                  <a:pt x="233172" y="2742514"/>
                </a:lnTo>
                <a:close/>
                <a:moveTo>
                  <a:pt x="234201" y="2464422"/>
                </a:moveTo>
                <a:lnTo>
                  <a:pt x="217742" y="2464422"/>
                </a:lnTo>
                <a:lnTo>
                  <a:pt x="217742" y="2481224"/>
                </a:lnTo>
                <a:lnTo>
                  <a:pt x="200939" y="2481224"/>
                </a:lnTo>
                <a:lnTo>
                  <a:pt x="200939" y="2497684"/>
                </a:lnTo>
                <a:lnTo>
                  <a:pt x="217742" y="2497684"/>
                </a:lnTo>
                <a:lnTo>
                  <a:pt x="217742" y="2514486"/>
                </a:lnTo>
                <a:lnTo>
                  <a:pt x="234201" y="2514486"/>
                </a:lnTo>
                <a:lnTo>
                  <a:pt x="234201" y="2497684"/>
                </a:lnTo>
                <a:lnTo>
                  <a:pt x="251003" y="2497684"/>
                </a:lnTo>
                <a:lnTo>
                  <a:pt x="251003" y="2481224"/>
                </a:lnTo>
                <a:lnTo>
                  <a:pt x="234201" y="2481224"/>
                </a:lnTo>
                <a:lnTo>
                  <a:pt x="234201" y="2464422"/>
                </a:lnTo>
                <a:close/>
                <a:moveTo>
                  <a:pt x="165278" y="2328634"/>
                </a:moveTo>
                <a:lnTo>
                  <a:pt x="149504" y="2328634"/>
                </a:lnTo>
                <a:lnTo>
                  <a:pt x="149504" y="2344407"/>
                </a:lnTo>
                <a:lnTo>
                  <a:pt x="133731" y="2344407"/>
                </a:lnTo>
                <a:lnTo>
                  <a:pt x="133731" y="2360181"/>
                </a:lnTo>
                <a:lnTo>
                  <a:pt x="149504" y="2360181"/>
                </a:lnTo>
                <a:lnTo>
                  <a:pt x="149504" y="2375954"/>
                </a:lnTo>
                <a:lnTo>
                  <a:pt x="165278" y="2375954"/>
                </a:lnTo>
                <a:lnTo>
                  <a:pt x="165278" y="2360181"/>
                </a:lnTo>
                <a:lnTo>
                  <a:pt x="181051" y="2360181"/>
                </a:lnTo>
                <a:lnTo>
                  <a:pt x="181051" y="2344407"/>
                </a:lnTo>
                <a:lnTo>
                  <a:pt x="165278" y="2344407"/>
                </a:lnTo>
                <a:lnTo>
                  <a:pt x="165278" y="2328634"/>
                </a:lnTo>
                <a:close/>
                <a:moveTo>
                  <a:pt x="165964" y="2052599"/>
                </a:moveTo>
                <a:lnTo>
                  <a:pt x="148819" y="2052599"/>
                </a:lnTo>
                <a:lnTo>
                  <a:pt x="148819" y="2069402"/>
                </a:lnTo>
                <a:lnTo>
                  <a:pt x="132017" y="2069402"/>
                </a:lnTo>
                <a:lnTo>
                  <a:pt x="132017" y="2086547"/>
                </a:lnTo>
                <a:lnTo>
                  <a:pt x="148819" y="2086547"/>
                </a:lnTo>
                <a:lnTo>
                  <a:pt x="148819" y="2103349"/>
                </a:lnTo>
                <a:lnTo>
                  <a:pt x="165964" y="2103349"/>
                </a:lnTo>
                <a:lnTo>
                  <a:pt x="165964" y="2086547"/>
                </a:lnTo>
                <a:lnTo>
                  <a:pt x="182766" y="2086547"/>
                </a:lnTo>
                <a:lnTo>
                  <a:pt x="182766" y="2069402"/>
                </a:lnTo>
                <a:lnTo>
                  <a:pt x="165964" y="2069402"/>
                </a:lnTo>
                <a:lnTo>
                  <a:pt x="165964" y="2052599"/>
                </a:lnTo>
                <a:close/>
                <a:moveTo>
                  <a:pt x="165964" y="1778279"/>
                </a:moveTo>
                <a:lnTo>
                  <a:pt x="148819" y="1778279"/>
                </a:lnTo>
                <a:lnTo>
                  <a:pt x="148819" y="1795082"/>
                </a:lnTo>
                <a:lnTo>
                  <a:pt x="132017" y="1795082"/>
                </a:lnTo>
                <a:lnTo>
                  <a:pt x="132017" y="1812227"/>
                </a:lnTo>
                <a:lnTo>
                  <a:pt x="148819" y="1812227"/>
                </a:lnTo>
                <a:lnTo>
                  <a:pt x="148819" y="1829029"/>
                </a:lnTo>
                <a:lnTo>
                  <a:pt x="165964" y="1829029"/>
                </a:lnTo>
                <a:lnTo>
                  <a:pt x="165964" y="1812227"/>
                </a:lnTo>
                <a:lnTo>
                  <a:pt x="182766" y="1812227"/>
                </a:lnTo>
                <a:lnTo>
                  <a:pt x="182766" y="1795082"/>
                </a:lnTo>
                <a:lnTo>
                  <a:pt x="165964" y="1795082"/>
                </a:lnTo>
                <a:lnTo>
                  <a:pt x="165964" y="1778279"/>
                </a:lnTo>
                <a:close/>
                <a:moveTo>
                  <a:pt x="304495" y="2047799"/>
                </a:moveTo>
                <a:lnTo>
                  <a:pt x="284607" y="2047799"/>
                </a:lnTo>
                <a:lnTo>
                  <a:pt x="284607" y="2068030"/>
                </a:lnTo>
                <a:lnTo>
                  <a:pt x="264376" y="2068030"/>
                </a:lnTo>
                <a:lnTo>
                  <a:pt x="264376" y="2087918"/>
                </a:lnTo>
                <a:lnTo>
                  <a:pt x="284607" y="2087918"/>
                </a:lnTo>
                <a:lnTo>
                  <a:pt x="284607" y="2108149"/>
                </a:lnTo>
                <a:lnTo>
                  <a:pt x="304495" y="2108149"/>
                </a:lnTo>
                <a:lnTo>
                  <a:pt x="304495" y="2087918"/>
                </a:lnTo>
                <a:lnTo>
                  <a:pt x="324726" y="2087918"/>
                </a:lnTo>
                <a:lnTo>
                  <a:pt x="324726" y="2068030"/>
                </a:lnTo>
                <a:lnTo>
                  <a:pt x="304495" y="2068030"/>
                </a:lnTo>
                <a:lnTo>
                  <a:pt x="304495" y="2047799"/>
                </a:lnTo>
                <a:close/>
                <a:moveTo>
                  <a:pt x="304152" y="2323833"/>
                </a:moveTo>
                <a:lnTo>
                  <a:pt x="284950" y="2323833"/>
                </a:lnTo>
                <a:lnTo>
                  <a:pt x="284950" y="2342693"/>
                </a:lnTo>
                <a:lnTo>
                  <a:pt x="266090" y="2342693"/>
                </a:lnTo>
                <a:lnTo>
                  <a:pt x="266090" y="2361895"/>
                </a:lnTo>
                <a:lnTo>
                  <a:pt x="284950" y="2361895"/>
                </a:lnTo>
                <a:lnTo>
                  <a:pt x="284950" y="2380755"/>
                </a:lnTo>
                <a:lnTo>
                  <a:pt x="304152" y="2380755"/>
                </a:lnTo>
                <a:lnTo>
                  <a:pt x="304152" y="2361895"/>
                </a:lnTo>
                <a:lnTo>
                  <a:pt x="323012" y="2361895"/>
                </a:lnTo>
                <a:lnTo>
                  <a:pt x="323012" y="2342693"/>
                </a:lnTo>
                <a:lnTo>
                  <a:pt x="304152" y="2342693"/>
                </a:lnTo>
                <a:lnTo>
                  <a:pt x="304152" y="2323833"/>
                </a:lnTo>
                <a:close/>
                <a:moveTo>
                  <a:pt x="303124" y="2600897"/>
                </a:moveTo>
                <a:lnTo>
                  <a:pt x="285979" y="2600897"/>
                </a:lnTo>
                <a:lnTo>
                  <a:pt x="285979" y="2618042"/>
                </a:lnTo>
                <a:lnTo>
                  <a:pt x="268834" y="2618042"/>
                </a:lnTo>
                <a:lnTo>
                  <a:pt x="268834" y="2635187"/>
                </a:lnTo>
                <a:lnTo>
                  <a:pt x="285979" y="2635187"/>
                </a:lnTo>
                <a:lnTo>
                  <a:pt x="285979" y="2652332"/>
                </a:lnTo>
                <a:lnTo>
                  <a:pt x="303124" y="2652332"/>
                </a:lnTo>
                <a:lnTo>
                  <a:pt x="303124" y="2635187"/>
                </a:lnTo>
                <a:lnTo>
                  <a:pt x="320269" y="2635187"/>
                </a:lnTo>
                <a:lnTo>
                  <a:pt x="320269" y="2618042"/>
                </a:lnTo>
                <a:lnTo>
                  <a:pt x="303124" y="2618042"/>
                </a:lnTo>
                <a:lnTo>
                  <a:pt x="303124" y="2600897"/>
                </a:lnTo>
                <a:close/>
                <a:moveTo>
                  <a:pt x="235229" y="1912696"/>
                </a:moveTo>
                <a:lnTo>
                  <a:pt x="216713" y="1912696"/>
                </a:lnTo>
                <a:lnTo>
                  <a:pt x="216713" y="1931556"/>
                </a:lnTo>
                <a:lnTo>
                  <a:pt x="197853" y="1931556"/>
                </a:lnTo>
                <a:lnTo>
                  <a:pt x="197853" y="1950072"/>
                </a:lnTo>
                <a:lnTo>
                  <a:pt x="216713" y="1950072"/>
                </a:lnTo>
                <a:lnTo>
                  <a:pt x="216713" y="1968932"/>
                </a:lnTo>
                <a:lnTo>
                  <a:pt x="235229" y="1968932"/>
                </a:lnTo>
                <a:lnTo>
                  <a:pt x="235229" y="1950072"/>
                </a:lnTo>
                <a:lnTo>
                  <a:pt x="254089" y="1950072"/>
                </a:lnTo>
                <a:lnTo>
                  <a:pt x="254089" y="1931556"/>
                </a:lnTo>
                <a:lnTo>
                  <a:pt x="235229" y="1931556"/>
                </a:lnTo>
                <a:lnTo>
                  <a:pt x="235229" y="1912696"/>
                </a:lnTo>
                <a:close/>
                <a:moveTo>
                  <a:pt x="301409" y="2880017"/>
                </a:moveTo>
                <a:lnTo>
                  <a:pt x="287693" y="2880017"/>
                </a:lnTo>
                <a:lnTo>
                  <a:pt x="287693" y="2894076"/>
                </a:lnTo>
                <a:lnTo>
                  <a:pt x="273634" y="2894076"/>
                </a:lnTo>
                <a:lnTo>
                  <a:pt x="273634" y="2907792"/>
                </a:lnTo>
                <a:lnTo>
                  <a:pt x="287693" y="2907792"/>
                </a:lnTo>
                <a:lnTo>
                  <a:pt x="287693" y="2921851"/>
                </a:lnTo>
                <a:lnTo>
                  <a:pt x="301409" y="2921851"/>
                </a:lnTo>
                <a:lnTo>
                  <a:pt x="301409" y="2907792"/>
                </a:lnTo>
                <a:lnTo>
                  <a:pt x="315468" y="2907792"/>
                </a:lnTo>
                <a:lnTo>
                  <a:pt x="315468" y="2894076"/>
                </a:lnTo>
                <a:lnTo>
                  <a:pt x="301409" y="2894076"/>
                </a:lnTo>
                <a:lnTo>
                  <a:pt x="301409" y="2880017"/>
                </a:lnTo>
                <a:close/>
                <a:moveTo>
                  <a:pt x="235229" y="2187702"/>
                </a:moveTo>
                <a:lnTo>
                  <a:pt x="216713" y="2187702"/>
                </a:lnTo>
                <a:lnTo>
                  <a:pt x="216713" y="2205876"/>
                </a:lnTo>
                <a:lnTo>
                  <a:pt x="198539" y="2205876"/>
                </a:lnTo>
                <a:lnTo>
                  <a:pt x="198539" y="2224392"/>
                </a:lnTo>
                <a:lnTo>
                  <a:pt x="216713" y="2224392"/>
                </a:lnTo>
                <a:lnTo>
                  <a:pt x="216713" y="2242566"/>
                </a:lnTo>
                <a:lnTo>
                  <a:pt x="235229" y="2242566"/>
                </a:lnTo>
                <a:lnTo>
                  <a:pt x="235229" y="2224392"/>
                </a:lnTo>
                <a:lnTo>
                  <a:pt x="253403" y="2224392"/>
                </a:lnTo>
                <a:lnTo>
                  <a:pt x="253403" y="2205876"/>
                </a:lnTo>
                <a:lnTo>
                  <a:pt x="235229" y="2205876"/>
                </a:lnTo>
                <a:lnTo>
                  <a:pt x="235229" y="2187702"/>
                </a:lnTo>
                <a:close/>
                <a:moveTo>
                  <a:pt x="27089" y="2057743"/>
                </a:moveTo>
                <a:lnTo>
                  <a:pt x="13373" y="2057743"/>
                </a:lnTo>
                <a:lnTo>
                  <a:pt x="13373" y="2071116"/>
                </a:lnTo>
                <a:lnTo>
                  <a:pt x="0" y="2071116"/>
                </a:lnTo>
                <a:lnTo>
                  <a:pt x="0" y="2084832"/>
                </a:lnTo>
                <a:lnTo>
                  <a:pt x="13373" y="2084832"/>
                </a:lnTo>
                <a:lnTo>
                  <a:pt x="13373" y="2098205"/>
                </a:lnTo>
                <a:lnTo>
                  <a:pt x="27089" y="2098205"/>
                </a:lnTo>
                <a:lnTo>
                  <a:pt x="27089" y="2084832"/>
                </a:lnTo>
                <a:lnTo>
                  <a:pt x="40462" y="2084832"/>
                </a:lnTo>
                <a:lnTo>
                  <a:pt x="40462" y="2071116"/>
                </a:lnTo>
                <a:lnTo>
                  <a:pt x="27089" y="2071116"/>
                </a:lnTo>
                <a:lnTo>
                  <a:pt x="27089" y="2057743"/>
                </a:lnTo>
                <a:close/>
                <a:moveTo>
                  <a:pt x="164249" y="2605697"/>
                </a:moveTo>
                <a:lnTo>
                  <a:pt x="150533" y="2605697"/>
                </a:lnTo>
                <a:lnTo>
                  <a:pt x="150533" y="2619756"/>
                </a:lnTo>
                <a:lnTo>
                  <a:pt x="136474" y="2619756"/>
                </a:lnTo>
                <a:lnTo>
                  <a:pt x="136474" y="2633472"/>
                </a:lnTo>
                <a:lnTo>
                  <a:pt x="150533" y="2633472"/>
                </a:lnTo>
                <a:lnTo>
                  <a:pt x="150533" y="2647531"/>
                </a:lnTo>
                <a:lnTo>
                  <a:pt x="164249" y="2647531"/>
                </a:lnTo>
                <a:lnTo>
                  <a:pt x="164249" y="2633472"/>
                </a:lnTo>
                <a:lnTo>
                  <a:pt x="178308" y="2633472"/>
                </a:lnTo>
                <a:lnTo>
                  <a:pt x="178308" y="2619756"/>
                </a:lnTo>
                <a:lnTo>
                  <a:pt x="164249" y="2619756"/>
                </a:lnTo>
                <a:lnTo>
                  <a:pt x="164249" y="2605697"/>
                </a:lnTo>
                <a:close/>
                <a:moveTo>
                  <a:pt x="26403" y="2333435"/>
                </a:moveTo>
                <a:lnTo>
                  <a:pt x="14059" y="2333435"/>
                </a:lnTo>
                <a:lnTo>
                  <a:pt x="14059" y="2346122"/>
                </a:lnTo>
                <a:lnTo>
                  <a:pt x="1372" y="2346122"/>
                </a:lnTo>
                <a:lnTo>
                  <a:pt x="1372" y="2358466"/>
                </a:lnTo>
                <a:lnTo>
                  <a:pt x="14059" y="2358466"/>
                </a:lnTo>
                <a:lnTo>
                  <a:pt x="14059" y="2371154"/>
                </a:lnTo>
                <a:lnTo>
                  <a:pt x="26403" y="2371154"/>
                </a:lnTo>
                <a:lnTo>
                  <a:pt x="26403" y="2358466"/>
                </a:lnTo>
                <a:lnTo>
                  <a:pt x="39091" y="2358466"/>
                </a:lnTo>
                <a:lnTo>
                  <a:pt x="39091" y="2346122"/>
                </a:lnTo>
                <a:lnTo>
                  <a:pt x="26403" y="2346122"/>
                </a:lnTo>
                <a:lnTo>
                  <a:pt x="26403" y="2333435"/>
                </a:lnTo>
                <a:close/>
                <a:moveTo>
                  <a:pt x="81267" y="1688783"/>
                </a:moveTo>
                <a:lnTo>
                  <a:pt x="96355" y="1688783"/>
                </a:lnTo>
                <a:lnTo>
                  <a:pt x="96355" y="1674038"/>
                </a:lnTo>
                <a:lnTo>
                  <a:pt x="111100" y="1674038"/>
                </a:lnTo>
                <a:lnTo>
                  <a:pt x="111100" y="1658950"/>
                </a:lnTo>
                <a:lnTo>
                  <a:pt x="96355" y="1658950"/>
                </a:lnTo>
                <a:lnTo>
                  <a:pt x="96355" y="1644206"/>
                </a:lnTo>
                <a:lnTo>
                  <a:pt x="81267" y="1644206"/>
                </a:lnTo>
                <a:lnTo>
                  <a:pt x="81267" y="1658950"/>
                </a:lnTo>
                <a:lnTo>
                  <a:pt x="66523" y="1658950"/>
                </a:lnTo>
                <a:lnTo>
                  <a:pt x="66523" y="1674038"/>
                </a:lnTo>
                <a:lnTo>
                  <a:pt x="81267" y="1674038"/>
                </a:lnTo>
                <a:lnTo>
                  <a:pt x="81267" y="1688783"/>
                </a:lnTo>
                <a:close/>
                <a:moveTo>
                  <a:pt x="81953" y="1412405"/>
                </a:moveTo>
                <a:lnTo>
                  <a:pt x="95669" y="1412405"/>
                </a:lnTo>
                <a:lnTo>
                  <a:pt x="95669" y="1399032"/>
                </a:lnTo>
                <a:lnTo>
                  <a:pt x="109042" y="1399032"/>
                </a:lnTo>
                <a:lnTo>
                  <a:pt x="109042" y="1385316"/>
                </a:lnTo>
                <a:lnTo>
                  <a:pt x="95669" y="1385316"/>
                </a:lnTo>
                <a:lnTo>
                  <a:pt x="95669" y="1371943"/>
                </a:lnTo>
                <a:lnTo>
                  <a:pt x="81953" y="1371943"/>
                </a:lnTo>
                <a:lnTo>
                  <a:pt x="81953" y="1385316"/>
                </a:lnTo>
                <a:lnTo>
                  <a:pt x="68580" y="1385316"/>
                </a:lnTo>
                <a:lnTo>
                  <a:pt x="68580" y="1399032"/>
                </a:lnTo>
                <a:lnTo>
                  <a:pt x="81953" y="1399032"/>
                </a:lnTo>
                <a:lnTo>
                  <a:pt x="81953" y="1412405"/>
                </a:lnTo>
                <a:close/>
                <a:moveTo>
                  <a:pt x="27089" y="1783423"/>
                </a:moveTo>
                <a:lnTo>
                  <a:pt x="13373" y="1783423"/>
                </a:lnTo>
                <a:lnTo>
                  <a:pt x="13373" y="1796796"/>
                </a:lnTo>
                <a:lnTo>
                  <a:pt x="0" y="1796796"/>
                </a:lnTo>
                <a:lnTo>
                  <a:pt x="0" y="1810512"/>
                </a:lnTo>
                <a:lnTo>
                  <a:pt x="13373" y="1810512"/>
                </a:lnTo>
                <a:lnTo>
                  <a:pt x="13373" y="1823885"/>
                </a:lnTo>
                <a:lnTo>
                  <a:pt x="27089" y="1823885"/>
                </a:lnTo>
                <a:lnTo>
                  <a:pt x="27089" y="1810512"/>
                </a:lnTo>
                <a:lnTo>
                  <a:pt x="40462" y="1810512"/>
                </a:lnTo>
                <a:lnTo>
                  <a:pt x="40462" y="1796796"/>
                </a:lnTo>
                <a:lnTo>
                  <a:pt x="27089" y="1796796"/>
                </a:lnTo>
                <a:lnTo>
                  <a:pt x="27089" y="1783423"/>
                </a:lnTo>
                <a:close/>
                <a:moveTo>
                  <a:pt x="96355" y="1917840"/>
                </a:moveTo>
                <a:lnTo>
                  <a:pt x="81267" y="1917840"/>
                </a:lnTo>
                <a:lnTo>
                  <a:pt x="81267" y="1933270"/>
                </a:lnTo>
                <a:lnTo>
                  <a:pt x="65837" y="1933270"/>
                </a:lnTo>
                <a:lnTo>
                  <a:pt x="65837" y="1948358"/>
                </a:lnTo>
                <a:lnTo>
                  <a:pt x="81267" y="1948358"/>
                </a:lnTo>
                <a:lnTo>
                  <a:pt x="81267" y="1963788"/>
                </a:lnTo>
                <a:lnTo>
                  <a:pt x="96355" y="1963788"/>
                </a:lnTo>
                <a:lnTo>
                  <a:pt x="96355" y="1948358"/>
                </a:lnTo>
                <a:lnTo>
                  <a:pt x="111785" y="1948358"/>
                </a:lnTo>
                <a:lnTo>
                  <a:pt x="111785" y="1933270"/>
                </a:lnTo>
                <a:lnTo>
                  <a:pt x="96355" y="1933270"/>
                </a:lnTo>
                <a:lnTo>
                  <a:pt x="96355" y="1917840"/>
                </a:lnTo>
                <a:close/>
                <a:moveTo>
                  <a:pt x="96012" y="2193188"/>
                </a:moveTo>
                <a:lnTo>
                  <a:pt x="81610" y="2193188"/>
                </a:lnTo>
                <a:lnTo>
                  <a:pt x="81610" y="2207933"/>
                </a:lnTo>
                <a:lnTo>
                  <a:pt x="66866" y="2207933"/>
                </a:lnTo>
                <a:lnTo>
                  <a:pt x="66866" y="2222335"/>
                </a:lnTo>
                <a:lnTo>
                  <a:pt x="81610" y="2222335"/>
                </a:lnTo>
                <a:lnTo>
                  <a:pt x="81610" y="2237080"/>
                </a:lnTo>
                <a:lnTo>
                  <a:pt x="96012" y="2237080"/>
                </a:lnTo>
                <a:lnTo>
                  <a:pt x="96012" y="2222335"/>
                </a:lnTo>
                <a:lnTo>
                  <a:pt x="110757" y="2222335"/>
                </a:lnTo>
                <a:lnTo>
                  <a:pt x="110757" y="2207933"/>
                </a:lnTo>
                <a:lnTo>
                  <a:pt x="96012" y="2207933"/>
                </a:lnTo>
                <a:lnTo>
                  <a:pt x="96012" y="2193188"/>
                </a:lnTo>
                <a:close/>
                <a:moveTo>
                  <a:pt x="95326" y="2469566"/>
                </a:moveTo>
                <a:lnTo>
                  <a:pt x="82296" y="2469566"/>
                </a:lnTo>
                <a:lnTo>
                  <a:pt x="82296" y="2482939"/>
                </a:lnTo>
                <a:lnTo>
                  <a:pt x="68923" y="2482939"/>
                </a:lnTo>
                <a:lnTo>
                  <a:pt x="68923" y="2495969"/>
                </a:lnTo>
                <a:lnTo>
                  <a:pt x="82296" y="2495969"/>
                </a:lnTo>
                <a:lnTo>
                  <a:pt x="82296" y="2509342"/>
                </a:lnTo>
                <a:lnTo>
                  <a:pt x="95326" y="2509342"/>
                </a:lnTo>
                <a:lnTo>
                  <a:pt x="95326" y="2495969"/>
                </a:lnTo>
                <a:lnTo>
                  <a:pt x="108699" y="2495969"/>
                </a:lnTo>
                <a:lnTo>
                  <a:pt x="108699" y="2482939"/>
                </a:lnTo>
                <a:lnTo>
                  <a:pt x="95326" y="2482939"/>
                </a:lnTo>
                <a:lnTo>
                  <a:pt x="95326" y="2469566"/>
                </a:lnTo>
                <a:close/>
                <a:moveTo>
                  <a:pt x="440284" y="2875559"/>
                </a:moveTo>
                <a:lnTo>
                  <a:pt x="423139" y="2875559"/>
                </a:lnTo>
                <a:lnTo>
                  <a:pt x="423139" y="2892362"/>
                </a:lnTo>
                <a:lnTo>
                  <a:pt x="406336" y="2892362"/>
                </a:lnTo>
                <a:lnTo>
                  <a:pt x="406336" y="2909507"/>
                </a:lnTo>
                <a:lnTo>
                  <a:pt x="423139" y="2909507"/>
                </a:lnTo>
                <a:lnTo>
                  <a:pt x="423139" y="2926309"/>
                </a:lnTo>
                <a:lnTo>
                  <a:pt x="440284" y="2926309"/>
                </a:lnTo>
                <a:lnTo>
                  <a:pt x="440284" y="2909507"/>
                </a:lnTo>
                <a:lnTo>
                  <a:pt x="457086" y="2909507"/>
                </a:lnTo>
                <a:lnTo>
                  <a:pt x="457086" y="2892362"/>
                </a:lnTo>
                <a:lnTo>
                  <a:pt x="440284" y="2892362"/>
                </a:lnTo>
                <a:lnTo>
                  <a:pt x="440284" y="2875559"/>
                </a:lnTo>
                <a:close/>
                <a:moveTo>
                  <a:pt x="510235" y="2733599"/>
                </a:moveTo>
                <a:lnTo>
                  <a:pt x="490347" y="2733599"/>
                </a:lnTo>
                <a:lnTo>
                  <a:pt x="490347" y="2753830"/>
                </a:lnTo>
                <a:lnTo>
                  <a:pt x="470116" y="2753830"/>
                </a:lnTo>
                <a:lnTo>
                  <a:pt x="470116" y="2773718"/>
                </a:lnTo>
                <a:lnTo>
                  <a:pt x="490347" y="2773718"/>
                </a:lnTo>
                <a:lnTo>
                  <a:pt x="490347" y="2793949"/>
                </a:lnTo>
                <a:lnTo>
                  <a:pt x="510235" y="2793949"/>
                </a:lnTo>
                <a:lnTo>
                  <a:pt x="510235" y="2773718"/>
                </a:lnTo>
                <a:lnTo>
                  <a:pt x="530466" y="2773718"/>
                </a:lnTo>
                <a:lnTo>
                  <a:pt x="530466" y="2753830"/>
                </a:lnTo>
                <a:lnTo>
                  <a:pt x="510235" y="2753830"/>
                </a:lnTo>
                <a:lnTo>
                  <a:pt x="510235" y="2733599"/>
                </a:lnTo>
                <a:close/>
                <a:moveTo>
                  <a:pt x="508521" y="3013748"/>
                </a:moveTo>
                <a:lnTo>
                  <a:pt x="492061" y="3013748"/>
                </a:lnTo>
                <a:lnTo>
                  <a:pt x="492061" y="3029864"/>
                </a:lnTo>
                <a:lnTo>
                  <a:pt x="475945" y="3029864"/>
                </a:lnTo>
                <a:lnTo>
                  <a:pt x="475945" y="3046324"/>
                </a:lnTo>
                <a:lnTo>
                  <a:pt x="492061" y="3046324"/>
                </a:lnTo>
                <a:lnTo>
                  <a:pt x="492061" y="3062440"/>
                </a:lnTo>
                <a:lnTo>
                  <a:pt x="508521" y="3062440"/>
                </a:lnTo>
                <a:lnTo>
                  <a:pt x="508521" y="3046324"/>
                </a:lnTo>
                <a:lnTo>
                  <a:pt x="524637" y="3046324"/>
                </a:lnTo>
                <a:lnTo>
                  <a:pt x="524637" y="3029864"/>
                </a:lnTo>
                <a:lnTo>
                  <a:pt x="508521" y="3029864"/>
                </a:lnTo>
                <a:lnTo>
                  <a:pt x="508521" y="3013748"/>
                </a:lnTo>
                <a:close/>
                <a:moveTo>
                  <a:pt x="511607" y="2455507"/>
                </a:moveTo>
                <a:lnTo>
                  <a:pt x="488975" y="2455507"/>
                </a:lnTo>
                <a:lnTo>
                  <a:pt x="488975" y="2478138"/>
                </a:lnTo>
                <a:lnTo>
                  <a:pt x="466344" y="2478138"/>
                </a:lnTo>
                <a:lnTo>
                  <a:pt x="466344" y="2500770"/>
                </a:lnTo>
                <a:lnTo>
                  <a:pt x="488975" y="2500770"/>
                </a:lnTo>
                <a:lnTo>
                  <a:pt x="488975" y="2523401"/>
                </a:lnTo>
                <a:lnTo>
                  <a:pt x="511607" y="2523401"/>
                </a:lnTo>
                <a:lnTo>
                  <a:pt x="511607" y="2500770"/>
                </a:lnTo>
                <a:lnTo>
                  <a:pt x="534238" y="2500770"/>
                </a:lnTo>
                <a:lnTo>
                  <a:pt x="534238" y="2478138"/>
                </a:lnTo>
                <a:lnTo>
                  <a:pt x="511607" y="2478138"/>
                </a:lnTo>
                <a:lnTo>
                  <a:pt x="511607" y="2455507"/>
                </a:lnTo>
                <a:close/>
                <a:moveTo>
                  <a:pt x="506120" y="3294583"/>
                </a:moveTo>
                <a:lnTo>
                  <a:pt x="494462" y="3294583"/>
                </a:lnTo>
                <a:lnTo>
                  <a:pt x="494462" y="3306585"/>
                </a:lnTo>
                <a:lnTo>
                  <a:pt x="482460" y="3306585"/>
                </a:lnTo>
                <a:lnTo>
                  <a:pt x="482460" y="3318243"/>
                </a:lnTo>
                <a:lnTo>
                  <a:pt x="494462" y="3318243"/>
                </a:lnTo>
                <a:lnTo>
                  <a:pt x="494462" y="3330245"/>
                </a:lnTo>
                <a:lnTo>
                  <a:pt x="506120" y="3330245"/>
                </a:lnTo>
                <a:lnTo>
                  <a:pt x="506120" y="3318243"/>
                </a:lnTo>
                <a:lnTo>
                  <a:pt x="518122" y="3318243"/>
                </a:lnTo>
                <a:lnTo>
                  <a:pt x="518122" y="3306585"/>
                </a:lnTo>
                <a:lnTo>
                  <a:pt x="506120" y="3306585"/>
                </a:lnTo>
                <a:lnTo>
                  <a:pt x="506120" y="3294583"/>
                </a:lnTo>
                <a:close/>
                <a:moveTo>
                  <a:pt x="442684" y="2319376"/>
                </a:moveTo>
                <a:lnTo>
                  <a:pt x="420738" y="2319376"/>
                </a:lnTo>
                <a:lnTo>
                  <a:pt x="420738" y="2341321"/>
                </a:lnTo>
                <a:lnTo>
                  <a:pt x="398793" y="2341321"/>
                </a:lnTo>
                <a:lnTo>
                  <a:pt x="398793" y="2363267"/>
                </a:lnTo>
                <a:lnTo>
                  <a:pt x="420738" y="2363267"/>
                </a:lnTo>
                <a:lnTo>
                  <a:pt x="420738" y="2385212"/>
                </a:lnTo>
                <a:lnTo>
                  <a:pt x="442684" y="2385212"/>
                </a:lnTo>
                <a:lnTo>
                  <a:pt x="442684" y="2363267"/>
                </a:lnTo>
                <a:lnTo>
                  <a:pt x="464629" y="2363267"/>
                </a:lnTo>
                <a:lnTo>
                  <a:pt x="464629" y="2341321"/>
                </a:lnTo>
                <a:lnTo>
                  <a:pt x="442684" y="2341321"/>
                </a:lnTo>
                <a:lnTo>
                  <a:pt x="442684" y="2319376"/>
                </a:lnTo>
                <a:close/>
                <a:moveTo>
                  <a:pt x="580187" y="2592324"/>
                </a:moveTo>
                <a:lnTo>
                  <a:pt x="557555" y="2592324"/>
                </a:lnTo>
                <a:lnTo>
                  <a:pt x="557555" y="2615298"/>
                </a:lnTo>
                <a:lnTo>
                  <a:pt x="534581" y="2615298"/>
                </a:lnTo>
                <a:lnTo>
                  <a:pt x="534581" y="2637930"/>
                </a:lnTo>
                <a:lnTo>
                  <a:pt x="557555" y="2637930"/>
                </a:lnTo>
                <a:lnTo>
                  <a:pt x="557555" y="2660904"/>
                </a:lnTo>
                <a:lnTo>
                  <a:pt x="580187" y="2660904"/>
                </a:lnTo>
                <a:lnTo>
                  <a:pt x="580187" y="2637930"/>
                </a:lnTo>
                <a:lnTo>
                  <a:pt x="603161" y="2637930"/>
                </a:lnTo>
                <a:lnTo>
                  <a:pt x="603161" y="2615298"/>
                </a:lnTo>
                <a:lnTo>
                  <a:pt x="580187" y="2615298"/>
                </a:lnTo>
                <a:lnTo>
                  <a:pt x="580187" y="2592324"/>
                </a:lnTo>
                <a:close/>
                <a:moveTo>
                  <a:pt x="644652" y="3290811"/>
                </a:moveTo>
                <a:lnTo>
                  <a:pt x="630250" y="3290811"/>
                </a:lnTo>
                <a:lnTo>
                  <a:pt x="630250" y="3305213"/>
                </a:lnTo>
                <a:lnTo>
                  <a:pt x="615848" y="3305213"/>
                </a:lnTo>
                <a:lnTo>
                  <a:pt x="615848" y="3319615"/>
                </a:lnTo>
                <a:lnTo>
                  <a:pt x="630250" y="3319615"/>
                </a:lnTo>
                <a:lnTo>
                  <a:pt x="630250" y="3334017"/>
                </a:lnTo>
                <a:lnTo>
                  <a:pt x="644652" y="3334017"/>
                </a:lnTo>
                <a:lnTo>
                  <a:pt x="644652" y="3319615"/>
                </a:lnTo>
                <a:lnTo>
                  <a:pt x="659054" y="3319615"/>
                </a:lnTo>
                <a:lnTo>
                  <a:pt x="659054" y="3305213"/>
                </a:lnTo>
                <a:lnTo>
                  <a:pt x="644652" y="3305213"/>
                </a:lnTo>
                <a:lnTo>
                  <a:pt x="644652" y="3290811"/>
                </a:lnTo>
                <a:close/>
                <a:moveTo>
                  <a:pt x="576758" y="3151937"/>
                </a:moveTo>
                <a:lnTo>
                  <a:pt x="560984" y="3151937"/>
                </a:lnTo>
                <a:lnTo>
                  <a:pt x="560984" y="3167367"/>
                </a:lnTo>
                <a:lnTo>
                  <a:pt x="545554" y="3167367"/>
                </a:lnTo>
                <a:lnTo>
                  <a:pt x="545554" y="3183141"/>
                </a:lnTo>
                <a:lnTo>
                  <a:pt x="560984" y="3183141"/>
                </a:lnTo>
                <a:lnTo>
                  <a:pt x="560984" y="3198571"/>
                </a:lnTo>
                <a:lnTo>
                  <a:pt x="576758" y="3198571"/>
                </a:lnTo>
                <a:lnTo>
                  <a:pt x="576758" y="3183141"/>
                </a:lnTo>
                <a:lnTo>
                  <a:pt x="592188" y="3183141"/>
                </a:lnTo>
                <a:lnTo>
                  <a:pt x="592188" y="3167367"/>
                </a:lnTo>
                <a:lnTo>
                  <a:pt x="576758" y="3167367"/>
                </a:lnTo>
                <a:lnTo>
                  <a:pt x="576758" y="3151937"/>
                </a:lnTo>
                <a:close/>
                <a:moveTo>
                  <a:pt x="578815" y="2871445"/>
                </a:moveTo>
                <a:lnTo>
                  <a:pt x="558927" y="2871445"/>
                </a:lnTo>
                <a:lnTo>
                  <a:pt x="558927" y="2890990"/>
                </a:lnTo>
                <a:lnTo>
                  <a:pt x="539382" y="2890990"/>
                </a:lnTo>
                <a:lnTo>
                  <a:pt x="539382" y="2910878"/>
                </a:lnTo>
                <a:lnTo>
                  <a:pt x="558927" y="2910878"/>
                </a:lnTo>
                <a:lnTo>
                  <a:pt x="558927" y="2930423"/>
                </a:lnTo>
                <a:lnTo>
                  <a:pt x="578815" y="2930423"/>
                </a:lnTo>
                <a:lnTo>
                  <a:pt x="578815" y="2910878"/>
                </a:lnTo>
                <a:lnTo>
                  <a:pt x="598360" y="2910878"/>
                </a:lnTo>
                <a:lnTo>
                  <a:pt x="598360" y="2890990"/>
                </a:lnTo>
                <a:lnTo>
                  <a:pt x="578815" y="2890990"/>
                </a:lnTo>
                <a:lnTo>
                  <a:pt x="578815" y="2871445"/>
                </a:lnTo>
                <a:close/>
                <a:moveTo>
                  <a:pt x="373761" y="2183244"/>
                </a:moveTo>
                <a:lnTo>
                  <a:pt x="352501" y="2183244"/>
                </a:lnTo>
                <a:lnTo>
                  <a:pt x="352501" y="2204504"/>
                </a:lnTo>
                <a:lnTo>
                  <a:pt x="331241" y="2204504"/>
                </a:lnTo>
                <a:lnTo>
                  <a:pt x="331241" y="2225764"/>
                </a:lnTo>
                <a:lnTo>
                  <a:pt x="352501" y="2225764"/>
                </a:lnTo>
                <a:lnTo>
                  <a:pt x="352501" y="2247024"/>
                </a:lnTo>
                <a:lnTo>
                  <a:pt x="373761" y="2247024"/>
                </a:lnTo>
                <a:lnTo>
                  <a:pt x="373761" y="2225764"/>
                </a:lnTo>
                <a:lnTo>
                  <a:pt x="395021" y="2225764"/>
                </a:lnTo>
                <a:lnTo>
                  <a:pt x="395021" y="2204504"/>
                </a:lnTo>
                <a:lnTo>
                  <a:pt x="373761" y="2204504"/>
                </a:lnTo>
                <a:lnTo>
                  <a:pt x="373761" y="2183244"/>
                </a:lnTo>
                <a:close/>
                <a:moveTo>
                  <a:pt x="371704" y="2738057"/>
                </a:moveTo>
                <a:lnTo>
                  <a:pt x="354559" y="2738057"/>
                </a:lnTo>
                <a:lnTo>
                  <a:pt x="354559" y="2755202"/>
                </a:lnTo>
                <a:lnTo>
                  <a:pt x="337414" y="2755202"/>
                </a:lnTo>
                <a:lnTo>
                  <a:pt x="337414" y="2772347"/>
                </a:lnTo>
                <a:lnTo>
                  <a:pt x="354559" y="2772347"/>
                </a:lnTo>
                <a:lnTo>
                  <a:pt x="354559" y="2789492"/>
                </a:lnTo>
                <a:lnTo>
                  <a:pt x="371704" y="2789492"/>
                </a:lnTo>
                <a:lnTo>
                  <a:pt x="371704" y="2772347"/>
                </a:lnTo>
                <a:lnTo>
                  <a:pt x="388849" y="2772347"/>
                </a:lnTo>
                <a:lnTo>
                  <a:pt x="388849" y="2755202"/>
                </a:lnTo>
                <a:lnTo>
                  <a:pt x="371704" y="2755202"/>
                </a:lnTo>
                <a:lnTo>
                  <a:pt x="371704" y="2738057"/>
                </a:lnTo>
                <a:close/>
                <a:moveTo>
                  <a:pt x="373075" y="2459965"/>
                </a:moveTo>
                <a:lnTo>
                  <a:pt x="353187" y="2459965"/>
                </a:lnTo>
                <a:lnTo>
                  <a:pt x="353187" y="2479510"/>
                </a:lnTo>
                <a:lnTo>
                  <a:pt x="333642" y="2479510"/>
                </a:lnTo>
                <a:lnTo>
                  <a:pt x="333642" y="2499398"/>
                </a:lnTo>
                <a:lnTo>
                  <a:pt x="353187" y="2499398"/>
                </a:lnTo>
                <a:lnTo>
                  <a:pt x="353187" y="2518943"/>
                </a:lnTo>
                <a:lnTo>
                  <a:pt x="373075" y="2518943"/>
                </a:lnTo>
                <a:lnTo>
                  <a:pt x="373075" y="2499398"/>
                </a:lnTo>
                <a:lnTo>
                  <a:pt x="392620" y="2499398"/>
                </a:lnTo>
                <a:lnTo>
                  <a:pt x="392620" y="2479510"/>
                </a:lnTo>
                <a:lnTo>
                  <a:pt x="373075" y="2479510"/>
                </a:lnTo>
                <a:lnTo>
                  <a:pt x="373075" y="2459965"/>
                </a:lnTo>
                <a:close/>
                <a:moveTo>
                  <a:pt x="304495" y="1773479"/>
                </a:moveTo>
                <a:lnTo>
                  <a:pt x="284607" y="1773479"/>
                </a:lnTo>
                <a:lnTo>
                  <a:pt x="284607" y="1793710"/>
                </a:lnTo>
                <a:lnTo>
                  <a:pt x="264376" y="1793710"/>
                </a:lnTo>
                <a:lnTo>
                  <a:pt x="264376" y="1813598"/>
                </a:lnTo>
                <a:lnTo>
                  <a:pt x="284607" y="1813598"/>
                </a:lnTo>
                <a:lnTo>
                  <a:pt x="284607" y="1833829"/>
                </a:lnTo>
                <a:lnTo>
                  <a:pt x="304495" y="1833829"/>
                </a:lnTo>
                <a:lnTo>
                  <a:pt x="304495" y="1813598"/>
                </a:lnTo>
                <a:lnTo>
                  <a:pt x="324726" y="1813598"/>
                </a:lnTo>
                <a:lnTo>
                  <a:pt x="324726" y="1793710"/>
                </a:lnTo>
                <a:lnTo>
                  <a:pt x="304495" y="1793710"/>
                </a:lnTo>
                <a:lnTo>
                  <a:pt x="304495" y="1773479"/>
                </a:lnTo>
                <a:close/>
                <a:moveTo>
                  <a:pt x="369989" y="3017520"/>
                </a:moveTo>
                <a:lnTo>
                  <a:pt x="356273" y="3017520"/>
                </a:lnTo>
                <a:lnTo>
                  <a:pt x="356273" y="3031236"/>
                </a:lnTo>
                <a:lnTo>
                  <a:pt x="342557" y="3031236"/>
                </a:lnTo>
                <a:lnTo>
                  <a:pt x="342557" y="3044952"/>
                </a:lnTo>
                <a:lnTo>
                  <a:pt x="356273" y="3044952"/>
                </a:lnTo>
                <a:lnTo>
                  <a:pt x="356273" y="3058668"/>
                </a:lnTo>
                <a:lnTo>
                  <a:pt x="369989" y="3058668"/>
                </a:lnTo>
                <a:lnTo>
                  <a:pt x="369989" y="3044952"/>
                </a:lnTo>
                <a:lnTo>
                  <a:pt x="383705" y="3044952"/>
                </a:lnTo>
                <a:lnTo>
                  <a:pt x="383705" y="3031236"/>
                </a:lnTo>
                <a:lnTo>
                  <a:pt x="369989" y="3031236"/>
                </a:lnTo>
                <a:lnTo>
                  <a:pt x="369989" y="3017520"/>
                </a:lnTo>
                <a:close/>
                <a:moveTo>
                  <a:pt x="441655" y="2596439"/>
                </a:moveTo>
                <a:lnTo>
                  <a:pt x="421767" y="2596439"/>
                </a:lnTo>
                <a:lnTo>
                  <a:pt x="421767" y="2616670"/>
                </a:lnTo>
                <a:lnTo>
                  <a:pt x="401536" y="2616670"/>
                </a:lnTo>
                <a:lnTo>
                  <a:pt x="401536" y="2636558"/>
                </a:lnTo>
                <a:lnTo>
                  <a:pt x="421767" y="2636558"/>
                </a:lnTo>
                <a:lnTo>
                  <a:pt x="421767" y="2656789"/>
                </a:lnTo>
                <a:lnTo>
                  <a:pt x="441655" y="2656789"/>
                </a:lnTo>
                <a:lnTo>
                  <a:pt x="441655" y="2636558"/>
                </a:lnTo>
                <a:lnTo>
                  <a:pt x="461886" y="2636558"/>
                </a:lnTo>
                <a:lnTo>
                  <a:pt x="461886" y="2616670"/>
                </a:lnTo>
                <a:lnTo>
                  <a:pt x="441655" y="2616670"/>
                </a:lnTo>
                <a:lnTo>
                  <a:pt x="441655" y="2596439"/>
                </a:lnTo>
                <a:close/>
                <a:moveTo>
                  <a:pt x="438226" y="3156052"/>
                </a:moveTo>
                <a:lnTo>
                  <a:pt x="425196" y="3156052"/>
                </a:lnTo>
                <a:lnTo>
                  <a:pt x="425196" y="3168739"/>
                </a:lnTo>
                <a:lnTo>
                  <a:pt x="412509" y="3168739"/>
                </a:lnTo>
                <a:lnTo>
                  <a:pt x="412509" y="3181769"/>
                </a:lnTo>
                <a:lnTo>
                  <a:pt x="425196" y="3181769"/>
                </a:lnTo>
                <a:lnTo>
                  <a:pt x="425196" y="3194456"/>
                </a:lnTo>
                <a:lnTo>
                  <a:pt x="438226" y="3194456"/>
                </a:lnTo>
                <a:lnTo>
                  <a:pt x="438226" y="3181769"/>
                </a:lnTo>
                <a:lnTo>
                  <a:pt x="450913" y="3181769"/>
                </a:lnTo>
                <a:lnTo>
                  <a:pt x="450913" y="3168739"/>
                </a:lnTo>
                <a:lnTo>
                  <a:pt x="438226" y="3168739"/>
                </a:lnTo>
                <a:lnTo>
                  <a:pt x="438226" y="3156052"/>
                </a:lnTo>
                <a:close/>
                <a:moveTo>
                  <a:pt x="647052" y="3009633"/>
                </a:moveTo>
                <a:lnTo>
                  <a:pt x="627850" y="3009633"/>
                </a:lnTo>
                <a:lnTo>
                  <a:pt x="627850" y="3028493"/>
                </a:lnTo>
                <a:lnTo>
                  <a:pt x="608990" y="3028493"/>
                </a:lnTo>
                <a:lnTo>
                  <a:pt x="608990" y="3047695"/>
                </a:lnTo>
                <a:lnTo>
                  <a:pt x="627850" y="3047695"/>
                </a:lnTo>
                <a:lnTo>
                  <a:pt x="627850" y="3066555"/>
                </a:lnTo>
                <a:lnTo>
                  <a:pt x="647052" y="3066555"/>
                </a:lnTo>
                <a:lnTo>
                  <a:pt x="647052" y="3047695"/>
                </a:lnTo>
                <a:lnTo>
                  <a:pt x="665912" y="3047695"/>
                </a:lnTo>
                <a:lnTo>
                  <a:pt x="665912" y="3028493"/>
                </a:lnTo>
                <a:lnTo>
                  <a:pt x="647052" y="3028493"/>
                </a:lnTo>
                <a:lnTo>
                  <a:pt x="647052" y="3009633"/>
                </a:lnTo>
                <a:close/>
                <a:moveTo>
                  <a:pt x="420052" y="2112607"/>
                </a:moveTo>
                <a:lnTo>
                  <a:pt x="443370" y="2112607"/>
                </a:lnTo>
                <a:lnTo>
                  <a:pt x="443370" y="2089633"/>
                </a:lnTo>
                <a:lnTo>
                  <a:pt x="466344" y="2089633"/>
                </a:lnTo>
                <a:lnTo>
                  <a:pt x="466344" y="2066315"/>
                </a:lnTo>
                <a:lnTo>
                  <a:pt x="443370" y="2066315"/>
                </a:lnTo>
                <a:lnTo>
                  <a:pt x="443370" y="2043341"/>
                </a:lnTo>
                <a:lnTo>
                  <a:pt x="420052" y="2043341"/>
                </a:lnTo>
                <a:lnTo>
                  <a:pt x="420052" y="2066315"/>
                </a:lnTo>
                <a:lnTo>
                  <a:pt x="397078" y="2066315"/>
                </a:lnTo>
                <a:lnTo>
                  <a:pt x="397078" y="2089633"/>
                </a:lnTo>
                <a:lnTo>
                  <a:pt x="420052" y="2089633"/>
                </a:lnTo>
                <a:lnTo>
                  <a:pt x="420052" y="2112607"/>
                </a:lnTo>
                <a:close/>
                <a:moveTo>
                  <a:pt x="374104" y="1907896"/>
                </a:moveTo>
                <a:lnTo>
                  <a:pt x="352158" y="1907896"/>
                </a:lnTo>
                <a:lnTo>
                  <a:pt x="352158" y="1929841"/>
                </a:lnTo>
                <a:lnTo>
                  <a:pt x="330213" y="1929841"/>
                </a:lnTo>
                <a:lnTo>
                  <a:pt x="330213" y="1951787"/>
                </a:lnTo>
                <a:lnTo>
                  <a:pt x="352158" y="1951787"/>
                </a:lnTo>
                <a:lnTo>
                  <a:pt x="352158" y="1973732"/>
                </a:lnTo>
                <a:lnTo>
                  <a:pt x="374104" y="1973732"/>
                </a:lnTo>
                <a:lnTo>
                  <a:pt x="374104" y="1951787"/>
                </a:lnTo>
                <a:lnTo>
                  <a:pt x="396049" y="1951787"/>
                </a:lnTo>
                <a:lnTo>
                  <a:pt x="396049" y="1929841"/>
                </a:lnTo>
                <a:lnTo>
                  <a:pt x="374104" y="1929841"/>
                </a:lnTo>
                <a:lnTo>
                  <a:pt x="374104" y="1907896"/>
                </a:lnTo>
                <a:close/>
                <a:moveTo>
                  <a:pt x="14059" y="1547851"/>
                </a:moveTo>
                <a:lnTo>
                  <a:pt x="26403" y="1547851"/>
                </a:lnTo>
                <a:lnTo>
                  <a:pt x="26403" y="1535506"/>
                </a:lnTo>
                <a:lnTo>
                  <a:pt x="38748" y="1535506"/>
                </a:lnTo>
                <a:lnTo>
                  <a:pt x="38748" y="1523162"/>
                </a:lnTo>
                <a:lnTo>
                  <a:pt x="26403" y="1523162"/>
                </a:lnTo>
                <a:lnTo>
                  <a:pt x="26403" y="1510817"/>
                </a:lnTo>
                <a:lnTo>
                  <a:pt x="14059" y="1510817"/>
                </a:lnTo>
                <a:lnTo>
                  <a:pt x="14059" y="1523162"/>
                </a:lnTo>
                <a:lnTo>
                  <a:pt x="1715" y="1523162"/>
                </a:lnTo>
                <a:lnTo>
                  <a:pt x="1715" y="1535506"/>
                </a:lnTo>
                <a:lnTo>
                  <a:pt x="14059" y="1535506"/>
                </a:lnTo>
                <a:lnTo>
                  <a:pt x="14059" y="1547851"/>
                </a:lnTo>
                <a:close/>
                <a:moveTo>
                  <a:pt x="1949044" y="3698177"/>
                </a:moveTo>
                <a:lnTo>
                  <a:pt x="1931899" y="3698177"/>
                </a:lnTo>
                <a:lnTo>
                  <a:pt x="1931899" y="3715322"/>
                </a:lnTo>
                <a:lnTo>
                  <a:pt x="1914754" y="3715322"/>
                </a:lnTo>
                <a:lnTo>
                  <a:pt x="1914754" y="3732467"/>
                </a:lnTo>
                <a:lnTo>
                  <a:pt x="1931899" y="3732467"/>
                </a:lnTo>
                <a:lnTo>
                  <a:pt x="1931899" y="3749612"/>
                </a:lnTo>
                <a:lnTo>
                  <a:pt x="1949044" y="3749612"/>
                </a:lnTo>
                <a:lnTo>
                  <a:pt x="1949044" y="3732467"/>
                </a:lnTo>
                <a:lnTo>
                  <a:pt x="1966189" y="3732467"/>
                </a:lnTo>
                <a:lnTo>
                  <a:pt x="1966189" y="3715322"/>
                </a:lnTo>
                <a:lnTo>
                  <a:pt x="1949044" y="3715322"/>
                </a:lnTo>
                <a:lnTo>
                  <a:pt x="1949044" y="3698177"/>
                </a:lnTo>
                <a:close/>
                <a:moveTo>
                  <a:pt x="3460890" y="1769021"/>
                </a:moveTo>
                <a:lnTo>
                  <a:pt x="3437573" y="1769021"/>
                </a:lnTo>
                <a:lnTo>
                  <a:pt x="3437573" y="1791995"/>
                </a:lnTo>
                <a:lnTo>
                  <a:pt x="3414598" y="1791995"/>
                </a:lnTo>
                <a:lnTo>
                  <a:pt x="3414598" y="1815313"/>
                </a:lnTo>
                <a:lnTo>
                  <a:pt x="3437573" y="1815313"/>
                </a:lnTo>
                <a:lnTo>
                  <a:pt x="3437573" y="1838287"/>
                </a:lnTo>
                <a:lnTo>
                  <a:pt x="3460890" y="1838287"/>
                </a:lnTo>
                <a:lnTo>
                  <a:pt x="3460890" y="1815313"/>
                </a:lnTo>
                <a:lnTo>
                  <a:pt x="3483864" y="1815313"/>
                </a:lnTo>
                <a:lnTo>
                  <a:pt x="3483864" y="1791995"/>
                </a:lnTo>
                <a:lnTo>
                  <a:pt x="3460890" y="1791995"/>
                </a:lnTo>
                <a:lnTo>
                  <a:pt x="3460890" y="1769021"/>
                </a:lnTo>
                <a:close/>
                <a:moveTo>
                  <a:pt x="3455746" y="3156052"/>
                </a:moveTo>
                <a:lnTo>
                  <a:pt x="3442716" y="3156052"/>
                </a:lnTo>
                <a:lnTo>
                  <a:pt x="3442716" y="3168739"/>
                </a:lnTo>
                <a:lnTo>
                  <a:pt x="3430029" y="3168739"/>
                </a:lnTo>
                <a:lnTo>
                  <a:pt x="3430029" y="3181769"/>
                </a:lnTo>
                <a:lnTo>
                  <a:pt x="3442716" y="3181769"/>
                </a:lnTo>
                <a:lnTo>
                  <a:pt x="3442716" y="3194456"/>
                </a:lnTo>
                <a:lnTo>
                  <a:pt x="3455746" y="3194456"/>
                </a:lnTo>
                <a:lnTo>
                  <a:pt x="3455746" y="3181769"/>
                </a:lnTo>
                <a:lnTo>
                  <a:pt x="3468434" y="3181769"/>
                </a:lnTo>
                <a:lnTo>
                  <a:pt x="3468434" y="3168739"/>
                </a:lnTo>
                <a:lnTo>
                  <a:pt x="3455746" y="3168739"/>
                </a:lnTo>
                <a:lnTo>
                  <a:pt x="3455746" y="3156052"/>
                </a:lnTo>
                <a:close/>
                <a:moveTo>
                  <a:pt x="3459175" y="2596439"/>
                </a:moveTo>
                <a:lnTo>
                  <a:pt x="3439287" y="2596439"/>
                </a:lnTo>
                <a:lnTo>
                  <a:pt x="3439287" y="2616670"/>
                </a:lnTo>
                <a:lnTo>
                  <a:pt x="3419056" y="2616670"/>
                </a:lnTo>
                <a:lnTo>
                  <a:pt x="3419056" y="2636558"/>
                </a:lnTo>
                <a:lnTo>
                  <a:pt x="3439287" y="2636558"/>
                </a:lnTo>
                <a:lnTo>
                  <a:pt x="3439287" y="2656789"/>
                </a:lnTo>
                <a:lnTo>
                  <a:pt x="3459175" y="2656789"/>
                </a:lnTo>
                <a:lnTo>
                  <a:pt x="3459175" y="2636558"/>
                </a:lnTo>
                <a:lnTo>
                  <a:pt x="3479407" y="2636558"/>
                </a:lnTo>
                <a:lnTo>
                  <a:pt x="3479407" y="2616670"/>
                </a:lnTo>
                <a:lnTo>
                  <a:pt x="3459175" y="2616670"/>
                </a:lnTo>
                <a:lnTo>
                  <a:pt x="3459175" y="2596439"/>
                </a:lnTo>
                <a:close/>
                <a:moveTo>
                  <a:pt x="3457804" y="2875559"/>
                </a:moveTo>
                <a:lnTo>
                  <a:pt x="3440659" y="2875559"/>
                </a:lnTo>
                <a:lnTo>
                  <a:pt x="3440659" y="2892362"/>
                </a:lnTo>
                <a:lnTo>
                  <a:pt x="3423857" y="2892362"/>
                </a:lnTo>
                <a:lnTo>
                  <a:pt x="3423857" y="2909507"/>
                </a:lnTo>
                <a:lnTo>
                  <a:pt x="3440659" y="2909507"/>
                </a:lnTo>
                <a:lnTo>
                  <a:pt x="3440659" y="2926309"/>
                </a:lnTo>
                <a:lnTo>
                  <a:pt x="3457804" y="2926309"/>
                </a:lnTo>
                <a:lnTo>
                  <a:pt x="3457804" y="2909507"/>
                </a:lnTo>
                <a:lnTo>
                  <a:pt x="3474606" y="2909507"/>
                </a:lnTo>
                <a:lnTo>
                  <a:pt x="3474606" y="2892362"/>
                </a:lnTo>
                <a:lnTo>
                  <a:pt x="3457804" y="2892362"/>
                </a:lnTo>
                <a:lnTo>
                  <a:pt x="3457804" y="2875559"/>
                </a:lnTo>
                <a:close/>
                <a:moveTo>
                  <a:pt x="3460204" y="2319033"/>
                </a:moveTo>
                <a:lnTo>
                  <a:pt x="3438259" y="2319033"/>
                </a:lnTo>
                <a:lnTo>
                  <a:pt x="3438259" y="2341321"/>
                </a:lnTo>
                <a:lnTo>
                  <a:pt x="3415970" y="2341321"/>
                </a:lnTo>
                <a:lnTo>
                  <a:pt x="3415970" y="2363267"/>
                </a:lnTo>
                <a:lnTo>
                  <a:pt x="3438259" y="2363267"/>
                </a:lnTo>
                <a:lnTo>
                  <a:pt x="3438259" y="2385555"/>
                </a:lnTo>
                <a:lnTo>
                  <a:pt x="3460204" y="2385555"/>
                </a:lnTo>
                <a:lnTo>
                  <a:pt x="3460204" y="2363267"/>
                </a:lnTo>
                <a:lnTo>
                  <a:pt x="3482492" y="2363267"/>
                </a:lnTo>
                <a:lnTo>
                  <a:pt x="3482492" y="2341321"/>
                </a:lnTo>
                <a:lnTo>
                  <a:pt x="3460204" y="2341321"/>
                </a:lnTo>
                <a:lnTo>
                  <a:pt x="3460204" y="2319033"/>
                </a:lnTo>
                <a:close/>
                <a:moveTo>
                  <a:pt x="3528441" y="2183244"/>
                </a:moveTo>
                <a:lnTo>
                  <a:pt x="3507181" y="2183244"/>
                </a:lnTo>
                <a:lnTo>
                  <a:pt x="3507181" y="2204504"/>
                </a:lnTo>
                <a:lnTo>
                  <a:pt x="3485921" y="2204504"/>
                </a:lnTo>
                <a:lnTo>
                  <a:pt x="3485921" y="2225764"/>
                </a:lnTo>
                <a:lnTo>
                  <a:pt x="3507181" y="2225764"/>
                </a:lnTo>
                <a:lnTo>
                  <a:pt x="3507181" y="2247024"/>
                </a:lnTo>
                <a:lnTo>
                  <a:pt x="3528441" y="2247024"/>
                </a:lnTo>
                <a:lnTo>
                  <a:pt x="3528441" y="2225764"/>
                </a:lnTo>
                <a:lnTo>
                  <a:pt x="3549701" y="2225764"/>
                </a:lnTo>
                <a:lnTo>
                  <a:pt x="3549701" y="2204504"/>
                </a:lnTo>
                <a:lnTo>
                  <a:pt x="3528441" y="2204504"/>
                </a:lnTo>
                <a:lnTo>
                  <a:pt x="3528441" y="2183244"/>
                </a:lnTo>
                <a:close/>
                <a:moveTo>
                  <a:pt x="3250692" y="3290811"/>
                </a:moveTo>
                <a:lnTo>
                  <a:pt x="3236290" y="3290811"/>
                </a:lnTo>
                <a:lnTo>
                  <a:pt x="3236290" y="3305213"/>
                </a:lnTo>
                <a:lnTo>
                  <a:pt x="3221888" y="3305213"/>
                </a:lnTo>
                <a:lnTo>
                  <a:pt x="3221888" y="3319615"/>
                </a:lnTo>
                <a:lnTo>
                  <a:pt x="3236290" y="3319615"/>
                </a:lnTo>
                <a:lnTo>
                  <a:pt x="3236290" y="3334017"/>
                </a:lnTo>
                <a:lnTo>
                  <a:pt x="3250692" y="3334017"/>
                </a:lnTo>
                <a:lnTo>
                  <a:pt x="3250692" y="3319615"/>
                </a:lnTo>
                <a:lnTo>
                  <a:pt x="3265094" y="3319615"/>
                </a:lnTo>
                <a:lnTo>
                  <a:pt x="3265094" y="3305213"/>
                </a:lnTo>
                <a:lnTo>
                  <a:pt x="3250692" y="3305213"/>
                </a:lnTo>
                <a:lnTo>
                  <a:pt x="3250692" y="3290811"/>
                </a:lnTo>
                <a:close/>
                <a:moveTo>
                  <a:pt x="3524669" y="3017863"/>
                </a:moveTo>
                <a:lnTo>
                  <a:pt x="3510953" y="3017863"/>
                </a:lnTo>
                <a:lnTo>
                  <a:pt x="3510953" y="3031236"/>
                </a:lnTo>
                <a:lnTo>
                  <a:pt x="3497580" y="3031236"/>
                </a:lnTo>
                <a:lnTo>
                  <a:pt x="3497580" y="3044952"/>
                </a:lnTo>
                <a:lnTo>
                  <a:pt x="3510953" y="3044952"/>
                </a:lnTo>
                <a:lnTo>
                  <a:pt x="3510953" y="3058325"/>
                </a:lnTo>
                <a:lnTo>
                  <a:pt x="3524669" y="3058325"/>
                </a:lnTo>
                <a:lnTo>
                  <a:pt x="3524669" y="3044952"/>
                </a:lnTo>
                <a:lnTo>
                  <a:pt x="3538042" y="3044952"/>
                </a:lnTo>
                <a:lnTo>
                  <a:pt x="3538042" y="3031236"/>
                </a:lnTo>
                <a:lnTo>
                  <a:pt x="3524669" y="3031236"/>
                </a:lnTo>
                <a:lnTo>
                  <a:pt x="3524669" y="3017863"/>
                </a:lnTo>
                <a:close/>
                <a:moveTo>
                  <a:pt x="3526384" y="2738057"/>
                </a:moveTo>
                <a:lnTo>
                  <a:pt x="3509239" y="2738057"/>
                </a:lnTo>
                <a:lnTo>
                  <a:pt x="3509239" y="2755202"/>
                </a:lnTo>
                <a:lnTo>
                  <a:pt x="3492094" y="2755202"/>
                </a:lnTo>
                <a:lnTo>
                  <a:pt x="3492094" y="2772347"/>
                </a:lnTo>
                <a:lnTo>
                  <a:pt x="3509239" y="2772347"/>
                </a:lnTo>
                <a:lnTo>
                  <a:pt x="3509239" y="2789492"/>
                </a:lnTo>
                <a:lnTo>
                  <a:pt x="3526384" y="2789492"/>
                </a:lnTo>
                <a:lnTo>
                  <a:pt x="3526384" y="2772347"/>
                </a:lnTo>
                <a:lnTo>
                  <a:pt x="3543529" y="2772347"/>
                </a:lnTo>
                <a:lnTo>
                  <a:pt x="3543529" y="2755202"/>
                </a:lnTo>
                <a:lnTo>
                  <a:pt x="3526384" y="2755202"/>
                </a:lnTo>
                <a:lnTo>
                  <a:pt x="3526384" y="2738057"/>
                </a:lnTo>
                <a:close/>
                <a:moveTo>
                  <a:pt x="3460890" y="2043341"/>
                </a:moveTo>
                <a:lnTo>
                  <a:pt x="3437573" y="2043341"/>
                </a:lnTo>
                <a:lnTo>
                  <a:pt x="3437573" y="2066315"/>
                </a:lnTo>
                <a:lnTo>
                  <a:pt x="3414598" y="2066315"/>
                </a:lnTo>
                <a:lnTo>
                  <a:pt x="3414598" y="2089633"/>
                </a:lnTo>
                <a:lnTo>
                  <a:pt x="3437573" y="2089633"/>
                </a:lnTo>
                <a:lnTo>
                  <a:pt x="3437573" y="2112607"/>
                </a:lnTo>
                <a:lnTo>
                  <a:pt x="3460890" y="2112607"/>
                </a:lnTo>
                <a:lnTo>
                  <a:pt x="3460890" y="2089633"/>
                </a:lnTo>
                <a:lnTo>
                  <a:pt x="3483864" y="2089633"/>
                </a:lnTo>
                <a:lnTo>
                  <a:pt x="3483864" y="2066315"/>
                </a:lnTo>
                <a:lnTo>
                  <a:pt x="3460890" y="2066315"/>
                </a:lnTo>
                <a:lnTo>
                  <a:pt x="3460890" y="2043341"/>
                </a:lnTo>
                <a:close/>
                <a:moveTo>
                  <a:pt x="3254807" y="2729827"/>
                </a:moveTo>
                <a:lnTo>
                  <a:pt x="3232175" y="2729827"/>
                </a:lnTo>
                <a:lnTo>
                  <a:pt x="3232175" y="2752458"/>
                </a:lnTo>
                <a:lnTo>
                  <a:pt x="3209544" y="2752458"/>
                </a:lnTo>
                <a:lnTo>
                  <a:pt x="3209544" y="2775090"/>
                </a:lnTo>
                <a:lnTo>
                  <a:pt x="3232175" y="2775090"/>
                </a:lnTo>
                <a:lnTo>
                  <a:pt x="3232175" y="2797721"/>
                </a:lnTo>
                <a:lnTo>
                  <a:pt x="3254807" y="2797721"/>
                </a:lnTo>
                <a:lnTo>
                  <a:pt x="3254807" y="2775090"/>
                </a:lnTo>
                <a:lnTo>
                  <a:pt x="3277438" y="2775090"/>
                </a:lnTo>
                <a:lnTo>
                  <a:pt x="3277438" y="2752458"/>
                </a:lnTo>
                <a:lnTo>
                  <a:pt x="3254807" y="2752458"/>
                </a:lnTo>
                <a:lnTo>
                  <a:pt x="3254807" y="2729827"/>
                </a:lnTo>
                <a:close/>
                <a:moveTo>
                  <a:pt x="3319958" y="3151937"/>
                </a:moveTo>
                <a:lnTo>
                  <a:pt x="3304184" y="3151937"/>
                </a:lnTo>
                <a:lnTo>
                  <a:pt x="3304184" y="3167367"/>
                </a:lnTo>
                <a:lnTo>
                  <a:pt x="3288754" y="3167367"/>
                </a:lnTo>
                <a:lnTo>
                  <a:pt x="3288754" y="3183141"/>
                </a:lnTo>
                <a:lnTo>
                  <a:pt x="3304184" y="3183141"/>
                </a:lnTo>
                <a:lnTo>
                  <a:pt x="3304184" y="3198571"/>
                </a:lnTo>
                <a:lnTo>
                  <a:pt x="3319958" y="3198571"/>
                </a:lnTo>
                <a:lnTo>
                  <a:pt x="3319958" y="3183141"/>
                </a:lnTo>
                <a:lnTo>
                  <a:pt x="3335389" y="3183141"/>
                </a:lnTo>
                <a:lnTo>
                  <a:pt x="3335389" y="3167367"/>
                </a:lnTo>
                <a:lnTo>
                  <a:pt x="3319958" y="3167367"/>
                </a:lnTo>
                <a:lnTo>
                  <a:pt x="3319958" y="3151937"/>
                </a:lnTo>
                <a:close/>
                <a:moveTo>
                  <a:pt x="3322015" y="2871445"/>
                </a:moveTo>
                <a:lnTo>
                  <a:pt x="3302127" y="2871445"/>
                </a:lnTo>
                <a:lnTo>
                  <a:pt x="3302127" y="2890990"/>
                </a:lnTo>
                <a:lnTo>
                  <a:pt x="3282582" y="2890990"/>
                </a:lnTo>
                <a:lnTo>
                  <a:pt x="3282582" y="2910878"/>
                </a:lnTo>
                <a:lnTo>
                  <a:pt x="3302127" y="2910878"/>
                </a:lnTo>
                <a:lnTo>
                  <a:pt x="3302127" y="2930423"/>
                </a:lnTo>
                <a:lnTo>
                  <a:pt x="3322015" y="2930423"/>
                </a:lnTo>
                <a:lnTo>
                  <a:pt x="3322015" y="2910878"/>
                </a:lnTo>
                <a:lnTo>
                  <a:pt x="3341561" y="2910878"/>
                </a:lnTo>
                <a:lnTo>
                  <a:pt x="3341561" y="2890990"/>
                </a:lnTo>
                <a:lnTo>
                  <a:pt x="3322015" y="2890990"/>
                </a:lnTo>
                <a:lnTo>
                  <a:pt x="3322015" y="2871445"/>
                </a:lnTo>
                <a:close/>
                <a:moveTo>
                  <a:pt x="3253093" y="3009633"/>
                </a:moveTo>
                <a:lnTo>
                  <a:pt x="3233890" y="3009633"/>
                </a:lnTo>
                <a:lnTo>
                  <a:pt x="3233890" y="3028493"/>
                </a:lnTo>
                <a:lnTo>
                  <a:pt x="3215030" y="3028493"/>
                </a:lnTo>
                <a:lnTo>
                  <a:pt x="3215030" y="3047695"/>
                </a:lnTo>
                <a:lnTo>
                  <a:pt x="3233890" y="3047695"/>
                </a:lnTo>
                <a:lnTo>
                  <a:pt x="3233890" y="3066555"/>
                </a:lnTo>
                <a:lnTo>
                  <a:pt x="3253093" y="3066555"/>
                </a:lnTo>
                <a:lnTo>
                  <a:pt x="3253093" y="3047695"/>
                </a:lnTo>
                <a:lnTo>
                  <a:pt x="3271952" y="3047695"/>
                </a:lnTo>
                <a:lnTo>
                  <a:pt x="3271952" y="3028493"/>
                </a:lnTo>
                <a:lnTo>
                  <a:pt x="3253093" y="3028493"/>
                </a:lnTo>
                <a:lnTo>
                  <a:pt x="3253093" y="3009633"/>
                </a:lnTo>
                <a:close/>
                <a:moveTo>
                  <a:pt x="3323387" y="2592667"/>
                </a:moveTo>
                <a:lnTo>
                  <a:pt x="3300755" y="2592667"/>
                </a:lnTo>
                <a:lnTo>
                  <a:pt x="3300755" y="2615298"/>
                </a:lnTo>
                <a:lnTo>
                  <a:pt x="3278124" y="2615298"/>
                </a:lnTo>
                <a:lnTo>
                  <a:pt x="3278124" y="2637930"/>
                </a:lnTo>
                <a:lnTo>
                  <a:pt x="3300755" y="2637930"/>
                </a:lnTo>
                <a:lnTo>
                  <a:pt x="3300755" y="2660561"/>
                </a:lnTo>
                <a:lnTo>
                  <a:pt x="3323387" y="2660561"/>
                </a:lnTo>
                <a:lnTo>
                  <a:pt x="3323387" y="2637930"/>
                </a:lnTo>
                <a:lnTo>
                  <a:pt x="3346018" y="2637930"/>
                </a:lnTo>
                <a:lnTo>
                  <a:pt x="3346018" y="2615298"/>
                </a:lnTo>
                <a:lnTo>
                  <a:pt x="3323387" y="2615298"/>
                </a:lnTo>
                <a:lnTo>
                  <a:pt x="3323387" y="2592667"/>
                </a:lnTo>
                <a:close/>
                <a:moveTo>
                  <a:pt x="3388881" y="3013405"/>
                </a:moveTo>
                <a:lnTo>
                  <a:pt x="3372422" y="3013405"/>
                </a:lnTo>
                <a:lnTo>
                  <a:pt x="3372422" y="3029864"/>
                </a:lnTo>
                <a:lnTo>
                  <a:pt x="3355963" y="3029864"/>
                </a:lnTo>
                <a:lnTo>
                  <a:pt x="3355963" y="3046324"/>
                </a:lnTo>
                <a:lnTo>
                  <a:pt x="3372422" y="3046324"/>
                </a:lnTo>
                <a:lnTo>
                  <a:pt x="3372422" y="3062783"/>
                </a:lnTo>
                <a:lnTo>
                  <a:pt x="3388881" y="3062783"/>
                </a:lnTo>
                <a:lnTo>
                  <a:pt x="3388881" y="3046324"/>
                </a:lnTo>
                <a:lnTo>
                  <a:pt x="3405340" y="3046324"/>
                </a:lnTo>
                <a:lnTo>
                  <a:pt x="3405340" y="3029864"/>
                </a:lnTo>
                <a:lnTo>
                  <a:pt x="3388881" y="3029864"/>
                </a:lnTo>
                <a:lnTo>
                  <a:pt x="3388881" y="3013405"/>
                </a:lnTo>
                <a:close/>
                <a:moveTo>
                  <a:pt x="3391967" y="2455507"/>
                </a:moveTo>
                <a:lnTo>
                  <a:pt x="3369335" y="2455507"/>
                </a:lnTo>
                <a:lnTo>
                  <a:pt x="3369335" y="2478138"/>
                </a:lnTo>
                <a:lnTo>
                  <a:pt x="3346704" y="2478138"/>
                </a:lnTo>
                <a:lnTo>
                  <a:pt x="3346704" y="2500770"/>
                </a:lnTo>
                <a:lnTo>
                  <a:pt x="3369335" y="2500770"/>
                </a:lnTo>
                <a:lnTo>
                  <a:pt x="3369335" y="2523401"/>
                </a:lnTo>
                <a:lnTo>
                  <a:pt x="3391967" y="2523401"/>
                </a:lnTo>
                <a:lnTo>
                  <a:pt x="3391967" y="2500770"/>
                </a:lnTo>
                <a:lnTo>
                  <a:pt x="3414598" y="2500770"/>
                </a:lnTo>
                <a:lnTo>
                  <a:pt x="3414598" y="2478138"/>
                </a:lnTo>
                <a:lnTo>
                  <a:pt x="3391967" y="2478138"/>
                </a:lnTo>
                <a:lnTo>
                  <a:pt x="3391967" y="2455507"/>
                </a:lnTo>
                <a:close/>
                <a:moveTo>
                  <a:pt x="3390595" y="2733599"/>
                </a:moveTo>
                <a:lnTo>
                  <a:pt x="3370707" y="2733599"/>
                </a:lnTo>
                <a:lnTo>
                  <a:pt x="3370707" y="2753830"/>
                </a:lnTo>
                <a:lnTo>
                  <a:pt x="3350476" y="2753830"/>
                </a:lnTo>
                <a:lnTo>
                  <a:pt x="3350476" y="2773718"/>
                </a:lnTo>
                <a:lnTo>
                  <a:pt x="3370707" y="2773718"/>
                </a:lnTo>
                <a:lnTo>
                  <a:pt x="3370707" y="2793949"/>
                </a:lnTo>
                <a:lnTo>
                  <a:pt x="3390595" y="2793949"/>
                </a:lnTo>
                <a:lnTo>
                  <a:pt x="3390595" y="2773718"/>
                </a:lnTo>
                <a:lnTo>
                  <a:pt x="3410827" y="2773718"/>
                </a:lnTo>
                <a:lnTo>
                  <a:pt x="3410827" y="2753830"/>
                </a:lnTo>
                <a:lnTo>
                  <a:pt x="3390595" y="2753830"/>
                </a:lnTo>
                <a:lnTo>
                  <a:pt x="3390595" y="2733599"/>
                </a:lnTo>
                <a:close/>
                <a:moveTo>
                  <a:pt x="3386480" y="3294583"/>
                </a:moveTo>
                <a:lnTo>
                  <a:pt x="3374822" y="3294583"/>
                </a:lnTo>
                <a:lnTo>
                  <a:pt x="3374822" y="3306585"/>
                </a:lnTo>
                <a:lnTo>
                  <a:pt x="3362821" y="3306585"/>
                </a:lnTo>
                <a:lnTo>
                  <a:pt x="3362821" y="3318243"/>
                </a:lnTo>
                <a:lnTo>
                  <a:pt x="3374822" y="3318243"/>
                </a:lnTo>
                <a:lnTo>
                  <a:pt x="3374822" y="3330245"/>
                </a:lnTo>
                <a:lnTo>
                  <a:pt x="3386480" y="3330245"/>
                </a:lnTo>
                <a:lnTo>
                  <a:pt x="3386480" y="3318243"/>
                </a:lnTo>
                <a:lnTo>
                  <a:pt x="3398482" y="3318243"/>
                </a:lnTo>
                <a:lnTo>
                  <a:pt x="3398482" y="3306585"/>
                </a:lnTo>
                <a:lnTo>
                  <a:pt x="3386480" y="3306585"/>
                </a:lnTo>
                <a:lnTo>
                  <a:pt x="3386480" y="3294583"/>
                </a:lnTo>
                <a:close/>
                <a:moveTo>
                  <a:pt x="3527755" y="2459965"/>
                </a:moveTo>
                <a:lnTo>
                  <a:pt x="3507867" y="2459965"/>
                </a:lnTo>
                <a:lnTo>
                  <a:pt x="3507867" y="2479510"/>
                </a:lnTo>
                <a:lnTo>
                  <a:pt x="3488322" y="2479510"/>
                </a:lnTo>
                <a:lnTo>
                  <a:pt x="3488322" y="2499398"/>
                </a:lnTo>
                <a:lnTo>
                  <a:pt x="3507867" y="2499398"/>
                </a:lnTo>
                <a:lnTo>
                  <a:pt x="3507867" y="2518943"/>
                </a:lnTo>
                <a:lnTo>
                  <a:pt x="3527755" y="2518943"/>
                </a:lnTo>
                <a:lnTo>
                  <a:pt x="3527755" y="2499398"/>
                </a:lnTo>
                <a:lnTo>
                  <a:pt x="3547301" y="2499398"/>
                </a:lnTo>
                <a:lnTo>
                  <a:pt x="3547301" y="2479510"/>
                </a:lnTo>
                <a:lnTo>
                  <a:pt x="3527755" y="2479510"/>
                </a:lnTo>
                <a:lnTo>
                  <a:pt x="3527755" y="2459965"/>
                </a:lnTo>
                <a:close/>
                <a:moveTo>
                  <a:pt x="3799675" y="2192846"/>
                </a:moveTo>
                <a:lnTo>
                  <a:pt x="3784588" y="2192846"/>
                </a:lnTo>
                <a:lnTo>
                  <a:pt x="3784588" y="2207590"/>
                </a:lnTo>
                <a:lnTo>
                  <a:pt x="3769843" y="2207590"/>
                </a:lnTo>
                <a:lnTo>
                  <a:pt x="3769843" y="2222678"/>
                </a:lnTo>
                <a:lnTo>
                  <a:pt x="3784588" y="2222678"/>
                </a:lnTo>
                <a:lnTo>
                  <a:pt x="3784588" y="2237423"/>
                </a:lnTo>
                <a:lnTo>
                  <a:pt x="3799675" y="2237423"/>
                </a:lnTo>
                <a:lnTo>
                  <a:pt x="3799675" y="2222678"/>
                </a:lnTo>
                <a:lnTo>
                  <a:pt x="3814420" y="2222678"/>
                </a:lnTo>
                <a:lnTo>
                  <a:pt x="3814420" y="2207590"/>
                </a:lnTo>
                <a:lnTo>
                  <a:pt x="3799675" y="2207590"/>
                </a:lnTo>
                <a:lnTo>
                  <a:pt x="3799675" y="2192846"/>
                </a:lnTo>
                <a:close/>
                <a:moveTo>
                  <a:pt x="3798646" y="2469566"/>
                </a:moveTo>
                <a:lnTo>
                  <a:pt x="3785616" y="2469566"/>
                </a:lnTo>
                <a:lnTo>
                  <a:pt x="3785616" y="2482939"/>
                </a:lnTo>
                <a:lnTo>
                  <a:pt x="3772243" y="2482939"/>
                </a:lnTo>
                <a:lnTo>
                  <a:pt x="3772243" y="2495969"/>
                </a:lnTo>
                <a:lnTo>
                  <a:pt x="3785616" y="2495969"/>
                </a:lnTo>
                <a:lnTo>
                  <a:pt x="3785616" y="2509342"/>
                </a:lnTo>
                <a:lnTo>
                  <a:pt x="3798646" y="2509342"/>
                </a:lnTo>
                <a:lnTo>
                  <a:pt x="3798646" y="2495969"/>
                </a:lnTo>
                <a:lnTo>
                  <a:pt x="3812020" y="2495969"/>
                </a:lnTo>
                <a:lnTo>
                  <a:pt x="3812020" y="2482939"/>
                </a:lnTo>
                <a:lnTo>
                  <a:pt x="3798646" y="2482939"/>
                </a:lnTo>
                <a:lnTo>
                  <a:pt x="3798646" y="2469566"/>
                </a:lnTo>
                <a:close/>
                <a:moveTo>
                  <a:pt x="3799675" y="1917840"/>
                </a:moveTo>
                <a:lnTo>
                  <a:pt x="3784588" y="1917840"/>
                </a:lnTo>
                <a:lnTo>
                  <a:pt x="3784588" y="1933270"/>
                </a:lnTo>
                <a:lnTo>
                  <a:pt x="3769157" y="1933270"/>
                </a:lnTo>
                <a:lnTo>
                  <a:pt x="3769157" y="1948358"/>
                </a:lnTo>
                <a:lnTo>
                  <a:pt x="3784588" y="1948358"/>
                </a:lnTo>
                <a:lnTo>
                  <a:pt x="3784588" y="1963788"/>
                </a:lnTo>
                <a:lnTo>
                  <a:pt x="3799675" y="1963788"/>
                </a:lnTo>
                <a:lnTo>
                  <a:pt x="3799675" y="1948358"/>
                </a:lnTo>
                <a:lnTo>
                  <a:pt x="3815105" y="1948358"/>
                </a:lnTo>
                <a:lnTo>
                  <a:pt x="3815105" y="1933270"/>
                </a:lnTo>
                <a:lnTo>
                  <a:pt x="3799675" y="1933270"/>
                </a:lnTo>
                <a:lnTo>
                  <a:pt x="3799675" y="1917840"/>
                </a:lnTo>
                <a:close/>
                <a:moveTo>
                  <a:pt x="3732124" y="2052599"/>
                </a:moveTo>
                <a:lnTo>
                  <a:pt x="3714979" y="2052599"/>
                </a:lnTo>
                <a:lnTo>
                  <a:pt x="3714979" y="2069402"/>
                </a:lnTo>
                <a:lnTo>
                  <a:pt x="3698177" y="2069402"/>
                </a:lnTo>
                <a:lnTo>
                  <a:pt x="3698177" y="2086547"/>
                </a:lnTo>
                <a:lnTo>
                  <a:pt x="3714979" y="2086547"/>
                </a:lnTo>
                <a:lnTo>
                  <a:pt x="3714979" y="2103349"/>
                </a:lnTo>
                <a:lnTo>
                  <a:pt x="3732124" y="2103349"/>
                </a:lnTo>
                <a:lnTo>
                  <a:pt x="3732124" y="2086547"/>
                </a:lnTo>
                <a:lnTo>
                  <a:pt x="3748926" y="2086547"/>
                </a:lnTo>
                <a:lnTo>
                  <a:pt x="3748926" y="2069402"/>
                </a:lnTo>
                <a:lnTo>
                  <a:pt x="3732124" y="2069402"/>
                </a:lnTo>
                <a:lnTo>
                  <a:pt x="3732124" y="2052599"/>
                </a:lnTo>
                <a:close/>
                <a:moveTo>
                  <a:pt x="3593249" y="2880017"/>
                </a:moveTo>
                <a:lnTo>
                  <a:pt x="3579533" y="2880017"/>
                </a:lnTo>
                <a:lnTo>
                  <a:pt x="3579533" y="2894076"/>
                </a:lnTo>
                <a:lnTo>
                  <a:pt x="3565474" y="2894076"/>
                </a:lnTo>
                <a:lnTo>
                  <a:pt x="3565474" y="2907792"/>
                </a:lnTo>
                <a:lnTo>
                  <a:pt x="3579533" y="2907792"/>
                </a:lnTo>
                <a:lnTo>
                  <a:pt x="3579533" y="2921851"/>
                </a:lnTo>
                <a:lnTo>
                  <a:pt x="3593249" y="2921851"/>
                </a:lnTo>
                <a:lnTo>
                  <a:pt x="3593249" y="2907792"/>
                </a:lnTo>
                <a:lnTo>
                  <a:pt x="3607308" y="2907792"/>
                </a:lnTo>
                <a:lnTo>
                  <a:pt x="3607308" y="2894076"/>
                </a:lnTo>
                <a:lnTo>
                  <a:pt x="3593249" y="2894076"/>
                </a:lnTo>
                <a:lnTo>
                  <a:pt x="3593249" y="2880017"/>
                </a:lnTo>
                <a:close/>
                <a:moveTo>
                  <a:pt x="3732124" y="1778279"/>
                </a:moveTo>
                <a:lnTo>
                  <a:pt x="3714979" y="1778279"/>
                </a:lnTo>
                <a:lnTo>
                  <a:pt x="3714979" y="1795082"/>
                </a:lnTo>
                <a:lnTo>
                  <a:pt x="3698177" y="1795082"/>
                </a:lnTo>
                <a:lnTo>
                  <a:pt x="3698177" y="1812227"/>
                </a:lnTo>
                <a:lnTo>
                  <a:pt x="3714979" y="1812227"/>
                </a:lnTo>
                <a:lnTo>
                  <a:pt x="3714979" y="1829029"/>
                </a:lnTo>
                <a:lnTo>
                  <a:pt x="3732124" y="1829029"/>
                </a:lnTo>
                <a:lnTo>
                  <a:pt x="3732124" y="1812227"/>
                </a:lnTo>
                <a:lnTo>
                  <a:pt x="3748926" y="1812227"/>
                </a:lnTo>
                <a:lnTo>
                  <a:pt x="3748926" y="1795082"/>
                </a:lnTo>
                <a:lnTo>
                  <a:pt x="3732124" y="1795082"/>
                </a:lnTo>
                <a:lnTo>
                  <a:pt x="3732124" y="1778279"/>
                </a:lnTo>
                <a:close/>
                <a:moveTo>
                  <a:pt x="3866884" y="2333435"/>
                </a:moveTo>
                <a:lnTo>
                  <a:pt x="3854539" y="2333435"/>
                </a:lnTo>
                <a:lnTo>
                  <a:pt x="3854539" y="2346122"/>
                </a:lnTo>
                <a:lnTo>
                  <a:pt x="3841852" y="2346122"/>
                </a:lnTo>
                <a:lnTo>
                  <a:pt x="3841852" y="2358466"/>
                </a:lnTo>
                <a:lnTo>
                  <a:pt x="3854539" y="2358466"/>
                </a:lnTo>
                <a:lnTo>
                  <a:pt x="3854539" y="2371154"/>
                </a:lnTo>
                <a:lnTo>
                  <a:pt x="3866884" y="2371154"/>
                </a:lnTo>
                <a:lnTo>
                  <a:pt x="3866884" y="2358466"/>
                </a:lnTo>
                <a:lnTo>
                  <a:pt x="3879571" y="2358466"/>
                </a:lnTo>
                <a:lnTo>
                  <a:pt x="3879571" y="2346122"/>
                </a:lnTo>
                <a:lnTo>
                  <a:pt x="3866884" y="2346122"/>
                </a:lnTo>
                <a:lnTo>
                  <a:pt x="3866884" y="2333435"/>
                </a:lnTo>
                <a:close/>
                <a:moveTo>
                  <a:pt x="3947122" y="1934985"/>
                </a:moveTo>
                <a:lnTo>
                  <a:pt x="3935120" y="1934985"/>
                </a:lnTo>
                <a:lnTo>
                  <a:pt x="3935120" y="1922983"/>
                </a:lnTo>
                <a:lnTo>
                  <a:pt x="3923462" y="1922983"/>
                </a:lnTo>
                <a:lnTo>
                  <a:pt x="3923462" y="1934985"/>
                </a:lnTo>
                <a:lnTo>
                  <a:pt x="3911461" y="1934985"/>
                </a:lnTo>
                <a:lnTo>
                  <a:pt x="3911461" y="1946643"/>
                </a:lnTo>
                <a:lnTo>
                  <a:pt x="3923462" y="1946643"/>
                </a:lnTo>
                <a:lnTo>
                  <a:pt x="3923462" y="1958645"/>
                </a:lnTo>
                <a:lnTo>
                  <a:pt x="3935120" y="1958645"/>
                </a:lnTo>
                <a:lnTo>
                  <a:pt x="3935120" y="1946643"/>
                </a:lnTo>
                <a:lnTo>
                  <a:pt x="3947122" y="1946643"/>
                </a:lnTo>
                <a:cubicBezTo>
                  <a:pt x="3947122" y="1944586"/>
                  <a:pt x="3947122" y="1942871"/>
                  <a:pt x="3947122" y="1940814"/>
                </a:cubicBezTo>
                <a:cubicBezTo>
                  <a:pt x="3947122" y="1938757"/>
                  <a:pt x="3947122" y="1937042"/>
                  <a:pt x="3947122" y="1934985"/>
                </a:cubicBezTo>
                <a:close/>
                <a:moveTo>
                  <a:pt x="3867569" y="1783423"/>
                </a:moveTo>
                <a:lnTo>
                  <a:pt x="3853853" y="1783423"/>
                </a:lnTo>
                <a:lnTo>
                  <a:pt x="3853853" y="1796796"/>
                </a:lnTo>
                <a:lnTo>
                  <a:pt x="3840480" y="1796796"/>
                </a:lnTo>
                <a:lnTo>
                  <a:pt x="3840480" y="1810512"/>
                </a:lnTo>
                <a:lnTo>
                  <a:pt x="3853853" y="1810512"/>
                </a:lnTo>
                <a:lnTo>
                  <a:pt x="3853853" y="1823885"/>
                </a:lnTo>
                <a:lnTo>
                  <a:pt x="3867569" y="1823885"/>
                </a:lnTo>
                <a:lnTo>
                  <a:pt x="3867569" y="1810512"/>
                </a:lnTo>
                <a:lnTo>
                  <a:pt x="3880942" y="1810512"/>
                </a:lnTo>
                <a:lnTo>
                  <a:pt x="3880942" y="1796796"/>
                </a:lnTo>
                <a:lnTo>
                  <a:pt x="3867569" y="1796796"/>
                </a:lnTo>
                <a:lnTo>
                  <a:pt x="3867569" y="1783423"/>
                </a:lnTo>
                <a:close/>
                <a:moveTo>
                  <a:pt x="3867569" y="2057743"/>
                </a:moveTo>
                <a:lnTo>
                  <a:pt x="3853853" y="2057743"/>
                </a:lnTo>
                <a:lnTo>
                  <a:pt x="3853853" y="2071116"/>
                </a:lnTo>
                <a:lnTo>
                  <a:pt x="3840480" y="2071116"/>
                </a:lnTo>
                <a:lnTo>
                  <a:pt x="3840480" y="2084832"/>
                </a:lnTo>
                <a:lnTo>
                  <a:pt x="3853853" y="2084832"/>
                </a:lnTo>
                <a:lnTo>
                  <a:pt x="3853853" y="2098205"/>
                </a:lnTo>
                <a:lnTo>
                  <a:pt x="3867569" y="2098205"/>
                </a:lnTo>
                <a:lnTo>
                  <a:pt x="3867569" y="2084832"/>
                </a:lnTo>
                <a:lnTo>
                  <a:pt x="3880942" y="2084832"/>
                </a:lnTo>
                <a:lnTo>
                  <a:pt x="3880942" y="2071116"/>
                </a:lnTo>
                <a:lnTo>
                  <a:pt x="3867569" y="2071116"/>
                </a:lnTo>
                <a:lnTo>
                  <a:pt x="3867569" y="2057743"/>
                </a:lnTo>
                <a:close/>
                <a:moveTo>
                  <a:pt x="3731438" y="2328634"/>
                </a:moveTo>
                <a:lnTo>
                  <a:pt x="3715664" y="2328634"/>
                </a:lnTo>
                <a:lnTo>
                  <a:pt x="3715664" y="2344407"/>
                </a:lnTo>
                <a:lnTo>
                  <a:pt x="3699891" y="2344407"/>
                </a:lnTo>
                <a:lnTo>
                  <a:pt x="3699891" y="2360181"/>
                </a:lnTo>
                <a:lnTo>
                  <a:pt x="3715664" y="2360181"/>
                </a:lnTo>
                <a:lnTo>
                  <a:pt x="3715664" y="2375954"/>
                </a:lnTo>
                <a:lnTo>
                  <a:pt x="3731438" y="2375954"/>
                </a:lnTo>
                <a:lnTo>
                  <a:pt x="3731438" y="2360181"/>
                </a:lnTo>
                <a:lnTo>
                  <a:pt x="3747211" y="2360181"/>
                </a:lnTo>
                <a:lnTo>
                  <a:pt x="3747211" y="2344407"/>
                </a:lnTo>
                <a:lnTo>
                  <a:pt x="3731438" y="2344407"/>
                </a:lnTo>
                <a:lnTo>
                  <a:pt x="3731438" y="2328634"/>
                </a:lnTo>
                <a:close/>
                <a:moveTo>
                  <a:pt x="3596335" y="1773479"/>
                </a:moveTo>
                <a:lnTo>
                  <a:pt x="3576447" y="1773479"/>
                </a:lnTo>
                <a:lnTo>
                  <a:pt x="3576447" y="1793710"/>
                </a:lnTo>
                <a:lnTo>
                  <a:pt x="3556216" y="1793710"/>
                </a:lnTo>
                <a:lnTo>
                  <a:pt x="3556216" y="1813598"/>
                </a:lnTo>
                <a:lnTo>
                  <a:pt x="3576447" y="1813598"/>
                </a:lnTo>
                <a:lnTo>
                  <a:pt x="3576447" y="1833829"/>
                </a:lnTo>
                <a:lnTo>
                  <a:pt x="3596335" y="1833829"/>
                </a:lnTo>
                <a:lnTo>
                  <a:pt x="3596335" y="1813598"/>
                </a:lnTo>
                <a:lnTo>
                  <a:pt x="3616567" y="1813598"/>
                </a:lnTo>
                <a:lnTo>
                  <a:pt x="3616567" y="1793710"/>
                </a:lnTo>
                <a:lnTo>
                  <a:pt x="3596335" y="1793710"/>
                </a:lnTo>
                <a:lnTo>
                  <a:pt x="3596335" y="1773479"/>
                </a:lnTo>
                <a:close/>
                <a:moveTo>
                  <a:pt x="3595993" y="2323833"/>
                </a:moveTo>
                <a:lnTo>
                  <a:pt x="3576790" y="2323833"/>
                </a:lnTo>
                <a:lnTo>
                  <a:pt x="3576790" y="2342693"/>
                </a:lnTo>
                <a:lnTo>
                  <a:pt x="3557930" y="2342693"/>
                </a:lnTo>
                <a:lnTo>
                  <a:pt x="3557930" y="2361895"/>
                </a:lnTo>
                <a:lnTo>
                  <a:pt x="3576790" y="2361895"/>
                </a:lnTo>
                <a:lnTo>
                  <a:pt x="3576790" y="2380755"/>
                </a:lnTo>
                <a:lnTo>
                  <a:pt x="3595993" y="2380755"/>
                </a:lnTo>
                <a:lnTo>
                  <a:pt x="3595993" y="2361895"/>
                </a:lnTo>
                <a:lnTo>
                  <a:pt x="3614852" y="2361895"/>
                </a:lnTo>
                <a:lnTo>
                  <a:pt x="3614852" y="2342693"/>
                </a:lnTo>
                <a:lnTo>
                  <a:pt x="3595993" y="2342693"/>
                </a:lnTo>
                <a:lnTo>
                  <a:pt x="3595993" y="2323833"/>
                </a:lnTo>
                <a:close/>
                <a:moveTo>
                  <a:pt x="3596335" y="2047799"/>
                </a:moveTo>
                <a:lnTo>
                  <a:pt x="3576447" y="2047799"/>
                </a:lnTo>
                <a:lnTo>
                  <a:pt x="3576447" y="2068030"/>
                </a:lnTo>
                <a:lnTo>
                  <a:pt x="3556216" y="2068030"/>
                </a:lnTo>
                <a:lnTo>
                  <a:pt x="3556216" y="2087918"/>
                </a:lnTo>
                <a:lnTo>
                  <a:pt x="3576447" y="2087918"/>
                </a:lnTo>
                <a:lnTo>
                  <a:pt x="3576447" y="2108149"/>
                </a:lnTo>
                <a:lnTo>
                  <a:pt x="3596335" y="2108149"/>
                </a:lnTo>
                <a:lnTo>
                  <a:pt x="3596335" y="2087918"/>
                </a:lnTo>
                <a:lnTo>
                  <a:pt x="3616567" y="2087918"/>
                </a:lnTo>
                <a:lnTo>
                  <a:pt x="3616567" y="2068030"/>
                </a:lnTo>
                <a:lnTo>
                  <a:pt x="3596335" y="2068030"/>
                </a:lnTo>
                <a:lnTo>
                  <a:pt x="3596335" y="2047799"/>
                </a:lnTo>
                <a:close/>
                <a:moveTo>
                  <a:pt x="3730409" y="2606040"/>
                </a:moveTo>
                <a:lnTo>
                  <a:pt x="3716693" y="2606040"/>
                </a:lnTo>
                <a:lnTo>
                  <a:pt x="3716693" y="2619756"/>
                </a:lnTo>
                <a:lnTo>
                  <a:pt x="3702977" y="2619756"/>
                </a:lnTo>
                <a:lnTo>
                  <a:pt x="3702977" y="2633472"/>
                </a:lnTo>
                <a:lnTo>
                  <a:pt x="3716693" y="2633472"/>
                </a:lnTo>
                <a:lnTo>
                  <a:pt x="3716693" y="2647188"/>
                </a:lnTo>
                <a:lnTo>
                  <a:pt x="3730409" y="2647188"/>
                </a:lnTo>
                <a:lnTo>
                  <a:pt x="3730409" y="2633472"/>
                </a:lnTo>
                <a:lnTo>
                  <a:pt x="3744125" y="2633472"/>
                </a:lnTo>
                <a:lnTo>
                  <a:pt x="3744125" y="2619756"/>
                </a:lnTo>
                <a:lnTo>
                  <a:pt x="3730409" y="2619756"/>
                </a:lnTo>
                <a:lnTo>
                  <a:pt x="3730409" y="2606040"/>
                </a:lnTo>
                <a:close/>
                <a:moveTo>
                  <a:pt x="3594964" y="2600897"/>
                </a:moveTo>
                <a:lnTo>
                  <a:pt x="3577819" y="2600897"/>
                </a:lnTo>
                <a:lnTo>
                  <a:pt x="3577819" y="2618042"/>
                </a:lnTo>
                <a:lnTo>
                  <a:pt x="3560674" y="2618042"/>
                </a:lnTo>
                <a:lnTo>
                  <a:pt x="3560674" y="2635187"/>
                </a:lnTo>
                <a:lnTo>
                  <a:pt x="3577819" y="2635187"/>
                </a:lnTo>
                <a:lnTo>
                  <a:pt x="3577819" y="2652332"/>
                </a:lnTo>
                <a:lnTo>
                  <a:pt x="3594964" y="2652332"/>
                </a:lnTo>
                <a:lnTo>
                  <a:pt x="3594964" y="2635187"/>
                </a:lnTo>
                <a:lnTo>
                  <a:pt x="3612109" y="2635187"/>
                </a:lnTo>
                <a:lnTo>
                  <a:pt x="3612109" y="2618042"/>
                </a:lnTo>
                <a:lnTo>
                  <a:pt x="3594964" y="2618042"/>
                </a:lnTo>
                <a:lnTo>
                  <a:pt x="3594964" y="2600897"/>
                </a:lnTo>
                <a:close/>
                <a:moveTo>
                  <a:pt x="3664229" y="1913039"/>
                </a:moveTo>
                <a:lnTo>
                  <a:pt x="3645713" y="1913039"/>
                </a:lnTo>
                <a:lnTo>
                  <a:pt x="3645713" y="1931556"/>
                </a:lnTo>
                <a:lnTo>
                  <a:pt x="3627196" y="1931556"/>
                </a:lnTo>
                <a:lnTo>
                  <a:pt x="3627196" y="1950072"/>
                </a:lnTo>
                <a:lnTo>
                  <a:pt x="3645713" y="1950072"/>
                </a:lnTo>
                <a:lnTo>
                  <a:pt x="3645713" y="1968589"/>
                </a:lnTo>
                <a:lnTo>
                  <a:pt x="3664229" y="1968589"/>
                </a:lnTo>
                <a:lnTo>
                  <a:pt x="3664229" y="1950072"/>
                </a:lnTo>
                <a:lnTo>
                  <a:pt x="3682746" y="1950072"/>
                </a:lnTo>
                <a:lnTo>
                  <a:pt x="3682746" y="1931556"/>
                </a:lnTo>
                <a:lnTo>
                  <a:pt x="3664229" y="1931556"/>
                </a:lnTo>
                <a:lnTo>
                  <a:pt x="3664229" y="1913039"/>
                </a:lnTo>
                <a:close/>
                <a:moveTo>
                  <a:pt x="3663887" y="2188045"/>
                </a:moveTo>
                <a:lnTo>
                  <a:pt x="3646056" y="2188045"/>
                </a:lnTo>
                <a:lnTo>
                  <a:pt x="3646056" y="2206219"/>
                </a:lnTo>
                <a:lnTo>
                  <a:pt x="3627882" y="2206219"/>
                </a:lnTo>
                <a:lnTo>
                  <a:pt x="3627882" y="2224049"/>
                </a:lnTo>
                <a:lnTo>
                  <a:pt x="3646056" y="2224049"/>
                </a:lnTo>
                <a:lnTo>
                  <a:pt x="3646056" y="2242223"/>
                </a:lnTo>
                <a:lnTo>
                  <a:pt x="3663887" y="2242223"/>
                </a:lnTo>
                <a:lnTo>
                  <a:pt x="3663887" y="2224049"/>
                </a:lnTo>
                <a:lnTo>
                  <a:pt x="3682060" y="2224049"/>
                </a:lnTo>
                <a:lnTo>
                  <a:pt x="3682060" y="2206219"/>
                </a:lnTo>
                <a:lnTo>
                  <a:pt x="3663887" y="2206219"/>
                </a:lnTo>
                <a:lnTo>
                  <a:pt x="3663887" y="2188045"/>
                </a:lnTo>
                <a:close/>
                <a:moveTo>
                  <a:pt x="3661829" y="2742857"/>
                </a:moveTo>
                <a:lnTo>
                  <a:pt x="3648113" y="2742857"/>
                </a:lnTo>
                <a:lnTo>
                  <a:pt x="3648113" y="2756916"/>
                </a:lnTo>
                <a:lnTo>
                  <a:pt x="3634054" y="2756916"/>
                </a:lnTo>
                <a:lnTo>
                  <a:pt x="3634054" y="2770632"/>
                </a:lnTo>
                <a:lnTo>
                  <a:pt x="3648113" y="2770632"/>
                </a:lnTo>
                <a:lnTo>
                  <a:pt x="3648113" y="2784691"/>
                </a:lnTo>
                <a:lnTo>
                  <a:pt x="3661829" y="2784691"/>
                </a:lnTo>
                <a:lnTo>
                  <a:pt x="3661829" y="2770632"/>
                </a:lnTo>
                <a:lnTo>
                  <a:pt x="3675888" y="2770632"/>
                </a:lnTo>
                <a:lnTo>
                  <a:pt x="3675888" y="2756916"/>
                </a:lnTo>
                <a:lnTo>
                  <a:pt x="3661829" y="2756916"/>
                </a:lnTo>
                <a:lnTo>
                  <a:pt x="3661829" y="2742857"/>
                </a:lnTo>
                <a:close/>
                <a:moveTo>
                  <a:pt x="3663201" y="2464422"/>
                </a:moveTo>
                <a:lnTo>
                  <a:pt x="3646742" y="2464422"/>
                </a:lnTo>
                <a:lnTo>
                  <a:pt x="3646742" y="2481224"/>
                </a:lnTo>
                <a:lnTo>
                  <a:pt x="3629939" y="2481224"/>
                </a:lnTo>
                <a:lnTo>
                  <a:pt x="3629939" y="2497684"/>
                </a:lnTo>
                <a:lnTo>
                  <a:pt x="3646742" y="2497684"/>
                </a:lnTo>
                <a:lnTo>
                  <a:pt x="3646742" y="2514486"/>
                </a:lnTo>
                <a:lnTo>
                  <a:pt x="3663201" y="2514486"/>
                </a:lnTo>
                <a:lnTo>
                  <a:pt x="3663201" y="2497684"/>
                </a:lnTo>
                <a:lnTo>
                  <a:pt x="3680003" y="2497684"/>
                </a:lnTo>
                <a:lnTo>
                  <a:pt x="3680003" y="2481224"/>
                </a:lnTo>
                <a:lnTo>
                  <a:pt x="3663201" y="2481224"/>
                </a:lnTo>
                <a:lnTo>
                  <a:pt x="3663201" y="2464422"/>
                </a:lnTo>
                <a:close/>
                <a:moveTo>
                  <a:pt x="3528784" y="1907896"/>
                </a:moveTo>
                <a:lnTo>
                  <a:pt x="3506839" y="1907896"/>
                </a:lnTo>
                <a:lnTo>
                  <a:pt x="3506839" y="1929841"/>
                </a:lnTo>
                <a:lnTo>
                  <a:pt x="3484893" y="1929841"/>
                </a:lnTo>
                <a:lnTo>
                  <a:pt x="3484893" y="1951787"/>
                </a:lnTo>
                <a:lnTo>
                  <a:pt x="3506839" y="1951787"/>
                </a:lnTo>
                <a:lnTo>
                  <a:pt x="3506839" y="1973732"/>
                </a:lnTo>
                <a:lnTo>
                  <a:pt x="3528784" y="1973732"/>
                </a:lnTo>
                <a:lnTo>
                  <a:pt x="3528784" y="1951787"/>
                </a:lnTo>
                <a:lnTo>
                  <a:pt x="3550730" y="1951787"/>
                </a:lnTo>
                <a:lnTo>
                  <a:pt x="3550730" y="1929841"/>
                </a:lnTo>
                <a:lnTo>
                  <a:pt x="3528784" y="1929841"/>
                </a:lnTo>
                <a:lnTo>
                  <a:pt x="3528784" y="1907896"/>
                </a:lnTo>
                <a:close/>
                <a:moveTo>
                  <a:pt x="2362924" y="3416313"/>
                </a:moveTo>
                <a:lnTo>
                  <a:pt x="2340979" y="3416313"/>
                </a:lnTo>
                <a:lnTo>
                  <a:pt x="2340979" y="3438601"/>
                </a:lnTo>
                <a:lnTo>
                  <a:pt x="2318690" y="3438601"/>
                </a:lnTo>
                <a:lnTo>
                  <a:pt x="2318690" y="3460547"/>
                </a:lnTo>
                <a:lnTo>
                  <a:pt x="2340979" y="3460547"/>
                </a:lnTo>
                <a:lnTo>
                  <a:pt x="2340979" y="3482835"/>
                </a:lnTo>
                <a:lnTo>
                  <a:pt x="2362924" y="3482835"/>
                </a:lnTo>
                <a:lnTo>
                  <a:pt x="2362924" y="3460547"/>
                </a:lnTo>
                <a:lnTo>
                  <a:pt x="2385212" y="3460547"/>
                </a:lnTo>
                <a:lnTo>
                  <a:pt x="2385212" y="3438601"/>
                </a:lnTo>
                <a:lnTo>
                  <a:pt x="2362924" y="3438601"/>
                </a:lnTo>
                <a:lnTo>
                  <a:pt x="2362924" y="3416313"/>
                </a:lnTo>
                <a:close/>
                <a:moveTo>
                  <a:pt x="2426704" y="3842880"/>
                </a:moveTo>
                <a:lnTo>
                  <a:pt x="2414359" y="3842880"/>
                </a:lnTo>
                <a:lnTo>
                  <a:pt x="2414359" y="3854882"/>
                </a:lnTo>
                <a:lnTo>
                  <a:pt x="2402357" y="3854882"/>
                </a:lnTo>
                <a:lnTo>
                  <a:pt x="2402357" y="3867226"/>
                </a:lnTo>
                <a:lnTo>
                  <a:pt x="2414359" y="3867226"/>
                </a:lnTo>
                <a:lnTo>
                  <a:pt x="2414359" y="3879228"/>
                </a:lnTo>
                <a:lnTo>
                  <a:pt x="2426704" y="3879228"/>
                </a:lnTo>
                <a:lnTo>
                  <a:pt x="2426704" y="3867226"/>
                </a:lnTo>
                <a:lnTo>
                  <a:pt x="2438705" y="3867226"/>
                </a:lnTo>
                <a:lnTo>
                  <a:pt x="2438705" y="3854882"/>
                </a:lnTo>
                <a:lnTo>
                  <a:pt x="2426704" y="3854882"/>
                </a:lnTo>
                <a:lnTo>
                  <a:pt x="2426704" y="3842880"/>
                </a:lnTo>
                <a:close/>
                <a:moveTo>
                  <a:pt x="2289886" y="3841852"/>
                </a:moveTo>
                <a:lnTo>
                  <a:pt x="2276856" y="3841852"/>
                </a:lnTo>
                <a:lnTo>
                  <a:pt x="2276856" y="3854539"/>
                </a:lnTo>
                <a:lnTo>
                  <a:pt x="2264169" y="3854539"/>
                </a:lnTo>
                <a:lnTo>
                  <a:pt x="2264169" y="3867569"/>
                </a:lnTo>
                <a:lnTo>
                  <a:pt x="2276856" y="3867569"/>
                </a:lnTo>
                <a:lnTo>
                  <a:pt x="2276856" y="3880256"/>
                </a:lnTo>
                <a:lnTo>
                  <a:pt x="2289886" y="3880256"/>
                </a:lnTo>
                <a:lnTo>
                  <a:pt x="2289886" y="3867569"/>
                </a:lnTo>
                <a:lnTo>
                  <a:pt x="2302574" y="3867569"/>
                </a:lnTo>
                <a:lnTo>
                  <a:pt x="2302574" y="3854539"/>
                </a:lnTo>
                <a:lnTo>
                  <a:pt x="2289886" y="3854539"/>
                </a:lnTo>
                <a:lnTo>
                  <a:pt x="2289886" y="3841852"/>
                </a:lnTo>
                <a:close/>
                <a:moveTo>
                  <a:pt x="3185884" y="2867673"/>
                </a:moveTo>
                <a:lnTo>
                  <a:pt x="3163939" y="2867673"/>
                </a:lnTo>
                <a:lnTo>
                  <a:pt x="3163939" y="2889961"/>
                </a:lnTo>
                <a:lnTo>
                  <a:pt x="3141650" y="2889961"/>
                </a:lnTo>
                <a:lnTo>
                  <a:pt x="3141650" y="2911907"/>
                </a:lnTo>
                <a:lnTo>
                  <a:pt x="3163939" y="2911907"/>
                </a:lnTo>
                <a:lnTo>
                  <a:pt x="3163939" y="2934195"/>
                </a:lnTo>
                <a:lnTo>
                  <a:pt x="3185884" y="2934195"/>
                </a:lnTo>
                <a:lnTo>
                  <a:pt x="3185884" y="2911907"/>
                </a:lnTo>
                <a:lnTo>
                  <a:pt x="3208172" y="2911907"/>
                </a:lnTo>
                <a:lnTo>
                  <a:pt x="3208172" y="2889961"/>
                </a:lnTo>
                <a:lnTo>
                  <a:pt x="3185884" y="2889961"/>
                </a:lnTo>
                <a:lnTo>
                  <a:pt x="3185884" y="2867673"/>
                </a:lnTo>
                <a:close/>
                <a:moveTo>
                  <a:pt x="2359838" y="3700234"/>
                </a:moveTo>
                <a:lnTo>
                  <a:pt x="2344064" y="3700234"/>
                </a:lnTo>
                <a:lnTo>
                  <a:pt x="2344064" y="3716007"/>
                </a:lnTo>
                <a:lnTo>
                  <a:pt x="2328291" y="3716007"/>
                </a:lnTo>
                <a:lnTo>
                  <a:pt x="2328291" y="3731781"/>
                </a:lnTo>
                <a:lnTo>
                  <a:pt x="2344064" y="3731781"/>
                </a:lnTo>
                <a:lnTo>
                  <a:pt x="2344064" y="3747554"/>
                </a:lnTo>
                <a:lnTo>
                  <a:pt x="2359838" y="3747554"/>
                </a:lnTo>
                <a:lnTo>
                  <a:pt x="2359838" y="3731781"/>
                </a:lnTo>
                <a:lnTo>
                  <a:pt x="2375611" y="3731781"/>
                </a:lnTo>
                <a:lnTo>
                  <a:pt x="2375611" y="3716007"/>
                </a:lnTo>
                <a:lnTo>
                  <a:pt x="2359838" y="3716007"/>
                </a:lnTo>
                <a:lnTo>
                  <a:pt x="2359838" y="3700234"/>
                </a:lnTo>
                <a:close/>
                <a:moveTo>
                  <a:pt x="2292973" y="3557588"/>
                </a:moveTo>
                <a:lnTo>
                  <a:pt x="2273770" y="3557588"/>
                </a:lnTo>
                <a:lnTo>
                  <a:pt x="2273770" y="3577133"/>
                </a:lnTo>
                <a:lnTo>
                  <a:pt x="2254225" y="3577133"/>
                </a:lnTo>
                <a:lnTo>
                  <a:pt x="2254225" y="3596335"/>
                </a:lnTo>
                <a:lnTo>
                  <a:pt x="2273770" y="3596335"/>
                </a:lnTo>
                <a:lnTo>
                  <a:pt x="2273770" y="3615881"/>
                </a:lnTo>
                <a:lnTo>
                  <a:pt x="2292973" y="3615881"/>
                </a:lnTo>
                <a:lnTo>
                  <a:pt x="2292973" y="3596335"/>
                </a:lnTo>
                <a:lnTo>
                  <a:pt x="2312518" y="3596335"/>
                </a:lnTo>
                <a:lnTo>
                  <a:pt x="2312518" y="3577133"/>
                </a:lnTo>
                <a:lnTo>
                  <a:pt x="2292973" y="3577133"/>
                </a:lnTo>
                <a:lnTo>
                  <a:pt x="2292973" y="3557588"/>
                </a:lnTo>
                <a:close/>
                <a:moveTo>
                  <a:pt x="2566607" y="3560331"/>
                </a:moveTo>
                <a:lnTo>
                  <a:pt x="2548776" y="3560331"/>
                </a:lnTo>
                <a:lnTo>
                  <a:pt x="2548776" y="3577819"/>
                </a:lnTo>
                <a:lnTo>
                  <a:pt x="2531288" y="3577819"/>
                </a:lnTo>
                <a:lnTo>
                  <a:pt x="2531288" y="3595649"/>
                </a:lnTo>
                <a:lnTo>
                  <a:pt x="2548776" y="3595649"/>
                </a:lnTo>
                <a:lnTo>
                  <a:pt x="2548776" y="3613137"/>
                </a:lnTo>
                <a:lnTo>
                  <a:pt x="2566607" y="3613137"/>
                </a:lnTo>
                <a:lnTo>
                  <a:pt x="2566607" y="3595649"/>
                </a:lnTo>
                <a:lnTo>
                  <a:pt x="2584094" y="3595649"/>
                </a:lnTo>
                <a:lnTo>
                  <a:pt x="2584094" y="3577819"/>
                </a:lnTo>
                <a:lnTo>
                  <a:pt x="2566607" y="3577819"/>
                </a:lnTo>
                <a:lnTo>
                  <a:pt x="2566607" y="3560331"/>
                </a:lnTo>
                <a:close/>
                <a:moveTo>
                  <a:pt x="2569350" y="3277438"/>
                </a:moveTo>
                <a:lnTo>
                  <a:pt x="2546033" y="3277438"/>
                </a:lnTo>
                <a:lnTo>
                  <a:pt x="2546033" y="3300755"/>
                </a:lnTo>
                <a:lnTo>
                  <a:pt x="2522716" y="3300755"/>
                </a:lnTo>
                <a:lnTo>
                  <a:pt x="2522716" y="3324073"/>
                </a:lnTo>
                <a:lnTo>
                  <a:pt x="2546033" y="3324073"/>
                </a:lnTo>
                <a:lnTo>
                  <a:pt x="2546033" y="3347390"/>
                </a:lnTo>
                <a:lnTo>
                  <a:pt x="2569350" y="3347390"/>
                </a:lnTo>
                <a:lnTo>
                  <a:pt x="2569350" y="3324073"/>
                </a:lnTo>
                <a:lnTo>
                  <a:pt x="2592667" y="3324073"/>
                </a:lnTo>
                <a:lnTo>
                  <a:pt x="2592667" y="3300755"/>
                </a:lnTo>
                <a:lnTo>
                  <a:pt x="2569350" y="3300755"/>
                </a:lnTo>
                <a:lnTo>
                  <a:pt x="2569350" y="3277438"/>
                </a:lnTo>
                <a:close/>
                <a:moveTo>
                  <a:pt x="2496655" y="3701263"/>
                </a:moveTo>
                <a:lnTo>
                  <a:pt x="2481568" y="3701263"/>
                </a:lnTo>
                <a:lnTo>
                  <a:pt x="2481568" y="3716350"/>
                </a:lnTo>
                <a:lnTo>
                  <a:pt x="2466480" y="3716350"/>
                </a:lnTo>
                <a:lnTo>
                  <a:pt x="2466480" y="3731438"/>
                </a:lnTo>
                <a:lnTo>
                  <a:pt x="2481568" y="3731438"/>
                </a:lnTo>
                <a:lnTo>
                  <a:pt x="2481568" y="3746525"/>
                </a:lnTo>
                <a:lnTo>
                  <a:pt x="2496655" y="3746525"/>
                </a:lnTo>
                <a:lnTo>
                  <a:pt x="2496655" y="3731438"/>
                </a:lnTo>
                <a:lnTo>
                  <a:pt x="2511743" y="3731438"/>
                </a:lnTo>
                <a:lnTo>
                  <a:pt x="2511743" y="3716350"/>
                </a:lnTo>
                <a:lnTo>
                  <a:pt x="2496655" y="3716350"/>
                </a:lnTo>
                <a:lnTo>
                  <a:pt x="2496655" y="3701263"/>
                </a:lnTo>
                <a:close/>
                <a:moveTo>
                  <a:pt x="2499741" y="3417684"/>
                </a:moveTo>
                <a:lnTo>
                  <a:pt x="2478481" y="3417684"/>
                </a:lnTo>
                <a:lnTo>
                  <a:pt x="2478481" y="3438944"/>
                </a:lnTo>
                <a:lnTo>
                  <a:pt x="2457221" y="3438944"/>
                </a:lnTo>
                <a:lnTo>
                  <a:pt x="2457221" y="3460204"/>
                </a:lnTo>
                <a:lnTo>
                  <a:pt x="2478481" y="3460204"/>
                </a:lnTo>
                <a:lnTo>
                  <a:pt x="2478481" y="3481464"/>
                </a:lnTo>
                <a:lnTo>
                  <a:pt x="2499741" y="3481464"/>
                </a:lnTo>
                <a:lnTo>
                  <a:pt x="2499741" y="3460204"/>
                </a:lnTo>
                <a:lnTo>
                  <a:pt x="2521001" y="3460204"/>
                </a:lnTo>
                <a:lnTo>
                  <a:pt x="2521001" y="3438944"/>
                </a:lnTo>
                <a:lnTo>
                  <a:pt x="2499741" y="3438944"/>
                </a:lnTo>
                <a:lnTo>
                  <a:pt x="2499741" y="3417684"/>
                </a:lnTo>
                <a:close/>
                <a:moveTo>
                  <a:pt x="1952130" y="3414598"/>
                </a:moveTo>
                <a:lnTo>
                  <a:pt x="1928812" y="3414598"/>
                </a:lnTo>
                <a:lnTo>
                  <a:pt x="1928812" y="3437915"/>
                </a:lnTo>
                <a:lnTo>
                  <a:pt x="1905495" y="3437915"/>
                </a:lnTo>
                <a:lnTo>
                  <a:pt x="1905495" y="3461233"/>
                </a:lnTo>
                <a:lnTo>
                  <a:pt x="1928812" y="3461233"/>
                </a:lnTo>
                <a:lnTo>
                  <a:pt x="1928812" y="3484550"/>
                </a:lnTo>
                <a:lnTo>
                  <a:pt x="1952130" y="3484550"/>
                </a:lnTo>
                <a:lnTo>
                  <a:pt x="1952130" y="3461233"/>
                </a:lnTo>
                <a:lnTo>
                  <a:pt x="1975447" y="3461233"/>
                </a:lnTo>
                <a:lnTo>
                  <a:pt x="1975447" y="3437915"/>
                </a:lnTo>
                <a:lnTo>
                  <a:pt x="1952130" y="3437915"/>
                </a:lnTo>
                <a:lnTo>
                  <a:pt x="1952130" y="3414598"/>
                </a:lnTo>
                <a:close/>
                <a:moveTo>
                  <a:pt x="2019338" y="3556216"/>
                </a:moveTo>
                <a:lnTo>
                  <a:pt x="1998764" y="3556216"/>
                </a:lnTo>
                <a:lnTo>
                  <a:pt x="1998764" y="3576447"/>
                </a:lnTo>
                <a:lnTo>
                  <a:pt x="1978533" y="3576447"/>
                </a:lnTo>
                <a:lnTo>
                  <a:pt x="1978533" y="3597021"/>
                </a:lnTo>
                <a:lnTo>
                  <a:pt x="1998764" y="3597021"/>
                </a:lnTo>
                <a:lnTo>
                  <a:pt x="1998764" y="3617252"/>
                </a:lnTo>
                <a:lnTo>
                  <a:pt x="2019338" y="3617252"/>
                </a:lnTo>
                <a:lnTo>
                  <a:pt x="2019338" y="3597021"/>
                </a:lnTo>
                <a:lnTo>
                  <a:pt x="2039569" y="3597021"/>
                </a:lnTo>
                <a:lnTo>
                  <a:pt x="2039569" y="3576447"/>
                </a:lnTo>
                <a:lnTo>
                  <a:pt x="2019338" y="3576447"/>
                </a:lnTo>
                <a:lnTo>
                  <a:pt x="2019338" y="3556216"/>
                </a:lnTo>
                <a:close/>
                <a:moveTo>
                  <a:pt x="2015909" y="3840823"/>
                </a:moveTo>
                <a:lnTo>
                  <a:pt x="2002193" y="3840823"/>
                </a:lnTo>
                <a:lnTo>
                  <a:pt x="2002193" y="3854196"/>
                </a:lnTo>
                <a:lnTo>
                  <a:pt x="1988820" y="3854196"/>
                </a:lnTo>
                <a:lnTo>
                  <a:pt x="1988820" y="3867912"/>
                </a:lnTo>
                <a:lnTo>
                  <a:pt x="2002193" y="3867912"/>
                </a:lnTo>
                <a:lnTo>
                  <a:pt x="2002193" y="3881285"/>
                </a:lnTo>
                <a:lnTo>
                  <a:pt x="2015909" y="3881285"/>
                </a:lnTo>
                <a:lnTo>
                  <a:pt x="2015909" y="3867912"/>
                </a:lnTo>
                <a:lnTo>
                  <a:pt x="2029282" y="3867912"/>
                </a:lnTo>
                <a:lnTo>
                  <a:pt x="2029282" y="3854196"/>
                </a:lnTo>
                <a:lnTo>
                  <a:pt x="2015909" y="3854196"/>
                </a:lnTo>
                <a:lnTo>
                  <a:pt x="2015909" y="3840823"/>
                </a:lnTo>
                <a:close/>
                <a:moveTo>
                  <a:pt x="2086204" y="3698519"/>
                </a:moveTo>
                <a:lnTo>
                  <a:pt x="2069059" y="3698519"/>
                </a:lnTo>
                <a:lnTo>
                  <a:pt x="2069059" y="3715322"/>
                </a:lnTo>
                <a:lnTo>
                  <a:pt x="2052256" y="3715322"/>
                </a:lnTo>
                <a:lnTo>
                  <a:pt x="2052256" y="3732467"/>
                </a:lnTo>
                <a:lnTo>
                  <a:pt x="2069059" y="3732467"/>
                </a:lnTo>
                <a:lnTo>
                  <a:pt x="2069059" y="3749269"/>
                </a:lnTo>
                <a:lnTo>
                  <a:pt x="2086204" y="3749269"/>
                </a:lnTo>
                <a:lnTo>
                  <a:pt x="2086204" y="3732467"/>
                </a:lnTo>
                <a:lnTo>
                  <a:pt x="2103006" y="3732467"/>
                </a:lnTo>
                <a:lnTo>
                  <a:pt x="2103006" y="3715322"/>
                </a:lnTo>
                <a:lnTo>
                  <a:pt x="2086204" y="3715322"/>
                </a:lnTo>
                <a:lnTo>
                  <a:pt x="2086204" y="3698519"/>
                </a:lnTo>
                <a:close/>
                <a:moveTo>
                  <a:pt x="2633129" y="3703320"/>
                </a:moveTo>
                <a:lnTo>
                  <a:pt x="2619413" y="3703320"/>
                </a:lnTo>
                <a:lnTo>
                  <a:pt x="2619413" y="3717036"/>
                </a:lnTo>
                <a:lnTo>
                  <a:pt x="2605697" y="3717036"/>
                </a:lnTo>
                <a:lnTo>
                  <a:pt x="2605697" y="3730752"/>
                </a:lnTo>
                <a:lnTo>
                  <a:pt x="2619413" y="3730752"/>
                </a:lnTo>
                <a:lnTo>
                  <a:pt x="2619413" y="3744468"/>
                </a:lnTo>
                <a:lnTo>
                  <a:pt x="2633129" y="3744468"/>
                </a:lnTo>
                <a:lnTo>
                  <a:pt x="2633129" y="3730752"/>
                </a:lnTo>
                <a:lnTo>
                  <a:pt x="2646845" y="3730752"/>
                </a:lnTo>
                <a:lnTo>
                  <a:pt x="2646845" y="3717036"/>
                </a:lnTo>
                <a:lnTo>
                  <a:pt x="2633129" y="3717036"/>
                </a:lnTo>
                <a:lnTo>
                  <a:pt x="2633129" y="3703320"/>
                </a:lnTo>
                <a:close/>
                <a:moveTo>
                  <a:pt x="2156155" y="3556559"/>
                </a:moveTo>
                <a:lnTo>
                  <a:pt x="2136267" y="3556559"/>
                </a:lnTo>
                <a:lnTo>
                  <a:pt x="2136267" y="3576790"/>
                </a:lnTo>
                <a:lnTo>
                  <a:pt x="2116036" y="3576790"/>
                </a:lnTo>
                <a:lnTo>
                  <a:pt x="2116036" y="3596678"/>
                </a:lnTo>
                <a:lnTo>
                  <a:pt x="2136267" y="3596678"/>
                </a:lnTo>
                <a:lnTo>
                  <a:pt x="2136267" y="3616909"/>
                </a:lnTo>
                <a:lnTo>
                  <a:pt x="2156155" y="3616909"/>
                </a:lnTo>
                <a:lnTo>
                  <a:pt x="2156155" y="3596678"/>
                </a:lnTo>
                <a:lnTo>
                  <a:pt x="2176387" y="3596678"/>
                </a:lnTo>
                <a:lnTo>
                  <a:pt x="2176387" y="3576790"/>
                </a:lnTo>
                <a:lnTo>
                  <a:pt x="2156155" y="3576790"/>
                </a:lnTo>
                <a:lnTo>
                  <a:pt x="2156155" y="3556559"/>
                </a:lnTo>
                <a:close/>
                <a:moveTo>
                  <a:pt x="2223021" y="3699205"/>
                </a:moveTo>
                <a:lnTo>
                  <a:pt x="2206562" y="3699205"/>
                </a:lnTo>
                <a:lnTo>
                  <a:pt x="2206562" y="3715664"/>
                </a:lnTo>
                <a:lnTo>
                  <a:pt x="2190103" y="3715664"/>
                </a:lnTo>
                <a:lnTo>
                  <a:pt x="2190103" y="3732124"/>
                </a:lnTo>
                <a:lnTo>
                  <a:pt x="2206562" y="3732124"/>
                </a:lnTo>
                <a:lnTo>
                  <a:pt x="2206562" y="3748583"/>
                </a:lnTo>
                <a:lnTo>
                  <a:pt x="2223021" y="3748583"/>
                </a:lnTo>
                <a:lnTo>
                  <a:pt x="2223021" y="3732124"/>
                </a:lnTo>
                <a:lnTo>
                  <a:pt x="2239480" y="3732124"/>
                </a:lnTo>
                <a:lnTo>
                  <a:pt x="2239480" y="3715664"/>
                </a:lnTo>
                <a:lnTo>
                  <a:pt x="2223021" y="3715664"/>
                </a:lnTo>
                <a:lnTo>
                  <a:pt x="2223021" y="3699205"/>
                </a:lnTo>
                <a:close/>
                <a:moveTo>
                  <a:pt x="2089290" y="3414598"/>
                </a:moveTo>
                <a:lnTo>
                  <a:pt x="2065972" y="3414598"/>
                </a:lnTo>
                <a:lnTo>
                  <a:pt x="2065972" y="3437915"/>
                </a:lnTo>
                <a:lnTo>
                  <a:pt x="2042656" y="3437915"/>
                </a:lnTo>
                <a:lnTo>
                  <a:pt x="2042656" y="3461233"/>
                </a:lnTo>
                <a:lnTo>
                  <a:pt x="2065972" y="3461233"/>
                </a:lnTo>
                <a:lnTo>
                  <a:pt x="2065972" y="3484550"/>
                </a:lnTo>
                <a:lnTo>
                  <a:pt x="2089290" y="3484550"/>
                </a:lnTo>
                <a:lnTo>
                  <a:pt x="2089290" y="3461233"/>
                </a:lnTo>
                <a:lnTo>
                  <a:pt x="2112607" y="3461233"/>
                </a:lnTo>
                <a:lnTo>
                  <a:pt x="2112607" y="3437915"/>
                </a:lnTo>
                <a:lnTo>
                  <a:pt x="2089290" y="3437915"/>
                </a:lnTo>
                <a:lnTo>
                  <a:pt x="2089290" y="3414598"/>
                </a:lnTo>
                <a:close/>
                <a:moveTo>
                  <a:pt x="2226107" y="3415627"/>
                </a:moveTo>
                <a:lnTo>
                  <a:pt x="2203475" y="3415627"/>
                </a:lnTo>
                <a:lnTo>
                  <a:pt x="2203475" y="3438258"/>
                </a:lnTo>
                <a:lnTo>
                  <a:pt x="2180844" y="3438258"/>
                </a:lnTo>
                <a:lnTo>
                  <a:pt x="2180844" y="3460890"/>
                </a:lnTo>
                <a:lnTo>
                  <a:pt x="2203475" y="3460890"/>
                </a:lnTo>
                <a:lnTo>
                  <a:pt x="2203475" y="3483521"/>
                </a:lnTo>
                <a:lnTo>
                  <a:pt x="2226107" y="3483521"/>
                </a:lnTo>
                <a:lnTo>
                  <a:pt x="2226107" y="3460890"/>
                </a:lnTo>
                <a:lnTo>
                  <a:pt x="2248738" y="3460890"/>
                </a:lnTo>
                <a:lnTo>
                  <a:pt x="2248738" y="3438258"/>
                </a:lnTo>
                <a:lnTo>
                  <a:pt x="2226107" y="3438258"/>
                </a:lnTo>
                <a:lnTo>
                  <a:pt x="2226107" y="3415627"/>
                </a:lnTo>
                <a:close/>
                <a:moveTo>
                  <a:pt x="2153069" y="3840823"/>
                </a:moveTo>
                <a:lnTo>
                  <a:pt x="2139353" y="3840823"/>
                </a:lnTo>
                <a:lnTo>
                  <a:pt x="2139353" y="3854196"/>
                </a:lnTo>
                <a:lnTo>
                  <a:pt x="2125980" y="3854196"/>
                </a:lnTo>
                <a:lnTo>
                  <a:pt x="2125980" y="3867912"/>
                </a:lnTo>
                <a:lnTo>
                  <a:pt x="2139353" y="3867912"/>
                </a:lnTo>
                <a:lnTo>
                  <a:pt x="2139353" y="3881285"/>
                </a:lnTo>
                <a:lnTo>
                  <a:pt x="2153069" y="3881285"/>
                </a:lnTo>
                <a:lnTo>
                  <a:pt x="2153069" y="3867912"/>
                </a:lnTo>
                <a:lnTo>
                  <a:pt x="2166442" y="3867912"/>
                </a:lnTo>
                <a:lnTo>
                  <a:pt x="2166442" y="3854196"/>
                </a:lnTo>
                <a:lnTo>
                  <a:pt x="2153069" y="3854196"/>
                </a:lnTo>
                <a:lnTo>
                  <a:pt x="2153069" y="3840823"/>
                </a:lnTo>
                <a:close/>
                <a:moveTo>
                  <a:pt x="2429789" y="3558616"/>
                </a:moveTo>
                <a:lnTo>
                  <a:pt x="2411273" y="3558616"/>
                </a:lnTo>
                <a:lnTo>
                  <a:pt x="2411273" y="3577476"/>
                </a:lnTo>
                <a:lnTo>
                  <a:pt x="2392414" y="3577476"/>
                </a:lnTo>
                <a:lnTo>
                  <a:pt x="2392414" y="3595992"/>
                </a:lnTo>
                <a:lnTo>
                  <a:pt x="2411273" y="3595992"/>
                </a:lnTo>
                <a:lnTo>
                  <a:pt x="2411273" y="3614852"/>
                </a:lnTo>
                <a:lnTo>
                  <a:pt x="2429789" y="3614852"/>
                </a:lnTo>
                <a:lnTo>
                  <a:pt x="2429789" y="3595992"/>
                </a:lnTo>
                <a:lnTo>
                  <a:pt x="2448649" y="3595992"/>
                </a:lnTo>
                <a:lnTo>
                  <a:pt x="2448649" y="3577476"/>
                </a:lnTo>
                <a:lnTo>
                  <a:pt x="2429789" y="3577476"/>
                </a:lnTo>
                <a:lnTo>
                  <a:pt x="2429789" y="3558616"/>
                </a:lnTo>
                <a:close/>
                <a:moveTo>
                  <a:pt x="3048038" y="3144736"/>
                </a:moveTo>
                <a:lnTo>
                  <a:pt x="3027464" y="3144736"/>
                </a:lnTo>
                <a:lnTo>
                  <a:pt x="3027464" y="3164967"/>
                </a:lnTo>
                <a:lnTo>
                  <a:pt x="3007233" y="3164967"/>
                </a:lnTo>
                <a:lnTo>
                  <a:pt x="3007233" y="3185541"/>
                </a:lnTo>
                <a:lnTo>
                  <a:pt x="3027464" y="3185541"/>
                </a:lnTo>
                <a:lnTo>
                  <a:pt x="3027464" y="3205772"/>
                </a:lnTo>
                <a:lnTo>
                  <a:pt x="3048038" y="3205772"/>
                </a:lnTo>
                <a:lnTo>
                  <a:pt x="3048038" y="3185541"/>
                </a:lnTo>
                <a:lnTo>
                  <a:pt x="3068269" y="3185541"/>
                </a:lnTo>
                <a:lnTo>
                  <a:pt x="3068269" y="3164967"/>
                </a:lnTo>
                <a:lnTo>
                  <a:pt x="3048038" y="3164967"/>
                </a:lnTo>
                <a:lnTo>
                  <a:pt x="3048038" y="3144736"/>
                </a:lnTo>
                <a:close/>
                <a:moveTo>
                  <a:pt x="2980830" y="3003118"/>
                </a:moveTo>
                <a:lnTo>
                  <a:pt x="2957513" y="3003118"/>
                </a:lnTo>
                <a:lnTo>
                  <a:pt x="2957513" y="3026435"/>
                </a:lnTo>
                <a:lnTo>
                  <a:pt x="2934196" y="3026435"/>
                </a:lnTo>
                <a:lnTo>
                  <a:pt x="2934196" y="3049753"/>
                </a:lnTo>
                <a:lnTo>
                  <a:pt x="2957513" y="3049753"/>
                </a:lnTo>
                <a:lnTo>
                  <a:pt x="2957513" y="3073070"/>
                </a:lnTo>
                <a:lnTo>
                  <a:pt x="2980830" y="3073070"/>
                </a:lnTo>
                <a:lnTo>
                  <a:pt x="2980830" y="3049753"/>
                </a:lnTo>
                <a:lnTo>
                  <a:pt x="3004147" y="3049753"/>
                </a:lnTo>
                <a:lnTo>
                  <a:pt x="3004147" y="3026435"/>
                </a:lnTo>
                <a:lnTo>
                  <a:pt x="2980830" y="3026435"/>
                </a:lnTo>
                <a:lnTo>
                  <a:pt x="2980830" y="3003118"/>
                </a:lnTo>
                <a:close/>
                <a:moveTo>
                  <a:pt x="3045295" y="3426943"/>
                </a:moveTo>
                <a:lnTo>
                  <a:pt x="3030208" y="3426943"/>
                </a:lnTo>
                <a:lnTo>
                  <a:pt x="3030208" y="3442030"/>
                </a:lnTo>
                <a:lnTo>
                  <a:pt x="3015120" y="3442030"/>
                </a:lnTo>
                <a:lnTo>
                  <a:pt x="3015120" y="3457118"/>
                </a:lnTo>
                <a:lnTo>
                  <a:pt x="3030208" y="3457118"/>
                </a:lnTo>
                <a:lnTo>
                  <a:pt x="3030208" y="3472205"/>
                </a:lnTo>
                <a:lnTo>
                  <a:pt x="3045295" y="3472205"/>
                </a:lnTo>
                <a:lnTo>
                  <a:pt x="3045295" y="3457118"/>
                </a:lnTo>
                <a:lnTo>
                  <a:pt x="3060383" y="3457118"/>
                </a:lnTo>
                <a:lnTo>
                  <a:pt x="3060383" y="3442030"/>
                </a:lnTo>
                <a:lnTo>
                  <a:pt x="3045295" y="3442030"/>
                </a:lnTo>
                <a:lnTo>
                  <a:pt x="3045295" y="3426943"/>
                </a:lnTo>
                <a:close/>
                <a:moveTo>
                  <a:pt x="2636215" y="3419399"/>
                </a:moveTo>
                <a:lnTo>
                  <a:pt x="2616327" y="3419399"/>
                </a:lnTo>
                <a:lnTo>
                  <a:pt x="2616327" y="3439630"/>
                </a:lnTo>
                <a:lnTo>
                  <a:pt x="2596096" y="3439630"/>
                </a:lnTo>
                <a:lnTo>
                  <a:pt x="2596096" y="3459518"/>
                </a:lnTo>
                <a:lnTo>
                  <a:pt x="2616327" y="3459518"/>
                </a:lnTo>
                <a:lnTo>
                  <a:pt x="2616327" y="3479749"/>
                </a:lnTo>
                <a:lnTo>
                  <a:pt x="2636215" y="3479749"/>
                </a:lnTo>
                <a:lnTo>
                  <a:pt x="2636215" y="3459518"/>
                </a:lnTo>
                <a:lnTo>
                  <a:pt x="2656447" y="3459518"/>
                </a:lnTo>
                <a:lnTo>
                  <a:pt x="2656447" y="3439630"/>
                </a:lnTo>
                <a:lnTo>
                  <a:pt x="2636215" y="3439630"/>
                </a:lnTo>
                <a:lnTo>
                  <a:pt x="2636215" y="3419399"/>
                </a:lnTo>
                <a:close/>
                <a:moveTo>
                  <a:pt x="3114561" y="3287382"/>
                </a:moveTo>
                <a:lnTo>
                  <a:pt x="3098102" y="3287382"/>
                </a:lnTo>
                <a:lnTo>
                  <a:pt x="3098102" y="3304184"/>
                </a:lnTo>
                <a:lnTo>
                  <a:pt x="3081299" y="3304184"/>
                </a:lnTo>
                <a:lnTo>
                  <a:pt x="3081299" y="3320644"/>
                </a:lnTo>
                <a:lnTo>
                  <a:pt x="3098102" y="3320644"/>
                </a:lnTo>
                <a:lnTo>
                  <a:pt x="3098102" y="3337446"/>
                </a:lnTo>
                <a:lnTo>
                  <a:pt x="3114561" y="3337446"/>
                </a:lnTo>
                <a:lnTo>
                  <a:pt x="3114561" y="3320644"/>
                </a:lnTo>
                <a:lnTo>
                  <a:pt x="3131363" y="3320644"/>
                </a:lnTo>
                <a:lnTo>
                  <a:pt x="3131363" y="3304184"/>
                </a:lnTo>
                <a:lnTo>
                  <a:pt x="3114561" y="3304184"/>
                </a:lnTo>
                <a:lnTo>
                  <a:pt x="3114561" y="3287382"/>
                </a:lnTo>
                <a:close/>
                <a:moveTo>
                  <a:pt x="2975686" y="3567189"/>
                </a:moveTo>
                <a:lnTo>
                  <a:pt x="2962656" y="3567189"/>
                </a:lnTo>
                <a:lnTo>
                  <a:pt x="2962656" y="3580219"/>
                </a:lnTo>
                <a:lnTo>
                  <a:pt x="2949626" y="3580219"/>
                </a:lnTo>
                <a:lnTo>
                  <a:pt x="2949626" y="3593249"/>
                </a:lnTo>
                <a:lnTo>
                  <a:pt x="2962656" y="3593249"/>
                </a:lnTo>
                <a:lnTo>
                  <a:pt x="2962656" y="3606279"/>
                </a:lnTo>
                <a:lnTo>
                  <a:pt x="2975686" y="3606279"/>
                </a:lnTo>
                <a:lnTo>
                  <a:pt x="2975686" y="3593249"/>
                </a:lnTo>
                <a:lnTo>
                  <a:pt x="2988716" y="3593249"/>
                </a:lnTo>
                <a:lnTo>
                  <a:pt x="2988716" y="3580219"/>
                </a:lnTo>
                <a:lnTo>
                  <a:pt x="2975686" y="3580219"/>
                </a:lnTo>
                <a:lnTo>
                  <a:pt x="2975686" y="3567189"/>
                </a:lnTo>
                <a:close/>
                <a:moveTo>
                  <a:pt x="3183827" y="3148508"/>
                </a:moveTo>
                <a:lnTo>
                  <a:pt x="3165996" y="3148508"/>
                </a:lnTo>
                <a:lnTo>
                  <a:pt x="3165996" y="3166339"/>
                </a:lnTo>
                <a:lnTo>
                  <a:pt x="3148165" y="3166339"/>
                </a:lnTo>
                <a:lnTo>
                  <a:pt x="3148165" y="3184169"/>
                </a:lnTo>
                <a:lnTo>
                  <a:pt x="3165996" y="3184169"/>
                </a:lnTo>
                <a:lnTo>
                  <a:pt x="3165996" y="3202000"/>
                </a:lnTo>
                <a:lnTo>
                  <a:pt x="3183827" y="3202000"/>
                </a:lnTo>
                <a:lnTo>
                  <a:pt x="3183827" y="3184169"/>
                </a:lnTo>
                <a:lnTo>
                  <a:pt x="3201658" y="3184169"/>
                </a:lnTo>
                <a:lnTo>
                  <a:pt x="3201658" y="3166339"/>
                </a:lnTo>
                <a:lnTo>
                  <a:pt x="3183827" y="3166339"/>
                </a:lnTo>
                <a:lnTo>
                  <a:pt x="3183827" y="3148508"/>
                </a:lnTo>
                <a:close/>
                <a:moveTo>
                  <a:pt x="3181426" y="3430029"/>
                </a:moveTo>
                <a:lnTo>
                  <a:pt x="3168396" y="3430029"/>
                </a:lnTo>
                <a:lnTo>
                  <a:pt x="3168396" y="3443059"/>
                </a:lnTo>
                <a:lnTo>
                  <a:pt x="3155366" y="3443059"/>
                </a:lnTo>
                <a:lnTo>
                  <a:pt x="3155366" y="3456089"/>
                </a:lnTo>
                <a:lnTo>
                  <a:pt x="3168396" y="3456089"/>
                </a:lnTo>
                <a:lnTo>
                  <a:pt x="3168396" y="3469119"/>
                </a:lnTo>
                <a:lnTo>
                  <a:pt x="3181426" y="3469119"/>
                </a:lnTo>
                <a:lnTo>
                  <a:pt x="3181426" y="3456089"/>
                </a:lnTo>
                <a:lnTo>
                  <a:pt x="3194456" y="3456089"/>
                </a:lnTo>
                <a:lnTo>
                  <a:pt x="3194456" y="3443059"/>
                </a:lnTo>
                <a:lnTo>
                  <a:pt x="3181426" y="3443059"/>
                </a:lnTo>
                <a:lnTo>
                  <a:pt x="3181426" y="3430029"/>
                </a:lnTo>
                <a:close/>
                <a:moveTo>
                  <a:pt x="3116961" y="3006204"/>
                </a:moveTo>
                <a:lnTo>
                  <a:pt x="3095701" y="3006204"/>
                </a:lnTo>
                <a:lnTo>
                  <a:pt x="3095701" y="3027464"/>
                </a:lnTo>
                <a:lnTo>
                  <a:pt x="3074441" y="3027464"/>
                </a:lnTo>
                <a:lnTo>
                  <a:pt x="3074441" y="3048724"/>
                </a:lnTo>
                <a:lnTo>
                  <a:pt x="3095701" y="3048724"/>
                </a:lnTo>
                <a:lnTo>
                  <a:pt x="3095701" y="3069984"/>
                </a:lnTo>
                <a:lnTo>
                  <a:pt x="3116961" y="3069984"/>
                </a:lnTo>
                <a:lnTo>
                  <a:pt x="3116961" y="3048724"/>
                </a:lnTo>
                <a:lnTo>
                  <a:pt x="3138221" y="3048724"/>
                </a:lnTo>
                <a:lnTo>
                  <a:pt x="3138221" y="3027464"/>
                </a:lnTo>
                <a:lnTo>
                  <a:pt x="3116961" y="3027464"/>
                </a:lnTo>
                <a:lnTo>
                  <a:pt x="3116961" y="3006204"/>
                </a:lnTo>
                <a:close/>
                <a:moveTo>
                  <a:pt x="2978429" y="3284296"/>
                </a:moveTo>
                <a:lnTo>
                  <a:pt x="2959913" y="3284296"/>
                </a:lnTo>
                <a:lnTo>
                  <a:pt x="2959913" y="3303156"/>
                </a:lnTo>
                <a:lnTo>
                  <a:pt x="2941054" y="3303156"/>
                </a:lnTo>
                <a:lnTo>
                  <a:pt x="2941054" y="3321672"/>
                </a:lnTo>
                <a:lnTo>
                  <a:pt x="2959913" y="3321672"/>
                </a:lnTo>
                <a:lnTo>
                  <a:pt x="2959913" y="3340532"/>
                </a:lnTo>
                <a:lnTo>
                  <a:pt x="2978429" y="3340532"/>
                </a:lnTo>
                <a:lnTo>
                  <a:pt x="2978429" y="3321672"/>
                </a:lnTo>
                <a:lnTo>
                  <a:pt x="2997289" y="3321672"/>
                </a:lnTo>
                <a:lnTo>
                  <a:pt x="2997289" y="3303156"/>
                </a:lnTo>
                <a:lnTo>
                  <a:pt x="2978429" y="3303156"/>
                </a:lnTo>
                <a:lnTo>
                  <a:pt x="2978429" y="3284296"/>
                </a:lnTo>
                <a:close/>
                <a:moveTo>
                  <a:pt x="2772689" y="3421799"/>
                </a:moveTo>
                <a:lnTo>
                  <a:pt x="2754173" y="3421799"/>
                </a:lnTo>
                <a:lnTo>
                  <a:pt x="2754173" y="3440316"/>
                </a:lnTo>
                <a:lnTo>
                  <a:pt x="2735656" y="3440316"/>
                </a:lnTo>
                <a:lnTo>
                  <a:pt x="2735656" y="3458832"/>
                </a:lnTo>
                <a:lnTo>
                  <a:pt x="2754173" y="3458832"/>
                </a:lnTo>
                <a:lnTo>
                  <a:pt x="2754173" y="3477349"/>
                </a:lnTo>
                <a:lnTo>
                  <a:pt x="2772689" y="3477349"/>
                </a:lnTo>
                <a:lnTo>
                  <a:pt x="2772689" y="3458832"/>
                </a:lnTo>
                <a:lnTo>
                  <a:pt x="2791206" y="3458832"/>
                </a:lnTo>
                <a:lnTo>
                  <a:pt x="2791206" y="3440316"/>
                </a:lnTo>
                <a:lnTo>
                  <a:pt x="2772689" y="3440316"/>
                </a:lnTo>
                <a:lnTo>
                  <a:pt x="2772689" y="3421799"/>
                </a:lnTo>
                <a:close/>
                <a:moveTo>
                  <a:pt x="2705824" y="3279153"/>
                </a:moveTo>
                <a:lnTo>
                  <a:pt x="2683879" y="3279153"/>
                </a:lnTo>
                <a:lnTo>
                  <a:pt x="2683879" y="3301441"/>
                </a:lnTo>
                <a:lnTo>
                  <a:pt x="2661590" y="3301441"/>
                </a:lnTo>
                <a:lnTo>
                  <a:pt x="2661590" y="3323387"/>
                </a:lnTo>
                <a:lnTo>
                  <a:pt x="2683879" y="3323387"/>
                </a:lnTo>
                <a:lnTo>
                  <a:pt x="2683879" y="3345675"/>
                </a:lnTo>
                <a:lnTo>
                  <a:pt x="2705824" y="3345675"/>
                </a:lnTo>
                <a:lnTo>
                  <a:pt x="2705824" y="3323387"/>
                </a:lnTo>
                <a:lnTo>
                  <a:pt x="2728112" y="3323387"/>
                </a:lnTo>
                <a:lnTo>
                  <a:pt x="2728112" y="3301441"/>
                </a:lnTo>
                <a:lnTo>
                  <a:pt x="2705824" y="3301441"/>
                </a:lnTo>
                <a:lnTo>
                  <a:pt x="2705824" y="3279153"/>
                </a:lnTo>
                <a:close/>
                <a:moveTo>
                  <a:pt x="2769604" y="3705035"/>
                </a:moveTo>
                <a:lnTo>
                  <a:pt x="2757259" y="3705035"/>
                </a:lnTo>
                <a:lnTo>
                  <a:pt x="2757259" y="3717722"/>
                </a:lnTo>
                <a:lnTo>
                  <a:pt x="2744572" y="3717722"/>
                </a:lnTo>
                <a:lnTo>
                  <a:pt x="2744572" y="3730066"/>
                </a:lnTo>
                <a:lnTo>
                  <a:pt x="2757259" y="3730066"/>
                </a:lnTo>
                <a:lnTo>
                  <a:pt x="2757259" y="3742754"/>
                </a:lnTo>
                <a:lnTo>
                  <a:pt x="2769604" y="3742754"/>
                </a:lnTo>
                <a:lnTo>
                  <a:pt x="2769604" y="3730066"/>
                </a:lnTo>
                <a:lnTo>
                  <a:pt x="2782291" y="3730066"/>
                </a:lnTo>
                <a:lnTo>
                  <a:pt x="2782291" y="3717722"/>
                </a:lnTo>
                <a:lnTo>
                  <a:pt x="2769604" y="3717722"/>
                </a:lnTo>
                <a:lnTo>
                  <a:pt x="2769604" y="3705035"/>
                </a:lnTo>
                <a:close/>
                <a:moveTo>
                  <a:pt x="2911564" y="3141993"/>
                </a:moveTo>
                <a:lnTo>
                  <a:pt x="2889619" y="3141993"/>
                </a:lnTo>
                <a:lnTo>
                  <a:pt x="2889619" y="3164281"/>
                </a:lnTo>
                <a:lnTo>
                  <a:pt x="2867330" y="3164281"/>
                </a:lnTo>
                <a:lnTo>
                  <a:pt x="2867330" y="3186227"/>
                </a:lnTo>
                <a:lnTo>
                  <a:pt x="2889619" y="3186227"/>
                </a:lnTo>
                <a:lnTo>
                  <a:pt x="2889619" y="3208515"/>
                </a:lnTo>
                <a:lnTo>
                  <a:pt x="2911564" y="3208515"/>
                </a:lnTo>
                <a:lnTo>
                  <a:pt x="2911564" y="3186227"/>
                </a:lnTo>
                <a:lnTo>
                  <a:pt x="2933852" y="3186227"/>
                </a:lnTo>
                <a:lnTo>
                  <a:pt x="2933852" y="3164281"/>
                </a:lnTo>
                <a:lnTo>
                  <a:pt x="2911564" y="3164281"/>
                </a:lnTo>
                <a:lnTo>
                  <a:pt x="2911564" y="3141993"/>
                </a:lnTo>
                <a:close/>
                <a:moveTo>
                  <a:pt x="2703081" y="3562045"/>
                </a:moveTo>
                <a:lnTo>
                  <a:pt x="2686622" y="3562045"/>
                </a:lnTo>
                <a:lnTo>
                  <a:pt x="2686622" y="3578504"/>
                </a:lnTo>
                <a:lnTo>
                  <a:pt x="2670163" y="3578504"/>
                </a:lnTo>
                <a:lnTo>
                  <a:pt x="2670163" y="3594964"/>
                </a:lnTo>
                <a:lnTo>
                  <a:pt x="2686622" y="3594964"/>
                </a:lnTo>
                <a:lnTo>
                  <a:pt x="2686622" y="3611423"/>
                </a:lnTo>
                <a:lnTo>
                  <a:pt x="2703081" y="3611423"/>
                </a:lnTo>
                <a:lnTo>
                  <a:pt x="2703081" y="3594964"/>
                </a:lnTo>
                <a:lnTo>
                  <a:pt x="2719540" y="3594964"/>
                </a:lnTo>
                <a:lnTo>
                  <a:pt x="2719540" y="3578504"/>
                </a:lnTo>
                <a:lnTo>
                  <a:pt x="2703081" y="3578504"/>
                </a:lnTo>
                <a:lnTo>
                  <a:pt x="2703081" y="3562045"/>
                </a:lnTo>
                <a:close/>
                <a:moveTo>
                  <a:pt x="2909164" y="3424199"/>
                </a:moveTo>
                <a:lnTo>
                  <a:pt x="2892019" y="3424199"/>
                </a:lnTo>
                <a:lnTo>
                  <a:pt x="2892019" y="3441002"/>
                </a:lnTo>
                <a:lnTo>
                  <a:pt x="2875217" y="3441002"/>
                </a:lnTo>
                <a:lnTo>
                  <a:pt x="2875217" y="3458147"/>
                </a:lnTo>
                <a:lnTo>
                  <a:pt x="2892019" y="3458147"/>
                </a:lnTo>
                <a:lnTo>
                  <a:pt x="2892019" y="3474949"/>
                </a:lnTo>
                <a:lnTo>
                  <a:pt x="2909164" y="3474949"/>
                </a:lnTo>
                <a:lnTo>
                  <a:pt x="2909164" y="3458147"/>
                </a:lnTo>
                <a:lnTo>
                  <a:pt x="2925966" y="3458147"/>
                </a:lnTo>
                <a:lnTo>
                  <a:pt x="2925966" y="3441002"/>
                </a:lnTo>
                <a:lnTo>
                  <a:pt x="2909164" y="3441002"/>
                </a:lnTo>
                <a:lnTo>
                  <a:pt x="2909164" y="3424199"/>
                </a:lnTo>
                <a:close/>
                <a:moveTo>
                  <a:pt x="2842298" y="3281553"/>
                </a:moveTo>
                <a:lnTo>
                  <a:pt x="2821724" y="3281553"/>
                </a:lnTo>
                <a:lnTo>
                  <a:pt x="2821724" y="3302127"/>
                </a:lnTo>
                <a:lnTo>
                  <a:pt x="2801150" y="3302127"/>
                </a:lnTo>
                <a:lnTo>
                  <a:pt x="2801150" y="3322701"/>
                </a:lnTo>
                <a:lnTo>
                  <a:pt x="2821724" y="3322701"/>
                </a:lnTo>
                <a:lnTo>
                  <a:pt x="2821724" y="3343275"/>
                </a:lnTo>
                <a:lnTo>
                  <a:pt x="2842298" y="3343275"/>
                </a:lnTo>
                <a:lnTo>
                  <a:pt x="2842298" y="3322701"/>
                </a:lnTo>
                <a:lnTo>
                  <a:pt x="2862872" y="3322701"/>
                </a:lnTo>
                <a:lnTo>
                  <a:pt x="2862872" y="3302127"/>
                </a:lnTo>
                <a:lnTo>
                  <a:pt x="2842298" y="3302127"/>
                </a:lnTo>
                <a:lnTo>
                  <a:pt x="2842298" y="3281553"/>
                </a:lnTo>
                <a:close/>
                <a:moveTo>
                  <a:pt x="2839555" y="3564446"/>
                </a:moveTo>
                <a:lnTo>
                  <a:pt x="2824468" y="3564446"/>
                </a:lnTo>
                <a:lnTo>
                  <a:pt x="2824468" y="3579190"/>
                </a:lnTo>
                <a:lnTo>
                  <a:pt x="2809723" y="3579190"/>
                </a:lnTo>
                <a:lnTo>
                  <a:pt x="2809723" y="3594278"/>
                </a:lnTo>
                <a:lnTo>
                  <a:pt x="2824468" y="3594278"/>
                </a:lnTo>
                <a:lnTo>
                  <a:pt x="2824468" y="3609023"/>
                </a:lnTo>
                <a:lnTo>
                  <a:pt x="2839555" y="3609023"/>
                </a:lnTo>
                <a:lnTo>
                  <a:pt x="2839555" y="3594278"/>
                </a:lnTo>
                <a:lnTo>
                  <a:pt x="2854300" y="3594278"/>
                </a:lnTo>
                <a:lnTo>
                  <a:pt x="2854300" y="3579190"/>
                </a:lnTo>
                <a:lnTo>
                  <a:pt x="2839555" y="3579190"/>
                </a:lnTo>
                <a:lnTo>
                  <a:pt x="2839555" y="3564446"/>
                </a:lnTo>
                <a:close/>
                <a:moveTo>
                  <a:pt x="2775433" y="3139592"/>
                </a:moveTo>
                <a:lnTo>
                  <a:pt x="2751430" y="3139592"/>
                </a:lnTo>
                <a:lnTo>
                  <a:pt x="2751430" y="3163253"/>
                </a:lnTo>
                <a:lnTo>
                  <a:pt x="2727770" y="3163253"/>
                </a:lnTo>
                <a:lnTo>
                  <a:pt x="2727770" y="3187256"/>
                </a:lnTo>
                <a:lnTo>
                  <a:pt x="2751430" y="3187256"/>
                </a:lnTo>
                <a:lnTo>
                  <a:pt x="2751430" y="3210916"/>
                </a:lnTo>
                <a:lnTo>
                  <a:pt x="2775433" y="3210916"/>
                </a:lnTo>
                <a:lnTo>
                  <a:pt x="2775433" y="3187256"/>
                </a:lnTo>
                <a:lnTo>
                  <a:pt x="2799093" y="3187256"/>
                </a:lnTo>
                <a:lnTo>
                  <a:pt x="2799093" y="3163253"/>
                </a:lnTo>
                <a:lnTo>
                  <a:pt x="2775433" y="3163253"/>
                </a:lnTo>
                <a:lnTo>
                  <a:pt x="2775433" y="3139592"/>
                </a:lnTo>
                <a:close/>
                <a:moveTo>
                  <a:pt x="1038644" y="600075"/>
                </a:moveTo>
                <a:lnTo>
                  <a:pt x="1059218" y="600075"/>
                </a:lnTo>
                <a:lnTo>
                  <a:pt x="1059218" y="579501"/>
                </a:lnTo>
                <a:lnTo>
                  <a:pt x="1079792" y="579501"/>
                </a:lnTo>
                <a:lnTo>
                  <a:pt x="1079792" y="558927"/>
                </a:lnTo>
                <a:lnTo>
                  <a:pt x="1059218" y="558927"/>
                </a:lnTo>
                <a:lnTo>
                  <a:pt x="1059218" y="538353"/>
                </a:lnTo>
                <a:lnTo>
                  <a:pt x="1038644" y="538353"/>
                </a:lnTo>
                <a:lnTo>
                  <a:pt x="1038644" y="558927"/>
                </a:lnTo>
                <a:lnTo>
                  <a:pt x="1018070" y="558927"/>
                </a:lnTo>
                <a:lnTo>
                  <a:pt x="1018070" y="579501"/>
                </a:lnTo>
                <a:lnTo>
                  <a:pt x="1038644" y="579501"/>
                </a:lnTo>
                <a:lnTo>
                  <a:pt x="1038644" y="600075"/>
                </a:lnTo>
                <a:close/>
                <a:moveTo>
                  <a:pt x="3236290" y="590817"/>
                </a:moveTo>
                <a:lnTo>
                  <a:pt x="3250692" y="590817"/>
                </a:lnTo>
                <a:lnTo>
                  <a:pt x="3250692" y="576415"/>
                </a:lnTo>
                <a:lnTo>
                  <a:pt x="3265094" y="576415"/>
                </a:lnTo>
                <a:lnTo>
                  <a:pt x="3265094" y="562013"/>
                </a:lnTo>
                <a:lnTo>
                  <a:pt x="3250692" y="562013"/>
                </a:lnTo>
                <a:lnTo>
                  <a:pt x="3250692" y="547611"/>
                </a:lnTo>
                <a:lnTo>
                  <a:pt x="3236290" y="547611"/>
                </a:lnTo>
                <a:lnTo>
                  <a:pt x="3236290" y="562013"/>
                </a:lnTo>
                <a:lnTo>
                  <a:pt x="3221888" y="562013"/>
                </a:lnTo>
                <a:lnTo>
                  <a:pt x="3221888" y="576415"/>
                </a:lnTo>
                <a:lnTo>
                  <a:pt x="3236290" y="576415"/>
                </a:lnTo>
                <a:lnTo>
                  <a:pt x="3236290" y="590817"/>
                </a:lnTo>
                <a:close/>
                <a:moveTo>
                  <a:pt x="3233890" y="871995"/>
                </a:moveTo>
                <a:lnTo>
                  <a:pt x="3253093" y="871995"/>
                </a:lnTo>
                <a:lnTo>
                  <a:pt x="3253093" y="853135"/>
                </a:lnTo>
                <a:lnTo>
                  <a:pt x="3271952" y="853135"/>
                </a:lnTo>
                <a:lnTo>
                  <a:pt x="3271952" y="833933"/>
                </a:lnTo>
                <a:lnTo>
                  <a:pt x="3253093" y="833933"/>
                </a:lnTo>
                <a:lnTo>
                  <a:pt x="3253093" y="815073"/>
                </a:lnTo>
                <a:lnTo>
                  <a:pt x="3233890" y="815073"/>
                </a:lnTo>
                <a:lnTo>
                  <a:pt x="3233890" y="833933"/>
                </a:lnTo>
                <a:lnTo>
                  <a:pt x="3215030" y="833933"/>
                </a:lnTo>
                <a:lnTo>
                  <a:pt x="3215030" y="853135"/>
                </a:lnTo>
                <a:lnTo>
                  <a:pt x="3233890" y="853135"/>
                </a:lnTo>
                <a:lnTo>
                  <a:pt x="3233890" y="871995"/>
                </a:lnTo>
                <a:close/>
                <a:moveTo>
                  <a:pt x="3300755" y="1288961"/>
                </a:moveTo>
                <a:lnTo>
                  <a:pt x="3323387" y="1288961"/>
                </a:lnTo>
                <a:lnTo>
                  <a:pt x="3323387" y="1266330"/>
                </a:lnTo>
                <a:lnTo>
                  <a:pt x="3346018" y="1266330"/>
                </a:lnTo>
                <a:lnTo>
                  <a:pt x="3346018" y="1243698"/>
                </a:lnTo>
                <a:lnTo>
                  <a:pt x="3323387" y="1243698"/>
                </a:lnTo>
                <a:lnTo>
                  <a:pt x="3323387" y="1221067"/>
                </a:lnTo>
                <a:lnTo>
                  <a:pt x="3300755" y="1221067"/>
                </a:lnTo>
                <a:lnTo>
                  <a:pt x="3300755" y="1243698"/>
                </a:lnTo>
                <a:lnTo>
                  <a:pt x="3278124" y="1243698"/>
                </a:lnTo>
                <a:lnTo>
                  <a:pt x="3278124" y="1266330"/>
                </a:lnTo>
                <a:lnTo>
                  <a:pt x="3300755" y="1266330"/>
                </a:lnTo>
                <a:lnTo>
                  <a:pt x="3300755" y="1288961"/>
                </a:lnTo>
                <a:close/>
                <a:moveTo>
                  <a:pt x="3304184" y="729691"/>
                </a:moveTo>
                <a:lnTo>
                  <a:pt x="3319958" y="729691"/>
                </a:lnTo>
                <a:lnTo>
                  <a:pt x="3319958" y="714261"/>
                </a:lnTo>
                <a:lnTo>
                  <a:pt x="3335389" y="714261"/>
                </a:lnTo>
                <a:lnTo>
                  <a:pt x="3335389" y="698487"/>
                </a:lnTo>
                <a:lnTo>
                  <a:pt x="3319958" y="698487"/>
                </a:lnTo>
                <a:lnTo>
                  <a:pt x="3319958" y="683057"/>
                </a:lnTo>
                <a:lnTo>
                  <a:pt x="3304184" y="683057"/>
                </a:lnTo>
                <a:lnTo>
                  <a:pt x="3304184" y="698487"/>
                </a:lnTo>
                <a:lnTo>
                  <a:pt x="3288754" y="698487"/>
                </a:lnTo>
                <a:lnTo>
                  <a:pt x="3288754" y="714261"/>
                </a:lnTo>
                <a:lnTo>
                  <a:pt x="3304184" y="714261"/>
                </a:lnTo>
                <a:lnTo>
                  <a:pt x="3304184" y="729691"/>
                </a:lnTo>
                <a:close/>
                <a:moveTo>
                  <a:pt x="3232175" y="1151801"/>
                </a:moveTo>
                <a:lnTo>
                  <a:pt x="3254807" y="1151801"/>
                </a:lnTo>
                <a:lnTo>
                  <a:pt x="3254807" y="1129170"/>
                </a:lnTo>
                <a:lnTo>
                  <a:pt x="3277438" y="1129170"/>
                </a:lnTo>
                <a:lnTo>
                  <a:pt x="3277438" y="1106538"/>
                </a:lnTo>
                <a:lnTo>
                  <a:pt x="3254807" y="1106538"/>
                </a:lnTo>
                <a:lnTo>
                  <a:pt x="3254807" y="1083907"/>
                </a:lnTo>
                <a:lnTo>
                  <a:pt x="3232175" y="1083907"/>
                </a:lnTo>
                <a:lnTo>
                  <a:pt x="3232175" y="1106538"/>
                </a:lnTo>
                <a:lnTo>
                  <a:pt x="3209544" y="1106538"/>
                </a:lnTo>
                <a:lnTo>
                  <a:pt x="3209544" y="1129170"/>
                </a:lnTo>
                <a:lnTo>
                  <a:pt x="3232175" y="1129170"/>
                </a:lnTo>
                <a:lnTo>
                  <a:pt x="3232175" y="1151801"/>
                </a:lnTo>
                <a:close/>
                <a:moveTo>
                  <a:pt x="3302127" y="1010183"/>
                </a:moveTo>
                <a:lnTo>
                  <a:pt x="3322015" y="1010183"/>
                </a:lnTo>
                <a:lnTo>
                  <a:pt x="3322015" y="990638"/>
                </a:lnTo>
                <a:lnTo>
                  <a:pt x="3341561" y="990638"/>
                </a:lnTo>
                <a:lnTo>
                  <a:pt x="3341561" y="970750"/>
                </a:lnTo>
                <a:lnTo>
                  <a:pt x="3322015" y="970750"/>
                </a:lnTo>
                <a:lnTo>
                  <a:pt x="3322015" y="951205"/>
                </a:lnTo>
                <a:lnTo>
                  <a:pt x="3302127" y="951205"/>
                </a:lnTo>
                <a:lnTo>
                  <a:pt x="3302127" y="970750"/>
                </a:lnTo>
                <a:lnTo>
                  <a:pt x="3282582" y="970750"/>
                </a:lnTo>
                <a:lnTo>
                  <a:pt x="3282582" y="990638"/>
                </a:lnTo>
                <a:lnTo>
                  <a:pt x="3302127" y="990638"/>
                </a:lnTo>
                <a:lnTo>
                  <a:pt x="3302127" y="1010183"/>
                </a:lnTo>
                <a:close/>
                <a:moveTo>
                  <a:pt x="3098102" y="594246"/>
                </a:moveTo>
                <a:lnTo>
                  <a:pt x="3114561" y="594246"/>
                </a:lnTo>
                <a:lnTo>
                  <a:pt x="3114561" y="577444"/>
                </a:lnTo>
                <a:lnTo>
                  <a:pt x="3131363" y="577444"/>
                </a:lnTo>
                <a:lnTo>
                  <a:pt x="3131363" y="560984"/>
                </a:lnTo>
                <a:lnTo>
                  <a:pt x="3114561" y="560984"/>
                </a:lnTo>
                <a:lnTo>
                  <a:pt x="3114561" y="544182"/>
                </a:lnTo>
                <a:lnTo>
                  <a:pt x="3098102" y="544182"/>
                </a:lnTo>
                <a:lnTo>
                  <a:pt x="3098102" y="560984"/>
                </a:lnTo>
                <a:lnTo>
                  <a:pt x="3081299" y="560984"/>
                </a:lnTo>
                <a:lnTo>
                  <a:pt x="3081299" y="577444"/>
                </a:lnTo>
                <a:lnTo>
                  <a:pt x="3098102" y="577444"/>
                </a:lnTo>
                <a:lnTo>
                  <a:pt x="3098102" y="594246"/>
                </a:lnTo>
                <a:close/>
                <a:moveTo>
                  <a:pt x="3163939" y="1013955"/>
                </a:moveTo>
                <a:lnTo>
                  <a:pt x="3185884" y="1013955"/>
                </a:lnTo>
                <a:lnTo>
                  <a:pt x="3185884" y="991667"/>
                </a:lnTo>
                <a:lnTo>
                  <a:pt x="3208172" y="991667"/>
                </a:lnTo>
                <a:lnTo>
                  <a:pt x="3208172" y="969721"/>
                </a:lnTo>
                <a:lnTo>
                  <a:pt x="3185884" y="969721"/>
                </a:lnTo>
                <a:lnTo>
                  <a:pt x="3185884" y="947433"/>
                </a:lnTo>
                <a:lnTo>
                  <a:pt x="3163939" y="947433"/>
                </a:lnTo>
                <a:lnTo>
                  <a:pt x="3163939" y="969721"/>
                </a:lnTo>
                <a:lnTo>
                  <a:pt x="3141650" y="969721"/>
                </a:lnTo>
                <a:lnTo>
                  <a:pt x="3141650" y="991667"/>
                </a:lnTo>
                <a:lnTo>
                  <a:pt x="3163939" y="991667"/>
                </a:lnTo>
                <a:lnTo>
                  <a:pt x="3163939" y="1013955"/>
                </a:lnTo>
                <a:close/>
                <a:moveTo>
                  <a:pt x="3165996" y="733463"/>
                </a:moveTo>
                <a:lnTo>
                  <a:pt x="3183827" y="733463"/>
                </a:lnTo>
                <a:lnTo>
                  <a:pt x="3183827" y="715289"/>
                </a:lnTo>
                <a:lnTo>
                  <a:pt x="3202000" y="715289"/>
                </a:lnTo>
                <a:lnTo>
                  <a:pt x="3202000" y="697459"/>
                </a:lnTo>
                <a:lnTo>
                  <a:pt x="3183827" y="697459"/>
                </a:lnTo>
                <a:lnTo>
                  <a:pt x="3183827" y="679285"/>
                </a:lnTo>
                <a:lnTo>
                  <a:pt x="3165996" y="679285"/>
                </a:lnTo>
                <a:lnTo>
                  <a:pt x="3165996" y="697459"/>
                </a:lnTo>
                <a:lnTo>
                  <a:pt x="3147822" y="697459"/>
                </a:lnTo>
                <a:lnTo>
                  <a:pt x="3147822" y="715289"/>
                </a:lnTo>
                <a:lnTo>
                  <a:pt x="3165996" y="715289"/>
                </a:lnTo>
                <a:lnTo>
                  <a:pt x="3165996" y="733463"/>
                </a:lnTo>
                <a:close/>
                <a:moveTo>
                  <a:pt x="3168396" y="451599"/>
                </a:moveTo>
                <a:lnTo>
                  <a:pt x="3181426" y="451599"/>
                </a:lnTo>
                <a:lnTo>
                  <a:pt x="3181426" y="438569"/>
                </a:lnTo>
                <a:lnTo>
                  <a:pt x="3194456" y="438569"/>
                </a:lnTo>
                <a:lnTo>
                  <a:pt x="3194456" y="425539"/>
                </a:lnTo>
                <a:lnTo>
                  <a:pt x="3181426" y="425539"/>
                </a:lnTo>
                <a:lnTo>
                  <a:pt x="3181426" y="412509"/>
                </a:lnTo>
                <a:lnTo>
                  <a:pt x="3168396" y="412509"/>
                </a:lnTo>
                <a:lnTo>
                  <a:pt x="3168396" y="425539"/>
                </a:lnTo>
                <a:lnTo>
                  <a:pt x="3155366" y="425539"/>
                </a:lnTo>
                <a:lnTo>
                  <a:pt x="3155366" y="438569"/>
                </a:lnTo>
                <a:lnTo>
                  <a:pt x="3168396" y="438569"/>
                </a:lnTo>
                <a:lnTo>
                  <a:pt x="3168396" y="451599"/>
                </a:lnTo>
                <a:close/>
                <a:moveTo>
                  <a:pt x="3374822" y="587045"/>
                </a:moveTo>
                <a:lnTo>
                  <a:pt x="3386480" y="587045"/>
                </a:lnTo>
                <a:lnTo>
                  <a:pt x="3386480" y="575043"/>
                </a:lnTo>
                <a:lnTo>
                  <a:pt x="3398482" y="575043"/>
                </a:lnTo>
                <a:lnTo>
                  <a:pt x="3398482" y="563385"/>
                </a:lnTo>
                <a:lnTo>
                  <a:pt x="3386480" y="563385"/>
                </a:lnTo>
                <a:lnTo>
                  <a:pt x="3386480" y="551383"/>
                </a:lnTo>
                <a:lnTo>
                  <a:pt x="3374822" y="551383"/>
                </a:lnTo>
                <a:lnTo>
                  <a:pt x="3374822" y="563385"/>
                </a:lnTo>
                <a:lnTo>
                  <a:pt x="3362821" y="563385"/>
                </a:lnTo>
                <a:lnTo>
                  <a:pt x="3362821" y="575043"/>
                </a:lnTo>
                <a:lnTo>
                  <a:pt x="3374822" y="575043"/>
                </a:lnTo>
                <a:lnTo>
                  <a:pt x="3374822" y="587045"/>
                </a:lnTo>
                <a:close/>
                <a:moveTo>
                  <a:pt x="1065047" y="1989163"/>
                </a:moveTo>
                <a:lnTo>
                  <a:pt x="1065047" y="1956930"/>
                </a:lnTo>
                <a:lnTo>
                  <a:pt x="1097280" y="1956930"/>
                </a:lnTo>
                <a:lnTo>
                  <a:pt x="1097280" y="1924698"/>
                </a:lnTo>
                <a:lnTo>
                  <a:pt x="1065047" y="1924698"/>
                </a:lnTo>
                <a:lnTo>
                  <a:pt x="1065047" y="1892465"/>
                </a:lnTo>
                <a:lnTo>
                  <a:pt x="1032815" y="1892465"/>
                </a:lnTo>
                <a:lnTo>
                  <a:pt x="1032815" y="1924698"/>
                </a:lnTo>
                <a:lnTo>
                  <a:pt x="1000582" y="1924698"/>
                </a:lnTo>
                <a:lnTo>
                  <a:pt x="1000582" y="1956930"/>
                </a:lnTo>
                <a:lnTo>
                  <a:pt x="1032815" y="1956930"/>
                </a:lnTo>
                <a:lnTo>
                  <a:pt x="1032815" y="1989163"/>
                </a:lnTo>
                <a:lnTo>
                  <a:pt x="1065047" y="1989163"/>
                </a:lnTo>
                <a:close/>
                <a:moveTo>
                  <a:pt x="2610155" y="1755305"/>
                </a:moveTo>
                <a:lnTo>
                  <a:pt x="2610155" y="1787538"/>
                </a:lnTo>
                <a:lnTo>
                  <a:pt x="2577922" y="1787538"/>
                </a:lnTo>
                <a:lnTo>
                  <a:pt x="2577922" y="1819770"/>
                </a:lnTo>
                <a:lnTo>
                  <a:pt x="2610155" y="1819770"/>
                </a:lnTo>
                <a:lnTo>
                  <a:pt x="2610155" y="1852003"/>
                </a:lnTo>
                <a:lnTo>
                  <a:pt x="2642387" y="1852003"/>
                </a:lnTo>
                <a:lnTo>
                  <a:pt x="2642387" y="1819770"/>
                </a:lnTo>
                <a:lnTo>
                  <a:pt x="2674620" y="1819770"/>
                </a:lnTo>
                <a:lnTo>
                  <a:pt x="2674620" y="1787538"/>
                </a:lnTo>
                <a:lnTo>
                  <a:pt x="2642387" y="1787538"/>
                </a:lnTo>
                <a:lnTo>
                  <a:pt x="2642387" y="1755305"/>
                </a:lnTo>
                <a:lnTo>
                  <a:pt x="2610155" y="1755305"/>
                </a:lnTo>
                <a:close/>
                <a:moveTo>
                  <a:pt x="1613687" y="1989163"/>
                </a:moveTo>
                <a:lnTo>
                  <a:pt x="1613687" y="1956930"/>
                </a:lnTo>
                <a:lnTo>
                  <a:pt x="1645920" y="1956930"/>
                </a:lnTo>
                <a:lnTo>
                  <a:pt x="1645920" y="1924698"/>
                </a:lnTo>
                <a:lnTo>
                  <a:pt x="1613687" y="1924698"/>
                </a:lnTo>
                <a:lnTo>
                  <a:pt x="1613687" y="1892465"/>
                </a:lnTo>
                <a:lnTo>
                  <a:pt x="1581455" y="1892465"/>
                </a:lnTo>
                <a:lnTo>
                  <a:pt x="1581455" y="1924698"/>
                </a:lnTo>
                <a:lnTo>
                  <a:pt x="1549222" y="1924698"/>
                </a:lnTo>
                <a:lnTo>
                  <a:pt x="1549222" y="1956930"/>
                </a:lnTo>
                <a:lnTo>
                  <a:pt x="1581455" y="1956930"/>
                </a:lnTo>
                <a:lnTo>
                  <a:pt x="1581455" y="1989163"/>
                </a:lnTo>
                <a:lnTo>
                  <a:pt x="1613687" y="1989163"/>
                </a:lnTo>
                <a:close/>
                <a:moveTo>
                  <a:pt x="1750847" y="1989163"/>
                </a:moveTo>
                <a:lnTo>
                  <a:pt x="1750847" y="1956930"/>
                </a:lnTo>
                <a:lnTo>
                  <a:pt x="1783080" y="1956930"/>
                </a:lnTo>
                <a:lnTo>
                  <a:pt x="1783080" y="1924698"/>
                </a:lnTo>
                <a:lnTo>
                  <a:pt x="1750847" y="1924698"/>
                </a:lnTo>
                <a:lnTo>
                  <a:pt x="1750847" y="1892465"/>
                </a:lnTo>
                <a:lnTo>
                  <a:pt x="1718615" y="1892465"/>
                </a:lnTo>
                <a:lnTo>
                  <a:pt x="1718615" y="1924698"/>
                </a:lnTo>
                <a:lnTo>
                  <a:pt x="1686382" y="1924698"/>
                </a:lnTo>
                <a:lnTo>
                  <a:pt x="1686382" y="1956930"/>
                </a:lnTo>
                <a:lnTo>
                  <a:pt x="1718615" y="1956930"/>
                </a:lnTo>
                <a:lnTo>
                  <a:pt x="1718615" y="1989163"/>
                </a:lnTo>
                <a:lnTo>
                  <a:pt x="1750847" y="1989163"/>
                </a:lnTo>
                <a:close/>
                <a:moveTo>
                  <a:pt x="3372422" y="868223"/>
                </a:moveTo>
                <a:lnTo>
                  <a:pt x="3388881" y="868223"/>
                </a:lnTo>
                <a:lnTo>
                  <a:pt x="3388881" y="851764"/>
                </a:lnTo>
                <a:lnTo>
                  <a:pt x="3405340" y="851764"/>
                </a:lnTo>
                <a:lnTo>
                  <a:pt x="3405340" y="835304"/>
                </a:lnTo>
                <a:lnTo>
                  <a:pt x="3388881" y="835304"/>
                </a:lnTo>
                <a:lnTo>
                  <a:pt x="3388881" y="818845"/>
                </a:lnTo>
                <a:lnTo>
                  <a:pt x="3372422" y="818845"/>
                </a:lnTo>
                <a:lnTo>
                  <a:pt x="3372422" y="835304"/>
                </a:lnTo>
                <a:lnTo>
                  <a:pt x="3355963" y="835304"/>
                </a:lnTo>
                <a:lnTo>
                  <a:pt x="3355963" y="851764"/>
                </a:lnTo>
                <a:lnTo>
                  <a:pt x="3372422" y="851764"/>
                </a:lnTo>
                <a:lnTo>
                  <a:pt x="3372422" y="868223"/>
                </a:lnTo>
                <a:close/>
                <a:moveTo>
                  <a:pt x="3369335" y="1426121"/>
                </a:moveTo>
                <a:lnTo>
                  <a:pt x="3391967" y="1426121"/>
                </a:lnTo>
                <a:lnTo>
                  <a:pt x="3391967" y="1403490"/>
                </a:lnTo>
                <a:lnTo>
                  <a:pt x="3414598" y="1403490"/>
                </a:lnTo>
                <a:lnTo>
                  <a:pt x="3414598" y="1380858"/>
                </a:lnTo>
                <a:lnTo>
                  <a:pt x="3391967" y="1380858"/>
                </a:lnTo>
                <a:lnTo>
                  <a:pt x="3391967" y="1358227"/>
                </a:lnTo>
                <a:lnTo>
                  <a:pt x="3369335" y="1358227"/>
                </a:lnTo>
                <a:lnTo>
                  <a:pt x="3369335" y="1380858"/>
                </a:lnTo>
                <a:lnTo>
                  <a:pt x="3346704" y="1380858"/>
                </a:lnTo>
                <a:lnTo>
                  <a:pt x="3346704" y="1403490"/>
                </a:lnTo>
                <a:lnTo>
                  <a:pt x="3369335" y="1403490"/>
                </a:lnTo>
                <a:lnTo>
                  <a:pt x="3369335" y="1426121"/>
                </a:lnTo>
                <a:close/>
                <a:moveTo>
                  <a:pt x="3370707" y="1148029"/>
                </a:moveTo>
                <a:lnTo>
                  <a:pt x="3390595" y="1148029"/>
                </a:lnTo>
                <a:lnTo>
                  <a:pt x="3390595" y="1127798"/>
                </a:lnTo>
                <a:lnTo>
                  <a:pt x="3410827" y="1127798"/>
                </a:lnTo>
                <a:lnTo>
                  <a:pt x="3410827" y="1107910"/>
                </a:lnTo>
                <a:lnTo>
                  <a:pt x="3390595" y="1107910"/>
                </a:lnTo>
                <a:lnTo>
                  <a:pt x="3390595" y="1087679"/>
                </a:lnTo>
                <a:lnTo>
                  <a:pt x="3370707" y="1087679"/>
                </a:lnTo>
                <a:lnTo>
                  <a:pt x="3370707" y="1107910"/>
                </a:lnTo>
                <a:lnTo>
                  <a:pt x="3350476" y="1107910"/>
                </a:lnTo>
                <a:lnTo>
                  <a:pt x="3350476" y="1127798"/>
                </a:lnTo>
                <a:lnTo>
                  <a:pt x="3370707" y="1127798"/>
                </a:lnTo>
                <a:lnTo>
                  <a:pt x="3370707" y="1148029"/>
                </a:lnTo>
                <a:close/>
                <a:moveTo>
                  <a:pt x="3095701" y="875424"/>
                </a:moveTo>
                <a:lnTo>
                  <a:pt x="3116961" y="875424"/>
                </a:lnTo>
                <a:lnTo>
                  <a:pt x="3116961" y="854164"/>
                </a:lnTo>
                <a:lnTo>
                  <a:pt x="3138221" y="854164"/>
                </a:lnTo>
                <a:lnTo>
                  <a:pt x="3138221" y="832904"/>
                </a:lnTo>
                <a:lnTo>
                  <a:pt x="3116961" y="832904"/>
                </a:lnTo>
                <a:lnTo>
                  <a:pt x="3116961" y="811644"/>
                </a:lnTo>
                <a:lnTo>
                  <a:pt x="3095701" y="811644"/>
                </a:lnTo>
                <a:lnTo>
                  <a:pt x="3095701" y="832904"/>
                </a:lnTo>
                <a:lnTo>
                  <a:pt x="3074441" y="832904"/>
                </a:lnTo>
                <a:lnTo>
                  <a:pt x="3074441" y="854164"/>
                </a:lnTo>
                <a:lnTo>
                  <a:pt x="3095701" y="854164"/>
                </a:lnTo>
                <a:lnTo>
                  <a:pt x="3095701" y="875424"/>
                </a:lnTo>
                <a:close/>
                <a:moveTo>
                  <a:pt x="3416999" y="1654493"/>
                </a:moveTo>
                <a:lnTo>
                  <a:pt x="3392653" y="1654493"/>
                </a:lnTo>
                <a:lnTo>
                  <a:pt x="3392653" y="1630147"/>
                </a:lnTo>
                <a:lnTo>
                  <a:pt x="3368650" y="1630147"/>
                </a:lnTo>
                <a:lnTo>
                  <a:pt x="3368650" y="1654493"/>
                </a:lnTo>
                <a:lnTo>
                  <a:pt x="3344304" y="1654493"/>
                </a:lnTo>
                <a:lnTo>
                  <a:pt x="3344304" y="1678496"/>
                </a:lnTo>
                <a:lnTo>
                  <a:pt x="3368650" y="1678496"/>
                </a:lnTo>
                <a:lnTo>
                  <a:pt x="3368650" y="1702841"/>
                </a:lnTo>
                <a:lnTo>
                  <a:pt x="3392653" y="1702841"/>
                </a:lnTo>
                <a:lnTo>
                  <a:pt x="3392653" y="1678496"/>
                </a:lnTo>
                <a:lnTo>
                  <a:pt x="3416999" y="1678496"/>
                </a:lnTo>
                <a:lnTo>
                  <a:pt x="3416999" y="1654493"/>
                </a:lnTo>
                <a:close/>
                <a:moveTo>
                  <a:pt x="1888007" y="1989163"/>
                </a:moveTo>
                <a:lnTo>
                  <a:pt x="1888007" y="1956930"/>
                </a:lnTo>
                <a:lnTo>
                  <a:pt x="1920240" y="1956930"/>
                </a:lnTo>
                <a:lnTo>
                  <a:pt x="1920240" y="1924698"/>
                </a:lnTo>
                <a:lnTo>
                  <a:pt x="1888007" y="1924698"/>
                </a:lnTo>
                <a:lnTo>
                  <a:pt x="1888007" y="1892465"/>
                </a:lnTo>
                <a:lnTo>
                  <a:pt x="1855775" y="1892465"/>
                </a:lnTo>
                <a:lnTo>
                  <a:pt x="1855775" y="1924698"/>
                </a:lnTo>
                <a:lnTo>
                  <a:pt x="1823542" y="1924698"/>
                </a:lnTo>
                <a:lnTo>
                  <a:pt x="1823542" y="1956930"/>
                </a:lnTo>
                <a:lnTo>
                  <a:pt x="1855775" y="1956930"/>
                </a:lnTo>
                <a:lnTo>
                  <a:pt x="1855775" y="1989163"/>
                </a:lnTo>
                <a:lnTo>
                  <a:pt x="1888007" y="1989163"/>
                </a:lnTo>
                <a:close/>
                <a:moveTo>
                  <a:pt x="2686622" y="319583"/>
                </a:moveTo>
                <a:lnTo>
                  <a:pt x="2703081" y="319583"/>
                </a:lnTo>
                <a:lnTo>
                  <a:pt x="2703081" y="303124"/>
                </a:lnTo>
                <a:lnTo>
                  <a:pt x="2719540" y="303124"/>
                </a:lnTo>
                <a:lnTo>
                  <a:pt x="2719540" y="286664"/>
                </a:lnTo>
                <a:lnTo>
                  <a:pt x="2703081" y="286664"/>
                </a:lnTo>
                <a:lnTo>
                  <a:pt x="2703081" y="270205"/>
                </a:lnTo>
                <a:lnTo>
                  <a:pt x="2686622" y="270205"/>
                </a:lnTo>
                <a:lnTo>
                  <a:pt x="2686622" y="286664"/>
                </a:lnTo>
                <a:lnTo>
                  <a:pt x="2670163" y="286664"/>
                </a:lnTo>
                <a:lnTo>
                  <a:pt x="2670163" y="303124"/>
                </a:lnTo>
                <a:lnTo>
                  <a:pt x="2686622" y="303124"/>
                </a:lnTo>
                <a:lnTo>
                  <a:pt x="2686622" y="319583"/>
                </a:lnTo>
                <a:close/>
                <a:moveTo>
                  <a:pt x="2683879" y="602132"/>
                </a:moveTo>
                <a:lnTo>
                  <a:pt x="2705824" y="602132"/>
                </a:lnTo>
                <a:lnTo>
                  <a:pt x="2705824" y="580187"/>
                </a:lnTo>
                <a:lnTo>
                  <a:pt x="2727770" y="580187"/>
                </a:lnTo>
                <a:lnTo>
                  <a:pt x="2727770" y="558241"/>
                </a:lnTo>
                <a:lnTo>
                  <a:pt x="2705824" y="558241"/>
                </a:lnTo>
                <a:lnTo>
                  <a:pt x="2705824" y="536296"/>
                </a:lnTo>
                <a:lnTo>
                  <a:pt x="2683879" y="536296"/>
                </a:lnTo>
                <a:lnTo>
                  <a:pt x="2683879" y="558241"/>
                </a:lnTo>
                <a:lnTo>
                  <a:pt x="2661933" y="558241"/>
                </a:lnTo>
                <a:lnTo>
                  <a:pt x="2661933" y="580187"/>
                </a:lnTo>
                <a:lnTo>
                  <a:pt x="2683879" y="580187"/>
                </a:lnTo>
                <a:lnTo>
                  <a:pt x="2683879" y="602132"/>
                </a:lnTo>
                <a:close/>
                <a:moveTo>
                  <a:pt x="2619413" y="178651"/>
                </a:moveTo>
                <a:lnTo>
                  <a:pt x="2633129" y="178651"/>
                </a:lnTo>
                <a:lnTo>
                  <a:pt x="2633129" y="164592"/>
                </a:lnTo>
                <a:lnTo>
                  <a:pt x="2647188" y="164592"/>
                </a:lnTo>
                <a:lnTo>
                  <a:pt x="2647188" y="150876"/>
                </a:lnTo>
                <a:lnTo>
                  <a:pt x="2633129" y="150876"/>
                </a:lnTo>
                <a:lnTo>
                  <a:pt x="2633129" y="136817"/>
                </a:lnTo>
                <a:lnTo>
                  <a:pt x="2619413" y="136817"/>
                </a:lnTo>
                <a:lnTo>
                  <a:pt x="2619413" y="150876"/>
                </a:lnTo>
                <a:lnTo>
                  <a:pt x="2605354" y="150876"/>
                </a:lnTo>
                <a:lnTo>
                  <a:pt x="2605354" y="164592"/>
                </a:lnTo>
                <a:lnTo>
                  <a:pt x="2619413" y="164592"/>
                </a:lnTo>
                <a:lnTo>
                  <a:pt x="2619413" y="178651"/>
                </a:lnTo>
                <a:close/>
                <a:moveTo>
                  <a:pt x="2754173" y="459829"/>
                </a:moveTo>
                <a:lnTo>
                  <a:pt x="2772689" y="459829"/>
                </a:lnTo>
                <a:lnTo>
                  <a:pt x="2772689" y="441312"/>
                </a:lnTo>
                <a:lnTo>
                  <a:pt x="2791206" y="441312"/>
                </a:lnTo>
                <a:lnTo>
                  <a:pt x="2791206" y="422796"/>
                </a:lnTo>
                <a:lnTo>
                  <a:pt x="2772689" y="422796"/>
                </a:lnTo>
                <a:lnTo>
                  <a:pt x="2772689" y="404279"/>
                </a:lnTo>
                <a:lnTo>
                  <a:pt x="2754173" y="404279"/>
                </a:lnTo>
                <a:lnTo>
                  <a:pt x="2754173" y="422796"/>
                </a:lnTo>
                <a:lnTo>
                  <a:pt x="2735656" y="422796"/>
                </a:lnTo>
                <a:lnTo>
                  <a:pt x="2735656" y="441312"/>
                </a:lnTo>
                <a:lnTo>
                  <a:pt x="2754173" y="441312"/>
                </a:lnTo>
                <a:lnTo>
                  <a:pt x="2754173" y="459829"/>
                </a:lnTo>
                <a:close/>
                <a:moveTo>
                  <a:pt x="3049753" y="944347"/>
                </a:moveTo>
                <a:lnTo>
                  <a:pt x="3025750" y="944347"/>
                </a:lnTo>
                <a:lnTo>
                  <a:pt x="3025750" y="968693"/>
                </a:lnTo>
                <a:lnTo>
                  <a:pt x="3001404" y="968693"/>
                </a:lnTo>
                <a:lnTo>
                  <a:pt x="3001404" y="992696"/>
                </a:lnTo>
                <a:lnTo>
                  <a:pt x="3025750" y="992696"/>
                </a:lnTo>
                <a:lnTo>
                  <a:pt x="3025750" y="1017041"/>
                </a:lnTo>
                <a:lnTo>
                  <a:pt x="3049753" y="1017041"/>
                </a:lnTo>
                <a:lnTo>
                  <a:pt x="3049753" y="992696"/>
                </a:lnTo>
                <a:lnTo>
                  <a:pt x="3074099" y="992696"/>
                </a:lnTo>
                <a:lnTo>
                  <a:pt x="3074099" y="968693"/>
                </a:lnTo>
                <a:lnTo>
                  <a:pt x="3049753" y="968693"/>
                </a:lnTo>
                <a:lnTo>
                  <a:pt x="3049753" y="944347"/>
                </a:lnTo>
                <a:close/>
                <a:moveTo>
                  <a:pt x="2616327" y="462229"/>
                </a:moveTo>
                <a:lnTo>
                  <a:pt x="2636215" y="462229"/>
                </a:lnTo>
                <a:lnTo>
                  <a:pt x="2636215" y="441998"/>
                </a:lnTo>
                <a:lnTo>
                  <a:pt x="2656447" y="441998"/>
                </a:lnTo>
                <a:lnTo>
                  <a:pt x="2656447" y="422110"/>
                </a:lnTo>
                <a:lnTo>
                  <a:pt x="2636215" y="422110"/>
                </a:lnTo>
                <a:lnTo>
                  <a:pt x="2636215" y="401879"/>
                </a:lnTo>
                <a:lnTo>
                  <a:pt x="2616327" y="401879"/>
                </a:lnTo>
                <a:lnTo>
                  <a:pt x="2616327" y="422110"/>
                </a:lnTo>
                <a:lnTo>
                  <a:pt x="2596096" y="422110"/>
                </a:lnTo>
                <a:lnTo>
                  <a:pt x="2596096" y="441998"/>
                </a:lnTo>
                <a:lnTo>
                  <a:pt x="2616327" y="441998"/>
                </a:lnTo>
                <a:lnTo>
                  <a:pt x="2616327" y="462229"/>
                </a:lnTo>
                <a:close/>
                <a:moveTo>
                  <a:pt x="2546033" y="604190"/>
                </a:moveTo>
                <a:lnTo>
                  <a:pt x="2569350" y="604190"/>
                </a:lnTo>
                <a:lnTo>
                  <a:pt x="2569350" y="580873"/>
                </a:lnTo>
                <a:lnTo>
                  <a:pt x="2592667" y="580873"/>
                </a:lnTo>
                <a:lnTo>
                  <a:pt x="2592667" y="557555"/>
                </a:lnTo>
                <a:lnTo>
                  <a:pt x="2569350" y="557555"/>
                </a:lnTo>
                <a:lnTo>
                  <a:pt x="2569350" y="534238"/>
                </a:lnTo>
                <a:lnTo>
                  <a:pt x="2546033" y="534238"/>
                </a:lnTo>
                <a:lnTo>
                  <a:pt x="2546033" y="557555"/>
                </a:lnTo>
                <a:lnTo>
                  <a:pt x="2522716" y="557555"/>
                </a:lnTo>
                <a:lnTo>
                  <a:pt x="2522716" y="580873"/>
                </a:lnTo>
                <a:lnTo>
                  <a:pt x="2546033" y="580873"/>
                </a:lnTo>
                <a:lnTo>
                  <a:pt x="2546033" y="604190"/>
                </a:lnTo>
                <a:close/>
                <a:moveTo>
                  <a:pt x="2775433" y="670712"/>
                </a:moveTo>
                <a:lnTo>
                  <a:pt x="2751430" y="670712"/>
                </a:lnTo>
                <a:lnTo>
                  <a:pt x="2751430" y="694373"/>
                </a:lnTo>
                <a:lnTo>
                  <a:pt x="2727770" y="694373"/>
                </a:lnTo>
                <a:lnTo>
                  <a:pt x="2727770" y="718376"/>
                </a:lnTo>
                <a:lnTo>
                  <a:pt x="2751430" y="718376"/>
                </a:lnTo>
                <a:lnTo>
                  <a:pt x="2751430" y="742036"/>
                </a:lnTo>
                <a:lnTo>
                  <a:pt x="2775433" y="742036"/>
                </a:lnTo>
                <a:lnTo>
                  <a:pt x="2775433" y="718376"/>
                </a:lnTo>
                <a:lnTo>
                  <a:pt x="2799093" y="718376"/>
                </a:lnTo>
                <a:lnTo>
                  <a:pt x="2799093" y="694373"/>
                </a:lnTo>
                <a:lnTo>
                  <a:pt x="2775433" y="694373"/>
                </a:lnTo>
                <a:lnTo>
                  <a:pt x="2775433" y="670712"/>
                </a:lnTo>
                <a:close/>
                <a:moveTo>
                  <a:pt x="2481568" y="180365"/>
                </a:moveTo>
                <a:lnTo>
                  <a:pt x="2496655" y="180365"/>
                </a:lnTo>
                <a:lnTo>
                  <a:pt x="2496655" y="165278"/>
                </a:lnTo>
                <a:lnTo>
                  <a:pt x="2511743" y="165278"/>
                </a:lnTo>
                <a:lnTo>
                  <a:pt x="2511743" y="150190"/>
                </a:lnTo>
                <a:lnTo>
                  <a:pt x="2496655" y="150190"/>
                </a:lnTo>
                <a:lnTo>
                  <a:pt x="2496655" y="135103"/>
                </a:lnTo>
                <a:lnTo>
                  <a:pt x="2481568" y="135103"/>
                </a:lnTo>
                <a:lnTo>
                  <a:pt x="2481568" y="150190"/>
                </a:lnTo>
                <a:lnTo>
                  <a:pt x="2466480" y="150190"/>
                </a:lnTo>
                <a:lnTo>
                  <a:pt x="2466480" y="165278"/>
                </a:lnTo>
                <a:lnTo>
                  <a:pt x="2481568" y="165278"/>
                </a:lnTo>
                <a:lnTo>
                  <a:pt x="2481568" y="180365"/>
                </a:lnTo>
                <a:close/>
                <a:moveTo>
                  <a:pt x="2548776" y="321297"/>
                </a:moveTo>
                <a:lnTo>
                  <a:pt x="2566607" y="321297"/>
                </a:lnTo>
                <a:lnTo>
                  <a:pt x="2566607" y="303809"/>
                </a:lnTo>
                <a:lnTo>
                  <a:pt x="2584094" y="303809"/>
                </a:lnTo>
                <a:lnTo>
                  <a:pt x="2584094" y="285979"/>
                </a:lnTo>
                <a:lnTo>
                  <a:pt x="2566607" y="285979"/>
                </a:lnTo>
                <a:lnTo>
                  <a:pt x="2566607" y="268491"/>
                </a:lnTo>
                <a:lnTo>
                  <a:pt x="2548776" y="268491"/>
                </a:lnTo>
                <a:lnTo>
                  <a:pt x="2548776" y="285979"/>
                </a:lnTo>
                <a:lnTo>
                  <a:pt x="2531288" y="285979"/>
                </a:lnTo>
                <a:lnTo>
                  <a:pt x="2531288" y="303809"/>
                </a:lnTo>
                <a:lnTo>
                  <a:pt x="2548776" y="303809"/>
                </a:lnTo>
                <a:lnTo>
                  <a:pt x="2548776" y="321297"/>
                </a:lnTo>
                <a:close/>
                <a:moveTo>
                  <a:pt x="2757259" y="176594"/>
                </a:moveTo>
                <a:lnTo>
                  <a:pt x="2769604" y="176594"/>
                </a:lnTo>
                <a:lnTo>
                  <a:pt x="2769604" y="163906"/>
                </a:lnTo>
                <a:lnTo>
                  <a:pt x="2782291" y="163906"/>
                </a:lnTo>
                <a:lnTo>
                  <a:pt x="2782291" y="151562"/>
                </a:lnTo>
                <a:lnTo>
                  <a:pt x="2769604" y="151562"/>
                </a:lnTo>
                <a:lnTo>
                  <a:pt x="2769604" y="138875"/>
                </a:lnTo>
                <a:lnTo>
                  <a:pt x="2757259" y="138875"/>
                </a:lnTo>
                <a:lnTo>
                  <a:pt x="2757259" y="151562"/>
                </a:lnTo>
                <a:lnTo>
                  <a:pt x="2744572" y="151562"/>
                </a:lnTo>
                <a:lnTo>
                  <a:pt x="2744572" y="163906"/>
                </a:lnTo>
                <a:lnTo>
                  <a:pt x="2757259" y="163906"/>
                </a:lnTo>
                <a:lnTo>
                  <a:pt x="2757259" y="176594"/>
                </a:lnTo>
                <a:close/>
                <a:moveTo>
                  <a:pt x="2821724" y="600075"/>
                </a:moveTo>
                <a:lnTo>
                  <a:pt x="2842298" y="600075"/>
                </a:lnTo>
                <a:lnTo>
                  <a:pt x="2842298" y="579501"/>
                </a:lnTo>
                <a:lnTo>
                  <a:pt x="2862872" y="579501"/>
                </a:lnTo>
                <a:lnTo>
                  <a:pt x="2862872" y="558927"/>
                </a:lnTo>
                <a:lnTo>
                  <a:pt x="2842298" y="558927"/>
                </a:lnTo>
                <a:lnTo>
                  <a:pt x="2842298" y="538353"/>
                </a:lnTo>
                <a:lnTo>
                  <a:pt x="2821724" y="538353"/>
                </a:lnTo>
                <a:lnTo>
                  <a:pt x="2821724" y="558927"/>
                </a:lnTo>
                <a:lnTo>
                  <a:pt x="2801150" y="558927"/>
                </a:lnTo>
                <a:lnTo>
                  <a:pt x="2801150" y="579501"/>
                </a:lnTo>
                <a:lnTo>
                  <a:pt x="2821724" y="579501"/>
                </a:lnTo>
                <a:lnTo>
                  <a:pt x="2821724" y="600075"/>
                </a:lnTo>
                <a:close/>
                <a:moveTo>
                  <a:pt x="2980830" y="808215"/>
                </a:moveTo>
                <a:lnTo>
                  <a:pt x="2957513" y="808215"/>
                </a:lnTo>
                <a:lnTo>
                  <a:pt x="2957513" y="831875"/>
                </a:lnTo>
                <a:lnTo>
                  <a:pt x="2933852" y="831875"/>
                </a:lnTo>
                <a:lnTo>
                  <a:pt x="2933852" y="855193"/>
                </a:lnTo>
                <a:lnTo>
                  <a:pt x="2957513" y="855193"/>
                </a:lnTo>
                <a:lnTo>
                  <a:pt x="2957513" y="878853"/>
                </a:lnTo>
                <a:lnTo>
                  <a:pt x="2980830" y="878853"/>
                </a:lnTo>
                <a:lnTo>
                  <a:pt x="2980830" y="855193"/>
                </a:lnTo>
                <a:lnTo>
                  <a:pt x="3004490" y="855193"/>
                </a:lnTo>
                <a:lnTo>
                  <a:pt x="3004490" y="831875"/>
                </a:lnTo>
                <a:lnTo>
                  <a:pt x="2980830" y="831875"/>
                </a:lnTo>
                <a:lnTo>
                  <a:pt x="2980830" y="808215"/>
                </a:lnTo>
                <a:close/>
                <a:moveTo>
                  <a:pt x="2962656" y="314439"/>
                </a:moveTo>
                <a:lnTo>
                  <a:pt x="2975686" y="314439"/>
                </a:lnTo>
                <a:lnTo>
                  <a:pt x="2975686" y="301409"/>
                </a:lnTo>
                <a:lnTo>
                  <a:pt x="2988716" y="301409"/>
                </a:lnTo>
                <a:lnTo>
                  <a:pt x="2988716" y="288379"/>
                </a:lnTo>
                <a:lnTo>
                  <a:pt x="2975686" y="288379"/>
                </a:lnTo>
                <a:lnTo>
                  <a:pt x="2975686" y="275349"/>
                </a:lnTo>
                <a:lnTo>
                  <a:pt x="2962656" y="275349"/>
                </a:lnTo>
                <a:lnTo>
                  <a:pt x="2962656" y="288379"/>
                </a:lnTo>
                <a:lnTo>
                  <a:pt x="2949626" y="288379"/>
                </a:lnTo>
                <a:lnTo>
                  <a:pt x="2949626" y="301409"/>
                </a:lnTo>
                <a:lnTo>
                  <a:pt x="2962656" y="301409"/>
                </a:lnTo>
                <a:lnTo>
                  <a:pt x="2962656" y="314439"/>
                </a:lnTo>
                <a:close/>
                <a:moveTo>
                  <a:pt x="3030208" y="454685"/>
                </a:moveTo>
                <a:lnTo>
                  <a:pt x="3045295" y="454685"/>
                </a:lnTo>
                <a:lnTo>
                  <a:pt x="3045295" y="439598"/>
                </a:lnTo>
                <a:lnTo>
                  <a:pt x="3060383" y="439598"/>
                </a:lnTo>
                <a:lnTo>
                  <a:pt x="3060383" y="424510"/>
                </a:lnTo>
                <a:lnTo>
                  <a:pt x="3045295" y="424510"/>
                </a:lnTo>
                <a:lnTo>
                  <a:pt x="3045295" y="409423"/>
                </a:lnTo>
                <a:lnTo>
                  <a:pt x="3030208" y="409423"/>
                </a:lnTo>
                <a:lnTo>
                  <a:pt x="3030208" y="424510"/>
                </a:lnTo>
                <a:lnTo>
                  <a:pt x="3015120" y="424510"/>
                </a:lnTo>
                <a:lnTo>
                  <a:pt x="3015120" y="439598"/>
                </a:lnTo>
                <a:lnTo>
                  <a:pt x="3030208" y="439598"/>
                </a:lnTo>
                <a:lnTo>
                  <a:pt x="3030208" y="454685"/>
                </a:lnTo>
                <a:close/>
                <a:moveTo>
                  <a:pt x="3027807" y="736549"/>
                </a:moveTo>
                <a:lnTo>
                  <a:pt x="3047695" y="736549"/>
                </a:lnTo>
                <a:lnTo>
                  <a:pt x="3047695" y="716318"/>
                </a:lnTo>
                <a:lnTo>
                  <a:pt x="3067927" y="716318"/>
                </a:lnTo>
                <a:lnTo>
                  <a:pt x="3067927" y="696430"/>
                </a:lnTo>
                <a:lnTo>
                  <a:pt x="3047695" y="696430"/>
                </a:lnTo>
                <a:lnTo>
                  <a:pt x="3047695" y="676199"/>
                </a:lnTo>
                <a:lnTo>
                  <a:pt x="3027807" y="676199"/>
                </a:lnTo>
                <a:lnTo>
                  <a:pt x="3027807" y="696430"/>
                </a:lnTo>
                <a:lnTo>
                  <a:pt x="3007576" y="696430"/>
                </a:lnTo>
                <a:lnTo>
                  <a:pt x="3007576" y="716318"/>
                </a:lnTo>
                <a:lnTo>
                  <a:pt x="3027807" y="716318"/>
                </a:lnTo>
                <a:lnTo>
                  <a:pt x="3027807" y="736549"/>
                </a:lnTo>
                <a:close/>
                <a:moveTo>
                  <a:pt x="2889619" y="739635"/>
                </a:moveTo>
                <a:lnTo>
                  <a:pt x="2911564" y="739635"/>
                </a:lnTo>
                <a:lnTo>
                  <a:pt x="2911564" y="717347"/>
                </a:lnTo>
                <a:lnTo>
                  <a:pt x="2933852" y="717347"/>
                </a:lnTo>
                <a:lnTo>
                  <a:pt x="2933852" y="695401"/>
                </a:lnTo>
                <a:lnTo>
                  <a:pt x="2911564" y="695401"/>
                </a:lnTo>
                <a:lnTo>
                  <a:pt x="2911564" y="673113"/>
                </a:lnTo>
                <a:lnTo>
                  <a:pt x="2889619" y="673113"/>
                </a:lnTo>
                <a:lnTo>
                  <a:pt x="2889619" y="695401"/>
                </a:lnTo>
                <a:lnTo>
                  <a:pt x="2867330" y="695401"/>
                </a:lnTo>
                <a:lnTo>
                  <a:pt x="2867330" y="717347"/>
                </a:lnTo>
                <a:lnTo>
                  <a:pt x="2889619" y="717347"/>
                </a:lnTo>
                <a:lnTo>
                  <a:pt x="2889619" y="739635"/>
                </a:lnTo>
                <a:close/>
                <a:moveTo>
                  <a:pt x="2824468" y="317183"/>
                </a:moveTo>
                <a:lnTo>
                  <a:pt x="2839555" y="317183"/>
                </a:lnTo>
                <a:lnTo>
                  <a:pt x="2839555" y="302438"/>
                </a:lnTo>
                <a:lnTo>
                  <a:pt x="2854300" y="302438"/>
                </a:lnTo>
                <a:lnTo>
                  <a:pt x="2854300" y="287350"/>
                </a:lnTo>
                <a:lnTo>
                  <a:pt x="2839555" y="287350"/>
                </a:lnTo>
                <a:lnTo>
                  <a:pt x="2839555" y="272606"/>
                </a:lnTo>
                <a:lnTo>
                  <a:pt x="2824468" y="272606"/>
                </a:lnTo>
                <a:lnTo>
                  <a:pt x="2824468" y="287350"/>
                </a:lnTo>
                <a:lnTo>
                  <a:pt x="2809723" y="287350"/>
                </a:lnTo>
                <a:lnTo>
                  <a:pt x="2809723" y="302438"/>
                </a:lnTo>
                <a:lnTo>
                  <a:pt x="2824468" y="302438"/>
                </a:lnTo>
                <a:lnTo>
                  <a:pt x="2824468" y="317183"/>
                </a:lnTo>
                <a:close/>
                <a:moveTo>
                  <a:pt x="2892019" y="457429"/>
                </a:moveTo>
                <a:lnTo>
                  <a:pt x="2909164" y="457429"/>
                </a:lnTo>
                <a:lnTo>
                  <a:pt x="2909164" y="440627"/>
                </a:lnTo>
                <a:lnTo>
                  <a:pt x="2925966" y="440627"/>
                </a:lnTo>
                <a:lnTo>
                  <a:pt x="2925966" y="423482"/>
                </a:lnTo>
                <a:lnTo>
                  <a:pt x="2909164" y="423482"/>
                </a:lnTo>
                <a:lnTo>
                  <a:pt x="2909164" y="406679"/>
                </a:lnTo>
                <a:lnTo>
                  <a:pt x="2892019" y="406679"/>
                </a:lnTo>
                <a:lnTo>
                  <a:pt x="2892019" y="423482"/>
                </a:lnTo>
                <a:lnTo>
                  <a:pt x="2875217" y="423482"/>
                </a:lnTo>
                <a:lnTo>
                  <a:pt x="2875217" y="440627"/>
                </a:lnTo>
                <a:lnTo>
                  <a:pt x="2892019" y="440627"/>
                </a:lnTo>
                <a:lnTo>
                  <a:pt x="2892019" y="457429"/>
                </a:lnTo>
                <a:close/>
                <a:moveTo>
                  <a:pt x="2959913" y="597332"/>
                </a:moveTo>
                <a:lnTo>
                  <a:pt x="2978429" y="597332"/>
                </a:lnTo>
                <a:lnTo>
                  <a:pt x="2978429" y="578472"/>
                </a:lnTo>
                <a:lnTo>
                  <a:pt x="2997289" y="578472"/>
                </a:lnTo>
                <a:lnTo>
                  <a:pt x="2997289" y="559956"/>
                </a:lnTo>
                <a:lnTo>
                  <a:pt x="2978429" y="559956"/>
                </a:lnTo>
                <a:lnTo>
                  <a:pt x="2978429" y="541096"/>
                </a:lnTo>
                <a:lnTo>
                  <a:pt x="2959913" y="541096"/>
                </a:lnTo>
                <a:lnTo>
                  <a:pt x="2959913" y="559956"/>
                </a:lnTo>
                <a:lnTo>
                  <a:pt x="2941054" y="559956"/>
                </a:lnTo>
                <a:lnTo>
                  <a:pt x="2941054" y="578472"/>
                </a:lnTo>
                <a:lnTo>
                  <a:pt x="2959913" y="578472"/>
                </a:lnTo>
                <a:lnTo>
                  <a:pt x="2959913" y="597332"/>
                </a:lnTo>
                <a:close/>
                <a:moveTo>
                  <a:pt x="2230907" y="2126323"/>
                </a:moveTo>
                <a:lnTo>
                  <a:pt x="2230907" y="2094090"/>
                </a:lnTo>
                <a:lnTo>
                  <a:pt x="2263140" y="2094090"/>
                </a:lnTo>
                <a:lnTo>
                  <a:pt x="2263140" y="2061858"/>
                </a:lnTo>
                <a:lnTo>
                  <a:pt x="2230907" y="2061858"/>
                </a:lnTo>
                <a:lnTo>
                  <a:pt x="2230907" y="2029625"/>
                </a:lnTo>
                <a:lnTo>
                  <a:pt x="2198675" y="2029625"/>
                </a:lnTo>
                <a:lnTo>
                  <a:pt x="2198675" y="2061858"/>
                </a:lnTo>
                <a:lnTo>
                  <a:pt x="2166442" y="2061858"/>
                </a:lnTo>
                <a:lnTo>
                  <a:pt x="2166442" y="2094090"/>
                </a:lnTo>
                <a:lnTo>
                  <a:pt x="2198675" y="2094090"/>
                </a:lnTo>
                <a:lnTo>
                  <a:pt x="2198675" y="2126323"/>
                </a:lnTo>
                <a:lnTo>
                  <a:pt x="2230907" y="2126323"/>
                </a:lnTo>
                <a:close/>
                <a:moveTo>
                  <a:pt x="1476527" y="1989163"/>
                </a:moveTo>
                <a:lnTo>
                  <a:pt x="1476527" y="1956930"/>
                </a:lnTo>
                <a:lnTo>
                  <a:pt x="1508760" y="1956930"/>
                </a:lnTo>
                <a:lnTo>
                  <a:pt x="1508760" y="1924698"/>
                </a:lnTo>
                <a:lnTo>
                  <a:pt x="1476527" y="1924698"/>
                </a:lnTo>
                <a:lnTo>
                  <a:pt x="1476527" y="1892465"/>
                </a:lnTo>
                <a:lnTo>
                  <a:pt x="1444295" y="1892465"/>
                </a:lnTo>
                <a:lnTo>
                  <a:pt x="1444295" y="1924698"/>
                </a:lnTo>
                <a:lnTo>
                  <a:pt x="1412062" y="1924698"/>
                </a:lnTo>
                <a:lnTo>
                  <a:pt x="1412062" y="1956930"/>
                </a:lnTo>
                <a:lnTo>
                  <a:pt x="1444295" y="1956930"/>
                </a:lnTo>
                <a:lnTo>
                  <a:pt x="1444295" y="1989163"/>
                </a:lnTo>
                <a:lnTo>
                  <a:pt x="1476527" y="1989163"/>
                </a:lnTo>
                <a:close/>
                <a:moveTo>
                  <a:pt x="1545107" y="2126323"/>
                </a:moveTo>
                <a:lnTo>
                  <a:pt x="1545107" y="2094090"/>
                </a:lnTo>
                <a:lnTo>
                  <a:pt x="1577340" y="2094090"/>
                </a:lnTo>
                <a:lnTo>
                  <a:pt x="1577340" y="2061858"/>
                </a:lnTo>
                <a:lnTo>
                  <a:pt x="1545107" y="2061858"/>
                </a:lnTo>
                <a:lnTo>
                  <a:pt x="1545107" y="2029625"/>
                </a:lnTo>
                <a:lnTo>
                  <a:pt x="1512875" y="2029625"/>
                </a:lnTo>
                <a:lnTo>
                  <a:pt x="1512875" y="2061858"/>
                </a:lnTo>
                <a:lnTo>
                  <a:pt x="1480642" y="2061858"/>
                </a:lnTo>
                <a:lnTo>
                  <a:pt x="1480642" y="2094090"/>
                </a:lnTo>
                <a:lnTo>
                  <a:pt x="1512875" y="2094090"/>
                </a:lnTo>
                <a:lnTo>
                  <a:pt x="1512875" y="2126323"/>
                </a:lnTo>
                <a:lnTo>
                  <a:pt x="1545107" y="2126323"/>
                </a:lnTo>
                <a:close/>
                <a:moveTo>
                  <a:pt x="1613687" y="2263483"/>
                </a:moveTo>
                <a:lnTo>
                  <a:pt x="1613687" y="2231250"/>
                </a:lnTo>
                <a:lnTo>
                  <a:pt x="1645920" y="2231250"/>
                </a:lnTo>
                <a:lnTo>
                  <a:pt x="1645920" y="2199018"/>
                </a:lnTo>
                <a:lnTo>
                  <a:pt x="1613687" y="2199018"/>
                </a:lnTo>
                <a:lnTo>
                  <a:pt x="1613687" y="2166785"/>
                </a:lnTo>
                <a:lnTo>
                  <a:pt x="1581455" y="2166785"/>
                </a:lnTo>
                <a:lnTo>
                  <a:pt x="1581455" y="2199018"/>
                </a:lnTo>
                <a:lnTo>
                  <a:pt x="1549222" y="2199018"/>
                </a:lnTo>
                <a:lnTo>
                  <a:pt x="1549222" y="2231250"/>
                </a:lnTo>
                <a:lnTo>
                  <a:pt x="1581455" y="2231250"/>
                </a:lnTo>
                <a:lnTo>
                  <a:pt x="1581455" y="2263483"/>
                </a:lnTo>
                <a:lnTo>
                  <a:pt x="1613687" y="2263483"/>
                </a:lnTo>
                <a:close/>
                <a:moveTo>
                  <a:pt x="1819427" y="2126323"/>
                </a:moveTo>
                <a:lnTo>
                  <a:pt x="1819427" y="2094090"/>
                </a:lnTo>
                <a:lnTo>
                  <a:pt x="1851660" y="2094090"/>
                </a:lnTo>
                <a:lnTo>
                  <a:pt x="1851660" y="2061858"/>
                </a:lnTo>
                <a:lnTo>
                  <a:pt x="1819427" y="2061858"/>
                </a:lnTo>
                <a:lnTo>
                  <a:pt x="1819427" y="2029625"/>
                </a:lnTo>
                <a:lnTo>
                  <a:pt x="1787195" y="2029625"/>
                </a:lnTo>
                <a:lnTo>
                  <a:pt x="1787195" y="2061858"/>
                </a:lnTo>
                <a:lnTo>
                  <a:pt x="1754962" y="2061858"/>
                </a:lnTo>
                <a:lnTo>
                  <a:pt x="1754962" y="2094090"/>
                </a:lnTo>
                <a:lnTo>
                  <a:pt x="1787195" y="2094090"/>
                </a:lnTo>
                <a:lnTo>
                  <a:pt x="1787195" y="2126323"/>
                </a:lnTo>
                <a:lnTo>
                  <a:pt x="1819427" y="2126323"/>
                </a:lnTo>
                <a:close/>
                <a:moveTo>
                  <a:pt x="1682267" y="2126323"/>
                </a:moveTo>
                <a:lnTo>
                  <a:pt x="1682267" y="2094090"/>
                </a:lnTo>
                <a:lnTo>
                  <a:pt x="1714500" y="2094090"/>
                </a:lnTo>
                <a:lnTo>
                  <a:pt x="1714500" y="2061858"/>
                </a:lnTo>
                <a:lnTo>
                  <a:pt x="1682267" y="2061858"/>
                </a:lnTo>
                <a:lnTo>
                  <a:pt x="1682267" y="2029625"/>
                </a:lnTo>
                <a:lnTo>
                  <a:pt x="1650035" y="2029625"/>
                </a:lnTo>
                <a:lnTo>
                  <a:pt x="1650035" y="2061858"/>
                </a:lnTo>
                <a:lnTo>
                  <a:pt x="1617802" y="2061858"/>
                </a:lnTo>
                <a:lnTo>
                  <a:pt x="1617802" y="2094090"/>
                </a:lnTo>
                <a:lnTo>
                  <a:pt x="1650035" y="2094090"/>
                </a:lnTo>
                <a:lnTo>
                  <a:pt x="1650035" y="2126323"/>
                </a:lnTo>
                <a:lnTo>
                  <a:pt x="1682267" y="2126323"/>
                </a:lnTo>
                <a:close/>
                <a:moveTo>
                  <a:pt x="1750847" y="2263483"/>
                </a:moveTo>
                <a:lnTo>
                  <a:pt x="1750847" y="2231250"/>
                </a:lnTo>
                <a:lnTo>
                  <a:pt x="1783080" y="2231250"/>
                </a:lnTo>
                <a:lnTo>
                  <a:pt x="1783080" y="2199018"/>
                </a:lnTo>
                <a:lnTo>
                  <a:pt x="1750847" y="2199018"/>
                </a:lnTo>
                <a:lnTo>
                  <a:pt x="1750847" y="2166785"/>
                </a:lnTo>
                <a:lnTo>
                  <a:pt x="1718615" y="2166785"/>
                </a:lnTo>
                <a:lnTo>
                  <a:pt x="1718615" y="2199018"/>
                </a:lnTo>
                <a:lnTo>
                  <a:pt x="1686382" y="2199018"/>
                </a:lnTo>
                <a:lnTo>
                  <a:pt x="1686382" y="2231250"/>
                </a:lnTo>
                <a:lnTo>
                  <a:pt x="1718615" y="2231250"/>
                </a:lnTo>
                <a:lnTo>
                  <a:pt x="1718615" y="2263483"/>
                </a:lnTo>
                <a:lnTo>
                  <a:pt x="1750847" y="2263483"/>
                </a:lnTo>
                <a:close/>
                <a:moveTo>
                  <a:pt x="1407947" y="2126323"/>
                </a:moveTo>
                <a:lnTo>
                  <a:pt x="1407947" y="2094090"/>
                </a:lnTo>
                <a:lnTo>
                  <a:pt x="1440180" y="2094090"/>
                </a:lnTo>
                <a:lnTo>
                  <a:pt x="1440180" y="2061858"/>
                </a:lnTo>
                <a:lnTo>
                  <a:pt x="1407947" y="2061858"/>
                </a:lnTo>
                <a:lnTo>
                  <a:pt x="1407947" y="2029625"/>
                </a:lnTo>
                <a:lnTo>
                  <a:pt x="1375715" y="2029625"/>
                </a:lnTo>
                <a:lnTo>
                  <a:pt x="1375715" y="2061858"/>
                </a:lnTo>
                <a:lnTo>
                  <a:pt x="1343482" y="2061858"/>
                </a:lnTo>
                <a:lnTo>
                  <a:pt x="1343482" y="2094090"/>
                </a:lnTo>
                <a:lnTo>
                  <a:pt x="1375715" y="2094090"/>
                </a:lnTo>
                <a:lnTo>
                  <a:pt x="1375715" y="2126323"/>
                </a:lnTo>
                <a:lnTo>
                  <a:pt x="1407947" y="2126323"/>
                </a:lnTo>
                <a:close/>
                <a:moveTo>
                  <a:pt x="1202207" y="1989163"/>
                </a:moveTo>
                <a:lnTo>
                  <a:pt x="1202207" y="1956930"/>
                </a:lnTo>
                <a:lnTo>
                  <a:pt x="1234440" y="1956930"/>
                </a:lnTo>
                <a:lnTo>
                  <a:pt x="1234440" y="1924698"/>
                </a:lnTo>
                <a:lnTo>
                  <a:pt x="1202207" y="1924698"/>
                </a:lnTo>
                <a:lnTo>
                  <a:pt x="1202207" y="1892465"/>
                </a:lnTo>
                <a:lnTo>
                  <a:pt x="1169975" y="1892465"/>
                </a:lnTo>
                <a:lnTo>
                  <a:pt x="1169975" y="1924698"/>
                </a:lnTo>
                <a:lnTo>
                  <a:pt x="1137742" y="1924698"/>
                </a:lnTo>
                <a:lnTo>
                  <a:pt x="1137742" y="1956930"/>
                </a:lnTo>
                <a:lnTo>
                  <a:pt x="1169975" y="1956930"/>
                </a:lnTo>
                <a:lnTo>
                  <a:pt x="1169975" y="1989163"/>
                </a:lnTo>
                <a:lnTo>
                  <a:pt x="1202207" y="1989163"/>
                </a:lnTo>
                <a:close/>
                <a:moveTo>
                  <a:pt x="1270787" y="2126323"/>
                </a:moveTo>
                <a:lnTo>
                  <a:pt x="1270787" y="2094090"/>
                </a:lnTo>
                <a:lnTo>
                  <a:pt x="1303020" y="2094090"/>
                </a:lnTo>
                <a:lnTo>
                  <a:pt x="1303020" y="2061858"/>
                </a:lnTo>
                <a:lnTo>
                  <a:pt x="1270787" y="2061858"/>
                </a:lnTo>
                <a:lnTo>
                  <a:pt x="1270787" y="2029625"/>
                </a:lnTo>
                <a:lnTo>
                  <a:pt x="1238555" y="2029625"/>
                </a:lnTo>
                <a:lnTo>
                  <a:pt x="1238555" y="2061858"/>
                </a:lnTo>
                <a:lnTo>
                  <a:pt x="1206322" y="2061858"/>
                </a:lnTo>
                <a:lnTo>
                  <a:pt x="1206322" y="2094090"/>
                </a:lnTo>
                <a:lnTo>
                  <a:pt x="1238555" y="2094090"/>
                </a:lnTo>
                <a:lnTo>
                  <a:pt x="1238555" y="2126323"/>
                </a:lnTo>
                <a:lnTo>
                  <a:pt x="1270787" y="2126323"/>
                </a:lnTo>
                <a:close/>
                <a:moveTo>
                  <a:pt x="1339367" y="1989163"/>
                </a:moveTo>
                <a:lnTo>
                  <a:pt x="1339367" y="1956930"/>
                </a:lnTo>
                <a:lnTo>
                  <a:pt x="1371600" y="1956930"/>
                </a:lnTo>
                <a:lnTo>
                  <a:pt x="1371600" y="1924698"/>
                </a:lnTo>
                <a:lnTo>
                  <a:pt x="1339367" y="1924698"/>
                </a:lnTo>
                <a:lnTo>
                  <a:pt x="1339367" y="1892465"/>
                </a:lnTo>
                <a:lnTo>
                  <a:pt x="1307135" y="1892465"/>
                </a:lnTo>
                <a:lnTo>
                  <a:pt x="1307135" y="1924698"/>
                </a:lnTo>
                <a:lnTo>
                  <a:pt x="1274902" y="1924698"/>
                </a:lnTo>
                <a:lnTo>
                  <a:pt x="1274902" y="1956930"/>
                </a:lnTo>
                <a:lnTo>
                  <a:pt x="1307135" y="1956930"/>
                </a:lnTo>
                <a:lnTo>
                  <a:pt x="1307135" y="1989163"/>
                </a:lnTo>
                <a:lnTo>
                  <a:pt x="1339367" y="1989163"/>
                </a:lnTo>
                <a:close/>
                <a:moveTo>
                  <a:pt x="2299487" y="2263483"/>
                </a:moveTo>
                <a:lnTo>
                  <a:pt x="2299487" y="2231250"/>
                </a:lnTo>
                <a:lnTo>
                  <a:pt x="2331720" y="2231250"/>
                </a:lnTo>
                <a:lnTo>
                  <a:pt x="2331720" y="2199018"/>
                </a:lnTo>
                <a:lnTo>
                  <a:pt x="2299487" y="2199018"/>
                </a:lnTo>
                <a:lnTo>
                  <a:pt x="2299487" y="2166785"/>
                </a:lnTo>
                <a:lnTo>
                  <a:pt x="2267255" y="2166785"/>
                </a:lnTo>
                <a:lnTo>
                  <a:pt x="2267255" y="2199018"/>
                </a:lnTo>
                <a:lnTo>
                  <a:pt x="2235022" y="2199018"/>
                </a:lnTo>
                <a:lnTo>
                  <a:pt x="2235022" y="2231250"/>
                </a:lnTo>
                <a:lnTo>
                  <a:pt x="2267255" y="2231250"/>
                </a:lnTo>
                <a:lnTo>
                  <a:pt x="2267255" y="2263483"/>
                </a:lnTo>
                <a:lnTo>
                  <a:pt x="2299487" y="2263483"/>
                </a:lnTo>
                <a:close/>
                <a:moveTo>
                  <a:pt x="2368067" y="2126323"/>
                </a:moveTo>
                <a:lnTo>
                  <a:pt x="2368067" y="2094090"/>
                </a:lnTo>
                <a:lnTo>
                  <a:pt x="2400300" y="2094090"/>
                </a:lnTo>
                <a:lnTo>
                  <a:pt x="2400300" y="2061858"/>
                </a:lnTo>
                <a:lnTo>
                  <a:pt x="2368067" y="2061858"/>
                </a:lnTo>
                <a:lnTo>
                  <a:pt x="2368067" y="2029625"/>
                </a:lnTo>
                <a:lnTo>
                  <a:pt x="2335835" y="2029625"/>
                </a:lnTo>
                <a:lnTo>
                  <a:pt x="2335835" y="2061858"/>
                </a:lnTo>
                <a:lnTo>
                  <a:pt x="2303602" y="2061858"/>
                </a:lnTo>
                <a:lnTo>
                  <a:pt x="2303602" y="2094090"/>
                </a:lnTo>
                <a:lnTo>
                  <a:pt x="2335835" y="2094090"/>
                </a:lnTo>
                <a:lnTo>
                  <a:pt x="2335835" y="2126323"/>
                </a:lnTo>
                <a:lnTo>
                  <a:pt x="2368067" y="2126323"/>
                </a:lnTo>
                <a:close/>
                <a:moveTo>
                  <a:pt x="1888007" y="2263483"/>
                </a:moveTo>
                <a:lnTo>
                  <a:pt x="1888007" y="2231250"/>
                </a:lnTo>
                <a:lnTo>
                  <a:pt x="1920240" y="2231250"/>
                </a:lnTo>
                <a:lnTo>
                  <a:pt x="1920240" y="2199018"/>
                </a:lnTo>
                <a:lnTo>
                  <a:pt x="1888007" y="2199018"/>
                </a:lnTo>
                <a:lnTo>
                  <a:pt x="1888007" y="2166785"/>
                </a:lnTo>
                <a:lnTo>
                  <a:pt x="1855775" y="2166785"/>
                </a:lnTo>
                <a:lnTo>
                  <a:pt x="1855775" y="2199018"/>
                </a:lnTo>
                <a:lnTo>
                  <a:pt x="1823542" y="2199018"/>
                </a:lnTo>
                <a:lnTo>
                  <a:pt x="1823542" y="2231250"/>
                </a:lnTo>
                <a:lnTo>
                  <a:pt x="1855775" y="2231250"/>
                </a:lnTo>
                <a:lnTo>
                  <a:pt x="1855775" y="2263483"/>
                </a:lnTo>
                <a:lnTo>
                  <a:pt x="1888007" y="2263483"/>
                </a:lnTo>
                <a:close/>
                <a:moveTo>
                  <a:pt x="2436647" y="2263483"/>
                </a:moveTo>
                <a:lnTo>
                  <a:pt x="2436647" y="2231250"/>
                </a:lnTo>
                <a:lnTo>
                  <a:pt x="2468880" y="2231250"/>
                </a:lnTo>
                <a:lnTo>
                  <a:pt x="2468880" y="2199018"/>
                </a:lnTo>
                <a:lnTo>
                  <a:pt x="2436647" y="2199018"/>
                </a:lnTo>
                <a:lnTo>
                  <a:pt x="2436647" y="2166785"/>
                </a:lnTo>
                <a:lnTo>
                  <a:pt x="2404415" y="2166785"/>
                </a:lnTo>
                <a:lnTo>
                  <a:pt x="2404415" y="2199018"/>
                </a:lnTo>
                <a:lnTo>
                  <a:pt x="2372182" y="2199018"/>
                </a:lnTo>
                <a:lnTo>
                  <a:pt x="2372182" y="2231250"/>
                </a:lnTo>
                <a:lnTo>
                  <a:pt x="2404415" y="2231250"/>
                </a:lnTo>
                <a:lnTo>
                  <a:pt x="2404415" y="2263483"/>
                </a:lnTo>
                <a:lnTo>
                  <a:pt x="2436647" y="2263483"/>
                </a:lnTo>
                <a:close/>
                <a:moveTo>
                  <a:pt x="2478481" y="463944"/>
                </a:moveTo>
                <a:lnTo>
                  <a:pt x="2499741" y="463944"/>
                </a:lnTo>
                <a:lnTo>
                  <a:pt x="2499741" y="442684"/>
                </a:lnTo>
                <a:lnTo>
                  <a:pt x="2521001" y="442684"/>
                </a:lnTo>
                <a:lnTo>
                  <a:pt x="2521001" y="421424"/>
                </a:lnTo>
                <a:lnTo>
                  <a:pt x="2499741" y="421424"/>
                </a:lnTo>
                <a:lnTo>
                  <a:pt x="2499741" y="400164"/>
                </a:lnTo>
                <a:lnTo>
                  <a:pt x="2478481" y="400164"/>
                </a:lnTo>
                <a:lnTo>
                  <a:pt x="2478481" y="421424"/>
                </a:lnTo>
                <a:lnTo>
                  <a:pt x="2457221" y="421424"/>
                </a:lnTo>
                <a:lnTo>
                  <a:pt x="2457221" y="442684"/>
                </a:lnTo>
                <a:lnTo>
                  <a:pt x="2478481" y="442684"/>
                </a:lnTo>
                <a:lnTo>
                  <a:pt x="2478481" y="463944"/>
                </a:lnTo>
                <a:close/>
                <a:moveTo>
                  <a:pt x="1238555" y="1755305"/>
                </a:moveTo>
                <a:lnTo>
                  <a:pt x="1238555" y="1787538"/>
                </a:lnTo>
                <a:lnTo>
                  <a:pt x="1206322" y="1787538"/>
                </a:lnTo>
                <a:lnTo>
                  <a:pt x="1206322" y="1819770"/>
                </a:lnTo>
                <a:lnTo>
                  <a:pt x="1238555" y="1819770"/>
                </a:lnTo>
                <a:lnTo>
                  <a:pt x="1238555" y="1852003"/>
                </a:lnTo>
                <a:lnTo>
                  <a:pt x="1270787" y="1852003"/>
                </a:lnTo>
                <a:lnTo>
                  <a:pt x="1270787" y="1819770"/>
                </a:lnTo>
                <a:lnTo>
                  <a:pt x="1303020" y="1819770"/>
                </a:lnTo>
                <a:lnTo>
                  <a:pt x="1303020" y="1787538"/>
                </a:lnTo>
                <a:lnTo>
                  <a:pt x="1270787" y="1787538"/>
                </a:lnTo>
                <a:lnTo>
                  <a:pt x="1270787" y="1755305"/>
                </a:lnTo>
                <a:lnTo>
                  <a:pt x="1238555" y="1755305"/>
                </a:lnTo>
                <a:close/>
                <a:moveTo>
                  <a:pt x="2025167" y="2263483"/>
                </a:moveTo>
                <a:lnTo>
                  <a:pt x="2025167" y="2231250"/>
                </a:lnTo>
                <a:lnTo>
                  <a:pt x="2057400" y="2231250"/>
                </a:lnTo>
                <a:lnTo>
                  <a:pt x="2057400" y="2199018"/>
                </a:lnTo>
                <a:lnTo>
                  <a:pt x="2025167" y="2199018"/>
                </a:lnTo>
                <a:lnTo>
                  <a:pt x="2025167" y="2166785"/>
                </a:lnTo>
                <a:lnTo>
                  <a:pt x="1992935" y="2166785"/>
                </a:lnTo>
                <a:lnTo>
                  <a:pt x="1992935" y="2199018"/>
                </a:lnTo>
                <a:lnTo>
                  <a:pt x="1960702" y="2199018"/>
                </a:lnTo>
                <a:lnTo>
                  <a:pt x="1960702" y="2231250"/>
                </a:lnTo>
                <a:lnTo>
                  <a:pt x="1992935" y="2231250"/>
                </a:lnTo>
                <a:lnTo>
                  <a:pt x="1992935" y="2263483"/>
                </a:lnTo>
                <a:lnTo>
                  <a:pt x="2025167" y="2263483"/>
                </a:lnTo>
                <a:close/>
                <a:moveTo>
                  <a:pt x="1956587" y="2126323"/>
                </a:moveTo>
                <a:lnTo>
                  <a:pt x="1956587" y="2094090"/>
                </a:lnTo>
                <a:lnTo>
                  <a:pt x="1988820" y="2094090"/>
                </a:lnTo>
                <a:lnTo>
                  <a:pt x="1988820" y="2061858"/>
                </a:lnTo>
                <a:lnTo>
                  <a:pt x="1956587" y="2061858"/>
                </a:lnTo>
                <a:lnTo>
                  <a:pt x="1956587" y="2029625"/>
                </a:lnTo>
                <a:lnTo>
                  <a:pt x="1924355" y="2029625"/>
                </a:lnTo>
                <a:lnTo>
                  <a:pt x="1924355" y="2061858"/>
                </a:lnTo>
                <a:lnTo>
                  <a:pt x="1892122" y="2061858"/>
                </a:lnTo>
                <a:lnTo>
                  <a:pt x="1892122" y="2094090"/>
                </a:lnTo>
                <a:lnTo>
                  <a:pt x="1924355" y="2094090"/>
                </a:lnTo>
                <a:lnTo>
                  <a:pt x="1924355" y="2126323"/>
                </a:lnTo>
                <a:lnTo>
                  <a:pt x="1956587" y="2126323"/>
                </a:lnTo>
                <a:close/>
                <a:moveTo>
                  <a:pt x="2093747" y="2126323"/>
                </a:moveTo>
                <a:lnTo>
                  <a:pt x="2093747" y="2094090"/>
                </a:lnTo>
                <a:lnTo>
                  <a:pt x="2125980" y="2094090"/>
                </a:lnTo>
                <a:lnTo>
                  <a:pt x="2125980" y="2061858"/>
                </a:lnTo>
                <a:lnTo>
                  <a:pt x="2093747" y="2061858"/>
                </a:lnTo>
                <a:lnTo>
                  <a:pt x="2093747" y="2029625"/>
                </a:lnTo>
                <a:lnTo>
                  <a:pt x="2061515" y="2029625"/>
                </a:lnTo>
                <a:lnTo>
                  <a:pt x="2061515" y="2061858"/>
                </a:lnTo>
                <a:lnTo>
                  <a:pt x="2029282" y="2061858"/>
                </a:lnTo>
                <a:lnTo>
                  <a:pt x="2029282" y="2094090"/>
                </a:lnTo>
                <a:lnTo>
                  <a:pt x="2061515" y="2094090"/>
                </a:lnTo>
                <a:lnTo>
                  <a:pt x="2061515" y="2126323"/>
                </a:lnTo>
                <a:lnTo>
                  <a:pt x="2093747" y="2126323"/>
                </a:lnTo>
                <a:close/>
                <a:moveTo>
                  <a:pt x="2162327" y="2263483"/>
                </a:moveTo>
                <a:lnTo>
                  <a:pt x="2162327" y="2231250"/>
                </a:lnTo>
                <a:lnTo>
                  <a:pt x="2194560" y="2231250"/>
                </a:lnTo>
                <a:lnTo>
                  <a:pt x="2194560" y="2199018"/>
                </a:lnTo>
                <a:lnTo>
                  <a:pt x="2162327" y="2199018"/>
                </a:lnTo>
                <a:lnTo>
                  <a:pt x="2162327" y="2166785"/>
                </a:lnTo>
                <a:lnTo>
                  <a:pt x="2130095" y="2166785"/>
                </a:lnTo>
                <a:lnTo>
                  <a:pt x="2130095" y="2199018"/>
                </a:lnTo>
                <a:lnTo>
                  <a:pt x="2097862" y="2199018"/>
                </a:lnTo>
                <a:lnTo>
                  <a:pt x="2097862" y="2231250"/>
                </a:lnTo>
                <a:lnTo>
                  <a:pt x="2130095" y="2231250"/>
                </a:lnTo>
                <a:lnTo>
                  <a:pt x="2130095" y="2263483"/>
                </a:lnTo>
                <a:lnTo>
                  <a:pt x="2162327" y="2263483"/>
                </a:lnTo>
                <a:close/>
                <a:moveTo>
                  <a:pt x="1581455" y="1618145"/>
                </a:moveTo>
                <a:lnTo>
                  <a:pt x="1581455" y="1650378"/>
                </a:lnTo>
                <a:lnTo>
                  <a:pt x="1549222" y="1650378"/>
                </a:lnTo>
                <a:lnTo>
                  <a:pt x="1549222" y="1682610"/>
                </a:lnTo>
                <a:lnTo>
                  <a:pt x="1581455" y="1682610"/>
                </a:lnTo>
                <a:lnTo>
                  <a:pt x="1581455" y="1714843"/>
                </a:lnTo>
                <a:lnTo>
                  <a:pt x="1613687" y="1714843"/>
                </a:lnTo>
                <a:lnTo>
                  <a:pt x="1613687" y="1682610"/>
                </a:lnTo>
                <a:lnTo>
                  <a:pt x="1645920" y="1682610"/>
                </a:lnTo>
                <a:lnTo>
                  <a:pt x="1645920" y="1650378"/>
                </a:lnTo>
                <a:lnTo>
                  <a:pt x="1613687" y="1650378"/>
                </a:lnTo>
                <a:lnTo>
                  <a:pt x="1613687" y="1618145"/>
                </a:lnTo>
                <a:lnTo>
                  <a:pt x="1581455" y="1618145"/>
                </a:lnTo>
                <a:close/>
                <a:moveTo>
                  <a:pt x="2198675" y="1755305"/>
                </a:moveTo>
                <a:lnTo>
                  <a:pt x="2198675" y="1787538"/>
                </a:lnTo>
                <a:lnTo>
                  <a:pt x="2166442" y="1787538"/>
                </a:lnTo>
                <a:lnTo>
                  <a:pt x="2166442" y="1819770"/>
                </a:lnTo>
                <a:lnTo>
                  <a:pt x="2198675" y="1819770"/>
                </a:lnTo>
                <a:lnTo>
                  <a:pt x="2198675" y="1852003"/>
                </a:lnTo>
                <a:lnTo>
                  <a:pt x="2230907" y="1852003"/>
                </a:lnTo>
                <a:lnTo>
                  <a:pt x="2230907" y="1819770"/>
                </a:lnTo>
                <a:lnTo>
                  <a:pt x="2263140" y="1819770"/>
                </a:lnTo>
                <a:lnTo>
                  <a:pt x="2263140" y="1787538"/>
                </a:lnTo>
                <a:lnTo>
                  <a:pt x="2230907" y="1787538"/>
                </a:lnTo>
                <a:lnTo>
                  <a:pt x="2230907" y="1755305"/>
                </a:lnTo>
                <a:lnTo>
                  <a:pt x="2198675" y="1755305"/>
                </a:lnTo>
                <a:close/>
                <a:moveTo>
                  <a:pt x="2267255" y="1618145"/>
                </a:moveTo>
                <a:lnTo>
                  <a:pt x="2267255" y="1650378"/>
                </a:lnTo>
                <a:lnTo>
                  <a:pt x="2235022" y="1650378"/>
                </a:lnTo>
                <a:lnTo>
                  <a:pt x="2235022" y="1682610"/>
                </a:lnTo>
                <a:lnTo>
                  <a:pt x="2267255" y="1682610"/>
                </a:lnTo>
                <a:lnTo>
                  <a:pt x="2267255" y="1714843"/>
                </a:lnTo>
                <a:lnTo>
                  <a:pt x="2299487" y="1714843"/>
                </a:lnTo>
                <a:lnTo>
                  <a:pt x="2299487" y="1682610"/>
                </a:lnTo>
                <a:lnTo>
                  <a:pt x="2331720" y="1682610"/>
                </a:lnTo>
                <a:lnTo>
                  <a:pt x="2331720" y="1650378"/>
                </a:lnTo>
                <a:lnTo>
                  <a:pt x="2299487" y="1650378"/>
                </a:lnTo>
                <a:lnTo>
                  <a:pt x="2299487" y="1618145"/>
                </a:lnTo>
                <a:lnTo>
                  <a:pt x="2267255" y="1618145"/>
                </a:lnTo>
                <a:close/>
                <a:moveTo>
                  <a:pt x="2061515" y="1755305"/>
                </a:moveTo>
                <a:lnTo>
                  <a:pt x="2061515" y="1787538"/>
                </a:lnTo>
                <a:lnTo>
                  <a:pt x="2029282" y="1787538"/>
                </a:lnTo>
                <a:lnTo>
                  <a:pt x="2029282" y="1819770"/>
                </a:lnTo>
                <a:lnTo>
                  <a:pt x="2061515" y="1819770"/>
                </a:lnTo>
                <a:lnTo>
                  <a:pt x="2061515" y="1852003"/>
                </a:lnTo>
                <a:lnTo>
                  <a:pt x="2093747" y="1852003"/>
                </a:lnTo>
                <a:lnTo>
                  <a:pt x="2093747" y="1819770"/>
                </a:lnTo>
                <a:lnTo>
                  <a:pt x="2125980" y="1819770"/>
                </a:lnTo>
                <a:lnTo>
                  <a:pt x="2125980" y="1787538"/>
                </a:lnTo>
                <a:lnTo>
                  <a:pt x="2093747" y="1787538"/>
                </a:lnTo>
                <a:lnTo>
                  <a:pt x="2093747" y="1755305"/>
                </a:lnTo>
                <a:lnTo>
                  <a:pt x="2061515" y="1755305"/>
                </a:lnTo>
                <a:close/>
                <a:moveTo>
                  <a:pt x="2335835" y="1755305"/>
                </a:moveTo>
                <a:lnTo>
                  <a:pt x="2335835" y="1787538"/>
                </a:lnTo>
                <a:lnTo>
                  <a:pt x="2303602" y="1787538"/>
                </a:lnTo>
                <a:lnTo>
                  <a:pt x="2303602" y="1819770"/>
                </a:lnTo>
                <a:lnTo>
                  <a:pt x="2335835" y="1819770"/>
                </a:lnTo>
                <a:lnTo>
                  <a:pt x="2335835" y="1852003"/>
                </a:lnTo>
                <a:lnTo>
                  <a:pt x="2368067" y="1852003"/>
                </a:lnTo>
                <a:lnTo>
                  <a:pt x="2368067" y="1819770"/>
                </a:lnTo>
                <a:lnTo>
                  <a:pt x="2400300" y="1819770"/>
                </a:lnTo>
                <a:lnTo>
                  <a:pt x="2400300" y="1787538"/>
                </a:lnTo>
                <a:lnTo>
                  <a:pt x="2368067" y="1787538"/>
                </a:lnTo>
                <a:lnTo>
                  <a:pt x="2368067" y="1755305"/>
                </a:lnTo>
                <a:lnTo>
                  <a:pt x="2335835" y="1755305"/>
                </a:lnTo>
                <a:close/>
                <a:moveTo>
                  <a:pt x="2130095" y="1618145"/>
                </a:moveTo>
                <a:lnTo>
                  <a:pt x="2130095" y="1650378"/>
                </a:lnTo>
                <a:lnTo>
                  <a:pt x="2097862" y="1650378"/>
                </a:lnTo>
                <a:lnTo>
                  <a:pt x="2097862" y="1682610"/>
                </a:lnTo>
                <a:lnTo>
                  <a:pt x="2130095" y="1682610"/>
                </a:lnTo>
                <a:lnTo>
                  <a:pt x="2130095" y="1714843"/>
                </a:lnTo>
                <a:lnTo>
                  <a:pt x="2162327" y="1714843"/>
                </a:lnTo>
                <a:lnTo>
                  <a:pt x="2162327" y="1682610"/>
                </a:lnTo>
                <a:lnTo>
                  <a:pt x="2194560" y="1682610"/>
                </a:lnTo>
                <a:lnTo>
                  <a:pt x="2194560" y="1650378"/>
                </a:lnTo>
                <a:lnTo>
                  <a:pt x="2162327" y="1650378"/>
                </a:lnTo>
                <a:lnTo>
                  <a:pt x="2162327" y="1618145"/>
                </a:lnTo>
                <a:lnTo>
                  <a:pt x="2130095" y="1618145"/>
                </a:lnTo>
                <a:close/>
                <a:moveTo>
                  <a:pt x="2299487" y="1989163"/>
                </a:moveTo>
                <a:lnTo>
                  <a:pt x="2299487" y="1956930"/>
                </a:lnTo>
                <a:lnTo>
                  <a:pt x="2331720" y="1956930"/>
                </a:lnTo>
                <a:lnTo>
                  <a:pt x="2331720" y="1924698"/>
                </a:lnTo>
                <a:lnTo>
                  <a:pt x="2299487" y="1924698"/>
                </a:lnTo>
                <a:lnTo>
                  <a:pt x="2299487" y="1892465"/>
                </a:lnTo>
                <a:lnTo>
                  <a:pt x="2267255" y="1892465"/>
                </a:lnTo>
                <a:lnTo>
                  <a:pt x="2267255" y="1924698"/>
                </a:lnTo>
                <a:lnTo>
                  <a:pt x="2235022" y="1924698"/>
                </a:lnTo>
                <a:lnTo>
                  <a:pt x="2235022" y="1956930"/>
                </a:lnTo>
                <a:lnTo>
                  <a:pt x="2267255" y="1956930"/>
                </a:lnTo>
                <a:lnTo>
                  <a:pt x="2267255" y="1989163"/>
                </a:lnTo>
                <a:lnTo>
                  <a:pt x="2299487" y="1989163"/>
                </a:lnTo>
                <a:close/>
                <a:moveTo>
                  <a:pt x="2404415" y="1892465"/>
                </a:moveTo>
                <a:lnTo>
                  <a:pt x="2404415" y="1924698"/>
                </a:lnTo>
                <a:lnTo>
                  <a:pt x="2372182" y="1924698"/>
                </a:lnTo>
                <a:lnTo>
                  <a:pt x="2372182" y="1956930"/>
                </a:lnTo>
                <a:lnTo>
                  <a:pt x="2404415" y="1956930"/>
                </a:lnTo>
                <a:lnTo>
                  <a:pt x="2404415" y="1989163"/>
                </a:lnTo>
                <a:lnTo>
                  <a:pt x="2436647" y="1989163"/>
                </a:lnTo>
                <a:lnTo>
                  <a:pt x="2436647" y="1956930"/>
                </a:lnTo>
                <a:lnTo>
                  <a:pt x="2468880" y="1956930"/>
                </a:lnTo>
                <a:lnTo>
                  <a:pt x="2468880" y="1924698"/>
                </a:lnTo>
                <a:lnTo>
                  <a:pt x="2436647" y="1924698"/>
                </a:lnTo>
                <a:lnTo>
                  <a:pt x="2436647" y="1892465"/>
                </a:lnTo>
                <a:lnTo>
                  <a:pt x="2404415" y="1892465"/>
                </a:lnTo>
                <a:close/>
                <a:moveTo>
                  <a:pt x="2162327" y="1989163"/>
                </a:moveTo>
                <a:lnTo>
                  <a:pt x="2162327" y="1956930"/>
                </a:lnTo>
                <a:lnTo>
                  <a:pt x="2194560" y="1956930"/>
                </a:lnTo>
                <a:lnTo>
                  <a:pt x="2194560" y="1924698"/>
                </a:lnTo>
                <a:lnTo>
                  <a:pt x="2162327" y="1924698"/>
                </a:lnTo>
                <a:lnTo>
                  <a:pt x="2162327" y="1892465"/>
                </a:lnTo>
                <a:lnTo>
                  <a:pt x="2130095" y="1892465"/>
                </a:lnTo>
                <a:lnTo>
                  <a:pt x="2130095" y="1924698"/>
                </a:lnTo>
                <a:lnTo>
                  <a:pt x="2097862" y="1924698"/>
                </a:lnTo>
                <a:lnTo>
                  <a:pt x="2097862" y="1956930"/>
                </a:lnTo>
                <a:lnTo>
                  <a:pt x="2130095" y="1956930"/>
                </a:lnTo>
                <a:lnTo>
                  <a:pt x="2130095" y="1989163"/>
                </a:lnTo>
                <a:lnTo>
                  <a:pt x="2162327" y="1989163"/>
                </a:lnTo>
                <a:close/>
                <a:moveTo>
                  <a:pt x="2472995" y="1755305"/>
                </a:moveTo>
                <a:lnTo>
                  <a:pt x="2472995" y="1787538"/>
                </a:lnTo>
                <a:lnTo>
                  <a:pt x="2440762" y="1787538"/>
                </a:lnTo>
                <a:lnTo>
                  <a:pt x="2440762" y="1819770"/>
                </a:lnTo>
                <a:lnTo>
                  <a:pt x="2472995" y="1819770"/>
                </a:lnTo>
                <a:lnTo>
                  <a:pt x="2472995" y="1852003"/>
                </a:lnTo>
                <a:lnTo>
                  <a:pt x="2505227" y="1852003"/>
                </a:lnTo>
                <a:lnTo>
                  <a:pt x="2505227" y="1819770"/>
                </a:lnTo>
                <a:lnTo>
                  <a:pt x="2537460" y="1819770"/>
                </a:lnTo>
                <a:lnTo>
                  <a:pt x="2537460" y="1787538"/>
                </a:lnTo>
                <a:lnTo>
                  <a:pt x="2505227" y="1787538"/>
                </a:lnTo>
                <a:lnTo>
                  <a:pt x="2505227" y="1755305"/>
                </a:lnTo>
                <a:lnTo>
                  <a:pt x="2472995" y="1755305"/>
                </a:lnTo>
                <a:close/>
                <a:moveTo>
                  <a:pt x="1924355" y="1755305"/>
                </a:moveTo>
                <a:lnTo>
                  <a:pt x="1924355" y="1787538"/>
                </a:lnTo>
                <a:lnTo>
                  <a:pt x="1892122" y="1787538"/>
                </a:lnTo>
                <a:lnTo>
                  <a:pt x="1892122" y="1819770"/>
                </a:lnTo>
                <a:lnTo>
                  <a:pt x="1924355" y="1819770"/>
                </a:lnTo>
                <a:lnTo>
                  <a:pt x="1924355" y="1852003"/>
                </a:lnTo>
                <a:lnTo>
                  <a:pt x="1956587" y="1852003"/>
                </a:lnTo>
                <a:lnTo>
                  <a:pt x="1956587" y="1819770"/>
                </a:lnTo>
                <a:lnTo>
                  <a:pt x="1988820" y="1819770"/>
                </a:lnTo>
                <a:lnTo>
                  <a:pt x="1988820" y="1787538"/>
                </a:lnTo>
                <a:lnTo>
                  <a:pt x="1956587" y="1787538"/>
                </a:lnTo>
                <a:lnTo>
                  <a:pt x="1956587" y="1755305"/>
                </a:lnTo>
                <a:lnTo>
                  <a:pt x="1924355" y="1755305"/>
                </a:lnTo>
                <a:close/>
                <a:moveTo>
                  <a:pt x="1650035" y="1755305"/>
                </a:moveTo>
                <a:lnTo>
                  <a:pt x="1650035" y="1787538"/>
                </a:lnTo>
                <a:lnTo>
                  <a:pt x="1617802" y="1787538"/>
                </a:lnTo>
                <a:lnTo>
                  <a:pt x="1617802" y="1819770"/>
                </a:lnTo>
                <a:lnTo>
                  <a:pt x="1650035" y="1819770"/>
                </a:lnTo>
                <a:lnTo>
                  <a:pt x="1650035" y="1852003"/>
                </a:lnTo>
                <a:lnTo>
                  <a:pt x="1682267" y="1852003"/>
                </a:lnTo>
                <a:lnTo>
                  <a:pt x="1682267" y="1819770"/>
                </a:lnTo>
                <a:lnTo>
                  <a:pt x="1714500" y="1819770"/>
                </a:lnTo>
                <a:lnTo>
                  <a:pt x="1714500" y="1787538"/>
                </a:lnTo>
                <a:lnTo>
                  <a:pt x="1682267" y="1787538"/>
                </a:lnTo>
                <a:lnTo>
                  <a:pt x="1682267" y="1755305"/>
                </a:lnTo>
                <a:lnTo>
                  <a:pt x="1650035" y="1755305"/>
                </a:lnTo>
                <a:close/>
                <a:moveTo>
                  <a:pt x="2025167" y="1989163"/>
                </a:moveTo>
                <a:lnTo>
                  <a:pt x="2025167" y="1956930"/>
                </a:lnTo>
                <a:lnTo>
                  <a:pt x="2057400" y="1956930"/>
                </a:lnTo>
                <a:lnTo>
                  <a:pt x="2057400" y="1924698"/>
                </a:lnTo>
                <a:lnTo>
                  <a:pt x="2025167" y="1924698"/>
                </a:lnTo>
                <a:lnTo>
                  <a:pt x="2025167" y="1892465"/>
                </a:lnTo>
                <a:lnTo>
                  <a:pt x="1992935" y="1892465"/>
                </a:lnTo>
                <a:lnTo>
                  <a:pt x="1992935" y="1924698"/>
                </a:lnTo>
                <a:lnTo>
                  <a:pt x="1960702" y="1924698"/>
                </a:lnTo>
                <a:lnTo>
                  <a:pt x="1960702" y="1956930"/>
                </a:lnTo>
                <a:lnTo>
                  <a:pt x="1992935" y="1956930"/>
                </a:lnTo>
                <a:lnTo>
                  <a:pt x="1992935" y="1989163"/>
                </a:lnTo>
                <a:lnTo>
                  <a:pt x="2025167" y="1989163"/>
                </a:lnTo>
                <a:close/>
                <a:moveTo>
                  <a:pt x="1992935" y="1618145"/>
                </a:moveTo>
                <a:lnTo>
                  <a:pt x="1992935" y="1650378"/>
                </a:lnTo>
                <a:lnTo>
                  <a:pt x="1960702" y="1650378"/>
                </a:lnTo>
                <a:lnTo>
                  <a:pt x="1960702" y="1682610"/>
                </a:lnTo>
                <a:lnTo>
                  <a:pt x="1992935" y="1682610"/>
                </a:lnTo>
                <a:lnTo>
                  <a:pt x="1992935" y="1714843"/>
                </a:lnTo>
                <a:lnTo>
                  <a:pt x="2025167" y="1714843"/>
                </a:lnTo>
                <a:lnTo>
                  <a:pt x="2025167" y="1682610"/>
                </a:lnTo>
                <a:lnTo>
                  <a:pt x="2057400" y="1682610"/>
                </a:lnTo>
                <a:lnTo>
                  <a:pt x="2057400" y="1650378"/>
                </a:lnTo>
                <a:lnTo>
                  <a:pt x="2025167" y="1650378"/>
                </a:lnTo>
                <a:lnTo>
                  <a:pt x="2025167" y="1618145"/>
                </a:lnTo>
                <a:lnTo>
                  <a:pt x="1992935" y="1618145"/>
                </a:lnTo>
                <a:close/>
                <a:moveTo>
                  <a:pt x="1444295" y="1618145"/>
                </a:moveTo>
                <a:lnTo>
                  <a:pt x="1444295" y="1650378"/>
                </a:lnTo>
                <a:lnTo>
                  <a:pt x="1412062" y="1650378"/>
                </a:lnTo>
                <a:lnTo>
                  <a:pt x="1412062" y="1682610"/>
                </a:lnTo>
                <a:lnTo>
                  <a:pt x="1444295" y="1682610"/>
                </a:lnTo>
                <a:lnTo>
                  <a:pt x="1444295" y="1714843"/>
                </a:lnTo>
                <a:lnTo>
                  <a:pt x="1476527" y="1714843"/>
                </a:lnTo>
                <a:lnTo>
                  <a:pt x="1476527" y="1682610"/>
                </a:lnTo>
                <a:lnTo>
                  <a:pt x="1508760" y="1682610"/>
                </a:lnTo>
                <a:lnTo>
                  <a:pt x="1508760" y="1650378"/>
                </a:lnTo>
                <a:lnTo>
                  <a:pt x="1476527" y="1650378"/>
                </a:lnTo>
                <a:lnTo>
                  <a:pt x="1476527" y="1618145"/>
                </a:lnTo>
                <a:lnTo>
                  <a:pt x="1444295" y="1618145"/>
                </a:lnTo>
                <a:close/>
                <a:moveTo>
                  <a:pt x="1512875" y="1755305"/>
                </a:moveTo>
                <a:lnTo>
                  <a:pt x="1512875" y="1787538"/>
                </a:lnTo>
                <a:lnTo>
                  <a:pt x="1480642" y="1787538"/>
                </a:lnTo>
                <a:lnTo>
                  <a:pt x="1480642" y="1819770"/>
                </a:lnTo>
                <a:lnTo>
                  <a:pt x="1512875" y="1819770"/>
                </a:lnTo>
                <a:lnTo>
                  <a:pt x="1512875" y="1852003"/>
                </a:lnTo>
                <a:lnTo>
                  <a:pt x="1545107" y="1852003"/>
                </a:lnTo>
                <a:lnTo>
                  <a:pt x="1545107" y="1819770"/>
                </a:lnTo>
                <a:lnTo>
                  <a:pt x="1577340" y="1819770"/>
                </a:lnTo>
                <a:lnTo>
                  <a:pt x="1577340" y="1787538"/>
                </a:lnTo>
                <a:lnTo>
                  <a:pt x="1545107" y="1787538"/>
                </a:lnTo>
                <a:lnTo>
                  <a:pt x="1545107" y="1755305"/>
                </a:lnTo>
                <a:lnTo>
                  <a:pt x="1512875" y="1755305"/>
                </a:lnTo>
                <a:close/>
                <a:moveTo>
                  <a:pt x="1855775" y="1618145"/>
                </a:moveTo>
                <a:lnTo>
                  <a:pt x="1855775" y="1650378"/>
                </a:lnTo>
                <a:lnTo>
                  <a:pt x="1823542" y="1650378"/>
                </a:lnTo>
                <a:lnTo>
                  <a:pt x="1823542" y="1682610"/>
                </a:lnTo>
                <a:lnTo>
                  <a:pt x="1855775" y="1682610"/>
                </a:lnTo>
                <a:lnTo>
                  <a:pt x="1855775" y="1714843"/>
                </a:lnTo>
                <a:lnTo>
                  <a:pt x="1888007" y="1714843"/>
                </a:lnTo>
                <a:lnTo>
                  <a:pt x="1888007" y="1682610"/>
                </a:lnTo>
                <a:lnTo>
                  <a:pt x="1920240" y="1682610"/>
                </a:lnTo>
                <a:lnTo>
                  <a:pt x="1920240" y="1650378"/>
                </a:lnTo>
                <a:lnTo>
                  <a:pt x="1888007" y="1650378"/>
                </a:lnTo>
                <a:lnTo>
                  <a:pt x="1888007" y="1618145"/>
                </a:lnTo>
                <a:lnTo>
                  <a:pt x="1855775" y="1618145"/>
                </a:lnTo>
                <a:close/>
                <a:moveTo>
                  <a:pt x="1375715" y="1755305"/>
                </a:moveTo>
                <a:lnTo>
                  <a:pt x="1375715" y="1787538"/>
                </a:lnTo>
                <a:lnTo>
                  <a:pt x="1343482" y="1787538"/>
                </a:lnTo>
                <a:lnTo>
                  <a:pt x="1343482" y="1819770"/>
                </a:lnTo>
                <a:lnTo>
                  <a:pt x="1375715" y="1819770"/>
                </a:lnTo>
                <a:lnTo>
                  <a:pt x="1375715" y="1852003"/>
                </a:lnTo>
                <a:lnTo>
                  <a:pt x="1407947" y="1852003"/>
                </a:lnTo>
                <a:lnTo>
                  <a:pt x="1407947" y="1819770"/>
                </a:lnTo>
                <a:lnTo>
                  <a:pt x="1440180" y="1819770"/>
                </a:lnTo>
                <a:lnTo>
                  <a:pt x="1440180" y="1787538"/>
                </a:lnTo>
                <a:lnTo>
                  <a:pt x="1407947" y="1787538"/>
                </a:lnTo>
                <a:lnTo>
                  <a:pt x="1407947" y="1755305"/>
                </a:lnTo>
                <a:lnTo>
                  <a:pt x="1375715" y="1755305"/>
                </a:lnTo>
                <a:close/>
                <a:moveTo>
                  <a:pt x="1718615" y="1618145"/>
                </a:moveTo>
                <a:lnTo>
                  <a:pt x="1718615" y="1650378"/>
                </a:lnTo>
                <a:lnTo>
                  <a:pt x="1686382" y="1650378"/>
                </a:lnTo>
                <a:lnTo>
                  <a:pt x="1686382" y="1682610"/>
                </a:lnTo>
                <a:lnTo>
                  <a:pt x="1718615" y="1682610"/>
                </a:lnTo>
                <a:lnTo>
                  <a:pt x="1718615" y="1714843"/>
                </a:lnTo>
                <a:lnTo>
                  <a:pt x="1750847" y="1714843"/>
                </a:lnTo>
                <a:lnTo>
                  <a:pt x="1750847" y="1682610"/>
                </a:lnTo>
                <a:lnTo>
                  <a:pt x="1783080" y="1682610"/>
                </a:lnTo>
                <a:lnTo>
                  <a:pt x="1783080" y="1650378"/>
                </a:lnTo>
                <a:lnTo>
                  <a:pt x="1750847" y="1650378"/>
                </a:lnTo>
                <a:lnTo>
                  <a:pt x="1750847" y="1618145"/>
                </a:lnTo>
                <a:lnTo>
                  <a:pt x="1718615" y="1618145"/>
                </a:lnTo>
                <a:close/>
                <a:moveTo>
                  <a:pt x="1787195" y="1755305"/>
                </a:moveTo>
                <a:lnTo>
                  <a:pt x="1787195" y="1787538"/>
                </a:lnTo>
                <a:lnTo>
                  <a:pt x="1754962" y="1787538"/>
                </a:lnTo>
                <a:lnTo>
                  <a:pt x="1754962" y="1819770"/>
                </a:lnTo>
                <a:lnTo>
                  <a:pt x="1787195" y="1819770"/>
                </a:lnTo>
                <a:lnTo>
                  <a:pt x="1787195" y="1852003"/>
                </a:lnTo>
                <a:lnTo>
                  <a:pt x="1819427" y="1852003"/>
                </a:lnTo>
                <a:lnTo>
                  <a:pt x="1819427" y="1819770"/>
                </a:lnTo>
                <a:lnTo>
                  <a:pt x="1851660" y="1819770"/>
                </a:lnTo>
                <a:lnTo>
                  <a:pt x="1851660" y="1787538"/>
                </a:lnTo>
                <a:lnTo>
                  <a:pt x="1819427" y="1787538"/>
                </a:lnTo>
                <a:lnTo>
                  <a:pt x="1819427" y="1755305"/>
                </a:lnTo>
                <a:lnTo>
                  <a:pt x="1787195" y="1755305"/>
                </a:lnTo>
                <a:close/>
                <a:moveTo>
                  <a:pt x="626135" y="1151801"/>
                </a:moveTo>
                <a:lnTo>
                  <a:pt x="648767" y="1151801"/>
                </a:lnTo>
                <a:lnTo>
                  <a:pt x="648767" y="1129170"/>
                </a:lnTo>
                <a:lnTo>
                  <a:pt x="671398" y="1129170"/>
                </a:lnTo>
                <a:lnTo>
                  <a:pt x="671398" y="1106538"/>
                </a:lnTo>
                <a:lnTo>
                  <a:pt x="648767" y="1106538"/>
                </a:lnTo>
                <a:lnTo>
                  <a:pt x="648767" y="1083907"/>
                </a:lnTo>
                <a:lnTo>
                  <a:pt x="626135" y="1083907"/>
                </a:lnTo>
                <a:lnTo>
                  <a:pt x="626135" y="1106538"/>
                </a:lnTo>
                <a:lnTo>
                  <a:pt x="603504" y="1106538"/>
                </a:lnTo>
                <a:lnTo>
                  <a:pt x="603504" y="1129170"/>
                </a:lnTo>
                <a:lnTo>
                  <a:pt x="626135" y="1129170"/>
                </a:lnTo>
                <a:lnTo>
                  <a:pt x="626135" y="1151801"/>
                </a:lnTo>
                <a:close/>
                <a:moveTo>
                  <a:pt x="697116" y="733463"/>
                </a:moveTo>
                <a:lnTo>
                  <a:pt x="714946" y="733463"/>
                </a:lnTo>
                <a:lnTo>
                  <a:pt x="714946" y="715289"/>
                </a:lnTo>
                <a:lnTo>
                  <a:pt x="733120" y="715289"/>
                </a:lnTo>
                <a:lnTo>
                  <a:pt x="733120" y="697459"/>
                </a:lnTo>
                <a:lnTo>
                  <a:pt x="714946" y="697459"/>
                </a:lnTo>
                <a:lnTo>
                  <a:pt x="714946" y="679285"/>
                </a:lnTo>
                <a:lnTo>
                  <a:pt x="697116" y="679285"/>
                </a:lnTo>
                <a:lnTo>
                  <a:pt x="697116" y="697459"/>
                </a:lnTo>
                <a:lnTo>
                  <a:pt x="678942" y="697459"/>
                </a:lnTo>
                <a:lnTo>
                  <a:pt x="678942" y="715289"/>
                </a:lnTo>
                <a:lnTo>
                  <a:pt x="697116" y="715289"/>
                </a:lnTo>
                <a:lnTo>
                  <a:pt x="697116" y="733463"/>
                </a:lnTo>
                <a:close/>
                <a:moveTo>
                  <a:pt x="695058" y="1013955"/>
                </a:moveTo>
                <a:lnTo>
                  <a:pt x="717004" y="1013955"/>
                </a:lnTo>
                <a:lnTo>
                  <a:pt x="717004" y="991667"/>
                </a:lnTo>
                <a:lnTo>
                  <a:pt x="739292" y="991667"/>
                </a:lnTo>
                <a:lnTo>
                  <a:pt x="739292" y="969721"/>
                </a:lnTo>
                <a:lnTo>
                  <a:pt x="717004" y="969721"/>
                </a:lnTo>
                <a:lnTo>
                  <a:pt x="717004" y="947433"/>
                </a:lnTo>
                <a:lnTo>
                  <a:pt x="695058" y="947433"/>
                </a:lnTo>
                <a:lnTo>
                  <a:pt x="695058" y="969721"/>
                </a:lnTo>
                <a:lnTo>
                  <a:pt x="672770" y="969721"/>
                </a:lnTo>
                <a:lnTo>
                  <a:pt x="672770" y="991667"/>
                </a:lnTo>
                <a:lnTo>
                  <a:pt x="695058" y="991667"/>
                </a:lnTo>
                <a:lnTo>
                  <a:pt x="695058" y="1013955"/>
                </a:lnTo>
                <a:close/>
                <a:moveTo>
                  <a:pt x="766381" y="594246"/>
                </a:moveTo>
                <a:lnTo>
                  <a:pt x="782841" y="594246"/>
                </a:lnTo>
                <a:lnTo>
                  <a:pt x="782841" y="577444"/>
                </a:lnTo>
                <a:lnTo>
                  <a:pt x="799643" y="577444"/>
                </a:lnTo>
                <a:lnTo>
                  <a:pt x="799643" y="560984"/>
                </a:lnTo>
                <a:lnTo>
                  <a:pt x="782841" y="560984"/>
                </a:lnTo>
                <a:lnTo>
                  <a:pt x="782841" y="544182"/>
                </a:lnTo>
                <a:lnTo>
                  <a:pt x="766381" y="544182"/>
                </a:lnTo>
                <a:lnTo>
                  <a:pt x="766381" y="560984"/>
                </a:lnTo>
                <a:lnTo>
                  <a:pt x="749579" y="560984"/>
                </a:lnTo>
                <a:lnTo>
                  <a:pt x="749579" y="577444"/>
                </a:lnTo>
                <a:lnTo>
                  <a:pt x="766381" y="577444"/>
                </a:lnTo>
                <a:lnTo>
                  <a:pt x="766381" y="594246"/>
                </a:lnTo>
                <a:close/>
                <a:moveTo>
                  <a:pt x="763981" y="875424"/>
                </a:moveTo>
                <a:lnTo>
                  <a:pt x="785241" y="875424"/>
                </a:lnTo>
                <a:lnTo>
                  <a:pt x="785241" y="854164"/>
                </a:lnTo>
                <a:lnTo>
                  <a:pt x="806501" y="854164"/>
                </a:lnTo>
                <a:lnTo>
                  <a:pt x="806501" y="832904"/>
                </a:lnTo>
                <a:lnTo>
                  <a:pt x="785241" y="832904"/>
                </a:lnTo>
                <a:lnTo>
                  <a:pt x="785241" y="811644"/>
                </a:lnTo>
                <a:lnTo>
                  <a:pt x="763981" y="811644"/>
                </a:lnTo>
                <a:lnTo>
                  <a:pt x="763981" y="832904"/>
                </a:lnTo>
                <a:lnTo>
                  <a:pt x="742721" y="832904"/>
                </a:lnTo>
                <a:lnTo>
                  <a:pt x="742721" y="854164"/>
                </a:lnTo>
                <a:lnTo>
                  <a:pt x="763981" y="854164"/>
                </a:lnTo>
                <a:lnTo>
                  <a:pt x="763981" y="875424"/>
                </a:lnTo>
                <a:close/>
                <a:moveTo>
                  <a:pt x="630250" y="590817"/>
                </a:moveTo>
                <a:lnTo>
                  <a:pt x="644652" y="590817"/>
                </a:lnTo>
                <a:lnTo>
                  <a:pt x="644652" y="576415"/>
                </a:lnTo>
                <a:lnTo>
                  <a:pt x="659054" y="576415"/>
                </a:lnTo>
                <a:lnTo>
                  <a:pt x="659054" y="562013"/>
                </a:lnTo>
                <a:lnTo>
                  <a:pt x="644652" y="562013"/>
                </a:lnTo>
                <a:lnTo>
                  <a:pt x="644652" y="547611"/>
                </a:lnTo>
                <a:lnTo>
                  <a:pt x="630250" y="547611"/>
                </a:lnTo>
                <a:lnTo>
                  <a:pt x="630250" y="562013"/>
                </a:lnTo>
                <a:lnTo>
                  <a:pt x="615848" y="562013"/>
                </a:lnTo>
                <a:lnTo>
                  <a:pt x="615848" y="576415"/>
                </a:lnTo>
                <a:lnTo>
                  <a:pt x="630250" y="576415"/>
                </a:lnTo>
                <a:lnTo>
                  <a:pt x="630250" y="590817"/>
                </a:lnTo>
                <a:close/>
                <a:moveTo>
                  <a:pt x="699516" y="451256"/>
                </a:moveTo>
                <a:lnTo>
                  <a:pt x="712546" y="451256"/>
                </a:lnTo>
                <a:lnTo>
                  <a:pt x="712546" y="438569"/>
                </a:lnTo>
                <a:lnTo>
                  <a:pt x="725233" y="438569"/>
                </a:lnTo>
                <a:lnTo>
                  <a:pt x="725233" y="425539"/>
                </a:lnTo>
                <a:lnTo>
                  <a:pt x="712546" y="425539"/>
                </a:lnTo>
                <a:lnTo>
                  <a:pt x="712546" y="412852"/>
                </a:lnTo>
                <a:lnTo>
                  <a:pt x="699516" y="412852"/>
                </a:lnTo>
                <a:lnTo>
                  <a:pt x="699516" y="425539"/>
                </a:lnTo>
                <a:lnTo>
                  <a:pt x="686829" y="425539"/>
                </a:lnTo>
                <a:lnTo>
                  <a:pt x="686829" y="438569"/>
                </a:lnTo>
                <a:lnTo>
                  <a:pt x="699516" y="438569"/>
                </a:lnTo>
                <a:lnTo>
                  <a:pt x="699516" y="451256"/>
                </a:lnTo>
                <a:close/>
                <a:moveTo>
                  <a:pt x="627850" y="871995"/>
                </a:moveTo>
                <a:lnTo>
                  <a:pt x="647052" y="871995"/>
                </a:lnTo>
                <a:lnTo>
                  <a:pt x="647052" y="853135"/>
                </a:lnTo>
                <a:lnTo>
                  <a:pt x="665912" y="853135"/>
                </a:lnTo>
                <a:lnTo>
                  <a:pt x="665912" y="833933"/>
                </a:lnTo>
                <a:lnTo>
                  <a:pt x="647052" y="833933"/>
                </a:lnTo>
                <a:lnTo>
                  <a:pt x="647052" y="815073"/>
                </a:lnTo>
                <a:lnTo>
                  <a:pt x="627850" y="815073"/>
                </a:lnTo>
                <a:lnTo>
                  <a:pt x="627850" y="833933"/>
                </a:lnTo>
                <a:lnTo>
                  <a:pt x="608990" y="833933"/>
                </a:lnTo>
                <a:lnTo>
                  <a:pt x="608990" y="853135"/>
                </a:lnTo>
                <a:lnTo>
                  <a:pt x="627850" y="853135"/>
                </a:lnTo>
                <a:lnTo>
                  <a:pt x="627850" y="871995"/>
                </a:lnTo>
                <a:close/>
                <a:moveTo>
                  <a:pt x="557555" y="1289304"/>
                </a:moveTo>
                <a:lnTo>
                  <a:pt x="580187" y="1289304"/>
                </a:lnTo>
                <a:lnTo>
                  <a:pt x="580187" y="1266330"/>
                </a:lnTo>
                <a:lnTo>
                  <a:pt x="603161" y="1266330"/>
                </a:lnTo>
                <a:lnTo>
                  <a:pt x="603161" y="1243698"/>
                </a:lnTo>
                <a:lnTo>
                  <a:pt x="580187" y="1243698"/>
                </a:lnTo>
                <a:lnTo>
                  <a:pt x="580187" y="1220724"/>
                </a:lnTo>
                <a:lnTo>
                  <a:pt x="557555" y="1220724"/>
                </a:lnTo>
                <a:lnTo>
                  <a:pt x="557555" y="1243698"/>
                </a:lnTo>
                <a:lnTo>
                  <a:pt x="534581" y="1243698"/>
                </a:lnTo>
                <a:lnTo>
                  <a:pt x="534581" y="1266330"/>
                </a:lnTo>
                <a:lnTo>
                  <a:pt x="557555" y="1266330"/>
                </a:lnTo>
                <a:lnTo>
                  <a:pt x="557555" y="1289304"/>
                </a:lnTo>
                <a:close/>
                <a:moveTo>
                  <a:pt x="560984" y="729691"/>
                </a:moveTo>
                <a:lnTo>
                  <a:pt x="576758" y="729691"/>
                </a:lnTo>
                <a:lnTo>
                  <a:pt x="576758" y="714261"/>
                </a:lnTo>
                <a:lnTo>
                  <a:pt x="592188" y="714261"/>
                </a:lnTo>
                <a:lnTo>
                  <a:pt x="592188" y="698487"/>
                </a:lnTo>
                <a:lnTo>
                  <a:pt x="576758" y="698487"/>
                </a:lnTo>
                <a:lnTo>
                  <a:pt x="576758" y="683057"/>
                </a:lnTo>
                <a:lnTo>
                  <a:pt x="560984" y="683057"/>
                </a:lnTo>
                <a:lnTo>
                  <a:pt x="560984" y="698487"/>
                </a:lnTo>
                <a:lnTo>
                  <a:pt x="545554" y="698487"/>
                </a:lnTo>
                <a:lnTo>
                  <a:pt x="545554" y="714261"/>
                </a:lnTo>
                <a:lnTo>
                  <a:pt x="560984" y="714261"/>
                </a:lnTo>
                <a:lnTo>
                  <a:pt x="560984" y="729691"/>
                </a:lnTo>
                <a:close/>
                <a:moveTo>
                  <a:pt x="149504" y="1552994"/>
                </a:moveTo>
                <a:lnTo>
                  <a:pt x="165278" y="1552994"/>
                </a:lnTo>
                <a:lnTo>
                  <a:pt x="165278" y="1537221"/>
                </a:lnTo>
                <a:lnTo>
                  <a:pt x="181051" y="1537221"/>
                </a:lnTo>
                <a:lnTo>
                  <a:pt x="181051" y="1521447"/>
                </a:lnTo>
                <a:lnTo>
                  <a:pt x="165278" y="1521447"/>
                </a:lnTo>
                <a:lnTo>
                  <a:pt x="165278" y="1505674"/>
                </a:lnTo>
                <a:lnTo>
                  <a:pt x="149504" y="1505674"/>
                </a:lnTo>
                <a:lnTo>
                  <a:pt x="149504" y="1521447"/>
                </a:lnTo>
                <a:lnTo>
                  <a:pt x="133731" y="1521447"/>
                </a:lnTo>
                <a:lnTo>
                  <a:pt x="133731" y="1537221"/>
                </a:lnTo>
                <a:lnTo>
                  <a:pt x="149504" y="1537221"/>
                </a:lnTo>
                <a:lnTo>
                  <a:pt x="149504" y="1552994"/>
                </a:lnTo>
                <a:close/>
                <a:moveTo>
                  <a:pt x="558927" y="1010183"/>
                </a:moveTo>
                <a:lnTo>
                  <a:pt x="578815" y="1010183"/>
                </a:lnTo>
                <a:lnTo>
                  <a:pt x="578815" y="990638"/>
                </a:lnTo>
                <a:lnTo>
                  <a:pt x="598360" y="990638"/>
                </a:lnTo>
                <a:lnTo>
                  <a:pt x="598360" y="970750"/>
                </a:lnTo>
                <a:lnTo>
                  <a:pt x="578815" y="970750"/>
                </a:lnTo>
                <a:lnTo>
                  <a:pt x="578815" y="951205"/>
                </a:lnTo>
                <a:lnTo>
                  <a:pt x="558927" y="951205"/>
                </a:lnTo>
                <a:lnTo>
                  <a:pt x="558927" y="970750"/>
                </a:lnTo>
                <a:lnTo>
                  <a:pt x="539382" y="970750"/>
                </a:lnTo>
                <a:lnTo>
                  <a:pt x="539382" y="990638"/>
                </a:lnTo>
                <a:lnTo>
                  <a:pt x="558927" y="990638"/>
                </a:lnTo>
                <a:lnTo>
                  <a:pt x="558927" y="1010183"/>
                </a:lnTo>
                <a:close/>
                <a:moveTo>
                  <a:pt x="969378" y="739635"/>
                </a:moveTo>
                <a:lnTo>
                  <a:pt x="991324" y="739635"/>
                </a:lnTo>
                <a:lnTo>
                  <a:pt x="991324" y="717347"/>
                </a:lnTo>
                <a:lnTo>
                  <a:pt x="1013612" y="717347"/>
                </a:lnTo>
                <a:lnTo>
                  <a:pt x="1013612" y="695401"/>
                </a:lnTo>
                <a:lnTo>
                  <a:pt x="991324" y="695401"/>
                </a:lnTo>
                <a:lnTo>
                  <a:pt x="991324" y="673113"/>
                </a:lnTo>
                <a:lnTo>
                  <a:pt x="969378" y="673113"/>
                </a:lnTo>
                <a:lnTo>
                  <a:pt x="969378" y="695401"/>
                </a:lnTo>
                <a:lnTo>
                  <a:pt x="947090" y="695401"/>
                </a:lnTo>
                <a:lnTo>
                  <a:pt x="947090" y="717347"/>
                </a:lnTo>
                <a:lnTo>
                  <a:pt x="969378" y="717347"/>
                </a:lnTo>
                <a:lnTo>
                  <a:pt x="969378" y="739635"/>
                </a:lnTo>
                <a:close/>
                <a:moveTo>
                  <a:pt x="2505227" y="2126323"/>
                </a:moveTo>
                <a:lnTo>
                  <a:pt x="2505227" y="2094090"/>
                </a:lnTo>
                <a:lnTo>
                  <a:pt x="2537460" y="2094090"/>
                </a:lnTo>
                <a:lnTo>
                  <a:pt x="2537460" y="2061858"/>
                </a:lnTo>
                <a:lnTo>
                  <a:pt x="2505227" y="2061858"/>
                </a:lnTo>
                <a:lnTo>
                  <a:pt x="2505227" y="2029625"/>
                </a:lnTo>
                <a:lnTo>
                  <a:pt x="2472995" y="2029625"/>
                </a:lnTo>
                <a:lnTo>
                  <a:pt x="2472995" y="2061858"/>
                </a:lnTo>
                <a:lnTo>
                  <a:pt x="2440762" y="2061858"/>
                </a:lnTo>
                <a:lnTo>
                  <a:pt x="2440762" y="2094090"/>
                </a:lnTo>
                <a:lnTo>
                  <a:pt x="2472995" y="2094090"/>
                </a:lnTo>
                <a:lnTo>
                  <a:pt x="2472995" y="2126323"/>
                </a:lnTo>
                <a:lnTo>
                  <a:pt x="2505227" y="2126323"/>
                </a:lnTo>
                <a:close/>
                <a:moveTo>
                  <a:pt x="971779" y="457429"/>
                </a:moveTo>
                <a:lnTo>
                  <a:pt x="988924" y="457429"/>
                </a:lnTo>
                <a:lnTo>
                  <a:pt x="988924" y="440627"/>
                </a:lnTo>
                <a:lnTo>
                  <a:pt x="1005726" y="440627"/>
                </a:lnTo>
                <a:lnTo>
                  <a:pt x="1005726" y="423482"/>
                </a:lnTo>
                <a:lnTo>
                  <a:pt x="988924" y="423482"/>
                </a:lnTo>
                <a:lnTo>
                  <a:pt x="988924" y="406679"/>
                </a:lnTo>
                <a:lnTo>
                  <a:pt x="971779" y="406679"/>
                </a:lnTo>
                <a:lnTo>
                  <a:pt x="971779" y="423482"/>
                </a:lnTo>
                <a:lnTo>
                  <a:pt x="954976" y="423482"/>
                </a:lnTo>
                <a:lnTo>
                  <a:pt x="954976" y="440627"/>
                </a:lnTo>
                <a:lnTo>
                  <a:pt x="971779" y="440627"/>
                </a:lnTo>
                <a:lnTo>
                  <a:pt x="971779" y="457429"/>
                </a:lnTo>
                <a:close/>
                <a:moveTo>
                  <a:pt x="1041387" y="317183"/>
                </a:moveTo>
                <a:lnTo>
                  <a:pt x="1056475" y="317183"/>
                </a:lnTo>
                <a:lnTo>
                  <a:pt x="1056475" y="302438"/>
                </a:lnTo>
                <a:lnTo>
                  <a:pt x="1071220" y="302438"/>
                </a:lnTo>
                <a:lnTo>
                  <a:pt x="1071220" y="287350"/>
                </a:lnTo>
                <a:lnTo>
                  <a:pt x="1056475" y="287350"/>
                </a:lnTo>
                <a:lnTo>
                  <a:pt x="1056475" y="272606"/>
                </a:lnTo>
                <a:lnTo>
                  <a:pt x="1041387" y="272606"/>
                </a:lnTo>
                <a:lnTo>
                  <a:pt x="1041387" y="287350"/>
                </a:lnTo>
                <a:lnTo>
                  <a:pt x="1026643" y="287350"/>
                </a:lnTo>
                <a:lnTo>
                  <a:pt x="1026643" y="302438"/>
                </a:lnTo>
                <a:lnTo>
                  <a:pt x="1041387" y="302438"/>
                </a:lnTo>
                <a:lnTo>
                  <a:pt x="1041387" y="317183"/>
                </a:lnTo>
                <a:close/>
                <a:moveTo>
                  <a:pt x="835647" y="454685"/>
                </a:moveTo>
                <a:lnTo>
                  <a:pt x="850735" y="454685"/>
                </a:lnTo>
                <a:lnTo>
                  <a:pt x="850735" y="439598"/>
                </a:lnTo>
                <a:lnTo>
                  <a:pt x="865822" y="439598"/>
                </a:lnTo>
                <a:lnTo>
                  <a:pt x="865822" y="424510"/>
                </a:lnTo>
                <a:lnTo>
                  <a:pt x="850735" y="424510"/>
                </a:lnTo>
                <a:lnTo>
                  <a:pt x="850735" y="409423"/>
                </a:lnTo>
                <a:lnTo>
                  <a:pt x="835647" y="409423"/>
                </a:lnTo>
                <a:lnTo>
                  <a:pt x="835647" y="424510"/>
                </a:lnTo>
                <a:lnTo>
                  <a:pt x="820560" y="424510"/>
                </a:lnTo>
                <a:lnTo>
                  <a:pt x="820560" y="439598"/>
                </a:lnTo>
                <a:lnTo>
                  <a:pt x="835647" y="439598"/>
                </a:lnTo>
                <a:lnTo>
                  <a:pt x="835647" y="454685"/>
                </a:lnTo>
                <a:close/>
                <a:moveTo>
                  <a:pt x="900112" y="878510"/>
                </a:moveTo>
                <a:lnTo>
                  <a:pt x="923430" y="878510"/>
                </a:lnTo>
                <a:lnTo>
                  <a:pt x="923430" y="855193"/>
                </a:lnTo>
                <a:lnTo>
                  <a:pt x="946747" y="855193"/>
                </a:lnTo>
                <a:lnTo>
                  <a:pt x="946747" y="831875"/>
                </a:lnTo>
                <a:lnTo>
                  <a:pt x="923430" y="831875"/>
                </a:lnTo>
                <a:lnTo>
                  <a:pt x="923430" y="808558"/>
                </a:lnTo>
                <a:lnTo>
                  <a:pt x="900112" y="808558"/>
                </a:lnTo>
                <a:lnTo>
                  <a:pt x="900112" y="831875"/>
                </a:lnTo>
                <a:lnTo>
                  <a:pt x="876795" y="831875"/>
                </a:lnTo>
                <a:lnTo>
                  <a:pt x="876795" y="855193"/>
                </a:lnTo>
                <a:lnTo>
                  <a:pt x="900112" y="855193"/>
                </a:lnTo>
                <a:lnTo>
                  <a:pt x="900112" y="878510"/>
                </a:lnTo>
                <a:close/>
                <a:moveTo>
                  <a:pt x="905256" y="314439"/>
                </a:moveTo>
                <a:lnTo>
                  <a:pt x="918286" y="314439"/>
                </a:lnTo>
                <a:lnTo>
                  <a:pt x="918286" y="301409"/>
                </a:lnTo>
                <a:lnTo>
                  <a:pt x="931316" y="301409"/>
                </a:lnTo>
                <a:lnTo>
                  <a:pt x="931316" y="288379"/>
                </a:lnTo>
                <a:lnTo>
                  <a:pt x="918286" y="288379"/>
                </a:lnTo>
                <a:lnTo>
                  <a:pt x="918286" y="275349"/>
                </a:lnTo>
                <a:lnTo>
                  <a:pt x="905256" y="275349"/>
                </a:lnTo>
                <a:lnTo>
                  <a:pt x="905256" y="288379"/>
                </a:lnTo>
                <a:lnTo>
                  <a:pt x="892226" y="288379"/>
                </a:lnTo>
                <a:lnTo>
                  <a:pt x="892226" y="301409"/>
                </a:lnTo>
                <a:lnTo>
                  <a:pt x="905256" y="301409"/>
                </a:lnTo>
                <a:lnTo>
                  <a:pt x="905256" y="314439"/>
                </a:lnTo>
                <a:close/>
                <a:moveTo>
                  <a:pt x="833247" y="736549"/>
                </a:moveTo>
                <a:lnTo>
                  <a:pt x="853135" y="736549"/>
                </a:lnTo>
                <a:lnTo>
                  <a:pt x="853135" y="716318"/>
                </a:lnTo>
                <a:lnTo>
                  <a:pt x="873366" y="716318"/>
                </a:lnTo>
                <a:lnTo>
                  <a:pt x="873366" y="696430"/>
                </a:lnTo>
                <a:lnTo>
                  <a:pt x="853135" y="696430"/>
                </a:lnTo>
                <a:lnTo>
                  <a:pt x="853135" y="676199"/>
                </a:lnTo>
                <a:lnTo>
                  <a:pt x="833247" y="676199"/>
                </a:lnTo>
                <a:lnTo>
                  <a:pt x="833247" y="696430"/>
                </a:lnTo>
                <a:lnTo>
                  <a:pt x="813016" y="696430"/>
                </a:lnTo>
                <a:lnTo>
                  <a:pt x="813016" y="716318"/>
                </a:lnTo>
                <a:lnTo>
                  <a:pt x="833247" y="716318"/>
                </a:lnTo>
                <a:lnTo>
                  <a:pt x="833247" y="736549"/>
                </a:lnTo>
                <a:close/>
                <a:moveTo>
                  <a:pt x="902513" y="597332"/>
                </a:moveTo>
                <a:lnTo>
                  <a:pt x="921029" y="597332"/>
                </a:lnTo>
                <a:lnTo>
                  <a:pt x="921029" y="578472"/>
                </a:lnTo>
                <a:lnTo>
                  <a:pt x="939889" y="578472"/>
                </a:lnTo>
                <a:lnTo>
                  <a:pt x="939889" y="559956"/>
                </a:lnTo>
                <a:lnTo>
                  <a:pt x="921029" y="559956"/>
                </a:lnTo>
                <a:lnTo>
                  <a:pt x="921029" y="541096"/>
                </a:lnTo>
                <a:lnTo>
                  <a:pt x="902513" y="541096"/>
                </a:lnTo>
                <a:lnTo>
                  <a:pt x="902513" y="559956"/>
                </a:lnTo>
                <a:lnTo>
                  <a:pt x="883653" y="559956"/>
                </a:lnTo>
                <a:lnTo>
                  <a:pt x="883653" y="578472"/>
                </a:lnTo>
                <a:lnTo>
                  <a:pt x="902513" y="578472"/>
                </a:lnTo>
                <a:lnTo>
                  <a:pt x="902513" y="597332"/>
                </a:lnTo>
                <a:close/>
                <a:moveTo>
                  <a:pt x="490347" y="1147686"/>
                </a:moveTo>
                <a:lnTo>
                  <a:pt x="510235" y="1147686"/>
                </a:lnTo>
                <a:lnTo>
                  <a:pt x="510235" y="1127798"/>
                </a:lnTo>
                <a:lnTo>
                  <a:pt x="530123" y="1127798"/>
                </a:lnTo>
                <a:lnTo>
                  <a:pt x="530123" y="1107910"/>
                </a:lnTo>
                <a:lnTo>
                  <a:pt x="510235" y="1107910"/>
                </a:lnTo>
                <a:lnTo>
                  <a:pt x="510235" y="1088022"/>
                </a:lnTo>
                <a:lnTo>
                  <a:pt x="490347" y="1088022"/>
                </a:lnTo>
                <a:lnTo>
                  <a:pt x="490347" y="1107910"/>
                </a:lnTo>
                <a:lnTo>
                  <a:pt x="470459" y="1107910"/>
                </a:lnTo>
                <a:lnTo>
                  <a:pt x="470459" y="1127798"/>
                </a:lnTo>
                <a:lnTo>
                  <a:pt x="490347" y="1127798"/>
                </a:lnTo>
                <a:lnTo>
                  <a:pt x="490347" y="1147686"/>
                </a:lnTo>
                <a:close/>
                <a:moveTo>
                  <a:pt x="494462" y="587045"/>
                </a:moveTo>
                <a:lnTo>
                  <a:pt x="506120" y="587045"/>
                </a:lnTo>
                <a:lnTo>
                  <a:pt x="506120" y="575043"/>
                </a:lnTo>
                <a:lnTo>
                  <a:pt x="518122" y="575043"/>
                </a:lnTo>
                <a:lnTo>
                  <a:pt x="518122" y="563385"/>
                </a:lnTo>
                <a:lnTo>
                  <a:pt x="506120" y="563385"/>
                </a:lnTo>
                <a:lnTo>
                  <a:pt x="506120" y="551383"/>
                </a:lnTo>
                <a:lnTo>
                  <a:pt x="494462" y="551383"/>
                </a:lnTo>
                <a:lnTo>
                  <a:pt x="494462" y="563385"/>
                </a:lnTo>
                <a:lnTo>
                  <a:pt x="482460" y="563385"/>
                </a:lnTo>
                <a:lnTo>
                  <a:pt x="482460" y="575043"/>
                </a:lnTo>
                <a:lnTo>
                  <a:pt x="494462" y="575043"/>
                </a:lnTo>
                <a:lnTo>
                  <a:pt x="494462" y="587045"/>
                </a:lnTo>
                <a:close/>
                <a:moveTo>
                  <a:pt x="287693" y="1001611"/>
                </a:moveTo>
                <a:lnTo>
                  <a:pt x="301409" y="1001611"/>
                </a:lnTo>
                <a:lnTo>
                  <a:pt x="301409" y="987552"/>
                </a:lnTo>
                <a:lnTo>
                  <a:pt x="315468" y="987552"/>
                </a:lnTo>
                <a:lnTo>
                  <a:pt x="315468" y="973836"/>
                </a:lnTo>
                <a:lnTo>
                  <a:pt x="301409" y="973836"/>
                </a:lnTo>
                <a:lnTo>
                  <a:pt x="301409" y="959777"/>
                </a:lnTo>
                <a:lnTo>
                  <a:pt x="287693" y="959777"/>
                </a:lnTo>
                <a:lnTo>
                  <a:pt x="287693" y="973836"/>
                </a:lnTo>
                <a:lnTo>
                  <a:pt x="273634" y="973836"/>
                </a:lnTo>
                <a:lnTo>
                  <a:pt x="273634" y="987552"/>
                </a:lnTo>
                <a:lnTo>
                  <a:pt x="287693" y="987552"/>
                </a:lnTo>
                <a:lnTo>
                  <a:pt x="287693" y="1001611"/>
                </a:lnTo>
                <a:close/>
                <a:moveTo>
                  <a:pt x="285979" y="1280732"/>
                </a:moveTo>
                <a:lnTo>
                  <a:pt x="303124" y="1280732"/>
                </a:lnTo>
                <a:lnTo>
                  <a:pt x="303124" y="1263587"/>
                </a:lnTo>
                <a:lnTo>
                  <a:pt x="320269" y="1263587"/>
                </a:lnTo>
                <a:lnTo>
                  <a:pt x="320269" y="1246442"/>
                </a:lnTo>
                <a:lnTo>
                  <a:pt x="303124" y="1246442"/>
                </a:lnTo>
                <a:lnTo>
                  <a:pt x="303124" y="1229297"/>
                </a:lnTo>
                <a:lnTo>
                  <a:pt x="285979" y="1229297"/>
                </a:lnTo>
                <a:lnTo>
                  <a:pt x="285979" y="1246442"/>
                </a:lnTo>
                <a:lnTo>
                  <a:pt x="268834" y="1246442"/>
                </a:lnTo>
                <a:lnTo>
                  <a:pt x="268834" y="1263587"/>
                </a:lnTo>
                <a:lnTo>
                  <a:pt x="285979" y="1263587"/>
                </a:lnTo>
                <a:lnTo>
                  <a:pt x="285979" y="1280732"/>
                </a:lnTo>
                <a:close/>
                <a:moveTo>
                  <a:pt x="352501" y="1698384"/>
                </a:moveTo>
                <a:lnTo>
                  <a:pt x="373761" y="1698384"/>
                </a:lnTo>
                <a:lnTo>
                  <a:pt x="373761" y="1677124"/>
                </a:lnTo>
                <a:lnTo>
                  <a:pt x="395021" y="1677124"/>
                </a:lnTo>
                <a:lnTo>
                  <a:pt x="395021" y="1655864"/>
                </a:lnTo>
                <a:lnTo>
                  <a:pt x="373761" y="1655864"/>
                </a:lnTo>
                <a:lnTo>
                  <a:pt x="373761" y="1634604"/>
                </a:lnTo>
                <a:lnTo>
                  <a:pt x="352501" y="1634604"/>
                </a:lnTo>
                <a:lnTo>
                  <a:pt x="352501" y="1655864"/>
                </a:lnTo>
                <a:lnTo>
                  <a:pt x="331241" y="1655864"/>
                </a:lnTo>
                <a:lnTo>
                  <a:pt x="331241" y="1677124"/>
                </a:lnTo>
                <a:lnTo>
                  <a:pt x="352501" y="1677124"/>
                </a:lnTo>
                <a:lnTo>
                  <a:pt x="352501" y="1698384"/>
                </a:lnTo>
                <a:close/>
                <a:moveTo>
                  <a:pt x="353187" y="1421663"/>
                </a:moveTo>
                <a:lnTo>
                  <a:pt x="373075" y="1421663"/>
                </a:lnTo>
                <a:lnTo>
                  <a:pt x="373075" y="1402118"/>
                </a:lnTo>
                <a:lnTo>
                  <a:pt x="392620" y="1402118"/>
                </a:lnTo>
                <a:lnTo>
                  <a:pt x="392620" y="1382230"/>
                </a:lnTo>
                <a:lnTo>
                  <a:pt x="373075" y="1382230"/>
                </a:lnTo>
                <a:lnTo>
                  <a:pt x="373075" y="1362685"/>
                </a:lnTo>
                <a:lnTo>
                  <a:pt x="353187" y="1362685"/>
                </a:lnTo>
                <a:lnTo>
                  <a:pt x="353187" y="1382230"/>
                </a:lnTo>
                <a:lnTo>
                  <a:pt x="333642" y="1382230"/>
                </a:lnTo>
                <a:lnTo>
                  <a:pt x="333642" y="1402118"/>
                </a:lnTo>
                <a:lnTo>
                  <a:pt x="353187" y="1402118"/>
                </a:lnTo>
                <a:lnTo>
                  <a:pt x="353187" y="1421663"/>
                </a:lnTo>
                <a:close/>
                <a:moveTo>
                  <a:pt x="150533" y="1275931"/>
                </a:moveTo>
                <a:lnTo>
                  <a:pt x="164249" y="1275931"/>
                </a:lnTo>
                <a:lnTo>
                  <a:pt x="164249" y="1261872"/>
                </a:lnTo>
                <a:lnTo>
                  <a:pt x="178308" y="1261872"/>
                </a:lnTo>
                <a:lnTo>
                  <a:pt x="178308" y="1248156"/>
                </a:lnTo>
                <a:lnTo>
                  <a:pt x="164249" y="1248156"/>
                </a:lnTo>
                <a:lnTo>
                  <a:pt x="164249" y="1234097"/>
                </a:lnTo>
                <a:lnTo>
                  <a:pt x="150533" y="1234097"/>
                </a:lnTo>
                <a:lnTo>
                  <a:pt x="150533" y="1248156"/>
                </a:lnTo>
                <a:lnTo>
                  <a:pt x="136474" y="1248156"/>
                </a:lnTo>
                <a:lnTo>
                  <a:pt x="136474" y="1261872"/>
                </a:lnTo>
                <a:lnTo>
                  <a:pt x="150533" y="1261872"/>
                </a:lnTo>
                <a:lnTo>
                  <a:pt x="150533" y="1275931"/>
                </a:lnTo>
                <a:close/>
                <a:moveTo>
                  <a:pt x="219113" y="1138771"/>
                </a:moveTo>
                <a:lnTo>
                  <a:pt x="232829" y="1138771"/>
                </a:lnTo>
                <a:lnTo>
                  <a:pt x="232829" y="1124712"/>
                </a:lnTo>
                <a:lnTo>
                  <a:pt x="246888" y="1124712"/>
                </a:lnTo>
                <a:lnTo>
                  <a:pt x="246888" y="1110996"/>
                </a:lnTo>
                <a:lnTo>
                  <a:pt x="232829" y="1110996"/>
                </a:lnTo>
                <a:lnTo>
                  <a:pt x="232829" y="1096937"/>
                </a:lnTo>
                <a:lnTo>
                  <a:pt x="219113" y="1096937"/>
                </a:lnTo>
                <a:lnTo>
                  <a:pt x="219113" y="1110996"/>
                </a:lnTo>
                <a:lnTo>
                  <a:pt x="205054" y="1110996"/>
                </a:lnTo>
                <a:lnTo>
                  <a:pt x="205054" y="1124712"/>
                </a:lnTo>
                <a:lnTo>
                  <a:pt x="219113" y="1124712"/>
                </a:lnTo>
                <a:lnTo>
                  <a:pt x="219113" y="1138771"/>
                </a:lnTo>
                <a:close/>
                <a:moveTo>
                  <a:pt x="216713" y="1693926"/>
                </a:moveTo>
                <a:lnTo>
                  <a:pt x="235229" y="1693926"/>
                </a:lnTo>
                <a:lnTo>
                  <a:pt x="235229" y="1675752"/>
                </a:lnTo>
                <a:lnTo>
                  <a:pt x="253403" y="1675752"/>
                </a:lnTo>
                <a:lnTo>
                  <a:pt x="253403" y="1657236"/>
                </a:lnTo>
                <a:lnTo>
                  <a:pt x="235229" y="1657236"/>
                </a:lnTo>
                <a:lnTo>
                  <a:pt x="235229" y="1639062"/>
                </a:lnTo>
                <a:lnTo>
                  <a:pt x="216713" y="1639062"/>
                </a:lnTo>
                <a:lnTo>
                  <a:pt x="216713" y="1657236"/>
                </a:lnTo>
                <a:lnTo>
                  <a:pt x="198539" y="1657236"/>
                </a:lnTo>
                <a:lnTo>
                  <a:pt x="198539" y="1675752"/>
                </a:lnTo>
                <a:lnTo>
                  <a:pt x="216713" y="1675752"/>
                </a:lnTo>
                <a:lnTo>
                  <a:pt x="216713" y="1693926"/>
                </a:lnTo>
                <a:close/>
                <a:moveTo>
                  <a:pt x="354559" y="1143572"/>
                </a:moveTo>
                <a:lnTo>
                  <a:pt x="371704" y="1143572"/>
                </a:lnTo>
                <a:lnTo>
                  <a:pt x="371704" y="1126427"/>
                </a:lnTo>
                <a:lnTo>
                  <a:pt x="388849" y="1126427"/>
                </a:lnTo>
                <a:lnTo>
                  <a:pt x="388849" y="1109282"/>
                </a:lnTo>
                <a:lnTo>
                  <a:pt x="371704" y="1109282"/>
                </a:lnTo>
                <a:lnTo>
                  <a:pt x="371704" y="1092137"/>
                </a:lnTo>
                <a:lnTo>
                  <a:pt x="354559" y="1092137"/>
                </a:lnTo>
                <a:lnTo>
                  <a:pt x="354559" y="1109282"/>
                </a:lnTo>
                <a:lnTo>
                  <a:pt x="337414" y="1109282"/>
                </a:lnTo>
                <a:lnTo>
                  <a:pt x="337414" y="1126427"/>
                </a:lnTo>
                <a:lnTo>
                  <a:pt x="354559" y="1126427"/>
                </a:lnTo>
                <a:lnTo>
                  <a:pt x="354559" y="1143572"/>
                </a:lnTo>
                <a:close/>
                <a:moveTo>
                  <a:pt x="217742" y="1417206"/>
                </a:moveTo>
                <a:lnTo>
                  <a:pt x="234201" y="1417206"/>
                </a:lnTo>
                <a:lnTo>
                  <a:pt x="234201" y="1400404"/>
                </a:lnTo>
                <a:lnTo>
                  <a:pt x="251003" y="1400404"/>
                </a:lnTo>
                <a:lnTo>
                  <a:pt x="251003" y="1383944"/>
                </a:lnTo>
                <a:lnTo>
                  <a:pt x="234201" y="1383944"/>
                </a:lnTo>
                <a:lnTo>
                  <a:pt x="234201" y="1367142"/>
                </a:lnTo>
                <a:lnTo>
                  <a:pt x="217742" y="1367142"/>
                </a:lnTo>
                <a:lnTo>
                  <a:pt x="217742" y="1383944"/>
                </a:lnTo>
                <a:lnTo>
                  <a:pt x="200939" y="1383944"/>
                </a:lnTo>
                <a:lnTo>
                  <a:pt x="200939" y="1400404"/>
                </a:lnTo>
                <a:lnTo>
                  <a:pt x="217742" y="1400404"/>
                </a:lnTo>
                <a:lnTo>
                  <a:pt x="217742" y="1417206"/>
                </a:lnTo>
                <a:close/>
                <a:moveTo>
                  <a:pt x="284950" y="1558138"/>
                </a:moveTo>
                <a:lnTo>
                  <a:pt x="304152" y="1558138"/>
                </a:lnTo>
                <a:lnTo>
                  <a:pt x="304152" y="1538935"/>
                </a:lnTo>
                <a:lnTo>
                  <a:pt x="323355" y="1538935"/>
                </a:lnTo>
                <a:lnTo>
                  <a:pt x="323355" y="1519733"/>
                </a:lnTo>
                <a:lnTo>
                  <a:pt x="304152" y="1519733"/>
                </a:lnTo>
                <a:lnTo>
                  <a:pt x="304152" y="1500530"/>
                </a:lnTo>
                <a:lnTo>
                  <a:pt x="284950" y="1500530"/>
                </a:lnTo>
                <a:lnTo>
                  <a:pt x="284950" y="1519733"/>
                </a:lnTo>
                <a:lnTo>
                  <a:pt x="265748" y="1519733"/>
                </a:lnTo>
                <a:lnTo>
                  <a:pt x="265748" y="1538935"/>
                </a:lnTo>
                <a:lnTo>
                  <a:pt x="284950" y="1538935"/>
                </a:lnTo>
                <a:lnTo>
                  <a:pt x="284950" y="1558138"/>
                </a:lnTo>
                <a:close/>
                <a:moveTo>
                  <a:pt x="356273" y="863765"/>
                </a:moveTo>
                <a:lnTo>
                  <a:pt x="369989" y="863765"/>
                </a:lnTo>
                <a:lnTo>
                  <a:pt x="369989" y="850392"/>
                </a:lnTo>
                <a:lnTo>
                  <a:pt x="383362" y="850392"/>
                </a:lnTo>
                <a:lnTo>
                  <a:pt x="383362" y="836676"/>
                </a:lnTo>
                <a:lnTo>
                  <a:pt x="369989" y="836676"/>
                </a:lnTo>
                <a:lnTo>
                  <a:pt x="369989" y="823303"/>
                </a:lnTo>
                <a:lnTo>
                  <a:pt x="356273" y="823303"/>
                </a:lnTo>
                <a:lnTo>
                  <a:pt x="356273" y="836676"/>
                </a:lnTo>
                <a:lnTo>
                  <a:pt x="342900" y="836676"/>
                </a:lnTo>
                <a:lnTo>
                  <a:pt x="342900" y="850392"/>
                </a:lnTo>
                <a:lnTo>
                  <a:pt x="356273" y="850392"/>
                </a:lnTo>
                <a:lnTo>
                  <a:pt x="356273" y="863765"/>
                </a:lnTo>
                <a:close/>
                <a:moveTo>
                  <a:pt x="1105510" y="742036"/>
                </a:moveTo>
                <a:lnTo>
                  <a:pt x="1129513" y="742036"/>
                </a:lnTo>
                <a:lnTo>
                  <a:pt x="1129513" y="718376"/>
                </a:lnTo>
                <a:lnTo>
                  <a:pt x="1153173" y="718376"/>
                </a:lnTo>
                <a:lnTo>
                  <a:pt x="1153173" y="694373"/>
                </a:lnTo>
                <a:lnTo>
                  <a:pt x="1129513" y="694373"/>
                </a:lnTo>
                <a:lnTo>
                  <a:pt x="1129513" y="670712"/>
                </a:lnTo>
                <a:lnTo>
                  <a:pt x="1105510" y="670712"/>
                </a:lnTo>
                <a:lnTo>
                  <a:pt x="1105510" y="694373"/>
                </a:lnTo>
                <a:lnTo>
                  <a:pt x="1081849" y="694373"/>
                </a:lnTo>
                <a:lnTo>
                  <a:pt x="1081849" y="718376"/>
                </a:lnTo>
                <a:lnTo>
                  <a:pt x="1105510" y="718376"/>
                </a:lnTo>
                <a:lnTo>
                  <a:pt x="1105510" y="742036"/>
                </a:lnTo>
                <a:close/>
                <a:moveTo>
                  <a:pt x="2432876" y="532524"/>
                </a:moveTo>
                <a:lnTo>
                  <a:pt x="2408187" y="532524"/>
                </a:lnTo>
                <a:lnTo>
                  <a:pt x="2408187" y="556870"/>
                </a:lnTo>
                <a:lnTo>
                  <a:pt x="2383841" y="556870"/>
                </a:lnTo>
                <a:lnTo>
                  <a:pt x="2383841" y="581558"/>
                </a:lnTo>
                <a:lnTo>
                  <a:pt x="2408187" y="581558"/>
                </a:lnTo>
                <a:lnTo>
                  <a:pt x="2408187" y="605904"/>
                </a:lnTo>
                <a:lnTo>
                  <a:pt x="2432876" y="605904"/>
                </a:lnTo>
                <a:lnTo>
                  <a:pt x="2432876" y="581558"/>
                </a:lnTo>
                <a:lnTo>
                  <a:pt x="2457221" y="581558"/>
                </a:lnTo>
                <a:lnTo>
                  <a:pt x="2457221" y="556870"/>
                </a:lnTo>
                <a:lnTo>
                  <a:pt x="2432876" y="556870"/>
                </a:lnTo>
                <a:lnTo>
                  <a:pt x="2432876" y="532524"/>
                </a:lnTo>
                <a:close/>
                <a:moveTo>
                  <a:pt x="425196" y="725919"/>
                </a:moveTo>
                <a:lnTo>
                  <a:pt x="438226" y="725919"/>
                </a:lnTo>
                <a:lnTo>
                  <a:pt x="438226" y="712889"/>
                </a:lnTo>
                <a:lnTo>
                  <a:pt x="451256" y="712889"/>
                </a:lnTo>
                <a:lnTo>
                  <a:pt x="451256" y="699859"/>
                </a:lnTo>
                <a:lnTo>
                  <a:pt x="438226" y="699859"/>
                </a:lnTo>
                <a:lnTo>
                  <a:pt x="438226" y="686829"/>
                </a:lnTo>
                <a:lnTo>
                  <a:pt x="425196" y="686829"/>
                </a:lnTo>
                <a:lnTo>
                  <a:pt x="425196" y="699859"/>
                </a:lnTo>
                <a:lnTo>
                  <a:pt x="412166" y="699859"/>
                </a:lnTo>
                <a:lnTo>
                  <a:pt x="412166" y="712889"/>
                </a:lnTo>
                <a:lnTo>
                  <a:pt x="425196" y="712889"/>
                </a:lnTo>
                <a:lnTo>
                  <a:pt x="425196" y="725919"/>
                </a:lnTo>
                <a:close/>
                <a:moveTo>
                  <a:pt x="488975" y="1426121"/>
                </a:moveTo>
                <a:lnTo>
                  <a:pt x="511607" y="1426121"/>
                </a:lnTo>
                <a:lnTo>
                  <a:pt x="511607" y="1403490"/>
                </a:lnTo>
                <a:lnTo>
                  <a:pt x="534238" y="1403490"/>
                </a:lnTo>
                <a:lnTo>
                  <a:pt x="534238" y="1380858"/>
                </a:lnTo>
                <a:lnTo>
                  <a:pt x="511607" y="1380858"/>
                </a:lnTo>
                <a:lnTo>
                  <a:pt x="511607" y="1358227"/>
                </a:lnTo>
                <a:lnTo>
                  <a:pt x="488975" y="1358227"/>
                </a:lnTo>
                <a:lnTo>
                  <a:pt x="488975" y="1380858"/>
                </a:lnTo>
                <a:lnTo>
                  <a:pt x="466344" y="1380858"/>
                </a:lnTo>
                <a:lnTo>
                  <a:pt x="466344" y="1403490"/>
                </a:lnTo>
                <a:lnTo>
                  <a:pt x="488975" y="1403490"/>
                </a:lnTo>
                <a:lnTo>
                  <a:pt x="488975" y="1426121"/>
                </a:lnTo>
                <a:close/>
                <a:moveTo>
                  <a:pt x="420052" y="1838287"/>
                </a:moveTo>
                <a:lnTo>
                  <a:pt x="443370" y="1838287"/>
                </a:lnTo>
                <a:lnTo>
                  <a:pt x="443370" y="1815313"/>
                </a:lnTo>
                <a:lnTo>
                  <a:pt x="466344" y="1815313"/>
                </a:lnTo>
                <a:lnTo>
                  <a:pt x="466344" y="1791995"/>
                </a:lnTo>
                <a:lnTo>
                  <a:pt x="443370" y="1791995"/>
                </a:lnTo>
                <a:lnTo>
                  <a:pt x="443370" y="1769021"/>
                </a:lnTo>
                <a:lnTo>
                  <a:pt x="420052" y="1769021"/>
                </a:lnTo>
                <a:lnTo>
                  <a:pt x="420052" y="1791995"/>
                </a:lnTo>
                <a:lnTo>
                  <a:pt x="397078" y="1791995"/>
                </a:lnTo>
                <a:lnTo>
                  <a:pt x="397078" y="1815313"/>
                </a:lnTo>
                <a:lnTo>
                  <a:pt x="420052" y="1815313"/>
                </a:lnTo>
                <a:lnTo>
                  <a:pt x="420052" y="1838287"/>
                </a:lnTo>
                <a:close/>
                <a:moveTo>
                  <a:pt x="423139" y="1006069"/>
                </a:moveTo>
                <a:lnTo>
                  <a:pt x="440284" y="1006069"/>
                </a:lnTo>
                <a:lnTo>
                  <a:pt x="440284" y="989267"/>
                </a:lnTo>
                <a:lnTo>
                  <a:pt x="457086" y="989267"/>
                </a:lnTo>
                <a:lnTo>
                  <a:pt x="457086" y="972122"/>
                </a:lnTo>
                <a:lnTo>
                  <a:pt x="440284" y="972122"/>
                </a:lnTo>
                <a:lnTo>
                  <a:pt x="440284" y="955319"/>
                </a:lnTo>
                <a:lnTo>
                  <a:pt x="423139" y="955319"/>
                </a:lnTo>
                <a:lnTo>
                  <a:pt x="423139" y="972122"/>
                </a:lnTo>
                <a:lnTo>
                  <a:pt x="406336" y="972122"/>
                </a:lnTo>
                <a:lnTo>
                  <a:pt x="406336" y="989267"/>
                </a:lnTo>
                <a:lnTo>
                  <a:pt x="423139" y="989267"/>
                </a:lnTo>
                <a:lnTo>
                  <a:pt x="423139" y="1006069"/>
                </a:lnTo>
                <a:close/>
                <a:moveTo>
                  <a:pt x="420738" y="1562595"/>
                </a:moveTo>
                <a:lnTo>
                  <a:pt x="442684" y="1562595"/>
                </a:lnTo>
                <a:lnTo>
                  <a:pt x="442684" y="1540307"/>
                </a:lnTo>
                <a:lnTo>
                  <a:pt x="464972" y="1540307"/>
                </a:lnTo>
                <a:lnTo>
                  <a:pt x="464972" y="1518361"/>
                </a:lnTo>
                <a:lnTo>
                  <a:pt x="442684" y="1518361"/>
                </a:lnTo>
                <a:lnTo>
                  <a:pt x="442684" y="1496073"/>
                </a:lnTo>
                <a:lnTo>
                  <a:pt x="420738" y="1496073"/>
                </a:lnTo>
                <a:lnTo>
                  <a:pt x="420738" y="1518361"/>
                </a:lnTo>
                <a:lnTo>
                  <a:pt x="398450" y="1518361"/>
                </a:lnTo>
                <a:lnTo>
                  <a:pt x="398450" y="1540307"/>
                </a:lnTo>
                <a:lnTo>
                  <a:pt x="420738" y="1540307"/>
                </a:lnTo>
                <a:lnTo>
                  <a:pt x="420738" y="1562595"/>
                </a:lnTo>
                <a:close/>
                <a:moveTo>
                  <a:pt x="421767" y="1284846"/>
                </a:moveTo>
                <a:lnTo>
                  <a:pt x="441655" y="1284846"/>
                </a:lnTo>
                <a:lnTo>
                  <a:pt x="441655" y="1264958"/>
                </a:lnTo>
                <a:lnTo>
                  <a:pt x="461543" y="1264958"/>
                </a:lnTo>
                <a:lnTo>
                  <a:pt x="461543" y="1245070"/>
                </a:lnTo>
                <a:lnTo>
                  <a:pt x="441655" y="1245070"/>
                </a:lnTo>
                <a:lnTo>
                  <a:pt x="441655" y="1225182"/>
                </a:lnTo>
                <a:lnTo>
                  <a:pt x="421767" y="1225182"/>
                </a:lnTo>
                <a:lnTo>
                  <a:pt x="421767" y="1245070"/>
                </a:lnTo>
                <a:lnTo>
                  <a:pt x="401879" y="1245070"/>
                </a:lnTo>
                <a:lnTo>
                  <a:pt x="401879" y="1264958"/>
                </a:lnTo>
                <a:lnTo>
                  <a:pt x="421767" y="1264958"/>
                </a:lnTo>
                <a:lnTo>
                  <a:pt x="421767" y="1284846"/>
                </a:lnTo>
                <a:close/>
                <a:moveTo>
                  <a:pt x="492061" y="868223"/>
                </a:moveTo>
                <a:lnTo>
                  <a:pt x="508521" y="868223"/>
                </a:lnTo>
                <a:lnTo>
                  <a:pt x="508521" y="851764"/>
                </a:lnTo>
                <a:lnTo>
                  <a:pt x="524980" y="851764"/>
                </a:lnTo>
                <a:lnTo>
                  <a:pt x="524980" y="835304"/>
                </a:lnTo>
                <a:lnTo>
                  <a:pt x="508521" y="835304"/>
                </a:lnTo>
                <a:lnTo>
                  <a:pt x="508521" y="818845"/>
                </a:lnTo>
                <a:lnTo>
                  <a:pt x="492061" y="818845"/>
                </a:lnTo>
                <a:lnTo>
                  <a:pt x="492061" y="835304"/>
                </a:lnTo>
                <a:lnTo>
                  <a:pt x="475602" y="835304"/>
                </a:lnTo>
                <a:lnTo>
                  <a:pt x="475602" y="851764"/>
                </a:lnTo>
                <a:lnTo>
                  <a:pt x="492061" y="851764"/>
                </a:lnTo>
                <a:lnTo>
                  <a:pt x="492061" y="868223"/>
                </a:lnTo>
                <a:close/>
                <a:moveTo>
                  <a:pt x="1931899" y="183109"/>
                </a:moveTo>
                <a:lnTo>
                  <a:pt x="1949044" y="183109"/>
                </a:lnTo>
                <a:lnTo>
                  <a:pt x="1949044" y="166307"/>
                </a:lnTo>
                <a:lnTo>
                  <a:pt x="1965846" y="166307"/>
                </a:lnTo>
                <a:lnTo>
                  <a:pt x="1965846" y="149162"/>
                </a:lnTo>
                <a:lnTo>
                  <a:pt x="1949044" y="149162"/>
                </a:lnTo>
                <a:lnTo>
                  <a:pt x="1949044" y="132359"/>
                </a:lnTo>
                <a:lnTo>
                  <a:pt x="1931899" y="132359"/>
                </a:lnTo>
                <a:lnTo>
                  <a:pt x="1931899" y="149162"/>
                </a:lnTo>
                <a:lnTo>
                  <a:pt x="1915096" y="149162"/>
                </a:lnTo>
                <a:lnTo>
                  <a:pt x="1915096" y="166307"/>
                </a:lnTo>
                <a:lnTo>
                  <a:pt x="1931899" y="166307"/>
                </a:lnTo>
                <a:lnTo>
                  <a:pt x="1931899" y="183109"/>
                </a:lnTo>
                <a:close/>
                <a:moveTo>
                  <a:pt x="1999107" y="325069"/>
                </a:moveTo>
                <a:lnTo>
                  <a:pt x="2018995" y="325069"/>
                </a:lnTo>
                <a:lnTo>
                  <a:pt x="2018995" y="304838"/>
                </a:lnTo>
                <a:lnTo>
                  <a:pt x="2039227" y="304838"/>
                </a:lnTo>
                <a:lnTo>
                  <a:pt x="2039227" y="284950"/>
                </a:lnTo>
                <a:lnTo>
                  <a:pt x="2018995" y="284950"/>
                </a:lnTo>
                <a:lnTo>
                  <a:pt x="2018995" y="264719"/>
                </a:lnTo>
                <a:lnTo>
                  <a:pt x="1999107" y="264719"/>
                </a:lnTo>
                <a:lnTo>
                  <a:pt x="1999107" y="284950"/>
                </a:lnTo>
                <a:lnTo>
                  <a:pt x="1978876" y="284950"/>
                </a:lnTo>
                <a:lnTo>
                  <a:pt x="1978876" y="304838"/>
                </a:lnTo>
                <a:lnTo>
                  <a:pt x="1999107" y="304838"/>
                </a:lnTo>
                <a:lnTo>
                  <a:pt x="1999107" y="325069"/>
                </a:lnTo>
                <a:close/>
                <a:moveTo>
                  <a:pt x="2136267" y="324726"/>
                </a:moveTo>
                <a:lnTo>
                  <a:pt x="2156155" y="324726"/>
                </a:lnTo>
                <a:lnTo>
                  <a:pt x="2156155" y="304838"/>
                </a:lnTo>
                <a:lnTo>
                  <a:pt x="2176043" y="304838"/>
                </a:lnTo>
                <a:lnTo>
                  <a:pt x="2176043" y="284950"/>
                </a:lnTo>
                <a:lnTo>
                  <a:pt x="2156155" y="284950"/>
                </a:lnTo>
                <a:lnTo>
                  <a:pt x="2156155" y="265062"/>
                </a:lnTo>
                <a:lnTo>
                  <a:pt x="2136267" y="265062"/>
                </a:lnTo>
                <a:lnTo>
                  <a:pt x="2136267" y="284950"/>
                </a:lnTo>
                <a:lnTo>
                  <a:pt x="2116379" y="284950"/>
                </a:lnTo>
                <a:lnTo>
                  <a:pt x="2116379" y="304838"/>
                </a:lnTo>
                <a:lnTo>
                  <a:pt x="2136267" y="304838"/>
                </a:lnTo>
                <a:lnTo>
                  <a:pt x="2136267" y="324726"/>
                </a:lnTo>
                <a:close/>
                <a:moveTo>
                  <a:pt x="2065972" y="466687"/>
                </a:moveTo>
                <a:lnTo>
                  <a:pt x="2089290" y="466687"/>
                </a:lnTo>
                <a:lnTo>
                  <a:pt x="2089290" y="443713"/>
                </a:lnTo>
                <a:lnTo>
                  <a:pt x="2112264" y="443713"/>
                </a:lnTo>
                <a:lnTo>
                  <a:pt x="2112264" y="420395"/>
                </a:lnTo>
                <a:lnTo>
                  <a:pt x="2089290" y="420395"/>
                </a:lnTo>
                <a:lnTo>
                  <a:pt x="2089290" y="397421"/>
                </a:lnTo>
                <a:lnTo>
                  <a:pt x="2065972" y="397421"/>
                </a:lnTo>
                <a:lnTo>
                  <a:pt x="2065972" y="420395"/>
                </a:lnTo>
                <a:lnTo>
                  <a:pt x="2042998" y="420395"/>
                </a:lnTo>
                <a:lnTo>
                  <a:pt x="2042998" y="443713"/>
                </a:lnTo>
                <a:lnTo>
                  <a:pt x="2065972" y="443713"/>
                </a:lnTo>
                <a:lnTo>
                  <a:pt x="2065972" y="466687"/>
                </a:lnTo>
                <a:close/>
                <a:moveTo>
                  <a:pt x="2069059" y="183109"/>
                </a:moveTo>
                <a:lnTo>
                  <a:pt x="2086204" y="183109"/>
                </a:lnTo>
                <a:lnTo>
                  <a:pt x="2086204" y="166307"/>
                </a:lnTo>
                <a:lnTo>
                  <a:pt x="2103006" y="166307"/>
                </a:lnTo>
                <a:lnTo>
                  <a:pt x="2103006" y="149162"/>
                </a:lnTo>
                <a:lnTo>
                  <a:pt x="2086204" y="149162"/>
                </a:lnTo>
                <a:lnTo>
                  <a:pt x="2086204" y="132359"/>
                </a:lnTo>
                <a:lnTo>
                  <a:pt x="2069059" y="132359"/>
                </a:lnTo>
                <a:lnTo>
                  <a:pt x="2069059" y="149162"/>
                </a:lnTo>
                <a:lnTo>
                  <a:pt x="2052256" y="149162"/>
                </a:lnTo>
                <a:lnTo>
                  <a:pt x="2052256" y="166307"/>
                </a:lnTo>
                <a:lnTo>
                  <a:pt x="2069059" y="166307"/>
                </a:lnTo>
                <a:lnTo>
                  <a:pt x="2069059" y="183109"/>
                </a:lnTo>
                <a:close/>
                <a:moveTo>
                  <a:pt x="1791652" y="467030"/>
                </a:moveTo>
                <a:lnTo>
                  <a:pt x="1814970" y="467030"/>
                </a:lnTo>
                <a:lnTo>
                  <a:pt x="1814970" y="443713"/>
                </a:lnTo>
                <a:lnTo>
                  <a:pt x="1838287" y="443713"/>
                </a:lnTo>
                <a:lnTo>
                  <a:pt x="1838287" y="420395"/>
                </a:lnTo>
                <a:lnTo>
                  <a:pt x="1814970" y="420395"/>
                </a:lnTo>
                <a:lnTo>
                  <a:pt x="1814970" y="397078"/>
                </a:lnTo>
                <a:lnTo>
                  <a:pt x="1791652" y="397078"/>
                </a:lnTo>
                <a:lnTo>
                  <a:pt x="1791652" y="420395"/>
                </a:lnTo>
                <a:lnTo>
                  <a:pt x="1768335" y="420395"/>
                </a:lnTo>
                <a:lnTo>
                  <a:pt x="1768335" y="443713"/>
                </a:lnTo>
                <a:lnTo>
                  <a:pt x="1791652" y="443713"/>
                </a:lnTo>
                <a:lnTo>
                  <a:pt x="1791652" y="467030"/>
                </a:lnTo>
                <a:close/>
                <a:moveTo>
                  <a:pt x="1794739" y="183109"/>
                </a:moveTo>
                <a:lnTo>
                  <a:pt x="1811884" y="183109"/>
                </a:lnTo>
                <a:lnTo>
                  <a:pt x="1811884" y="166307"/>
                </a:lnTo>
                <a:lnTo>
                  <a:pt x="1828686" y="166307"/>
                </a:lnTo>
                <a:lnTo>
                  <a:pt x="1828686" y="149162"/>
                </a:lnTo>
                <a:lnTo>
                  <a:pt x="1811884" y="149162"/>
                </a:lnTo>
                <a:lnTo>
                  <a:pt x="1811884" y="132359"/>
                </a:lnTo>
                <a:lnTo>
                  <a:pt x="1794739" y="132359"/>
                </a:lnTo>
                <a:lnTo>
                  <a:pt x="1794739" y="149162"/>
                </a:lnTo>
                <a:lnTo>
                  <a:pt x="1777936" y="149162"/>
                </a:lnTo>
                <a:lnTo>
                  <a:pt x="1777936" y="166307"/>
                </a:lnTo>
                <a:lnTo>
                  <a:pt x="1794739" y="166307"/>
                </a:lnTo>
                <a:lnTo>
                  <a:pt x="1794739" y="183109"/>
                </a:lnTo>
                <a:close/>
                <a:moveTo>
                  <a:pt x="1928812" y="467030"/>
                </a:moveTo>
                <a:lnTo>
                  <a:pt x="1952130" y="467030"/>
                </a:lnTo>
                <a:lnTo>
                  <a:pt x="1952130" y="443713"/>
                </a:lnTo>
                <a:lnTo>
                  <a:pt x="1975447" y="443713"/>
                </a:lnTo>
                <a:lnTo>
                  <a:pt x="1975447" y="420395"/>
                </a:lnTo>
                <a:lnTo>
                  <a:pt x="1952130" y="420395"/>
                </a:lnTo>
                <a:lnTo>
                  <a:pt x="1952130" y="397078"/>
                </a:lnTo>
                <a:lnTo>
                  <a:pt x="1928812" y="397078"/>
                </a:lnTo>
                <a:lnTo>
                  <a:pt x="1928812" y="420395"/>
                </a:lnTo>
                <a:lnTo>
                  <a:pt x="1905495" y="420395"/>
                </a:lnTo>
                <a:lnTo>
                  <a:pt x="1905495" y="443713"/>
                </a:lnTo>
                <a:lnTo>
                  <a:pt x="1928812" y="443713"/>
                </a:lnTo>
                <a:lnTo>
                  <a:pt x="1928812" y="467030"/>
                </a:lnTo>
                <a:close/>
                <a:moveTo>
                  <a:pt x="1861604" y="325412"/>
                </a:moveTo>
                <a:lnTo>
                  <a:pt x="1882178" y="325412"/>
                </a:lnTo>
                <a:lnTo>
                  <a:pt x="1882178" y="305181"/>
                </a:lnTo>
                <a:lnTo>
                  <a:pt x="1902409" y="305181"/>
                </a:lnTo>
                <a:lnTo>
                  <a:pt x="1902409" y="284607"/>
                </a:lnTo>
                <a:lnTo>
                  <a:pt x="1882178" y="284607"/>
                </a:lnTo>
                <a:lnTo>
                  <a:pt x="1882178" y="264376"/>
                </a:lnTo>
                <a:lnTo>
                  <a:pt x="1861604" y="264376"/>
                </a:lnTo>
                <a:lnTo>
                  <a:pt x="1861604" y="284607"/>
                </a:lnTo>
                <a:lnTo>
                  <a:pt x="1841373" y="284607"/>
                </a:lnTo>
                <a:lnTo>
                  <a:pt x="1841373" y="305181"/>
                </a:lnTo>
                <a:lnTo>
                  <a:pt x="1861604" y="305181"/>
                </a:lnTo>
                <a:lnTo>
                  <a:pt x="1861604" y="325412"/>
                </a:lnTo>
                <a:close/>
                <a:moveTo>
                  <a:pt x="1865033" y="40805"/>
                </a:moveTo>
                <a:lnTo>
                  <a:pt x="1878749" y="40805"/>
                </a:lnTo>
                <a:lnTo>
                  <a:pt x="1878749" y="27432"/>
                </a:lnTo>
                <a:lnTo>
                  <a:pt x="1892122" y="27432"/>
                </a:lnTo>
                <a:lnTo>
                  <a:pt x="1892122" y="13716"/>
                </a:lnTo>
                <a:lnTo>
                  <a:pt x="1878749" y="13716"/>
                </a:lnTo>
                <a:lnTo>
                  <a:pt x="1878749" y="343"/>
                </a:lnTo>
                <a:lnTo>
                  <a:pt x="1865033" y="343"/>
                </a:lnTo>
                <a:lnTo>
                  <a:pt x="1865033" y="13716"/>
                </a:lnTo>
                <a:lnTo>
                  <a:pt x="1851660" y="13716"/>
                </a:lnTo>
                <a:lnTo>
                  <a:pt x="1851660" y="27432"/>
                </a:lnTo>
                <a:lnTo>
                  <a:pt x="1865033" y="27432"/>
                </a:lnTo>
                <a:lnTo>
                  <a:pt x="1865033" y="40805"/>
                </a:lnTo>
                <a:close/>
                <a:moveTo>
                  <a:pt x="2002193" y="41148"/>
                </a:moveTo>
                <a:lnTo>
                  <a:pt x="2015909" y="41148"/>
                </a:lnTo>
                <a:lnTo>
                  <a:pt x="2015909" y="27432"/>
                </a:lnTo>
                <a:lnTo>
                  <a:pt x="2029625" y="27432"/>
                </a:lnTo>
                <a:lnTo>
                  <a:pt x="2029625" y="13716"/>
                </a:lnTo>
                <a:lnTo>
                  <a:pt x="2015909" y="13716"/>
                </a:lnTo>
                <a:lnTo>
                  <a:pt x="2015909" y="0"/>
                </a:lnTo>
                <a:lnTo>
                  <a:pt x="2002193" y="0"/>
                </a:lnTo>
                <a:lnTo>
                  <a:pt x="2002193" y="13716"/>
                </a:lnTo>
                <a:lnTo>
                  <a:pt x="1988477" y="13716"/>
                </a:lnTo>
                <a:lnTo>
                  <a:pt x="1988477" y="27432"/>
                </a:lnTo>
                <a:lnTo>
                  <a:pt x="2002193" y="27432"/>
                </a:lnTo>
                <a:lnTo>
                  <a:pt x="2002193" y="41148"/>
                </a:lnTo>
                <a:close/>
                <a:moveTo>
                  <a:pt x="2344064" y="181394"/>
                </a:moveTo>
                <a:lnTo>
                  <a:pt x="2359838" y="181394"/>
                </a:lnTo>
                <a:lnTo>
                  <a:pt x="2359838" y="165621"/>
                </a:lnTo>
                <a:lnTo>
                  <a:pt x="2375611" y="165621"/>
                </a:lnTo>
                <a:lnTo>
                  <a:pt x="2375611" y="149847"/>
                </a:lnTo>
                <a:lnTo>
                  <a:pt x="2359838" y="149847"/>
                </a:lnTo>
                <a:lnTo>
                  <a:pt x="2359838" y="134074"/>
                </a:lnTo>
                <a:lnTo>
                  <a:pt x="2344064" y="134074"/>
                </a:lnTo>
                <a:lnTo>
                  <a:pt x="2344064" y="149847"/>
                </a:lnTo>
                <a:lnTo>
                  <a:pt x="2328291" y="149847"/>
                </a:lnTo>
                <a:lnTo>
                  <a:pt x="2328291" y="165621"/>
                </a:lnTo>
                <a:lnTo>
                  <a:pt x="2344064" y="165621"/>
                </a:lnTo>
                <a:lnTo>
                  <a:pt x="2344064" y="181394"/>
                </a:lnTo>
                <a:close/>
                <a:moveTo>
                  <a:pt x="1108253" y="459829"/>
                </a:moveTo>
                <a:lnTo>
                  <a:pt x="1126769" y="459829"/>
                </a:lnTo>
                <a:lnTo>
                  <a:pt x="1126769" y="441312"/>
                </a:lnTo>
                <a:lnTo>
                  <a:pt x="1145286" y="441312"/>
                </a:lnTo>
                <a:lnTo>
                  <a:pt x="1145286" y="422796"/>
                </a:lnTo>
                <a:lnTo>
                  <a:pt x="1126769" y="422796"/>
                </a:lnTo>
                <a:lnTo>
                  <a:pt x="1126769" y="404279"/>
                </a:lnTo>
                <a:lnTo>
                  <a:pt x="1108253" y="404279"/>
                </a:lnTo>
                <a:lnTo>
                  <a:pt x="1108253" y="422796"/>
                </a:lnTo>
                <a:lnTo>
                  <a:pt x="1089736" y="422796"/>
                </a:lnTo>
                <a:lnTo>
                  <a:pt x="1089736" y="441312"/>
                </a:lnTo>
                <a:lnTo>
                  <a:pt x="1108253" y="441312"/>
                </a:lnTo>
                <a:lnTo>
                  <a:pt x="1108253" y="459829"/>
                </a:lnTo>
                <a:close/>
                <a:moveTo>
                  <a:pt x="2414359" y="38748"/>
                </a:moveTo>
                <a:lnTo>
                  <a:pt x="2426704" y="38748"/>
                </a:lnTo>
                <a:lnTo>
                  <a:pt x="2426704" y="26746"/>
                </a:lnTo>
                <a:lnTo>
                  <a:pt x="2438705" y="26746"/>
                </a:lnTo>
                <a:lnTo>
                  <a:pt x="2438705" y="14402"/>
                </a:lnTo>
                <a:lnTo>
                  <a:pt x="2426704" y="14402"/>
                </a:lnTo>
                <a:lnTo>
                  <a:pt x="2426704" y="2400"/>
                </a:lnTo>
                <a:lnTo>
                  <a:pt x="2414359" y="2400"/>
                </a:lnTo>
                <a:lnTo>
                  <a:pt x="2414359" y="14402"/>
                </a:lnTo>
                <a:lnTo>
                  <a:pt x="2402357" y="14402"/>
                </a:lnTo>
                <a:lnTo>
                  <a:pt x="2402357" y="26746"/>
                </a:lnTo>
                <a:lnTo>
                  <a:pt x="2414359" y="26746"/>
                </a:lnTo>
                <a:lnTo>
                  <a:pt x="2414359" y="38748"/>
                </a:lnTo>
                <a:close/>
                <a:moveTo>
                  <a:pt x="2340979" y="465315"/>
                </a:moveTo>
                <a:lnTo>
                  <a:pt x="2362924" y="465315"/>
                </a:lnTo>
                <a:lnTo>
                  <a:pt x="2362924" y="443027"/>
                </a:lnTo>
                <a:lnTo>
                  <a:pt x="2385212" y="443027"/>
                </a:lnTo>
                <a:lnTo>
                  <a:pt x="2385212" y="421081"/>
                </a:lnTo>
                <a:lnTo>
                  <a:pt x="2362924" y="421081"/>
                </a:lnTo>
                <a:lnTo>
                  <a:pt x="2362924" y="398793"/>
                </a:lnTo>
                <a:lnTo>
                  <a:pt x="2340979" y="398793"/>
                </a:lnTo>
                <a:lnTo>
                  <a:pt x="2340979" y="421081"/>
                </a:lnTo>
                <a:lnTo>
                  <a:pt x="2318690" y="421081"/>
                </a:lnTo>
                <a:lnTo>
                  <a:pt x="2318690" y="443027"/>
                </a:lnTo>
                <a:lnTo>
                  <a:pt x="2340979" y="443027"/>
                </a:lnTo>
                <a:lnTo>
                  <a:pt x="2340979" y="465315"/>
                </a:lnTo>
                <a:close/>
                <a:moveTo>
                  <a:pt x="2203475" y="466344"/>
                </a:moveTo>
                <a:lnTo>
                  <a:pt x="2226107" y="466344"/>
                </a:lnTo>
                <a:lnTo>
                  <a:pt x="2226107" y="443370"/>
                </a:lnTo>
                <a:lnTo>
                  <a:pt x="2249081" y="443370"/>
                </a:lnTo>
                <a:lnTo>
                  <a:pt x="2249081" y="420738"/>
                </a:lnTo>
                <a:lnTo>
                  <a:pt x="2226107" y="420738"/>
                </a:lnTo>
                <a:lnTo>
                  <a:pt x="2226107" y="397764"/>
                </a:lnTo>
                <a:lnTo>
                  <a:pt x="2203475" y="397764"/>
                </a:lnTo>
                <a:lnTo>
                  <a:pt x="2203475" y="420738"/>
                </a:lnTo>
                <a:lnTo>
                  <a:pt x="2180501" y="420738"/>
                </a:lnTo>
                <a:lnTo>
                  <a:pt x="2180501" y="443370"/>
                </a:lnTo>
                <a:lnTo>
                  <a:pt x="2203475" y="443370"/>
                </a:lnTo>
                <a:lnTo>
                  <a:pt x="2203475" y="466344"/>
                </a:lnTo>
                <a:close/>
                <a:moveTo>
                  <a:pt x="2139353" y="40805"/>
                </a:moveTo>
                <a:lnTo>
                  <a:pt x="2153069" y="40805"/>
                </a:lnTo>
                <a:lnTo>
                  <a:pt x="2153069" y="27432"/>
                </a:lnTo>
                <a:lnTo>
                  <a:pt x="2166442" y="27432"/>
                </a:lnTo>
                <a:lnTo>
                  <a:pt x="2166442" y="13716"/>
                </a:lnTo>
                <a:lnTo>
                  <a:pt x="2153069" y="13716"/>
                </a:lnTo>
                <a:lnTo>
                  <a:pt x="2153069" y="343"/>
                </a:lnTo>
                <a:lnTo>
                  <a:pt x="2139353" y="343"/>
                </a:lnTo>
                <a:lnTo>
                  <a:pt x="2139353" y="13716"/>
                </a:lnTo>
                <a:lnTo>
                  <a:pt x="2125980" y="13716"/>
                </a:lnTo>
                <a:lnTo>
                  <a:pt x="2125980" y="27432"/>
                </a:lnTo>
                <a:lnTo>
                  <a:pt x="2139353" y="27432"/>
                </a:lnTo>
                <a:lnTo>
                  <a:pt x="2139353" y="40805"/>
                </a:lnTo>
                <a:close/>
                <a:moveTo>
                  <a:pt x="2206562" y="182423"/>
                </a:moveTo>
                <a:lnTo>
                  <a:pt x="2223021" y="182423"/>
                </a:lnTo>
                <a:lnTo>
                  <a:pt x="2223021" y="165964"/>
                </a:lnTo>
                <a:lnTo>
                  <a:pt x="2239480" y="165964"/>
                </a:lnTo>
                <a:lnTo>
                  <a:pt x="2239480" y="149504"/>
                </a:lnTo>
                <a:lnTo>
                  <a:pt x="2223021" y="149504"/>
                </a:lnTo>
                <a:lnTo>
                  <a:pt x="2223021" y="133045"/>
                </a:lnTo>
                <a:lnTo>
                  <a:pt x="2206562" y="133045"/>
                </a:lnTo>
                <a:lnTo>
                  <a:pt x="2206562" y="149504"/>
                </a:lnTo>
                <a:lnTo>
                  <a:pt x="2190103" y="149504"/>
                </a:lnTo>
                <a:lnTo>
                  <a:pt x="2190103" y="165964"/>
                </a:lnTo>
                <a:lnTo>
                  <a:pt x="2206562" y="165964"/>
                </a:lnTo>
                <a:lnTo>
                  <a:pt x="2206562" y="182423"/>
                </a:lnTo>
                <a:close/>
                <a:moveTo>
                  <a:pt x="2273770" y="324041"/>
                </a:moveTo>
                <a:lnTo>
                  <a:pt x="2292973" y="324041"/>
                </a:lnTo>
                <a:lnTo>
                  <a:pt x="2292973" y="304495"/>
                </a:lnTo>
                <a:lnTo>
                  <a:pt x="2312518" y="304495"/>
                </a:lnTo>
                <a:lnTo>
                  <a:pt x="2312518" y="285293"/>
                </a:lnTo>
                <a:lnTo>
                  <a:pt x="2292973" y="285293"/>
                </a:lnTo>
                <a:lnTo>
                  <a:pt x="2292973" y="265748"/>
                </a:lnTo>
                <a:lnTo>
                  <a:pt x="2273770" y="265748"/>
                </a:lnTo>
                <a:lnTo>
                  <a:pt x="2273770" y="285293"/>
                </a:lnTo>
                <a:lnTo>
                  <a:pt x="2254225" y="285293"/>
                </a:lnTo>
                <a:lnTo>
                  <a:pt x="2254225" y="304495"/>
                </a:lnTo>
                <a:lnTo>
                  <a:pt x="2273770" y="304495"/>
                </a:lnTo>
                <a:lnTo>
                  <a:pt x="2273770" y="324041"/>
                </a:lnTo>
                <a:close/>
                <a:moveTo>
                  <a:pt x="2276856" y="39776"/>
                </a:moveTo>
                <a:lnTo>
                  <a:pt x="2289886" y="39776"/>
                </a:lnTo>
                <a:lnTo>
                  <a:pt x="2289886" y="27089"/>
                </a:lnTo>
                <a:lnTo>
                  <a:pt x="2302574" y="27089"/>
                </a:lnTo>
                <a:lnTo>
                  <a:pt x="2302574" y="14059"/>
                </a:lnTo>
                <a:lnTo>
                  <a:pt x="2289886" y="14059"/>
                </a:lnTo>
                <a:lnTo>
                  <a:pt x="2289886" y="1372"/>
                </a:lnTo>
                <a:lnTo>
                  <a:pt x="2276856" y="1372"/>
                </a:lnTo>
                <a:lnTo>
                  <a:pt x="2276856" y="14059"/>
                </a:lnTo>
                <a:lnTo>
                  <a:pt x="2264169" y="14059"/>
                </a:lnTo>
                <a:lnTo>
                  <a:pt x="2264169" y="27089"/>
                </a:lnTo>
                <a:lnTo>
                  <a:pt x="2276856" y="27089"/>
                </a:lnTo>
                <a:lnTo>
                  <a:pt x="2276856" y="39776"/>
                </a:lnTo>
                <a:close/>
                <a:moveTo>
                  <a:pt x="2411273" y="323012"/>
                </a:moveTo>
                <a:lnTo>
                  <a:pt x="2429789" y="323012"/>
                </a:lnTo>
                <a:lnTo>
                  <a:pt x="2429789" y="304152"/>
                </a:lnTo>
                <a:lnTo>
                  <a:pt x="2448649" y="304152"/>
                </a:lnTo>
                <a:lnTo>
                  <a:pt x="2448649" y="285636"/>
                </a:lnTo>
                <a:lnTo>
                  <a:pt x="2429789" y="285636"/>
                </a:lnTo>
                <a:lnTo>
                  <a:pt x="2429789" y="266776"/>
                </a:lnTo>
                <a:lnTo>
                  <a:pt x="2411273" y="266776"/>
                </a:lnTo>
                <a:lnTo>
                  <a:pt x="2411273" y="285636"/>
                </a:lnTo>
                <a:lnTo>
                  <a:pt x="2392414" y="285636"/>
                </a:lnTo>
                <a:lnTo>
                  <a:pt x="2392414" y="304152"/>
                </a:lnTo>
                <a:lnTo>
                  <a:pt x="2411273" y="304152"/>
                </a:lnTo>
                <a:lnTo>
                  <a:pt x="2411273" y="323012"/>
                </a:lnTo>
                <a:close/>
                <a:moveTo>
                  <a:pt x="1314336" y="321297"/>
                </a:moveTo>
                <a:lnTo>
                  <a:pt x="1332166" y="321297"/>
                </a:lnTo>
                <a:lnTo>
                  <a:pt x="1332166" y="303809"/>
                </a:lnTo>
                <a:lnTo>
                  <a:pt x="1349654" y="303809"/>
                </a:lnTo>
                <a:lnTo>
                  <a:pt x="1349654" y="285979"/>
                </a:lnTo>
                <a:lnTo>
                  <a:pt x="1332166" y="285979"/>
                </a:lnTo>
                <a:lnTo>
                  <a:pt x="1332166" y="268491"/>
                </a:lnTo>
                <a:lnTo>
                  <a:pt x="1314336" y="268491"/>
                </a:lnTo>
                <a:lnTo>
                  <a:pt x="1314336" y="285979"/>
                </a:lnTo>
                <a:lnTo>
                  <a:pt x="1296848" y="285979"/>
                </a:lnTo>
                <a:lnTo>
                  <a:pt x="1296848" y="303809"/>
                </a:lnTo>
                <a:lnTo>
                  <a:pt x="1314336" y="303809"/>
                </a:lnTo>
                <a:lnTo>
                  <a:pt x="1314336" y="321297"/>
                </a:lnTo>
                <a:close/>
                <a:moveTo>
                  <a:pt x="1247813" y="178651"/>
                </a:moveTo>
                <a:lnTo>
                  <a:pt x="1261529" y="178651"/>
                </a:lnTo>
                <a:lnTo>
                  <a:pt x="1261529" y="164592"/>
                </a:lnTo>
                <a:lnTo>
                  <a:pt x="1275588" y="164592"/>
                </a:lnTo>
                <a:lnTo>
                  <a:pt x="1275588" y="150876"/>
                </a:lnTo>
                <a:lnTo>
                  <a:pt x="1261529" y="150876"/>
                </a:lnTo>
                <a:lnTo>
                  <a:pt x="1261529" y="136817"/>
                </a:lnTo>
                <a:lnTo>
                  <a:pt x="1247813" y="136817"/>
                </a:lnTo>
                <a:lnTo>
                  <a:pt x="1247813" y="150876"/>
                </a:lnTo>
                <a:lnTo>
                  <a:pt x="1233754" y="150876"/>
                </a:lnTo>
                <a:lnTo>
                  <a:pt x="1233754" y="164592"/>
                </a:lnTo>
                <a:lnTo>
                  <a:pt x="1247813" y="164592"/>
                </a:lnTo>
                <a:lnTo>
                  <a:pt x="1247813" y="178651"/>
                </a:lnTo>
                <a:close/>
                <a:moveTo>
                  <a:pt x="1311592" y="604190"/>
                </a:moveTo>
                <a:lnTo>
                  <a:pt x="1334910" y="604190"/>
                </a:lnTo>
                <a:lnTo>
                  <a:pt x="1334910" y="580873"/>
                </a:lnTo>
                <a:lnTo>
                  <a:pt x="1358227" y="580873"/>
                </a:lnTo>
                <a:lnTo>
                  <a:pt x="1358227" y="557555"/>
                </a:lnTo>
                <a:lnTo>
                  <a:pt x="1334910" y="557555"/>
                </a:lnTo>
                <a:lnTo>
                  <a:pt x="1334910" y="534238"/>
                </a:lnTo>
                <a:lnTo>
                  <a:pt x="1311592" y="534238"/>
                </a:lnTo>
                <a:lnTo>
                  <a:pt x="1311592" y="557555"/>
                </a:lnTo>
                <a:lnTo>
                  <a:pt x="1288275" y="557555"/>
                </a:lnTo>
                <a:lnTo>
                  <a:pt x="1288275" y="580873"/>
                </a:lnTo>
                <a:lnTo>
                  <a:pt x="1311592" y="580873"/>
                </a:lnTo>
                <a:lnTo>
                  <a:pt x="1311592" y="604190"/>
                </a:lnTo>
                <a:close/>
                <a:moveTo>
                  <a:pt x="1381201" y="463944"/>
                </a:moveTo>
                <a:lnTo>
                  <a:pt x="1402461" y="463944"/>
                </a:lnTo>
                <a:lnTo>
                  <a:pt x="1402461" y="442684"/>
                </a:lnTo>
                <a:lnTo>
                  <a:pt x="1423721" y="442684"/>
                </a:lnTo>
                <a:lnTo>
                  <a:pt x="1423721" y="421424"/>
                </a:lnTo>
                <a:lnTo>
                  <a:pt x="1402461" y="421424"/>
                </a:lnTo>
                <a:lnTo>
                  <a:pt x="1402461" y="400164"/>
                </a:lnTo>
                <a:lnTo>
                  <a:pt x="1381201" y="400164"/>
                </a:lnTo>
                <a:lnTo>
                  <a:pt x="1381201" y="421424"/>
                </a:lnTo>
                <a:lnTo>
                  <a:pt x="1359941" y="421424"/>
                </a:lnTo>
                <a:lnTo>
                  <a:pt x="1359941" y="442684"/>
                </a:lnTo>
                <a:lnTo>
                  <a:pt x="1381201" y="442684"/>
                </a:lnTo>
                <a:lnTo>
                  <a:pt x="1381201" y="463944"/>
                </a:lnTo>
                <a:close/>
                <a:moveTo>
                  <a:pt x="1244727" y="461886"/>
                </a:moveTo>
                <a:lnTo>
                  <a:pt x="1264615" y="461886"/>
                </a:lnTo>
                <a:lnTo>
                  <a:pt x="1264615" y="441998"/>
                </a:lnTo>
                <a:lnTo>
                  <a:pt x="1284503" y="441998"/>
                </a:lnTo>
                <a:lnTo>
                  <a:pt x="1284503" y="422110"/>
                </a:lnTo>
                <a:lnTo>
                  <a:pt x="1264615" y="422110"/>
                </a:lnTo>
                <a:lnTo>
                  <a:pt x="1264615" y="402222"/>
                </a:lnTo>
                <a:lnTo>
                  <a:pt x="1244727" y="402222"/>
                </a:lnTo>
                <a:lnTo>
                  <a:pt x="1244727" y="422110"/>
                </a:lnTo>
                <a:lnTo>
                  <a:pt x="1224839" y="422110"/>
                </a:lnTo>
                <a:lnTo>
                  <a:pt x="1224839" y="441998"/>
                </a:lnTo>
                <a:lnTo>
                  <a:pt x="1244727" y="441998"/>
                </a:lnTo>
                <a:lnTo>
                  <a:pt x="1244727" y="461886"/>
                </a:lnTo>
                <a:close/>
                <a:moveTo>
                  <a:pt x="1384287" y="180365"/>
                </a:moveTo>
                <a:lnTo>
                  <a:pt x="1399375" y="180365"/>
                </a:lnTo>
                <a:lnTo>
                  <a:pt x="1399375" y="165278"/>
                </a:lnTo>
                <a:lnTo>
                  <a:pt x="1414462" y="165278"/>
                </a:lnTo>
                <a:lnTo>
                  <a:pt x="1414462" y="150190"/>
                </a:lnTo>
                <a:lnTo>
                  <a:pt x="1399375" y="150190"/>
                </a:lnTo>
                <a:lnTo>
                  <a:pt x="1399375" y="135103"/>
                </a:lnTo>
                <a:lnTo>
                  <a:pt x="1384287" y="135103"/>
                </a:lnTo>
                <a:lnTo>
                  <a:pt x="1384287" y="150190"/>
                </a:lnTo>
                <a:lnTo>
                  <a:pt x="1369200" y="150190"/>
                </a:lnTo>
                <a:lnTo>
                  <a:pt x="1369200" y="165278"/>
                </a:lnTo>
                <a:lnTo>
                  <a:pt x="1384287" y="165278"/>
                </a:lnTo>
                <a:lnTo>
                  <a:pt x="1384287" y="180365"/>
                </a:lnTo>
                <a:close/>
                <a:moveTo>
                  <a:pt x="1111339" y="176594"/>
                </a:moveTo>
                <a:lnTo>
                  <a:pt x="1123683" y="176594"/>
                </a:lnTo>
                <a:lnTo>
                  <a:pt x="1123683" y="163906"/>
                </a:lnTo>
                <a:lnTo>
                  <a:pt x="1136371" y="163906"/>
                </a:lnTo>
                <a:lnTo>
                  <a:pt x="1136371" y="151562"/>
                </a:lnTo>
                <a:lnTo>
                  <a:pt x="1123683" y="151562"/>
                </a:lnTo>
                <a:lnTo>
                  <a:pt x="1123683" y="138875"/>
                </a:lnTo>
                <a:lnTo>
                  <a:pt x="1111339" y="138875"/>
                </a:lnTo>
                <a:lnTo>
                  <a:pt x="1111339" y="151562"/>
                </a:lnTo>
                <a:lnTo>
                  <a:pt x="1098652" y="151562"/>
                </a:lnTo>
                <a:lnTo>
                  <a:pt x="1098652" y="163906"/>
                </a:lnTo>
                <a:lnTo>
                  <a:pt x="1111339" y="163906"/>
                </a:lnTo>
                <a:lnTo>
                  <a:pt x="1111339" y="176594"/>
                </a:lnTo>
                <a:close/>
                <a:moveTo>
                  <a:pt x="1175118" y="602475"/>
                </a:moveTo>
                <a:lnTo>
                  <a:pt x="1197064" y="602475"/>
                </a:lnTo>
                <a:lnTo>
                  <a:pt x="1197064" y="580187"/>
                </a:lnTo>
                <a:lnTo>
                  <a:pt x="1219352" y="580187"/>
                </a:lnTo>
                <a:lnTo>
                  <a:pt x="1219352" y="558241"/>
                </a:lnTo>
                <a:lnTo>
                  <a:pt x="1197064" y="558241"/>
                </a:lnTo>
                <a:lnTo>
                  <a:pt x="1197064" y="535953"/>
                </a:lnTo>
                <a:lnTo>
                  <a:pt x="1175118" y="535953"/>
                </a:lnTo>
                <a:lnTo>
                  <a:pt x="1175118" y="558241"/>
                </a:lnTo>
                <a:lnTo>
                  <a:pt x="1152830" y="558241"/>
                </a:lnTo>
                <a:lnTo>
                  <a:pt x="1152830" y="580187"/>
                </a:lnTo>
                <a:lnTo>
                  <a:pt x="1175118" y="580187"/>
                </a:lnTo>
                <a:lnTo>
                  <a:pt x="1175118" y="602475"/>
                </a:lnTo>
                <a:close/>
                <a:moveTo>
                  <a:pt x="1177861" y="319240"/>
                </a:moveTo>
                <a:lnTo>
                  <a:pt x="1194321" y="319240"/>
                </a:lnTo>
                <a:lnTo>
                  <a:pt x="1194321" y="303124"/>
                </a:lnTo>
                <a:lnTo>
                  <a:pt x="1210437" y="303124"/>
                </a:lnTo>
                <a:lnTo>
                  <a:pt x="1210437" y="286664"/>
                </a:lnTo>
                <a:lnTo>
                  <a:pt x="1194321" y="286664"/>
                </a:lnTo>
                <a:lnTo>
                  <a:pt x="1194321" y="270548"/>
                </a:lnTo>
                <a:lnTo>
                  <a:pt x="1177861" y="270548"/>
                </a:lnTo>
                <a:lnTo>
                  <a:pt x="1177861" y="286664"/>
                </a:lnTo>
                <a:lnTo>
                  <a:pt x="1161745" y="286664"/>
                </a:lnTo>
                <a:lnTo>
                  <a:pt x="1161745" y="303124"/>
                </a:lnTo>
                <a:lnTo>
                  <a:pt x="1177861" y="303124"/>
                </a:lnTo>
                <a:lnTo>
                  <a:pt x="1177861" y="319240"/>
                </a:lnTo>
                <a:close/>
                <a:moveTo>
                  <a:pt x="1657921" y="182423"/>
                </a:moveTo>
                <a:lnTo>
                  <a:pt x="1674381" y="182423"/>
                </a:lnTo>
                <a:lnTo>
                  <a:pt x="1674381" y="165964"/>
                </a:lnTo>
                <a:lnTo>
                  <a:pt x="1690840" y="165964"/>
                </a:lnTo>
                <a:lnTo>
                  <a:pt x="1690840" y="149504"/>
                </a:lnTo>
                <a:lnTo>
                  <a:pt x="1674381" y="149504"/>
                </a:lnTo>
                <a:lnTo>
                  <a:pt x="1674381" y="133045"/>
                </a:lnTo>
                <a:lnTo>
                  <a:pt x="1657921" y="133045"/>
                </a:lnTo>
                <a:lnTo>
                  <a:pt x="1657921" y="149504"/>
                </a:lnTo>
                <a:lnTo>
                  <a:pt x="1641462" y="149504"/>
                </a:lnTo>
                <a:lnTo>
                  <a:pt x="1641462" y="165964"/>
                </a:lnTo>
                <a:lnTo>
                  <a:pt x="1657921" y="165964"/>
                </a:lnTo>
                <a:lnTo>
                  <a:pt x="1657921" y="182423"/>
                </a:lnTo>
                <a:close/>
                <a:moveTo>
                  <a:pt x="1727873" y="40805"/>
                </a:moveTo>
                <a:lnTo>
                  <a:pt x="1741589" y="40805"/>
                </a:lnTo>
                <a:lnTo>
                  <a:pt x="1741589" y="27432"/>
                </a:lnTo>
                <a:lnTo>
                  <a:pt x="1754962" y="27432"/>
                </a:lnTo>
                <a:lnTo>
                  <a:pt x="1754962" y="13716"/>
                </a:lnTo>
                <a:lnTo>
                  <a:pt x="1741589" y="13716"/>
                </a:lnTo>
                <a:lnTo>
                  <a:pt x="1741589" y="343"/>
                </a:lnTo>
                <a:lnTo>
                  <a:pt x="1727873" y="343"/>
                </a:lnTo>
                <a:lnTo>
                  <a:pt x="1727873" y="13716"/>
                </a:lnTo>
                <a:lnTo>
                  <a:pt x="1714500" y="13716"/>
                </a:lnTo>
                <a:lnTo>
                  <a:pt x="1714500" y="27432"/>
                </a:lnTo>
                <a:lnTo>
                  <a:pt x="1727873" y="27432"/>
                </a:lnTo>
                <a:lnTo>
                  <a:pt x="1727873" y="40805"/>
                </a:lnTo>
                <a:close/>
                <a:moveTo>
                  <a:pt x="1654835" y="466001"/>
                </a:moveTo>
                <a:lnTo>
                  <a:pt x="1677467" y="466001"/>
                </a:lnTo>
                <a:lnTo>
                  <a:pt x="1677467" y="443370"/>
                </a:lnTo>
                <a:lnTo>
                  <a:pt x="1700098" y="443370"/>
                </a:lnTo>
                <a:lnTo>
                  <a:pt x="1700098" y="420738"/>
                </a:lnTo>
                <a:lnTo>
                  <a:pt x="1677467" y="420738"/>
                </a:lnTo>
                <a:lnTo>
                  <a:pt x="1677467" y="398107"/>
                </a:lnTo>
                <a:lnTo>
                  <a:pt x="1654835" y="398107"/>
                </a:lnTo>
                <a:lnTo>
                  <a:pt x="1654835" y="420738"/>
                </a:lnTo>
                <a:lnTo>
                  <a:pt x="1632204" y="420738"/>
                </a:lnTo>
                <a:lnTo>
                  <a:pt x="1632204" y="443370"/>
                </a:lnTo>
                <a:lnTo>
                  <a:pt x="1654835" y="443370"/>
                </a:lnTo>
                <a:lnTo>
                  <a:pt x="1654835" y="466001"/>
                </a:lnTo>
                <a:close/>
                <a:moveTo>
                  <a:pt x="1724787" y="325069"/>
                </a:moveTo>
                <a:lnTo>
                  <a:pt x="1744675" y="325069"/>
                </a:lnTo>
                <a:lnTo>
                  <a:pt x="1744675" y="304838"/>
                </a:lnTo>
                <a:lnTo>
                  <a:pt x="1764906" y="304838"/>
                </a:lnTo>
                <a:lnTo>
                  <a:pt x="1764906" y="284950"/>
                </a:lnTo>
                <a:lnTo>
                  <a:pt x="1744675" y="284950"/>
                </a:lnTo>
                <a:lnTo>
                  <a:pt x="1744675" y="264719"/>
                </a:lnTo>
                <a:lnTo>
                  <a:pt x="1724787" y="264719"/>
                </a:lnTo>
                <a:lnTo>
                  <a:pt x="1724787" y="284950"/>
                </a:lnTo>
                <a:lnTo>
                  <a:pt x="1704556" y="284950"/>
                </a:lnTo>
                <a:lnTo>
                  <a:pt x="1704556" y="304838"/>
                </a:lnTo>
                <a:lnTo>
                  <a:pt x="1724787" y="304838"/>
                </a:lnTo>
                <a:lnTo>
                  <a:pt x="1724787" y="325069"/>
                </a:lnTo>
                <a:close/>
                <a:moveTo>
                  <a:pt x="1591056" y="39776"/>
                </a:moveTo>
                <a:lnTo>
                  <a:pt x="1604086" y="39776"/>
                </a:lnTo>
                <a:lnTo>
                  <a:pt x="1604086" y="27089"/>
                </a:lnTo>
                <a:lnTo>
                  <a:pt x="1616773" y="27089"/>
                </a:lnTo>
                <a:lnTo>
                  <a:pt x="1616773" y="14059"/>
                </a:lnTo>
                <a:lnTo>
                  <a:pt x="1604086" y="14059"/>
                </a:lnTo>
                <a:lnTo>
                  <a:pt x="1604086" y="1372"/>
                </a:lnTo>
                <a:lnTo>
                  <a:pt x="1591056" y="1372"/>
                </a:lnTo>
                <a:lnTo>
                  <a:pt x="1591056" y="14059"/>
                </a:lnTo>
                <a:lnTo>
                  <a:pt x="1578369" y="14059"/>
                </a:lnTo>
                <a:lnTo>
                  <a:pt x="1578369" y="27089"/>
                </a:lnTo>
                <a:lnTo>
                  <a:pt x="1591056" y="27089"/>
                </a:lnTo>
                <a:lnTo>
                  <a:pt x="1591056" y="39776"/>
                </a:lnTo>
                <a:close/>
                <a:moveTo>
                  <a:pt x="1454239" y="39091"/>
                </a:moveTo>
                <a:lnTo>
                  <a:pt x="1466583" y="39091"/>
                </a:lnTo>
                <a:lnTo>
                  <a:pt x="1466583" y="26746"/>
                </a:lnTo>
                <a:lnTo>
                  <a:pt x="1478928" y="26746"/>
                </a:lnTo>
                <a:lnTo>
                  <a:pt x="1478928" y="14402"/>
                </a:lnTo>
                <a:lnTo>
                  <a:pt x="1466583" y="14402"/>
                </a:lnTo>
                <a:lnTo>
                  <a:pt x="1466583" y="2057"/>
                </a:lnTo>
                <a:lnTo>
                  <a:pt x="1454239" y="2057"/>
                </a:lnTo>
                <a:lnTo>
                  <a:pt x="1454239" y="14402"/>
                </a:lnTo>
                <a:lnTo>
                  <a:pt x="1441894" y="14402"/>
                </a:lnTo>
                <a:lnTo>
                  <a:pt x="1441894" y="26746"/>
                </a:lnTo>
                <a:lnTo>
                  <a:pt x="1454239" y="26746"/>
                </a:lnTo>
                <a:lnTo>
                  <a:pt x="1454239" y="39091"/>
                </a:lnTo>
                <a:close/>
                <a:moveTo>
                  <a:pt x="1518018" y="464972"/>
                </a:moveTo>
                <a:lnTo>
                  <a:pt x="1539964" y="464972"/>
                </a:lnTo>
                <a:lnTo>
                  <a:pt x="1539964" y="443027"/>
                </a:lnTo>
                <a:lnTo>
                  <a:pt x="1561909" y="443027"/>
                </a:lnTo>
                <a:lnTo>
                  <a:pt x="1561909" y="421081"/>
                </a:lnTo>
                <a:lnTo>
                  <a:pt x="1539964" y="421081"/>
                </a:lnTo>
                <a:lnTo>
                  <a:pt x="1539964" y="399136"/>
                </a:lnTo>
                <a:lnTo>
                  <a:pt x="1518018" y="399136"/>
                </a:lnTo>
                <a:lnTo>
                  <a:pt x="1518018" y="421081"/>
                </a:lnTo>
                <a:lnTo>
                  <a:pt x="1496073" y="421081"/>
                </a:lnTo>
                <a:lnTo>
                  <a:pt x="1496073" y="443027"/>
                </a:lnTo>
                <a:lnTo>
                  <a:pt x="1518018" y="443027"/>
                </a:lnTo>
                <a:lnTo>
                  <a:pt x="1518018" y="464972"/>
                </a:lnTo>
                <a:close/>
                <a:moveTo>
                  <a:pt x="1451153" y="323012"/>
                </a:moveTo>
                <a:lnTo>
                  <a:pt x="1469669" y="323012"/>
                </a:lnTo>
                <a:lnTo>
                  <a:pt x="1469669" y="304152"/>
                </a:lnTo>
                <a:lnTo>
                  <a:pt x="1488529" y="304152"/>
                </a:lnTo>
                <a:lnTo>
                  <a:pt x="1488529" y="285636"/>
                </a:lnTo>
                <a:lnTo>
                  <a:pt x="1469669" y="285636"/>
                </a:lnTo>
                <a:lnTo>
                  <a:pt x="1469669" y="266776"/>
                </a:lnTo>
                <a:lnTo>
                  <a:pt x="1451153" y="266776"/>
                </a:lnTo>
                <a:lnTo>
                  <a:pt x="1451153" y="285636"/>
                </a:lnTo>
                <a:lnTo>
                  <a:pt x="1432293" y="285636"/>
                </a:lnTo>
                <a:lnTo>
                  <a:pt x="1432293" y="304152"/>
                </a:lnTo>
                <a:lnTo>
                  <a:pt x="1451153" y="304152"/>
                </a:lnTo>
                <a:lnTo>
                  <a:pt x="1451153" y="323012"/>
                </a:lnTo>
                <a:close/>
                <a:moveTo>
                  <a:pt x="1587970" y="324041"/>
                </a:moveTo>
                <a:lnTo>
                  <a:pt x="1607172" y="324041"/>
                </a:lnTo>
                <a:lnTo>
                  <a:pt x="1607172" y="304495"/>
                </a:lnTo>
                <a:lnTo>
                  <a:pt x="1626718" y="304495"/>
                </a:lnTo>
                <a:lnTo>
                  <a:pt x="1626718" y="285293"/>
                </a:lnTo>
                <a:lnTo>
                  <a:pt x="1607172" y="285293"/>
                </a:lnTo>
                <a:lnTo>
                  <a:pt x="1607172" y="265748"/>
                </a:lnTo>
                <a:lnTo>
                  <a:pt x="1587970" y="265748"/>
                </a:lnTo>
                <a:lnTo>
                  <a:pt x="1587970" y="285293"/>
                </a:lnTo>
                <a:lnTo>
                  <a:pt x="1568425" y="285293"/>
                </a:lnTo>
                <a:lnTo>
                  <a:pt x="1568425" y="304495"/>
                </a:lnTo>
                <a:lnTo>
                  <a:pt x="1587970" y="304495"/>
                </a:lnTo>
                <a:lnTo>
                  <a:pt x="1587970" y="324041"/>
                </a:lnTo>
                <a:close/>
                <a:moveTo>
                  <a:pt x="1521104" y="181394"/>
                </a:moveTo>
                <a:lnTo>
                  <a:pt x="1536878" y="181394"/>
                </a:lnTo>
                <a:lnTo>
                  <a:pt x="1536878" y="165621"/>
                </a:lnTo>
                <a:lnTo>
                  <a:pt x="1552651" y="165621"/>
                </a:lnTo>
                <a:lnTo>
                  <a:pt x="1552651" y="149847"/>
                </a:lnTo>
                <a:lnTo>
                  <a:pt x="1536878" y="149847"/>
                </a:lnTo>
                <a:lnTo>
                  <a:pt x="1536878" y="134074"/>
                </a:lnTo>
                <a:lnTo>
                  <a:pt x="1521104" y="134074"/>
                </a:lnTo>
                <a:lnTo>
                  <a:pt x="1521104" y="149847"/>
                </a:lnTo>
                <a:lnTo>
                  <a:pt x="1505331" y="149847"/>
                </a:lnTo>
                <a:lnTo>
                  <a:pt x="1505331" y="165621"/>
                </a:lnTo>
                <a:lnTo>
                  <a:pt x="1521104" y="165621"/>
                </a:lnTo>
                <a:lnTo>
                  <a:pt x="1521104" y="181394"/>
                </a:lnTo>
                <a:close/>
              </a:path>
            </a:pathLst>
          </a:custGeom>
          <a:gradFill>
            <a:gsLst>
              <a:gs pos="0">
                <a:schemeClr val="accent4">
                  <a:alpha val="15080"/>
                </a:schemeClr>
              </a:gs>
              <a:gs pos="100000">
                <a:schemeClr val="accent1">
                  <a:alpha val="15080"/>
                </a:scheme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6" name="Google Shape;56;p7"/>
          <p:cNvCxnSpPr/>
          <p:nvPr/>
        </p:nvCxnSpPr>
        <p:spPr>
          <a:xfrm>
            <a:off x="-6" y="1260950"/>
            <a:ext cx="840900" cy="0"/>
          </a:xfrm>
          <a:prstGeom prst="straightConnector1">
            <a:avLst/>
          </a:prstGeom>
          <a:noFill/>
          <a:ln w="9525" cap="flat" cmpd="sng">
            <a:solidFill>
              <a:schemeClr val="lt2"/>
            </a:solidFill>
            <a:prstDash val="solid"/>
            <a:round/>
            <a:headEnd type="none" w="med" len="med"/>
            <a:tailEnd type="diamond"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only curves">
  <p:cSld name="BLANK_2">
    <p:spTree>
      <p:nvGrpSpPr>
        <p:cNvPr id="1" name="Shape 76"/>
        <p:cNvGrpSpPr/>
        <p:nvPr/>
      </p:nvGrpSpPr>
      <p:grpSpPr>
        <a:xfrm>
          <a:off x="0" y="0"/>
          <a:ext cx="0" cy="0"/>
          <a:chOff x="0" y="0"/>
          <a:chExt cx="0" cy="0"/>
        </a:xfrm>
      </p:grpSpPr>
      <p:sp>
        <p:nvSpPr>
          <p:cNvPr id="77" name="Google Shape;77;p11"/>
          <p:cNvSpPr/>
          <p:nvPr/>
        </p:nvSpPr>
        <p:spPr>
          <a:xfrm>
            <a:off x="-25" y="0"/>
            <a:ext cx="9144762" cy="5144869"/>
          </a:xfrm>
          <a:custGeom>
            <a:avLst/>
            <a:gdLst/>
            <a:ahLst/>
            <a:cxnLst/>
            <a:rect l="l" t="t" r="r" b="b"/>
            <a:pathLst>
              <a:path w="3463925" h="1948814" extrusionOk="0">
                <a:moveTo>
                  <a:pt x="1413510" y="17145"/>
                </a:moveTo>
                <a:cubicBezTo>
                  <a:pt x="1419225" y="11430"/>
                  <a:pt x="1425575" y="5715"/>
                  <a:pt x="1431925" y="0"/>
                </a:cubicBezTo>
                <a:lnTo>
                  <a:pt x="1427480" y="0"/>
                </a:lnTo>
                <a:cubicBezTo>
                  <a:pt x="1343660" y="73025"/>
                  <a:pt x="1261110" y="173355"/>
                  <a:pt x="1177925" y="281305"/>
                </a:cubicBezTo>
                <a:cubicBezTo>
                  <a:pt x="758190" y="851535"/>
                  <a:pt x="725805" y="1256030"/>
                  <a:pt x="667385" y="1413510"/>
                </a:cubicBezTo>
                <a:cubicBezTo>
                  <a:pt x="607060" y="1603375"/>
                  <a:pt x="505460" y="1791335"/>
                  <a:pt x="392430" y="1948180"/>
                </a:cubicBezTo>
                <a:lnTo>
                  <a:pt x="394970" y="1948180"/>
                </a:lnTo>
                <a:cubicBezTo>
                  <a:pt x="405130" y="1938655"/>
                  <a:pt x="411480" y="1922780"/>
                  <a:pt x="421005" y="1911985"/>
                </a:cubicBezTo>
                <a:cubicBezTo>
                  <a:pt x="703580" y="1497330"/>
                  <a:pt x="688975" y="1271905"/>
                  <a:pt x="785495" y="1014095"/>
                </a:cubicBezTo>
                <a:cubicBezTo>
                  <a:pt x="916305" y="648335"/>
                  <a:pt x="1150620" y="271145"/>
                  <a:pt x="1413510" y="17145"/>
                </a:cubicBezTo>
                <a:close/>
                <a:moveTo>
                  <a:pt x="1920875" y="1196975"/>
                </a:moveTo>
                <a:cubicBezTo>
                  <a:pt x="2319655" y="975995"/>
                  <a:pt x="2611120" y="624840"/>
                  <a:pt x="2814955" y="190500"/>
                </a:cubicBezTo>
                <a:cubicBezTo>
                  <a:pt x="2827655" y="167005"/>
                  <a:pt x="2880360" y="45085"/>
                  <a:pt x="2897505" y="0"/>
                </a:cubicBezTo>
                <a:lnTo>
                  <a:pt x="2894330" y="0"/>
                </a:lnTo>
                <a:cubicBezTo>
                  <a:pt x="2717165" y="443865"/>
                  <a:pt x="2457450" y="840105"/>
                  <a:pt x="2059305" y="1108075"/>
                </a:cubicBezTo>
                <a:cubicBezTo>
                  <a:pt x="2020570" y="1134110"/>
                  <a:pt x="1981200" y="1158875"/>
                  <a:pt x="1940560" y="1181735"/>
                </a:cubicBezTo>
                <a:cubicBezTo>
                  <a:pt x="1545590" y="1394460"/>
                  <a:pt x="1271905" y="1689100"/>
                  <a:pt x="1103630" y="1944370"/>
                </a:cubicBezTo>
                <a:cubicBezTo>
                  <a:pt x="1102360" y="1945640"/>
                  <a:pt x="1101725" y="1946910"/>
                  <a:pt x="1101725" y="1947545"/>
                </a:cubicBezTo>
                <a:lnTo>
                  <a:pt x="1105535" y="1947545"/>
                </a:lnTo>
                <a:cubicBezTo>
                  <a:pt x="1106170" y="1946910"/>
                  <a:pt x="1106805" y="1945640"/>
                  <a:pt x="1107440" y="1944370"/>
                </a:cubicBezTo>
                <a:cubicBezTo>
                  <a:pt x="1276985" y="1691005"/>
                  <a:pt x="1529080" y="1414780"/>
                  <a:pt x="1920875" y="1196975"/>
                </a:cubicBezTo>
                <a:close/>
                <a:moveTo>
                  <a:pt x="1291590" y="6350"/>
                </a:moveTo>
                <a:cubicBezTo>
                  <a:pt x="1293495" y="3810"/>
                  <a:pt x="1295400" y="1905"/>
                  <a:pt x="1297305" y="0"/>
                </a:cubicBezTo>
                <a:lnTo>
                  <a:pt x="1287780" y="0"/>
                </a:lnTo>
                <a:cubicBezTo>
                  <a:pt x="1233805" y="55245"/>
                  <a:pt x="1109345" y="224155"/>
                  <a:pt x="1100455" y="238760"/>
                </a:cubicBezTo>
                <a:cubicBezTo>
                  <a:pt x="944880" y="461010"/>
                  <a:pt x="805180" y="720090"/>
                  <a:pt x="711835" y="982980"/>
                </a:cubicBezTo>
                <a:cubicBezTo>
                  <a:pt x="678180" y="1072515"/>
                  <a:pt x="664210" y="1144270"/>
                  <a:pt x="621665" y="1276985"/>
                </a:cubicBezTo>
                <a:cubicBezTo>
                  <a:pt x="513715" y="1597660"/>
                  <a:pt x="344170" y="1816100"/>
                  <a:pt x="239395" y="1930400"/>
                </a:cubicBezTo>
                <a:cubicBezTo>
                  <a:pt x="234950" y="1936750"/>
                  <a:pt x="229235" y="1940560"/>
                  <a:pt x="222885" y="1947545"/>
                </a:cubicBezTo>
                <a:lnTo>
                  <a:pt x="232410" y="1947545"/>
                </a:lnTo>
                <a:cubicBezTo>
                  <a:pt x="618490" y="1522730"/>
                  <a:pt x="638175" y="1179830"/>
                  <a:pt x="735965" y="935990"/>
                </a:cubicBezTo>
                <a:cubicBezTo>
                  <a:pt x="862965" y="599440"/>
                  <a:pt x="1068705" y="256540"/>
                  <a:pt x="1291590" y="6350"/>
                </a:cubicBezTo>
                <a:close/>
                <a:moveTo>
                  <a:pt x="1994535" y="0"/>
                </a:moveTo>
                <a:lnTo>
                  <a:pt x="1985645" y="0"/>
                </a:lnTo>
                <a:cubicBezTo>
                  <a:pt x="1681480" y="373380"/>
                  <a:pt x="1433195" y="822960"/>
                  <a:pt x="1155700" y="1283970"/>
                </a:cubicBezTo>
                <a:cubicBezTo>
                  <a:pt x="1024890" y="1506855"/>
                  <a:pt x="880110" y="1731010"/>
                  <a:pt x="740410" y="1928495"/>
                </a:cubicBezTo>
                <a:cubicBezTo>
                  <a:pt x="734060" y="1938020"/>
                  <a:pt x="730885" y="1941830"/>
                  <a:pt x="726440" y="1948180"/>
                </a:cubicBezTo>
                <a:lnTo>
                  <a:pt x="731520" y="1948180"/>
                </a:lnTo>
                <a:cubicBezTo>
                  <a:pt x="1170940" y="1356360"/>
                  <a:pt x="1524635" y="580390"/>
                  <a:pt x="1979930" y="17145"/>
                </a:cubicBezTo>
                <a:cubicBezTo>
                  <a:pt x="1984375" y="10795"/>
                  <a:pt x="1989455" y="5715"/>
                  <a:pt x="1994535" y="0"/>
                </a:cubicBezTo>
                <a:close/>
                <a:moveTo>
                  <a:pt x="1257935" y="324485"/>
                </a:moveTo>
                <a:cubicBezTo>
                  <a:pt x="1363980" y="191770"/>
                  <a:pt x="1476375" y="80010"/>
                  <a:pt x="1580515" y="0"/>
                </a:cubicBezTo>
                <a:lnTo>
                  <a:pt x="1574800" y="0"/>
                </a:lnTo>
                <a:cubicBezTo>
                  <a:pt x="1471295" y="79375"/>
                  <a:pt x="1360170" y="190500"/>
                  <a:pt x="1256030" y="321945"/>
                </a:cubicBezTo>
                <a:cubicBezTo>
                  <a:pt x="1015365" y="624840"/>
                  <a:pt x="842010" y="987425"/>
                  <a:pt x="768985" y="1343660"/>
                </a:cubicBezTo>
                <a:cubicBezTo>
                  <a:pt x="730885" y="1528445"/>
                  <a:pt x="666115" y="1706245"/>
                  <a:pt x="576580" y="1872615"/>
                </a:cubicBezTo>
                <a:cubicBezTo>
                  <a:pt x="562610" y="1898015"/>
                  <a:pt x="548640" y="1922780"/>
                  <a:pt x="533400" y="1947545"/>
                </a:cubicBezTo>
                <a:lnTo>
                  <a:pt x="537210" y="1947545"/>
                </a:lnTo>
                <a:cubicBezTo>
                  <a:pt x="551815" y="1923415"/>
                  <a:pt x="565785" y="1899285"/>
                  <a:pt x="579120" y="1874520"/>
                </a:cubicBezTo>
                <a:cubicBezTo>
                  <a:pt x="669290" y="1708150"/>
                  <a:pt x="734060" y="1529715"/>
                  <a:pt x="772160" y="1344295"/>
                </a:cubicBezTo>
                <a:cubicBezTo>
                  <a:pt x="844550" y="989330"/>
                  <a:pt x="1017270" y="626745"/>
                  <a:pt x="1257935" y="324485"/>
                </a:cubicBezTo>
                <a:close/>
                <a:moveTo>
                  <a:pt x="1598930" y="307975"/>
                </a:moveTo>
                <a:cubicBezTo>
                  <a:pt x="1688465" y="182880"/>
                  <a:pt x="1772920" y="79375"/>
                  <a:pt x="1850390" y="635"/>
                </a:cubicBezTo>
                <a:lnTo>
                  <a:pt x="1845310" y="635"/>
                </a:lnTo>
                <a:cubicBezTo>
                  <a:pt x="1769745" y="78740"/>
                  <a:pt x="1685925" y="180975"/>
                  <a:pt x="1596390" y="306070"/>
                </a:cubicBezTo>
                <a:cubicBezTo>
                  <a:pt x="1393190" y="589280"/>
                  <a:pt x="1184910" y="955675"/>
                  <a:pt x="1024255" y="1311275"/>
                </a:cubicBezTo>
                <a:cubicBezTo>
                  <a:pt x="908685" y="1568450"/>
                  <a:pt x="778510" y="1783715"/>
                  <a:pt x="665480" y="1948815"/>
                </a:cubicBezTo>
                <a:lnTo>
                  <a:pt x="669290" y="1948815"/>
                </a:lnTo>
                <a:cubicBezTo>
                  <a:pt x="782320" y="1783715"/>
                  <a:pt x="911225" y="1569085"/>
                  <a:pt x="1026795" y="1313180"/>
                </a:cubicBezTo>
                <a:cubicBezTo>
                  <a:pt x="1187450" y="956945"/>
                  <a:pt x="1395730" y="590550"/>
                  <a:pt x="1598930" y="307975"/>
                </a:cubicBezTo>
                <a:close/>
                <a:moveTo>
                  <a:pt x="2136140" y="0"/>
                </a:moveTo>
                <a:lnTo>
                  <a:pt x="2132965" y="0"/>
                </a:lnTo>
                <a:cubicBezTo>
                  <a:pt x="2118995" y="18415"/>
                  <a:pt x="2105660" y="37465"/>
                  <a:pt x="2091055" y="57785"/>
                </a:cubicBezTo>
                <a:cubicBezTo>
                  <a:pt x="2032000" y="141605"/>
                  <a:pt x="1967865" y="239395"/>
                  <a:pt x="1898650" y="347345"/>
                </a:cubicBezTo>
                <a:cubicBezTo>
                  <a:pt x="1722120" y="623570"/>
                  <a:pt x="1591945" y="835025"/>
                  <a:pt x="1414145" y="1089660"/>
                </a:cubicBezTo>
                <a:cubicBezTo>
                  <a:pt x="1203325" y="1386840"/>
                  <a:pt x="983615" y="1673860"/>
                  <a:pt x="793115" y="1947545"/>
                </a:cubicBezTo>
                <a:lnTo>
                  <a:pt x="793115" y="1947545"/>
                </a:lnTo>
                <a:cubicBezTo>
                  <a:pt x="956945" y="1732280"/>
                  <a:pt x="1104265" y="1514475"/>
                  <a:pt x="1282700" y="1278890"/>
                </a:cubicBezTo>
                <a:cubicBezTo>
                  <a:pt x="1608455" y="842645"/>
                  <a:pt x="1868170" y="374650"/>
                  <a:pt x="2136140" y="0"/>
                </a:cubicBezTo>
                <a:close/>
                <a:moveTo>
                  <a:pt x="1801495" y="1117600"/>
                </a:moveTo>
                <a:cubicBezTo>
                  <a:pt x="2167255" y="791210"/>
                  <a:pt x="2410460" y="352425"/>
                  <a:pt x="2586990" y="635"/>
                </a:cubicBezTo>
                <a:lnTo>
                  <a:pt x="2583815" y="635"/>
                </a:lnTo>
                <a:cubicBezTo>
                  <a:pt x="2582545" y="3175"/>
                  <a:pt x="2581910" y="5080"/>
                  <a:pt x="2580640" y="6985"/>
                </a:cubicBezTo>
                <a:cubicBezTo>
                  <a:pt x="2522855" y="120015"/>
                  <a:pt x="2452370" y="256540"/>
                  <a:pt x="2363470" y="406400"/>
                </a:cubicBezTo>
                <a:cubicBezTo>
                  <a:pt x="1903730" y="1162050"/>
                  <a:pt x="1669415" y="1159510"/>
                  <a:pt x="1307465" y="1546860"/>
                </a:cubicBezTo>
                <a:cubicBezTo>
                  <a:pt x="1191895" y="1668145"/>
                  <a:pt x="1069975" y="1812290"/>
                  <a:pt x="977900" y="1948815"/>
                </a:cubicBezTo>
                <a:lnTo>
                  <a:pt x="979170" y="1948815"/>
                </a:lnTo>
                <a:cubicBezTo>
                  <a:pt x="998220" y="1929765"/>
                  <a:pt x="1012190" y="1901190"/>
                  <a:pt x="1031240" y="1879600"/>
                </a:cubicBezTo>
                <a:cubicBezTo>
                  <a:pt x="1397635" y="1396365"/>
                  <a:pt x="1617345" y="1283335"/>
                  <a:pt x="1801495" y="1117600"/>
                </a:cubicBezTo>
                <a:close/>
                <a:moveTo>
                  <a:pt x="1793875" y="1215390"/>
                </a:moveTo>
                <a:cubicBezTo>
                  <a:pt x="2159635" y="979170"/>
                  <a:pt x="2433955" y="625475"/>
                  <a:pt x="2641600" y="213360"/>
                </a:cubicBezTo>
                <a:cubicBezTo>
                  <a:pt x="2654300" y="189230"/>
                  <a:pt x="2722245" y="50165"/>
                  <a:pt x="2743200" y="635"/>
                </a:cubicBezTo>
                <a:lnTo>
                  <a:pt x="2736215" y="635"/>
                </a:lnTo>
                <a:cubicBezTo>
                  <a:pt x="2528570" y="462915"/>
                  <a:pt x="2258695" y="888365"/>
                  <a:pt x="1835150" y="1179830"/>
                </a:cubicBezTo>
                <a:cubicBezTo>
                  <a:pt x="1460500" y="1417955"/>
                  <a:pt x="1215390" y="1689100"/>
                  <a:pt x="1036955" y="1948815"/>
                </a:cubicBezTo>
                <a:lnTo>
                  <a:pt x="1044575" y="1948815"/>
                </a:lnTo>
                <a:cubicBezTo>
                  <a:pt x="1049655" y="1941830"/>
                  <a:pt x="1053465" y="1936115"/>
                  <a:pt x="1059180" y="1927860"/>
                </a:cubicBezTo>
                <a:cubicBezTo>
                  <a:pt x="1226820" y="1690370"/>
                  <a:pt x="1459865" y="1431925"/>
                  <a:pt x="1793875" y="1215390"/>
                </a:cubicBezTo>
                <a:close/>
                <a:moveTo>
                  <a:pt x="1604645" y="1184275"/>
                </a:moveTo>
                <a:cubicBezTo>
                  <a:pt x="1973580" y="825500"/>
                  <a:pt x="2223135" y="372745"/>
                  <a:pt x="2435225" y="635"/>
                </a:cubicBezTo>
                <a:cubicBezTo>
                  <a:pt x="2435225" y="635"/>
                  <a:pt x="2435225" y="635"/>
                  <a:pt x="2435225" y="635"/>
                </a:cubicBezTo>
                <a:lnTo>
                  <a:pt x="2431415" y="635"/>
                </a:lnTo>
                <a:cubicBezTo>
                  <a:pt x="2160270" y="481330"/>
                  <a:pt x="1910080" y="904240"/>
                  <a:pt x="1536065" y="1244600"/>
                </a:cubicBezTo>
                <a:cubicBezTo>
                  <a:pt x="1283970" y="1476375"/>
                  <a:pt x="1062355" y="1734820"/>
                  <a:pt x="918845" y="1948815"/>
                </a:cubicBezTo>
                <a:lnTo>
                  <a:pt x="918845" y="1948815"/>
                </a:lnTo>
                <a:cubicBezTo>
                  <a:pt x="1144905" y="1640205"/>
                  <a:pt x="1324610" y="1439545"/>
                  <a:pt x="1604645" y="1184275"/>
                </a:cubicBezTo>
                <a:close/>
                <a:moveTo>
                  <a:pt x="2125980" y="254000"/>
                </a:moveTo>
                <a:cubicBezTo>
                  <a:pt x="2184400" y="158750"/>
                  <a:pt x="2237105" y="72390"/>
                  <a:pt x="2284730" y="0"/>
                </a:cubicBezTo>
                <a:lnTo>
                  <a:pt x="2280920" y="0"/>
                </a:lnTo>
                <a:cubicBezTo>
                  <a:pt x="2233295" y="72390"/>
                  <a:pt x="2181225" y="158115"/>
                  <a:pt x="2123440" y="252095"/>
                </a:cubicBezTo>
                <a:cubicBezTo>
                  <a:pt x="1936750" y="556895"/>
                  <a:pt x="1703705" y="936625"/>
                  <a:pt x="1407795" y="1260475"/>
                </a:cubicBezTo>
                <a:cubicBezTo>
                  <a:pt x="1191260" y="1497330"/>
                  <a:pt x="1006475" y="1737360"/>
                  <a:pt x="853440" y="1948180"/>
                </a:cubicBezTo>
                <a:lnTo>
                  <a:pt x="857885" y="1948180"/>
                </a:lnTo>
                <a:cubicBezTo>
                  <a:pt x="1010920" y="1737995"/>
                  <a:pt x="1195070" y="1499235"/>
                  <a:pt x="1410335" y="1263650"/>
                </a:cubicBezTo>
                <a:cubicBezTo>
                  <a:pt x="1706245" y="939165"/>
                  <a:pt x="1939290" y="559435"/>
                  <a:pt x="2125980" y="254000"/>
                </a:cubicBezTo>
                <a:close/>
                <a:moveTo>
                  <a:pt x="1708785" y="3810"/>
                </a:moveTo>
                <a:cubicBezTo>
                  <a:pt x="1710055" y="2540"/>
                  <a:pt x="1711325" y="1270"/>
                  <a:pt x="1712595" y="0"/>
                </a:cubicBezTo>
                <a:lnTo>
                  <a:pt x="1708150" y="0"/>
                </a:lnTo>
                <a:cubicBezTo>
                  <a:pt x="1397000" y="283845"/>
                  <a:pt x="1134745" y="717550"/>
                  <a:pt x="970280" y="1123950"/>
                </a:cubicBezTo>
                <a:cubicBezTo>
                  <a:pt x="934085" y="1212215"/>
                  <a:pt x="906145" y="1298575"/>
                  <a:pt x="876300" y="1388110"/>
                </a:cubicBezTo>
                <a:cubicBezTo>
                  <a:pt x="807720" y="1589405"/>
                  <a:pt x="705485" y="1778000"/>
                  <a:pt x="603250" y="1947545"/>
                </a:cubicBezTo>
                <a:lnTo>
                  <a:pt x="603250" y="1947545"/>
                </a:lnTo>
                <a:cubicBezTo>
                  <a:pt x="867410" y="1544955"/>
                  <a:pt x="878205" y="1326515"/>
                  <a:pt x="1018540" y="1017905"/>
                </a:cubicBezTo>
                <a:cubicBezTo>
                  <a:pt x="1181100" y="648970"/>
                  <a:pt x="1435100" y="252095"/>
                  <a:pt x="1708785" y="3810"/>
                </a:cubicBezTo>
                <a:close/>
                <a:moveTo>
                  <a:pt x="400685" y="0"/>
                </a:moveTo>
                <a:lnTo>
                  <a:pt x="397510" y="0"/>
                </a:lnTo>
                <a:cubicBezTo>
                  <a:pt x="395605" y="12065"/>
                  <a:pt x="393700" y="24765"/>
                  <a:pt x="391160" y="36830"/>
                </a:cubicBezTo>
                <a:cubicBezTo>
                  <a:pt x="384175" y="69215"/>
                  <a:pt x="374015" y="102870"/>
                  <a:pt x="360680" y="137795"/>
                </a:cubicBezTo>
                <a:cubicBezTo>
                  <a:pt x="314960" y="259080"/>
                  <a:pt x="239395" y="365125"/>
                  <a:pt x="158750" y="422910"/>
                </a:cubicBezTo>
                <a:cubicBezTo>
                  <a:pt x="114935" y="452755"/>
                  <a:pt x="41910" y="517525"/>
                  <a:pt x="635" y="558165"/>
                </a:cubicBezTo>
                <a:lnTo>
                  <a:pt x="635" y="562610"/>
                </a:lnTo>
                <a:cubicBezTo>
                  <a:pt x="102870" y="461645"/>
                  <a:pt x="164465" y="429260"/>
                  <a:pt x="214630" y="379095"/>
                </a:cubicBezTo>
                <a:cubicBezTo>
                  <a:pt x="305435" y="289560"/>
                  <a:pt x="384175" y="125730"/>
                  <a:pt x="400685" y="0"/>
                </a:cubicBezTo>
                <a:close/>
                <a:moveTo>
                  <a:pt x="516890" y="3175"/>
                </a:moveTo>
                <a:cubicBezTo>
                  <a:pt x="516890" y="1905"/>
                  <a:pt x="517525" y="635"/>
                  <a:pt x="517525" y="0"/>
                </a:cubicBezTo>
                <a:lnTo>
                  <a:pt x="514350" y="0"/>
                </a:lnTo>
                <a:cubicBezTo>
                  <a:pt x="514350" y="1270"/>
                  <a:pt x="514350" y="1905"/>
                  <a:pt x="513715" y="3175"/>
                </a:cubicBezTo>
                <a:cubicBezTo>
                  <a:pt x="476885" y="182880"/>
                  <a:pt x="352425" y="400685"/>
                  <a:pt x="235585" y="517525"/>
                </a:cubicBezTo>
                <a:cubicBezTo>
                  <a:pt x="147955" y="605155"/>
                  <a:pt x="78105" y="690880"/>
                  <a:pt x="635" y="775335"/>
                </a:cubicBezTo>
                <a:lnTo>
                  <a:pt x="635" y="780415"/>
                </a:lnTo>
                <a:cubicBezTo>
                  <a:pt x="67310" y="709295"/>
                  <a:pt x="132715" y="627380"/>
                  <a:pt x="204470" y="553720"/>
                </a:cubicBezTo>
                <a:cubicBezTo>
                  <a:pt x="344170" y="421005"/>
                  <a:pt x="474345" y="205105"/>
                  <a:pt x="516890" y="3175"/>
                </a:cubicBezTo>
                <a:close/>
                <a:moveTo>
                  <a:pt x="245110" y="146050"/>
                </a:moveTo>
                <a:cubicBezTo>
                  <a:pt x="266065" y="99060"/>
                  <a:pt x="280035" y="48260"/>
                  <a:pt x="285750" y="635"/>
                </a:cubicBezTo>
                <a:lnTo>
                  <a:pt x="282575" y="635"/>
                </a:lnTo>
                <a:cubicBezTo>
                  <a:pt x="276860" y="48260"/>
                  <a:pt x="263525" y="97790"/>
                  <a:pt x="242570" y="144780"/>
                </a:cubicBezTo>
                <a:cubicBezTo>
                  <a:pt x="202565" y="234315"/>
                  <a:pt x="144145" y="299720"/>
                  <a:pt x="77470" y="328930"/>
                </a:cubicBezTo>
                <a:cubicBezTo>
                  <a:pt x="48895" y="341630"/>
                  <a:pt x="23495" y="354965"/>
                  <a:pt x="0" y="368935"/>
                </a:cubicBezTo>
                <a:lnTo>
                  <a:pt x="0" y="372745"/>
                </a:lnTo>
                <a:cubicBezTo>
                  <a:pt x="23495" y="358775"/>
                  <a:pt x="49530" y="344805"/>
                  <a:pt x="78105" y="332105"/>
                </a:cubicBezTo>
                <a:cubicBezTo>
                  <a:pt x="146050" y="301625"/>
                  <a:pt x="205740" y="235585"/>
                  <a:pt x="245110" y="146050"/>
                </a:cubicBezTo>
                <a:close/>
                <a:moveTo>
                  <a:pt x="174625" y="0"/>
                </a:moveTo>
                <a:lnTo>
                  <a:pt x="168910" y="0"/>
                </a:lnTo>
                <a:cubicBezTo>
                  <a:pt x="156845" y="96520"/>
                  <a:pt x="102235" y="197485"/>
                  <a:pt x="13970" y="226060"/>
                </a:cubicBezTo>
                <a:cubicBezTo>
                  <a:pt x="10160" y="227965"/>
                  <a:pt x="5715" y="228600"/>
                  <a:pt x="635" y="229870"/>
                </a:cubicBezTo>
                <a:lnTo>
                  <a:pt x="635" y="237490"/>
                </a:lnTo>
                <a:cubicBezTo>
                  <a:pt x="97790" y="217805"/>
                  <a:pt x="169545" y="93980"/>
                  <a:pt x="174625" y="0"/>
                </a:cubicBezTo>
                <a:close/>
                <a:moveTo>
                  <a:pt x="62230" y="0"/>
                </a:moveTo>
                <a:lnTo>
                  <a:pt x="58420" y="0"/>
                </a:lnTo>
                <a:cubicBezTo>
                  <a:pt x="48260" y="43180"/>
                  <a:pt x="30480" y="81280"/>
                  <a:pt x="0" y="106680"/>
                </a:cubicBezTo>
                <a:lnTo>
                  <a:pt x="0" y="111125"/>
                </a:lnTo>
                <a:cubicBezTo>
                  <a:pt x="32385" y="85090"/>
                  <a:pt x="53975" y="42545"/>
                  <a:pt x="62230" y="0"/>
                </a:cubicBezTo>
                <a:close/>
                <a:moveTo>
                  <a:pt x="603885" y="1073150"/>
                </a:moveTo>
                <a:cubicBezTo>
                  <a:pt x="686435" y="803910"/>
                  <a:pt x="840105" y="486410"/>
                  <a:pt x="1026160" y="201295"/>
                </a:cubicBezTo>
                <a:cubicBezTo>
                  <a:pt x="1074420" y="127000"/>
                  <a:pt x="1122680" y="59055"/>
                  <a:pt x="1167765" y="0"/>
                </a:cubicBezTo>
                <a:lnTo>
                  <a:pt x="1163320" y="0"/>
                </a:lnTo>
                <a:cubicBezTo>
                  <a:pt x="1118870" y="58420"/>
                  <a:pt x="1071245" y="125095"/>
                  <a:pt x="1023620" y="198755"/>
                </a:cubicBezTo>
                <a:cubicBezTo>
                  <a:pt x="837565" y="483870"/>
                  <a:pt x="683895" y="802005"/>
                  <a:pt x="601345" y="1071880"/>
                </a:cubicBezTo>
                <a:cubicBezTo>
                  <a:pt x="537210" y="1281430"/>
                  <a:pt x="434975" y="1482090"/>
                  <a:pt x="306070" y="1652270"/>
                </a:cubicBezTo>
                <a:cubicBezTo>
                  <a:pt x="209550" y="1779905"/>
                  <a:pt x="100965" y="1885315"/>
                  <a:pt x="2540" y="1948180"/>
                </a:cubicBezTo>
                <a:lnTo>
                  <a:pt x="8890" y="1948180"/>
                </a:lnTo>
                <a:cubicBezTo>
                  <a:pt x="106045" y="1885315"/>
                  <a:pt x="213360" y="1780540"/>
                  <a:pt x="308610" y="1654810"/>
                </a:cubicBezTo>
                <a:cubicBezTo>
                  <a:pt x="437515" y="1483995"/>
                  <a:pt x="539750" y="1282700"/>
                  <a:pt x="603885" y="1073150"/>
                </a:cubicBezTo>
                <a:close/>
                <a:moveTo>
                  <a:pt x="206375" y="1377315"/>
                </a:moveTo>
                <a:cubicBezTo>
                  <a:pt x="423545" y="1107440"/>
                  <a:pt x="494665" y="864870"/>
                  <a:pt x="597535" y="654050"/>
                </a:cubicBezTo>
                <a:cubicBezTo>
                  <a:pt x="674370" y="478790"/>
                  <a:pt x="889635" y="86360"/>
                  <a:pt x="934720" y="0"/>
                </a:cubicBezTo>
                <a:lnTo>
                  <a:pt x="932815" y="0"/>
                </a:lnTo>
                <a:cubicBezTo>
                  <a:pt x="930275" y="4445"/>
                  <a:pt x="927100" y="10160"/>
                  <a:pt x="923290" y="17145"/>
                </a:cubicBezTo>
                <a:cubicBezTo>
                  <a:pt x="674370" y="462915"/>
                  <a:pt x="578485" y="688340"/>
                  <a:pt x="434975" y="1008380"/>
                </a:cubicBezTo>
                <a:cubicBezTo>
                  <a:pt x="334010" y="1214755"/>
                  <a:pt x="175260" y="1449705"/>
                  <a:pt x="635" y="1575435"/>
                </a:cubicBezTo>
                <a:lnTo>
                  <a:pt x="635" y="1579880"/>
                </a:lnTo>
                <a:cubicBezTo>
                  <a:pt x="66675" y="1532890"/>
                  <a:pt x="136525" y="1464310"/>
                  <a:pt x="206375" y="1377315"/>
                </a:cubicBezTo>
                <a:close/>
                <a:moveTo>
                  <a:pt x="497840" y="1109345"/>
                </a:moveTo>
                <a:cubicBezTo>
                  <a:pt x="515620" y="1069340"/>
                  <a:pt x="531495" y="1028700"/>
                  <a:pt x="546100" y="987425"/>
                </a:cubicBezTo>
                <a:cubicBezTo>
                  <a:pt x="646430" y="700405"/>
                  <a:pt x="849630" y="303530"/>
                  <a:pt x="1048385" y="0"/>
                </a:cubicBezTo>
                <a:lnTo>
                  <a:pt x="1044575" y="0"/>
                </a:lnTo>
                <a:cubicBezTo>
                  <a:pt x="1012825" y="48895"/>
                  <a:pt x="980440" y="100330"/>
                  <a:pt x="946150" y="156845"/>
                </a:cubicBezTo>
                <a:cubicBezTo>
                  <a:pt x="673100" y="619760"/>
                  <a:pt x="627380" y="776605"/>
                  <a:pt x="487045" y="1123950"/>
                </a:cubicBezTo>
                <a:cubicBezTo>
                  <a:pt x="384810" y="1356360"/>
                  <a:pt x="200660" y="1626870"/>
                  <a:pt x="0" y="1761490"/>
                </a:cubicBezTo>
                <a:lnTo>
                  <a:pt x="0" y="1765935"/>
                </a:lnTo>
                <a:cubicBezTo>
                  <a:pt x="208280" y="1626870"/>
                  <a:pt x="393700" y="1349375"/>
                  <a:pt x="497840" y="1109345"/>
                </a:cubicBezTo>
                <a:close/>
                <a:moveTo>
                  <a:pt x="436245" y="798195"/>
                </a:moveTo>
                <a:cubicBezTo>
                  <a:pt x="623570" y="421640"/>
                  <a:pt x="748030" y="169545"/>
                  <a:pt x="830580" y="0"/>
                </a:cubicBezTo>
                <a:lnTo>
                  <a:pt x="826770" y="0"/>
                </a:lnTo>
                <a:cubicBezTo>
                  <a:pt x="717550" y="224790"/>
                  <a:pt x="568960" y="525145"/>
                  <a:pt x="433705" y="796290"/>
                </a:cubicBezTo>
                <a:cubicBezTo>
                  <a:pt x="327660" y="1009650"/>
                  <a:pt x="201295" y="1194435"/>
                  <a:pt x="78740" y="1317625"/>
                </a:cubicBezTo>
                <a:cubicBezTo>
                  <a:pt x="52070" y="1344295"/>
                  <a:pt x="26035" y="1367790"/>
                  <a:pt x="635" y="1386840"/>
                </a:cubicBezTo>
                <a:lnTo>
                  <a:pt x="635" y="1391285"/>
                </a:lnTo>
                <a:cubicBezTo>
                  <a:pt x="26670" y="1371600"/>
                  <a:pt x="53340" y="1348105"/>
                  <a:pt x="80645" y="1320165"/>
                </a:cubicBezTo>
                <a:cubicBezTo>
                  <a:pt x="203200" y="1197610"/>
                  <a:pt x="329565" y="1011555"/>
                  <a:pt x="436245" y="798195"/>
                </a:cubicBezTo>
                <a:close/>
                <a:moveTo>
                  <a:pt x="263525" y="674370"/>
                </a:moveTo>
                <a:cubicBezTo>
                  <a:pt x="392430" y="514985"/>
                  <a:pt x="523240" y="264795"/>
                  <a:pt x="617220" y="635"/>
                </a:cubicBezTo>
                <a:lnTo>
                  <a:pt x="614680" y="635"/>
                </a:lnTo>
                <a:cubicBezTo>
                  <a:pt x="612775" y="6350"/>
                  <a:pt x="611505" y="12700"/>
                  <a:pt x="608965" y="17145"/>
                </a:cubicBezTo>
                <a:cubicBezTo>
                  <a:pt x="494030" y="314325"/>
                  <a:pt x="389255" y="514350"/>
                  <a:pt x="236855" y="704215"/>
                </a:cubicBezTo>
                <a:cubicBezTo>
                  <a:pt x="143510" y="829945"/>
                  <a:pt x="73025" y="915035"/>
                  <a:pt x="635" y="991235"/>
                </a:cubicBezTo>
                <a:lnTo>
                  <a:pt x="635" y="995680"/>
                </a:lnTo>
                <a:cubicBezTo>
                  <a:pt x="80645" y="919480"/>
                  <a:pt x="170815" y="795020"/>
                  <a:pt x="263525" y="674370"/>
                </a:cubicBezTo>
                <a:close/>
                <a:moveTo>
                  <a:pt x="727075" y="0"/>
                </a:moveTo>
                <a:lnTo>
                  <a:pt x="720090" y="0"/>
                </a:lnTo>
                <a:cubicBezTo>
                  <a:pt x="517525" y="471170"/>
                  <a:pt x="283845" y="921385"/>
                  <a:pt x="635" y="1192530"/>
                </a:cubicBezTo>
                <a:lnTo>
                  <a:pt x="635" y="1200785"/>
                </a:lnTo>
                <a:cubicBezTo>
                  <a:pt x="13335" y="1189990"/>
                  <a:pt x="26670" y="1177925"/>
                  <a:pt x="40005" y="1164590"/>
                </a:cubicBezTo>
                <a:cubicBezTo>
                  <a:pt x="309880" y="889000"/>
                  <a:pt x="542925" y="431165"/>
                  <a:pt x="727075" y="0"/>
                </a:cubicBezTo>
                <a:close/>
                <a:moveTo>
                  <a:pt x="2894330" y="1308735"/>
                </a:moveTo>
                <a:cubicBezTo>
                  <a:pt x="2820035" y="1350010"/>
                  <a:pt x="2733675" y="1386840"/>
                  <a:pt x="2660015" y="1428750"/>
                </a:cubicBezTo>
                <a:cubicBezTo>
                  <a:pt x="2443480" y="1551940"/>
                  <a:pt x="2284095" y="1712595"/>
                  <a:pt x="2189480" y="1929130"/>
                </a:cubicBezTo>
                <a:cubicBezTo>
                  <a:pt x="2186940" y="1936115"/>
                  <a:pt x="2183130" y="1942465"/>
                  <a:pt x="2181225" y="1948180"/>
                </a:cubicBezTo>
                <a:lnTo>
                  <a:pt x="2184400" y="1948180"/>
                </a:lnTo>
                <a:cubicBezTo>
                  <a:pt x="2216150" y="1877060"/>
                  <a:pt x="2252345" y="1807210"/>
                  <a:pt x="2299970" y="1743710"/>
                </a:cubicBezTo>
                <a:cubicBezTo>
                  <a:pt x="2520315" y="1452880"/>
                  <a:pt x="2752725" y="1401445"/>
                  <a:pt x="2964815" y="1273810"/>
                </a:cubicBezTo>
                <a:cubicBezTo>
                  <a:pt x="3159125" y="1159510"/>
                  <a:pt x="3324860" y="1028065"/>
                  <a:pt x="3463290" y="847725"/>
                </a:cubicBezTo>
                <a:lnTo>
                  <a:pt x="3463290" y="842645"/>
                </a:lnTo>
                <a:cubicBezTo>
                  <a:pt x="3460750" y="846455"/>
                  <a:pt x="3458210" y="849630"/>
                  <a:pt x="3457575" y="850265"/>
                </a:cubicBezTo>
                <a:cubicBezTo>
                  <a:pt x="3300730" y="1050290"/>
                  <a:pt x="3121025" y="1183640"/>
                  <a:pt x="2894330" y="1308735"/>
                </a:cubicBezTo>
                <a:close/>
                <a:moveTo>
                  <a:pt x="3194050" y="955675"/>
                </a:moveTo>
                <a:cubicBezTo>
                  <a:pt x="3044190" y="1083945"/>
                  <a:pt x="2855595" y="1193165"/>
                  <a:pt x="2631440" y="1281430"/>
                </a:cubicBezTo>
                <a:cubicBezTo>
                  <a:pt x="2399030" y="1372235"/>
                  <a:pt x="2209165" y="1498600"/>
                  <a:pt x="2067560" y="1656080"/>
                </a:cubicBezTo>
                <a:cubicBezTo>
                  <a:pt x="1988820" y="1743710"/>
                  <a:pt x="1924685" y="1841500"/>
                  <a:pt x="1876425" y="1947545"/>
                </a:cubicBezTo>
                <a:lnTo>
                  <a:pt x="1883410" y="1947545"/>
                </a:lnTo>
                <a:cubicBezTo>
                  <a:pt x="1931670" y="1843405"/>
                  <a:pt x="1994535" y="1747520"/>
                  <a:pt x="2072005" y="1661160"/>
                </a:cubicBezTo>
                <a:cubicBezTo>
                  <a:pt x="2386965" y="1323340"/>
                  <a:pt x="2643505" y="1318895"/>
                  <a:pt x="2943225" y="1139825"/>
                </a:cubicBezTo>
                <a:cubicBezTo>
                  <a:pt x="3143885" y="1024255"/>
                  <a:pt x="3329940" y="866775"/>
                  <a:pt x="3459480" y="660400"/>
                </a:cubicBezTo>
                <a:cubicBezTo>
                  <a:pt x="3460750" y="658495"/>
                  <a:pt x="3462020" y="656590"/>
                  <a:pt x="3463290" y="654685"/>
                </a:cubicBezTo>
                <a:lnTo>
                  <a:pt x="3463290" y="641350"/>
                </a:lnTo>
                <a:cubicBezTo>
                  <a:pt x="3392805" y="757555"/>
                  <a:pt x="3302635" y="862330"/>
                  <a:pt x="3194050" y="955675"/>
                </a:cubicBezTo>
                <a:close/>
                <a:moveTo>
                  <a:pt x="2715895" y="1346200"/>
                </a:moveTo>
                <a:cubicBezTo>
                  <a:pt x="2506980" y="1438275"/>
                  <a:pt x="2339975" y="1562100"/>
                  <a:pt x="2219960" y="1713865"/>
                </a:cubicBezTo>
                <a:cubicBezTo>
                  <a:pt x="2162810" y="1786255"/>
                  <a:pt x="2116455" y="1864360"/>
                  <a:pt x="2080260" y="1948180"/>
                </a:cubicBezTo>
                <a:lnTo>
                  <a:pt x="2083435" y="1948180"/>
                </a:lnTo>
                <a:cubicBezTo>
                  <a:pt x="2118995" y="1864995"/>
                  <a:pt x="2165350" y="1787525"/>
                  <a:pt x="2221865" y="1715770"/>
                </a:cubicBezTo>
                <a:cubicBezTo>
                  <a:pt x="2442845" y="1437005"/>
                  <a:pt x="2720975" y="1358265"/>
                  <a:pt x="2891790" y="1263650"/>
                </a:cubicBezTo>
                <a:cubicBezTo>
                  <a:pt x="3129280" y="1137285"/>
                  <a:pt x="3352165" y="954405"/>
                  <a:pt x="3462655" y="779145"/>
                </a:cubicBezTo>
                <a:lnTo>
                  <a:pt x="3462655" y="777875"/>
                </a:lnTo>
                <a:cubicBezTo>
                  <a:pt x="3298825" y="1009015"/>
                  <a:pt x="3053080" y="1195705"/>
                  <a:pt x="2715895" y="1346200"/>
                </a:cubicBezTo>
                <a:close/>
                <a:moveTo>
                  <a:pt x="2589530" y="1351915"/>
                </a:moveTo>
                <a:cubicBezTo>
                  <a:pt x="2318385" y="1482090"/>
                  <a:pt x="2115185" y="1664970"/>
                  <a:pt x="1991995" y="1920240"/>
                </a:cubicBezTo>
                <a:cubicBezTo>
                  <a:pt x="1988820" y="1927860"/>
                  <a:pt x="1981835" y="1940560"/>
                  <a:pt x="1979295" y="1947545"/>
                </a:cubicBezTo>
                <a:lnTo>
                  <a:pt x="1982470" y="1947545"/>
                </a:lnTo>
                <a:cubicBezTo>
                  <a:pt x="2026285" y="1854835"/>
                  <a:pt x="2077720" y="1766570"/>
                  <a:pt x="2146300" y="1687830"/>
                </a:cubicBezTo>
                <a:cubicBezTo>
                  <a:pt x="2407920" y="1386205"/>
                  <a:pt x="2667635" y="1337945"/>
                  <a:pt x="2880995" y="1220470"/>
                </a:cubicBezTo>
                <a:cubicBezTo>
                  <a:pt x="3113405" y="1095375"/>
                  <a:pt x="3306445" y="946150"/>
                  <a:pt x="3456940" y="726440"/>
                </a:cubicBezTo>
                <a:cubicBezTo>
                  <a:pt x="3458845" y="723265"/>
                  <a:pt x="3460750" y="720725"/>
                  <a:pt x="3462655" y="717550"/>
                </a:cubicBezTo>
                <a:lnTo>
                  <a:pt x="3462655" y="711200"/>
                </a:lnTo>
                <a:cubicBezTo>
                  <a:pt x="3257550" y="1020445"/>
                  <a:pt x="2964815" y="1195070"/>
                  <a:pt x="2589530" y="1351915"/>
                </a:cubicBezTo>
                <a:close/>
                <a:moveTo>
                  <a:pt x="2849245" y="1438275"/>
                </a:moveTo>
                <a:cubicBezTo>
                  <a:pt x="2675255" y="1532255"/>
                  <a:pt x="2541905" y="1652905"/>
                  <a:pt x="2453640" y="1796415"/>
                </a:cubicBezTo>
                <a:cubicBezTo>
                  <a:pt x="2423795" y="1844675"/>
                  <a:pt x="2399030" y="1894840"/>
                  <a:pt x="2379345" y="1948180"/>
                </a:cubicBezTo>
                <a:lnTo>
                  <a:pt x="2386330" y="1948180"/>
                </a:lnTo>
                <a:cubicBezTo>
                  <a:pt x="2406015" y="1896745"/>
                  <a:pt x="2430145" y="1847215"/>
                  <a:pt x="2458720" y="1800860"/>
                </a:cubicBezTo>
                <a:cubicBezTo>
                  <a:pt x="2546985" y="1657985"/>
                  <a:pt x="2679065" y="1538605"/>
                  <a:pt x="2851785" y="1445260"/>
                </a:cubicBezTo>
                <a:cubicBezTo>
                  <a:pt x="3115310" y="1301750"/>
                  <a:pt x="3314700" y="1149350"/>
                  <a:pt x="3463290" y="977265"/>
                </a:cubicBezTo>
                <a:lnTo>
                  <a:pt x="3463290" y="967105"/>
                </a:lnTo>
                <a:cubicBezTo>
                  <a:pt x="3314700" y="1139825"/>
                  <a:pt x="3114675" y="1293495"/>
                  <a:pt x="2849245" y="1438275"/>
                </a:cubicBezTo>
                <a:close/>
                <a:moveTo>
                  <a:pt x="2911475" y="1351280"/>
                </a:moveTo>
                <a:cubicBezTo>
                  <a:pt x="2842895" y="1390650"/>
                  <a:pt x="2765425" y="1425575"/>
                  <a:pt x="2700020" y="1466215"/>
                </a:cubicBezTo>
                <a:cubicBezTo>
                  <a:pt x="2503805" y="1587500"/>
                  <a:pt x="2362200" y="1743075"/>
                  <a:pt x="2280920" y="1947545"/>
                </a:cubicBezTo>
                <a:lnTo>
                  <a:pt x="2284730" y="1947545"/>
                </a:lnTo>
                <a:cubicBezTo>
                  <a:pt x="2288540" y="1940560"/>
                  <a:pt x="2291080" y="1928495"/>
                  <a:pt x="2294255" y="1923415"/>
                </a:cubicBezTo>
                <a:cubicBezTo>
                  <a:pt x="2395220" y="1692910"/>
                  <a:pt x="2565400" y="1534160"/>
                  <a:pt x="2804795" y="1411605"/>
                </a:cubicBezTo>
                <a:cubicBezTo>
                  <a:pt x="3068320" y="1278255"/>
                  <a:pt x="3319780" y="1098550"/>
                  <a:pt x="3462655" y="908050"/>
                </a:cubicBezTo>
                <a:lnTo>
                  <a:pt x="3462655" y="905510"/>
                </a:lnTo>
                <a:cubicBezTo>
                  <a:pt x="3451225" y="918210"/>
                  <a:pt x="3438525" y="937260"/>
                  <a:pt x="3425825" y="949960"/>
                </a:cubicBezTo>
                <a:cubicBezTo>
                  <a:pt x="3274060" y="1120140"/>
                  <a:pt x="3119120" y="1233170"/>
                  <a:pt x="2911475" y="1351280"/>
                </a:cubicBezTo>
                <a:close/>
                <a:moveTo>
                  <a:pt x="2830830" y="1511935"/>
                </a:moveTo>
                <a:cubicBezTo>
                  <a:pt x="2671445" y="1620520"/>
                  <a:pt x="2561590" y="1746250"/>
                  <a:pt x="2493010" y="1912620"/>
                </a:cubicBezTo>
                <a:cubicBezTo>
                  <a:pt x="2490470" y="1920875"/>
                  <a:pt x="2481580" y="1939290"/>
                  <a:pt x="2479675" y="1947545"/>
                </a:cubicBezTo>
                <a:lnTo>
                  <a:pt x="2482850" y="1947545"/>
                </a:lnTo>
                <a:cubicBezTo>
                  <a:pt x="2559050" y="1744980"/>
                  <a:pt x="2692400" y="1594485"/>
                  <a:pt x="2898140" y="1473835"/>
                </a:cubicBezTo>
                <a:cubicBezTo>
                  <a:pt x="3140075" y="1329055"/>
                  <a:pt x="3329305" y="1191895"/>
                  <a:pt x="3463290" y="1033145"/>
                </a:cubicBezTo>
                <a:lnTo>
                  <a:pt x="3463290" y="1032510"/>
                </a:lnTo>
                <a:cubicBezTo>
                  <a:pt x="3272790" y="1235075"/>
                  <a:pt x="3114675" y="1339215"/>
                  <a:pt x="2830830" y="1511935"/>
                </a:cubicBezTo>
                <a:close/>
                <a:moveTo>
                  <a:pt x="3092450" y="842010"/>
                </a:moveTo>
                <a:cubicBezTo>
                  <a:pt x="2734310" y="1120775"/>
                  <a:pt x="2454275" y="1137920"/>
                  <a:pt x="2193925" y="1266825"/>
                </a:cubicBezTo>
                <a:cubicBezTo>
                  <a:pt x="1924685" y="1395730"/>
                  <a:pt x="1703070" y="1570990"/>
                  <a:pt x="1538605" y="1824355"/>
                </a:cubicBezTo>
                <a:cubicBezTo>
                  <a:pt x="1527810" y="1837690"/>
                  <a:pt x="1477645" y="1927225"/>
                  <a:pt x="1468120" y="1948180"/>
                </a:cubicBezTo>
                <a:lnTo>
                  <a:pt x="1470025" y="1948180"/>
                </a:lnTo>
                <a:cubicBezTo>
                  <a:pt x="1471295" y="1946275"/>
                  <a:pt x="1473200" y="1943100"/>
                  <a:pt x="1475740" y="1939290"/>
                </a:cubicBezTo>
                <a:cubicBezTo>
                  <a:pt x="1830705" y="1267460"/>
                  <a:pt x="2517140" y="1172845"/>
                  <a:pt x="2701290" y="1076960"/>
                </a:cubicBezTo>
                <a:cubicBezTo>
                  <a:pt x="3022600" y="937895"/>
                  <a:pt x="3309620" y="717550"/>
                  <a:pt x="3452495" y="387985"/>
                </a:cubicBezTo>
                <a:cubicBezTo>
                  <a:pt x="3455670" y="379730"/>
                  <a:pt x="3459480" y="371475"/>
                  <a:pt x="3463290" y="363220"/>
                </a:cubicBezTo>
                <a:lnTo>
                  <a:pt x="3463290" y="353060"/>
                </a:lnTo>
                <a:cubicBezTo>
                  <a:pt x="3387725" y="542925"/>
                  <a:pt x="3261995" y="706755"/>
                  <a:pt x="3092450" y="842010"/>
                </a:cubicBezTo>
                <a:close/>
                <a:moveTo>
                  <a:pt x="3092450" y="789305"/>
                </a:moveTo>
                <a:cubicBezTo>
                  <a:pt x="2860675" y="978535"/>
                  <a:pt x="2627630" y="1064895"/>
                  <a:pt x="2321560" y="1160780"/>
                </a:cubicBezTo>
                <a:cubicBezTo>
                  <a:pt x="2162810" y="1216660"/>
                  <a:pt x="2019935" y="1286510"/>
                  <a:pt x="1892300" y="1369060"/>
                </a:cubicBezTo>
                <a:cubicBezTo>
                  <a:pt x="1678305" y="1506855"/>
                  <a:pt x="1488440" y="1701800"/>
                  <a:pt x="1364615" y="1938020"/>
                </a:cubicBezTo>
                <a:cubicBezTo>
                  <a:pt x="1360170" y="1944370"/>
                  <a:pt x="1360170" y="1945640"/>
                  <a:pt x="1359535" y="1948180"/>
                </a:cubicBezTo>
                <a:lnTo>
                  <a:pt x="1367155" y="1948180"/>
                </a:lnTo>
                <a:cubicBezTo>
                  <a:pt x="1367790" y="1947545"/>
                  <a:pt x="1367790" y="1946910"/>
                  <a:pt x="1368425" y="1945640"/>
                </a:cubicBezTo>
                <a:cubicBezTo>
                  <a:pt x="1590675" y="1526540"/>
                  <a:pt x="1970405" y="1271905"/>
                  <a:pt x="2434590" y="1131570"/>
                </a:cubicBezTo>
                <a:cubicBezTo>
                  <a:pt x="2557780" y="1094105"/>
                  <a:pt x="2668905" y="1050925"/>
                  <a:pt x="2772410" y="1000760"/>
                </a:cubicBezTo>
                <a:cubicBezTo>
                  <a:pt x="3077845" y="853440"/>
                  <a:pt x="3347085" y="617220"/>
                  <a:pt x="3462020" y="280670"/>
                </a:cubicBezTo>
                <a:cubicBezTo>
                  <a:pt x="3462655" y="279400"/>
                  <a:pt x="3463290" y="278130"/>
                  <a:pt x="3463290" y="276860"/>
                </a:cubicBezTo>
                <a:lnTo>
                  <a:pt x="3463290" y="255905"/>
                </a:lnTo>
                <a:cubicBezTo>
                  <a:pt x="3397885" y="462280"/>
                  <a:pt x="3269615" y="643890"/>
                  <a:pt x="3092450" y="789305"/>
                </a:cubicBezTo>
                <a:close/>
                <a:moveTo>
                  <a:pt x="2452370" y="1257935"/>
                </a:moveTo>
                <a:cubicBezTo>
                  <a:pt x="2113915" y="1397000"/>
                  <a:pt x="1852295" y="1606550"/>
                  <a:pt x="1689735" y="1915160"/>
                </a:cubicBezTo>
                <a:cubicBezTo>
                  <a:pt x="1685290" y="1925320"/>
                  <a:pt x="1675765" y="1940560"/>
                  <a:pt x="1672590" y="1948180"/>
                </a:cubicBezTo>
                <a:lnTo>
                  <a:pt x="1675765" y="1948180"/>
                </a:lnTo>
                <a:cubicBezTo>
                  <a:pt x="1742440" y="1818640"/>
                  <a:pt x="1816735" y="1708785"/>
                  <a:pt x="1920875" y="1605280"/>
                </a:cubicBezTo>
                <a:cubicBezTo>
                  <a:pt x="2224405" y="1299210"/>
                  <a:pt x="2576195" y="1230630"/>
                  <a:pt x="2763520" y="1138555"/>
                </a:cubicBezTo>
                <a:cubicBezTo>
                  <a:pt x="3079750" y="993775"/>
                  <a:pt x="3346450" y="762635"/>
                  <a:pt x="3462655" y="508635"/>
                </a:cubicBezTo>
                <a:lnTo>
                  <a:pt x="3462655" y="506095"/>
                </a:lnTo>
                <a:cubicBezTo>
                  <a:pt x="3271520" y="876300"/>
                  <a:pt x="2934970" y="1090930"/>
                  <a:pt x="2452370" y="1257935"/>
                </a:cubicBezTo>
                <a:close/>
                <a:moveTo>
                  <a:pt x="2446655" y="1211580"/>
                </a:moveTo>
                <a:cubicBezTo>
                  <a:pt x="2065020" y="1353185"/>
                  <a:pt x="1770380" y="1576705"/>
                  <a:pt x="1588770" y="1913255"/>
                </a:cubicBezTo>
                <a:cubicBezTo>
                  <a:pt x="1583690" y="1924050"/>
                  <a:pt x="1574165" y="1939925"/>
                  <a:pt x="1570990" y="1948180"/>
                </a:cubicBezTo>
                <a:lnTo>
                  <a:pt x="1574165" y="1948180"/>
                </a:lnTo>
                <a:cubicBezTo>
                  <a:pt x="1648460" y="1807210"/>
                  <a:pt x="1732280" y="1688465"/>
                  <a:pt x="1848485" y="1577340"/>
                </a:cubicBezTo>
                <a:cubicBezTo>
                  <a:pt x="2176780" y="1261745"/>
                  <a:pt x="2543175" y="1199515"/>
                  <a:pt x="2741930" y="1103630"/>
                </a:cubicBezTo>
                <a:cubicBezTo>
                  <a:pt x="3074035" y="955040"/>
                  <a:pt x="3350260" y="712470"/>
                  <a:pt x="3463925" y="434340"/>
                </a:cubicBezTo>
                <a:lnTo>
                  <a:pt x="3463925" y="431800"/>
                </a:lnTo>
                <a:cubicBezTo>
                  <a:pt x="3290570" y="808990"/>
                  <a:pt x="2941320" y="1052830"/>
                  <a:pt x="2446655" y="1211580"/>
                </a:cubicBezTo>
                <a:close/>
                <a:moveTo>
                  <a:pt x="2670810" y="1221105"/>
                </a:moveTo>
                <a:cubicBezTo>
                  <a:pt x="2272030" y="1363980"/>
                  <a:pt x="1975485" y="1563370"/>
                  <a:pt x="1794510" y="1910715"/>
                </a:cubicBezTo>
                <a:cubicBezTo>
                  <a:pt x="1789430" y="1922145"/>
                  <a:pt x="1778635" y="1939925"/>
                  <a:pt x="1775460" y="1948180"/>
                </a:cubicBezTo>
                <a:lnTo>
                  <a:pt x="1778635" y="1948180"/>
                </a:lnTo>
                <a:cubicBezTo>
                  <a:pt x="1837690" y="1830705"/>
                  <a:pt x="1903730" y="1728470"/>
                  <a:pt x="1995170" y="1632585"/>
                </a:cubicBezTo>
                <a:cubicBezTo>
                  <a:pt x="2308860" y="1311910"/>
                  <a:pt x="2590165" y="1278255"/>
                  <a:pt x="2829560" y="1152525"/>
                </a:cubicBezTo>
                <a:cubicBezTo>
                  <a:pt x="3082925" y="1025525"/>
                  <a:pt x="3308985" y="847725"/>
                  <a:pt x="3456305" y="596265"/>
                </a:cubicBezTo>
                <a:cubicBezTo>
                  <a:pt x="3458210" y="591820"/>
                  <a:pt x="3460750" y="588010"/>
                  <a:pt x="3463925" y="584200"/>
                </a:cubicBezTo>
                <a:lnTo>
                  <a:pt x="3463925" y="576580"/>
                </a:lnTo>
                <a:cubicBezTo>
                  <a:pt x="3288030" y="885190"/>
                  <a:pt x="3005455" y="1082040"/>
                  <a:pt x="2670810" y="1221105"/>
                </a:cubicBezTo>
                <a:close/>
                <a:moveTo>
                  <a:pt x="2653030" y="979805"/>
                </a:moveTo>
                <a:cubicBezTo>
                  <a:pt x="3046730" y="778510"/>
                  <a:pt x="3376930" y="434975"/>
                  <a:pt x="3381375" y="635"/>
                </a:cubicBezTo>
                <a:lnTo>
                  <a:pt x="3380740" y="635"/>
                </a:lnTo>
                <a:cubicBezTo>
                  <a:pt x="3360420" y="441325"/>
                  <a:pt x="3065145" y="752475"/>
                  <a:pt x="2687320" y="957580"/>
                </a:cubicBezTo>
                <a:cubicBezTo>
                  <a:pt x="2514600" y="1056640"/>
                  <a:pt x="2291080" y="1122045"/>
                  <a:pt x="2115185" y="1214120"/>
                </a:cubicBezTo>
                <a:cubicBezTo>
                  <a:pt x="1834515" y="1356995"/>
                  <a:pt x="1593215" y="1546225"/>
                  <a:pt x="1405255" y="1804670"/>
                </a:cubicBezTo>
                <a:cubicBezTo>
                  <a:pt x="1391920" y="1819910"/>
                  <a:pt x="1323975" y="1925320"/>
                  <a:pt x="1311910" y="1948180"/>
                </a:cubicBezTo>
                <a:lnTo>
                  <a:pt x="1313815" y="1948180"/>
                </a:lnTo>
                <a:cubicBezTo>
                  <a:pt x="1315085" y="1946275"/>
                  <a:pt x="1316990" y="1943735"/>
                  <a:pt x="1319530" y="1940560"/>
                </a:cubicBezTo>
                <a:cubicBezTo>
                  <a:pt x="1744980" y="1236980"/>
                  <a:pt x="2419350" y="1118870"/>
                  <a:pt x="2653030" y="979805"/>
                </a:cubicBezTo>
                <a:close/>
                <a:moveTo>
                  <a:pt x="3430270" y="1948180"/>
                </a:moveTo>
                <a:cubicBezTo>
                  <a:pt x="3441700" y="1941195"/>
                  <a:pt x="3452495" y="1934845"/>
                  <a:pt x="3463290" y="1928495"/>
                </a:cubicBezTo>
                <a:lnTo>
                  <a:pt x="3463290" y="1919605"/>
                </a:lnTo>
                <a:cubicBezTo>
                  <a:pt x="3448050" y="1928495"/>
                  <a:pt x="3432175" y="1938020"/>
                  <a:pt x="3416300" y="1947545"/>
                </a:cubicBezTo>
                <a:lnTo>
                  <a:pt x="3430270" y="1947545"/>
                </a:lnTo>
                <a:close/>
                <a:moveTo>
                  <a:pt x="3275330" y="1948180"/>
                </a:moveTo>
                <a:lnTo>
                  <a:pt x="3280410" y="1948180"/>
                </a:lnTo>
                <a:cubicBezTo>
                  <a:pt x="3347085" y="1892300"/>
                  <a:pt x="3436620" y="1847850"/>
                  <a:pt x="3462655" y="1828165"/>
                </a:cubicBezTo>
                <a:lnTo>
                  <a:pt x="3462655" y="1823720"/>
                </a:lnTo>
                <a:cubicBezTo>
                  <a:pt x="3446145" y="1833245"/>
                  <a:pt x="3426460" y="1847215"/>
                  <a:pt x="3409315" y="1857375"/>
                </a:cubicBezTo>
                <a:cubicBezTo>
                  <a:pt x="3366135" y="1884045"/>
                  <a:pt x="3312160" y="1914525"/>
                  <a:pt x="3275330" y="1948180"/>
                </a:cubicBezTo>
                <a:close/>
                <a:moveTo>
                  <a:pt x="2944495" y="1502410"/>
                </a:moveTo>
                <a:cubicBezTo>
                  <a:pt x="2760345" y="1619250"/>
                  <a:pt x="2637155" y="1769110"/>
                  <a:pt x="2578100" y="1948180"/>
                </a:cubicBezTo>
                <a:lnTo>
                  <a:pt x="2581275" y="1948180"/>
                </a:lnTo>
                <a:cubicBezTo>
                  <a:pt x="2640330" y="1770380"/>
                  <a:pt x="2762885" y="1621790"/>
                  <a:pt x="2945765" y="1505585"/>
                </a:cubicBezTo>
                <a:cubicBezTo>
                  <a:pt x="3167380" y="1364615"/>
                  <a:pt x="3333750" y="1235075"/>
                  <a:pt x="3463290" y="1099820"/>
                </a:cubicBezTo>
                <a:lnTo>
                  <a:pt x="3463290" y="1094740"/>
                </a:lnTo>
                <a:cubicBezTo>
                  <a:pt x="3333750" y="1229995"/>
                  <a:pt x="3167380" y="1360805"/>
                  <a:pt x="2944495" y="1502410"/>
                </a:cubicBezTo>
                <a:close/>
                <a:moveTo>
                  <a:pt x="2359660" y="993140"/>
                </a:moveTo>
                <a:cubicBezTo>
                  <a:pt x="2701290" y="739775"/>
                  <a:pt x="2932430" y="359410"/>
                  <a:pt x="3053715" y="0"/>
                </a:cubicBezTo>
                <a:lnTo>
                  <a:pt x="3053080" y="0"/>
                </a:lnTo>
                <a:cubicBezTo>
                  <a:pt x="2882900" y="452755"/>
                  <a:pt x="2643505" y="814705"/>
                  <a:pt x="2239645" y="1071245"/>
                </a:cubicBezTo>
                <a:cubicBezTo>
                  <a:pt x="2137410" y="1139190"/>
                  <a:pt x="2018030" y="1186815"/>
                  <a:pt x="1905000" y="1250950"/>
                </a:cubicBezTo>
                <a:cubicBezTo>
                  <a:pt x="1597025" y="1424305"/>
                  <a:pt x="1347470" y="1659255"/>
                  <a:pt x="1165860" y="1948180"/>
                </a:cubicBezTo>
                <a:lnTo>
                  <a:pt x="1169670" y="1948180"/>
                </a:lnTo>
                <a:cubicBezTo>
                  <a:pt x="1177290" y="1939290"/>
                  <a:pt x="1185545" y="1920240"/>
                  <a:pt x="1189990" y="1917065"/>
                </a:cubicBezTo>
                <a:cubicBezTo>
                  <a:pt x="1633220" y="1265555"/>
                  <a:pt x="2082165" y="1219835"/>
                  <a:pt x="2359660" y="993140"/>
                </a:cubicBezTo>
                <a:close/>
                <a:moveTo>
                  <a:pt x="2176145" y="1163955"/>
                </a:moveTo>
                <a:cubicBezTo>
                  <a:pt x="2545080" y="1012190"/>
                  <a:pt x="2832735" y="760730"/>
                  <a:pt x="3031490" y="415290"/>
                </a:cubicBezTo>
                <a:cubicBezTo>
                  <a:pt x="3116580" y="267970"/>
                  <a:pt x="3173730" y="123825"/>
                  <a:pt x="3213100" y="0"/>
                </a:cubicBezTo>
                <a:lnTo>
                  <a:pt x="3209925" y="0"/>
                </a:lnTo>
                <a:cubicBezTo>
                  <a:pt x="3169920" y="123825"/>
                  <a:pt x="3113405" y="266700"/>
                  <a:pt x="3028950" y="413385"/>
                </a:cubicBezTo>
                <a:cubicBezTo>
                  <a:pt x="2830830" y="758190"/>
                  <a:pt x="2543175" y="1009015"/>
                  <a:pt x="2175510" y="1160145"/>
                </a:cubicBezTo>
                <a:cubicBezTo>
                  <a:pt x="1953895" y="1250315"/>
                  <a:pt x="1757680" y="1369060"/>
                  <a:pt x="1592580" y="1513205"/>
                </a:cubicBezTo>
                <a:cubicBezTo>
                  <a:pt x="1456055" y="1632585"/>
                  <a:pt x="1338580" y="1770380"/>
                  <a:pt x="1243965" y="1923415"/>
                </a:cubicBezTo>
                <a:cubicBezTo>
                  <a:pt x="1238885" y="1931670"/>
                  <a:pt x="1233805" y="1939290"/>
                  <a:pt x="1229360" y="1947545"/>
                </a:cubicBezTo>
                <a:lnTo>
                  <a:pt x="1233170" y="1947545"/>
                </a:lnTo>
                <a:cubicBezTo>
                  <a:pt x="1237615" y="1939925"/>
                  <a:pt x="1242060" y="1932940"/>
                  <a:pt x="1246505" y="1925320"/>
                </a:cubicBezTo>
                <a:cubicBezTo>
                  <a:pt x="1456690" y="1585595"/>
                  <a:pt x="1769745" y="1329055"/>
                  <a:pt x="2176145" y="1163955"/>
                </a:cubicBezTo>
                <a:close/>
                <a:moveTo>
                  <a:pt x="3158490" y="1948180"/>
                </a:moveTo>
                <a:lnTo>
                  <a:pt x="3159760" y="1948180"/>
                </a:lnTo>
                <a:cubicBezTo>
                  <a:pt x="3195955" y="1911350"/>
                  <a:pt x="3235325" y="1871980"/>
                  <a:pt x="3286125" y="1840865"/>
                </a:cubicBezTo>
                <a:cubicBezTo>
                  <a:pt x="3314065" y="1823720"/>
                  <a:pt x="3432175" y="1747520"/>
                  <a:pt x="3463290" y="1725295"/>
                </a:cubicBezTo>
                <a:lnTo>
                  <a:pt x="3463290" y="1722755"/>
                </a:lnTo>
                <a:cubicBezTo>
                  <a:pt x="3461385" y="1724025"/>
                  <a:pt x="3458845" y="1725295"/>
                  <a:pt x="3456305" y="1726565"/>
                </a:cubicBezTo>
                <a:cubicBezTo>
                  <a:pt x="3364230" y="1791335"/>
                  <a:pt x="3211195" y="1870075"/>
                  <a:pt x="3158490" y="1948180"/>
                </a:cubicBezTo>
                <a:close/>
                <a:moveTo>
                  <a:pt x="2705100" y="1868170"/>
                </a:moveTo>
                <a:cubicBezTo>
                  <a:pt x="2693670" y="1894205"/>
                  <a:pt x="2683510" y="1920875"/>
                  <a:pt x="2675255" y="1948180"/>
                </a:cubicBezTo>
                <a:lnTo>
                  <a:pt x="2678430" y="1948180"/>
                </a:lnTo>
                <a:cubicBezTo>
                  <a:pt x="2728595" y="1786255"/>
                  <a:pt x="2834640" y="1647825"/>
                  <a:pt x="2995295" y="1536700"/>
                </a:cubicBezTo>
                <a:cubicBezTo>
                  <a:pt x="3185795" y="1405255"/>
                  <a:pt x="3395345" y="1241425"/>
                  <a:pt x="3462655" y="1160145"/>
                </a:cubicBezTo>
                <a:lnTo>
                  <a:pt x="3462655" y="1157605"/>
                </a:lnTo>
                <a:cubicBezTo>
                  <a:pt x="3079115" y="1533525"/>
                  <a:pt x="2854960" y="1543050"/>
                  <a:pt x="2705100" y="1868170"/>
                </a:cubicBezTo>
                <a:close/>
                <a:moveTo>
                  <a:pt x="2924810" y="1699260"/>
                </a:moveTo>
                <a:cubicBezTo>
                  <a:pt x="2846705" y="1778000"/>
                  <a:pt x="2793365" y="1864995"/>
                  <a:pt x="2764790" y="1947545"/>
                </a:cubicBezTo>
                <a:lnTo>
                  <a:pt x="2768600" y="1947545"/>
                </a:lnTo>
                <a:cubicBezTo>
                  <a:pt x="2769870" y="1943100"/>
                  <a:pt x="2770505" y="1937385"/>
                  <a:pt x="2773045" y="1934210"/>
                </a:cubicBezTo>
                <a:cubicBezTo>
                  <a:pt x="2827020" y="1798955"/>
                  <a:pt x="2919095" y="1690370"/>
                  <a:pt x="3053715" y="1597025"/>
                </a:cubicBezTo>
                <a:cubicBezTo>
                  <a:pt x="3206115" y="1492885"/>
                  <a:pt x="3336925" y="1396365"/>
                  <a:pt x="3448050" y="1296035"/>
                </a:cubicBezTo>
                <a:cubicBezTo>
                  <a:pt x="3451860" y="1291590"/>
                  <a:pt x="3458210" y="1287145"/>
                  <a:pt x="3463290" y="1282700"/>
                </a:cubicBezTo>
                <a:lnTo>
                  <a:pt x="3463290" y="1278255"/>
                </a:lnTo>
                <a:cubicBezTo>
                  <a:pt x="3221990" y="1497330"/>
                  <a:pt x="3021330" y="1597660"/>
                  <a:pt x="2924810" y="1699260"/>
                </a:cubicBezTo>
                <a:close/>
                <a:moveTo>
                  <a:pt x="3051175" y="1948180"/>
                </a:moveTo>
                <a:lnTo>
                  <a:pt x="3051810" y="1948180"/>
                </a:lnTo>
                <a:cubicBezTo>
                  <a:pt x="3104515" y="1879600"/>
                  <a:pt x="3146425" y="1832610"/>
                  <a:pt x="3227070" y="1780540"/>
                </a:cubicBezTo>
                <a:cubicBezTo>
                  <a:pt x="3310890" y="1725930"/>
                  <a:pt x="3388360" y="1673860"/>
                  <a:pt x="3458210" y="1624330"/>
                </a:cubicBezTo>
                <a:cubicBezTo>
                  <a:pt x="3459480" y="1623060"/>
                  <a:pt x="3460750" y="1622425"/>
                  <a:pt x="3462020" y="1621155"/>
                </a:cubicBezTo>
                <a:lnTo>
                  <a:pt x="3462020" y="1616710"/>
                </a:lnTo>
                <a:cubicBezTo>
                  <a:pt x="3455670" y="1621155"/>
                  <a:pt x="3448050" y="1627505"/>
                  <a:pt x="3442335" y="1631315"/>
                </a:cubicBezTo>
                <a:cubicBezTo>
                  <a:pt x="3322320" y="1722755"/>
                  <a:pt x="3126105" y="1816100"/>
                  <a:pt x="3051175" y="1948180"/>
                </a:cubicBezTo>
                <a:close/>
                <a:moveTo>
                  <a:pt x="3079750" y="1784350"/>
                </a:moveTo>
                <a:cubicBezTo>
                  <a:pt x="3025140" y="1833880"/>
                  <a:pt x="2983865" y="1885315"/>
                  <a:pt x="2950845" y="1947545"/>
                </a:cubicBezTo>
                <a:lnTo>
                  <a:pt x="2954020" y="1947545"/>
                </a:lnTo>
                <a:cubicBezTo>
                  <a:pt x="3006725" y="1856105"/>
                  <a:pt x="3071495" y="1784350"/>
                  <a:pt x="3169920" y="1718945"/>
                </a:cubicBezTo>
                <a:cubicBezTo>
                  <a:pt x="3326765" y="1616710"/>
                  <a:pt x="3436620" y="1533525"/>
                  <a:pt x="3463290" y="1510665"/>
                </a:cubicBezTo>
                <a:lnTo>
                  <a:pt x="3463290" y="1508125"/>
                </a:lnTo>
                <a:cubicBezTo>
                  <a:pt x="3454400" y="1514475"/>
                  <a:pt x="3435350" y="1528445"/>
                  <a:pt x="3404870" y="1551305"/>
                </a:cubicBezTo>
                <a:cubicBezTo>
                  <a:pt x="3305175" y="1629410"/>
                  <a:pt x="3161030" y="1711960"/>
                  <a:pt x="3079750" y="1784350"/>
                </a:cubicBezTo>
                <a:close/>
                <a:moveTo>
                  <a:pt x="2930525" y="1818640"/>
                </a:moveTo>
                <a:cubicBezTo>
                  <a:pt x="2920365" y="1828800"/>
                  <a:pt x="2859405" y="1924050"/>
                  <a:pt x="2854325" y="1948180"/>
                </a:cubicBezTo>
                <a:lnTo>
                  <a:pt x="2860040" y="1948180"/>
                </a:lnTo>
                <a:cubicBezTo>
                  <a:pt x="2910840" y="1844040"/>
                  <a:pt x="2977515" y="1751330"/>
                  <a:pt x="3112135" y="1660525"/>
                </a:cubicBezTo>
                <a:cubicBezTo>
                  <a:pt x="3232785" y="1579245"/>
                  <a:pt x="3422650" y="1443355"/>
                  <a:pt x="3463290" y="1401445"/>
                </a:cubicBezTo>
                <a:lnTo>
                  <a:pt x="3463290" y="1392555"/>
                </a:lnTo>
                <a:cubicBezTo>
                  <a:pt x="3449955" y="1403350"/>
                  <a:pt x="3435985" y="1415415"/>
                  <a:pt x="3422650" y="1426210"/>
                </a:cubicBezTo>
                <a:cubicBezTo>
                  <a:pt x="3207385" y="1602740"/>
                  <a:pt x="3030220" y="1681480"/>
                  <a:pt x="2930525" y="1818640"/>
                </a:cubicBezTo>
                <a:close/>
              </a:path>
            </a:pathLst>
          </a:custGeom>
          <a:gradFill>
            <a:gsLst>
              <a:gs pos="0">
                <a:srgbClr val="08303F">
                  <a:alpha val="12549"/>
                </a:srgbClr>
              </a:gs>
              <a:gs pos="100000">
                <a:srgbClr val="000000">
                  <a:alpha val="309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100000">
              <a:srgbClr val="ECF7EB"/>
            </a:gs>
          </a:gsLst>
          <a:path path="circle">
            <a:fillToRect r="100000" b="100000"/>
          </a:path>
          <a:tileRect l="-100000" t="-100000"/>
        </a:gradFill>
        <a:effectLst/>
      </p:bgPr>
    </p:bg>
    <p:spTree>
      <p:nvGrpSpPr>
        <p:cNvPr id="1" name="Shape 79"/>
        <p:cNvGrpSpPr/>
        <p:nvPr/>
      </p:nvGrpSpPr>
      <p:grpSpPr>
        <a:xfrm>
          <a:off x="0" y="0"/>
          <a:ext cx="0" cy="0"/>
          <a:chOff x="0" y="0"/>
          <a:chExt cx="0" cy="0"/>
        </a:xfrm>
      </p:grpSpPr>
      <p:sp>
        <p:nvSpPr>
          <p:cNvPr id="80" name="Google Shape;80;p12"/>
          <p:cNvSpPr/>
          <p:nvPr/>
        </p:nvSpPr>
        <p:spPr>
          <a:xfrm>
            <a:off x="0" y="4"/>
            <a:ext cx="9144762" cy="5143195"/>
          </a:xfrm>
          <a:custGeom>
            <a:avLst/>
            <a:gdLst/>
            <a:ahLst/>
            <a:cxnLst/>
            <a:rect l="l" t="t" r="r" b="b"/>
            <a:pathLst>
              <a:path w="3463925" h="1948180" extrusionOk="0">
                <a:moveTo>
                  <a:pt x="1400810" y="701040"/>
                </a:moveTo>
                <a:cubicBezTo>
                  <a:pt x="1554480" y="628015"/>
                  <a:pt x="1735455" y="576580"/>
                  <a:pt x="1906905" y="509905"/>
                </a:cubicBezTo>
                <a:cubicBezTo>
                  <a:pt x="2207260" y="390525"/>
                  <a:pt x="2476500" y="236220"/>
                  <a:pt x="2668270" y="7620"/>
                </a:cubicBezTo>
                <a:cubicBezTo>
                  <a:pt x="2670810" y="5080"/>
                  <a:pt x="2672715" y="2540"/>
                  <a:pt x="2674620" y="0"/>
                </a:cubicBezTo>
                <a:lnTo>
                  <a:pt x="2669540" y="0"/>
                </a:lnTo>
                <a:cubicBezTo>
                  <a:pt x="2609215" y="73660"/>
                  <a:pt x="2535555" y="144145"/>
                  <a:pt x="2451100" y="208915"/>
                </a:cubicBezTo>
                <a:cubicBezTo>
                  <a:pt x="2219960" y="386715"/>
                  <a:pt x="1948815" y="499110"/>
                  <a:pt x="1618615" y="607695"/>
                </a:cubicBezTo>
                <a:cubicBezTo>
                  <a:pt x="981710" y="837565"/>
                  <a:pt x="421005" y="1278890"/>
                  <a:pt x="268605" y="1948180"/>
                </a:cubicBezTo>
                <a:lnTo>
                  <a:pt x="272415" y="1948180"/>
                </a:lnTo>
                <a:cubicBezTo>
                  <a:pt x="280670" y="1909445"/>
                  <a:pt x="292735" y="1861820"/>
                  <a:pt x="310515" y="1808480"/>
                </a:cubicBezTo>
                <a:cubicBezTo>
                  <a:pt x="487045" y="1278255"/>
                  <a:pt x="922020" y="916305"/>
                  <a:pt x="1400810" y="701040"/>
                </a:cubicBezTo>
                <a:close/>
                <a:moveTo>
                  <a:pt x="1494790" y="636905"/>
                </a:moveTo>
                <a:cubicBezTo>
                  <a:pt x="1871980" y="502285"/>
                  <a:pt x="2175510" y="288290"/>
                  <a:pt x="2399030" y="0"/>
                </a:cubicBezTo>
                <a:lnTo>
                  <a:pt x="2394585" y="0"/>
                </a:lnTo>
                <a:cubicBezTo>
                  <a:pt x="2171700" y="286385"/>
                  <a:pt x="1869440" y="499110"/>
                  <a:pt x="1493520" y="633095"/>
                </a:cubicBezTo>
                <a:cubicBezTo>
                  <a:pt x="1238250" y="723265"/>
                  <a:pt x="1012825" y="842010"/>
                  <a:pt x="822325" y="985520"/>
                </a:cubicBezTo>
                <a:cubicBezTo>
                  <a:pt x="664845" y="1104900"/>
                  <a:pt x="530225" y="1242695"/>
                  <a:pt x="421005" y="1395730"/>
                </a:cubicBezTo>
                <a:cubicBezTo>
                  <a:pt x="338455" y="1512570"/>
                  <a:pt x="269875" y="1638300"/>
                  <a:pt x="218440" y="1769745"/>
                </a:cubicBezTo>
                <a:cubicBezTo>
                  <a:pt x="191135" y="1839595"/>
                  <a:pt x="172720" y="1899920"/>
                  <a:pt x="159385" y="1947545"/>
                </a:cubicBezTo>
                <a:lnTo>
                  <a:pt x="163195" y="1947545"/>
                </a:lnTo>
                <a:cubicBezTo>
                  <a:pt x="196215" y="1826895"/>
                  <a:pt x="266700" y="1619250"/>
                  <a:pt x="424180" y="1397635"/>
                </a:cubicBezTo>
                <a:cubicBezTo>
                  <a:pt x="666115" y="1057910"/>
                  <a:pt x="1026160" y="802005"/>
                  <a:pt x="1494790" y="636905"/>
                </a:cubicBezTo>
                <a:close/>
                <a:moveTo>
                  <a:pt x="1416050" y="729615"/>
                </a:moveTo>
                <a:cubicBezTo>
                  <a:pt x="1593215" y="650875"/>
                  <a:pt x="1811655" y="605155"/>
                  <a:pt x="2009775" y="538480"/>
                </a:cubicBezTo>
                <a:cubicBezTo>
                  <a:pt x="2341245" y="423545"/>
                  <a:pt x="2634615" y="259080"/>
                  <a:pt x="2834005" y="635"/>
                </a:cubicBezTo>
                <a:cubicBezTo>
                  <a:pt x="2834005" y="635"/>
                  <a:pt x="2834640" y="0"/>
                  <a:pt x="2834640" y="0"/>
                </a:cubicBezTo>
                <a:lnTo>
                  <a:pt x="2825115" y="0"/>
                </a:lnTo>
                <a:cubicBezTo>
                  <a:pt x="2410460" y="525780"/>
                  <a:pt x="1717675" y="580390"/>
                  <a:pt x="1426210" y="717550"/>
                </a:cubicBezTo>
                <a:cubicBezTo>
                  <a:pt x="884555" y="936625"/>
                  <a:pt x="456565" y="1348740"/>
                  <a:pt x="371475" y="1932940"/>
                </a:cubicBezTo>
                <a:cubicBezTo>
                  <a:pt x="370205" y="1938655"/>
                  <a:pt x="369570" y="1943735"/>
                  <a:pt x="369570" y="1947545"/>
                </a:cubicBezTo>
                <a:lnTo>
                  <a:pt x="377190" y="1947545"/>
                </a:lnTo>
                <a:cubicBezTo>
                  <a:pt x="380365" y="1931670"/>
                  <a:pt x="380365" y="1910080"/>
                  <a:pt x="385445" y="1891030"/>
                </a:cubicBezTo>
                <a:cubicBezTo>
                  <a:pt x="487680" y="1321435"/>
                  <a:pt x="912495" y="936625"/>
                  <a:pt x="1416050" y="729615"/>
                </a:cubicBezTo>
                <a:close/>
                <a:moveTo>
                  <a:pt x="1200785" y="669925"/>
                </a:moveTo>
                <a:cubicBezTo>
                  <a:pt x="1520190" y="516890"/>
                  <a:pt x="1812290" y="278130"/>
                  <a:pt x="2011680" y="635"/>
                </a:cubicBezTo>
                <a:lnTo>
                  <a:pt x="2011045" y="635"/>
                </a:lnTo>
                <a:cubicBezTo>
                  <a:pt x="1823720" y="238760"/>
                  <a:pt x="1636395" y="414020"/>
                  <a:pt x="1387475" y="565150"/>
                </a:cubicBezTo>
                <a:cubicBezTo>
                  <a:pt x="1294765" y="623570"/>
                  <a:pt x="1196975" y="664210"/>
                  <a:pt x="1043940" y="747395"/>
                </a:cubicBezTo>
                <a:cubicBezTo>
                  <a:pt x="408940" y="1102995"/>
                  <a:pt x="117475" y="1584960"/>
                  <a:pt x="635" y="1842135"/>
                </a:cubicBezTo>
                <a:lnTo>
                  <a:pt x="635" y="1845945"/>
                </a:lnTo>
                <a:cubicBezTo>
                  <a:pt x="143510" y="1553210"/>
                  <a:pt x="460375" y="1025525"/>
                  <a:pt x="1200785" y="669925"/>
                </a:cubicBezTo>
                <a:close/>
                <a:moveTo>
                  <a:pt x="1085215" y="777240"/>
                </a:moveTo>
                <a:cubicBezTo>
                  <a:pt x="1220470" y="701040"/>
                  <a:pt x="1378585" y="645795"/>
                  <a:pt x="1512570" y="577215"/>
                </a:cubicBezTo>
                <a:cubicBezTo>
                  <a:pt x="1786890" y="436245"/>
                  <a:pt x="2027555" y="239395"/>
                  <a:pt x="2205990" y="0"/>
                </a:cubicBezTo>
                <a:lnTo>
                  <a:pt x="2205355" y="0"/>
                </a:lnTo>
                <a:cubicBezTo>
                  <a:pt x="1725295" y="589280"/>
                  <a:pt x="1349375" y="606425"/>
                  <a:pt x="1010920" y="814705"/>
                </a:cubicBezTo>
                <a:cubicBezTo>
                  <a:pt x="555625" y="1078865"/>
                  <a:pt x="233680" y="1461135"/>
                  <a:pt x="65405" y="1915795"/>
                </a:cubicBezTo>
                <a:cubicBezTo>
                  <a:pt x="61595" y="1927860"/>
                  <a:pt x="56515" y="1939290"/>
                  <a:pt x="53340" y="1947545"/>
                </a:cubicBezTo>
                <a:lnTo>
                  <a:pt x="57785" y="1947545"/>
                </a:lnTo>
                <a:cubicBezTo>
                  <a:pt x="236855" y="1443990"/>
                  <a:pt x="591185" y="1043940"/>
                  <a:pt x="1085215" y="777240"/>
                </a:cubicBezTo>
                <a:close/>
                <a:moveTo>
                  <a:pt x="1537335" y="734060"/>
                </a:moveTo>
                <a:cubicBezTo>
                  <a:pt x="1670050" y="677545"/>
                  <a:pt x="1836420" y="636905"/>
                  <a:pt x="2004695" y="582295"/>
                </a:cubicBezTo>
                <a:cubicBezTo>
                  <a:pt x="2353310" y="463550"/>
                  <a:pt x="2665095" y="290195"/>
                  <a:pt x="2869565" y="13335"/>
                </a:cubicBezTo>
                <a:cubicBezTo>
                  <a:pt x="2872740" y="8890"/>
                  <a:pt x="2876550" y="3810"/>
                  <a:pt x="2879725" y="0"/>
                </a:cubicBezTo>
                <a:lnTo>
                  <a:pt x="2874645" y="0"/>
                </a:lnTo>
                <a:cubicBezTo>
                  <a:pt x="2872105" y="4445"/>
                  <a:pt x="2870200" y="8890"/>
                  <a:pt x="2866390" y="12065"/>
                </a:cubicBezTo>
                <a:cubicBezTo>
                  <a:pt x="2736215" y="193675"/>
                  <a:pt x="2529205" y="343535"/>
                  <a:pt x="2345055" y="436245"/>
                </a:cubicBezTo>
                <a:cubicBezTo>
                  <a:pt x="2165985" y="532130"/>
                  <a:pt x="1938655" y="601980"/>
                  <a:pt x="1710690" y="667385"/>
                </a:cubicBezTo>
                <a:cubicBezTo>
                  <a:pt x="1554480" y="717550"/>
                  <a:pt x="1412875" y="778510"/>
                  <a:pt x="1284605" y="849630"/>
                </a:cubicBezTo>
                <a:cubicBezTo>
                  <a:pt x="862330" y="1081405"/>
                  <a:pt x="559435" y="1460500"/>
                  <a:pt x="504825" y="1937385"/>
                </a:cubicBezTo>
                <a:cubicBezTo>
                  <a:pt x="504190" y="1941195"/>
                  <a:pt x="504190" y="1944370"/>
                  <a:pt x="503555" y="1947545"/>
                </a:cubicBezTo>
                <a:lnTo>
                  <a:pt x="507365" y="1947545"/>
                </a:lnTo>
                <a:cubicBezTo>
                  <a:pt x="508635" y="1932305"/>
                  <a:pt x="510540" y="1916430"/>
                  <a:pt x="513080" y="1898015"/>
                </a:cubicBezTo>
                <a:cubicBezTo>
                  <a:pt x="597535" y="1336675"/>
                  <a:pt x="1005840" y="945515"/>
                  <a:pt x="1537335" y="734060"/>
                </a:cubicBezTo>
                <a:close/>
                <a:moveTo>
                  <a:pt x="2145030" y="621030"/>
                </a:moveTo>
                <a:cubicBezTo>
                  <a:pt x="2531745" y="469265"/>
                  <a:pt x="2811145" y="259080"/>
                  <a:pt x="2966085" y="0"/>
                </a:cubicBezTo>
                <a:lnTo>
                  <a:pt x="2962910" y="0"/>
                </a:lnTo>
                <a:cubicBezTo>
                  <a:pt x="2948940" y="22225"/>
                  <a:pt x="2938145" y="38735"/>
                  <a:pt x="2925445" y="57150"/>
                </a:cubicBezTo>
                <a:cubicBezTo>
                  <a:pt x="2746375" y="311150"/>
                  <a:pt x="2455545" y="508635"/>
                  <a:pt x="2054225" y="650875"/>
                </a:cubicBezTo>
                <a:cubicBezTo>
                  <a:pt x="1846580" y="718185"/>
                  <a:pt x="1671320" y="774065"/>
                  <a:pt x="1514475" y="860425"/>
                </a:cubicBezTo>
                <a:cubicBezTo>
                  <a:pt x="1129030" y="1062990"/>
                  <a:pt x="827405" y="1400175"/>
                  <a:pt x="770255" y="1866900"/>
                </a:cubicBezTo>
                <a:cubicBezTo>
                  <a:pt x="768985" y="1880235"/>
                  <a:pt x="763270" y="1925955"/>
                  <a:pt x="763270" y="1947545"/>
                </a:cubicBezTo>
                <a:lnTo>
                  <a:pt x="767080" y="1947545"/>
                </a:lnTo>
                <a:cubicBezTo>
                  <a:pt x="776605" y="1826895"/>
                  <a:pt x="790575" y="1705610"/>
                  <a:pt x="864235" y="1530985"/>
                </a:cubicBezTo>
                <a:cubicBezTo>
                  <a:pt x="1170940" y="831215"/>
                  <a:pt x="1978025" y="701040"/>
                  <a:pt x="2145030" y="621030"/>
                </a:cubicBezTo>
                <a:close/>
                <a:moveTo>
                  <a:pt x="1287145" y="1104900"/>
                </a:moveTo>
                <a:cubicBezTo>
                  <a:pt x="1632585" y="795655"/>
                  <a:pt x="1962785" y="748030"/>
                  <a:pt x="2204085" y="642620"/>
                </a:cubicBezTo>
                <a:cubicBezTo>
                  <a:pt x="2520950" y="509905"/>
                  <a:pt x="2813050" y="320675"/>
                  <a:pt x="2994660" y="26670"/>
                </a:cubicBezTo>
                <a:cubicBezTo>
                  <a:pt x="3001010" y="16510"/>
                  <a:pt x="3006090" y="8255"/>
                  <a:pt x="3010535" y="0"/>
                </a:cubicBezTo>
                <a:lnTo>
                  <a:pt x="3006725" y="0"/>
                </a:lnTo>
                <a:cubicBezTo>
                  <a:pt x="2926715" y="133985"/>
                  <a:pt x="2829560" y="247650"/>
                  <a:pt x="2698750" y="353060"/>
                </a:cubicBezTo>
                <a:cubicBezTo>
                  <a:pt x="2287270" y="677545"/>
                  <a:pt x="1939925" y="702310"/>
                  <a:pt x="1651635" y="853440"/>
                </a:cubicBezTo>
                <a:cubicBezTo>
                  <a:pt x="1227455" y="1064260"/>
                  <a:pt x="924560" y="1421765"/>
                  <a:pt x="895985" y="1906905"/>
                </a:cubicBezTo>
                <a:cubicBezTo>
                  <a:pt x="895350" y="1915795"/>
                  <a:pt x="894715" y="1932940"/>
                  <a:pt x="894715" y="1947545"/>
                </a:cubicBezTo>
                <a:lnTo>
                  <a:pt x="898525" y="1947545"/>
                </a:lnTo>
                <a:cubicBezTo>
                  <a:pt x="903605" y="1631950"/>
                  <a:pt x="1039495" y="1331595"/>
                  <a:pt x="1287145" y="1104900"/>
                </a:cubicBezTo>
                <a:close/>
                <a:moveTo>
                  <a:pt x="1116965" y="1049655"/>
                </a:moveTo>
                <a:cubicBezTo>
                  <a:pt x="1315720" y="883920"/>
                  <a:pt x="1572260" y="755015"/>
                  <a:pt x="1880235" y="665480"/>
                </a:cubicBezTo>
                <a:cubicBezTo>
                  <a:pt x="2376805" y="521335"/>
                  <a:pt x="2727960" y="297180"/>
                  <a:pt x="2924175" y="0"/>
                </a:cubicBezTo>
                <a:lnTo>
                  <a:pt x="2919730" y="0"/>
                </a:lnTo>
                <a:cubicBezTo>
                  <a:pt x="2723515" y="295910"/>
                  <a:pt x="2373630" y="518795"/>
                  <a:pt x="1879600" y="662305"/>
                </a:cubicBezTo>
                <a:cubicBezTo>
                  <a:pt x="1571625" y="751205"/>
                  <a:pt x="1314450" y="880745"/>
                  <a:pt x="1115060" y="1047115"/>
                </a:cubicBezTo>
                <a:cubicBezTo>
                  <a:pt x="955675" y="1179830"/>
                  <a:pt x="832485" y="1336675"/>
                  <a:pt x="749935" y="1512570"/>
                </a:cubicBezTo>
                <a:cubicBezTo>
                  <a:pt x="676275" y="1669415"/>
                  <a:pt x="648335" y="1812290"/>
                  <a:pt x="638175" y="1905000"/>
                </a:cubicBezTo>
                <a:cubicBezTo>
                  <a:pt x="636270" y="1920240"/>
                  <a:pt x="635000" y="1934210"/>
                  <a:pt x="634365" y="1947545"/>
                </a:cubicBezTo>
                <a:lnTo>
                  <a:pt x="638175" y="1947545"/>
                </a:lnTo>
                <a:cubicBezTo>
                  <a:pt x="639445" y="1934210"/>
                  <a:pt x="640715" y="1920240"/>
                  <a:pt x="641985" y="1905000"/>
                </a:cubicBezTo>
                <a:cubicBezTo>
                  <a:pt x="652145" y="1812925"/>
                  <a:pt x="680085" y="1670050"/>
                  <a:pt x="753110" y="1513840"/>
                </a:cubicBezTo>
                <a:cubicBezTo>
                  <a:pt x="835660" y="1338580"/>
                  <a:pt x="958215" y="1182370"/>
                  <a:pt x="1116965" y="1049655"/>
                </a:cubicBezTo>
                <a:close/>
                <a:moveTo>
                  <a:pt x="1054735" y="687705"/>
                </a:moveTo>
                <a:cubicBezTo>
                  <a:pt x="1353820" y="519430"/>
                  <a:pt x="1622425" y="276860"/>
                  <a:pt x="1821815" y="0"/>
                </a:cubicBezTo>
                <a:lnTo>
                  <a:pt x="1813560" y="0"/>
                </a:lnTo>
                <a:cubicBezTo>
                  <a:pt x="1808480" y="6985"/>
                  <a:pt x="1804670" y="14605"/>
                  <a:pt x="1801495" y="17145"/>
                </a:cubicBezTo>
                <a:cubicBezTo>
                  <a:pt x="1564640" y="325120"/>
                  <a:pt x="1331595" y="527685"/>
                  <a:pt x="959485" y="734695"/>
                </a:cubicBezTo>
                <a:cubicBezTo>
                  <a:pt x="535940" y="993140"/>
                  <a:pt x="263525" y="1299210"/>
                  <a:pt x="83185" y="1553210"/>
                </a:cubicBezTo>
                <a:cubicBezTo>
                  <a:pt x="52705" y="1596390"/>
                  <a:pt x="25400" y="1637665"/>
                  <a:pt x="0" y="1676400"/>
                </a:cubicBezTo>
                <a:lnTo>
                  <a:pt x="0" y="1689735"/>
                </a:lnTo>
                <a:cubicBezTo>
                  <a:pt x="182880" y="1403350"/>
                  <a:pt x="501650" y="999490"/>
                  <a:pt x="1054735" y="687705"/>
                </a:cubicBezTo>
                <a:close/>
                <a:moveTo>
                  <a:pt x="1014095" y="627380"/>
                </a:moveTo>
                <a:cubicBezTo>
                  <a:pt x="1233805" y="466090"/>
                  <a:pt x="1443355" y="249555"/>
                  <a:pt x="1621155" y="9525"/>
                </a:cubicBezTo>
                <a:cubicBezTo>
                  <a:pt x="1624330" y="5080"/>
                  <a:pt x="1626235" y="2540"/>
                  <a:pt x="1628140" y="0"/>
                </a:cubicBezTo>
                <a:lnTo>
                  <a:pt x="1623695" y="0"/>
                </a:lnTo>
                <a:cubicBezTo>
                  <a:pt x="1622425" y="2540"/>
                  <a:pt x="1620520" y="5080"/>
                  <a:pt x="1618615" y="6985"/>
                </a:cubicBezTo>
                <a:cubicBezTo>
                  <a:pt x="1432560" y="257810"/>
                  <a:pt x="1214120" y="480695"/>
                  <a:pt x="984250" y="644525"/>
                </a:cubicBezTo>
                <a:cubicBezTo>
                  <a:pt x="578485" y="911860"/>
                  <a:pt x="280035" y="1190625"/>
                  <a:pt x="1270" y="1565275"/>
                </a:cubicBezTo>
                <a:lnTo>
                  <a:pt x="1270" y="1570990"/>
                </a:lnTo>
                <a:cubicBezTo>
                  <a:pt x="53340" y="1500505"/>
                  <a:pt x="111125" y="1427480"/>
                  <a:pt x="177165" y="1350645"/>
                </a:cubicBezTo>
                <a:cubicBezTo>
                  <a:pt x="478790" y="1002030"/>
                  <a:pt x="704850" y="840105"/>
                  <a:pt x="1014095" y="627380"/>
                </a:cubicBezTo>
                <a:close/>
                <a:moveTo>
                  <a:pt x="461645" y="0"/>
                </a:moveTo>
                <a:cubicBezTo>
                  <a:pt x="280035" y="238760"/>
                  <a:pt x="122555" y="529590"/>
                  <a:pt x="21590" y="799465"/>
                </a:cubicBezTo>
                <a:cubicBezTo>
                  <a:pt x="14605" y="820420"/>
                  <a:pt x="6985" y="837565"/>
                  <a:pt x="635" y="852170"/>
                </a:cubicBezTo>
                <a:lnTo>
                  <a:pt x="635" y="859155"/>
                </a:lnTo>
                <a:cubicBezTo>
                  <a:pt x="144780" y="488950"/>
                  <a:pt x="250825" y="304800"/>
                  <a:pt x="462280" y="0"/>
                </a:cubicBezTo>
                <a:lnTo>
                  <a:pt x="461645" y="0"/>
                </a:lnTo>
                <a:close/>
                <a:moveTo>
                  <a:pt x="264795" y="0"/>
                </a:moveTo>
                <a:cubicBezTo>
                  <a:pt x="159385" y="142875"/>
                  <a:pt x="69850" y="294005"/>
                  <a:pt x="0" y="448310"/>
                </a:cubicBezTo>
                <a:lnTo>
                  <a:pt x="0" y="457200"/>
                </a:lnTo>
                <a:cubicBezTo>
                  <a:pt x="70485" y="299720"/>
                  <a:pt x="161290" y="145415"/>
                  <a:pt x="269240" y="0"/>
                </a:cubicBezTo>
                <a:lnTo>
                  <a:pt x="264795" y="0"/>
                </a:lnTo>
                <a:close/>
                <a:moveTo>
                  <a:pt x="1915795" y="800100"/>
                </a:moveTo>
                <a:cubicBezTo>
                  <a:pt x="2386330" y="637540"/>
                  <a:pt x="2766060" y="452755"/>
                  <a:pt x="3013075" y="73025"/>
                </a:cubicBezTo>
                <a:cubicBezTo>
                  <a:pt x="3027045" y="50800"/>
                  <a:pt x="3042285" y="24765"/>
                  <a:pt x="3055620" y="0"/>
                </a:cubicBezTo>
                <a:lnTo>
                  <a:pt x="3048000" y="0"/>
                </a:lnTo>
                <a:cubicBezTo>
                  <a:pt x="2884805" y="289560"/>
                  <a:pt x="2638425" y="474980"/>
                  <a:pt x="2360930" y="612775"/>
                </a:cubicBezTo>
                <a:cubicBezTo>
                  <a:pt x="2150110" y="722630"/>
                  <a:pt x="1862455" y="790575"/>
                  <a:pt x="1660525" y="913130"/>
                </a:cubicBezTo>
                <a:cubicBezTo>
                  <a:pt x="1323975" y="1103630"/>
                  <a:pt x="1060450" y="1414780"/>
                  <a:pt x="1025525" y="1849120"/>
                </a:cubicBezTo>
                <a:cubicBezTo>
                  <a:pt x="1025525" y="1864360"/>
                  <a:pt x="1019810" y="1922780"/>
                  <a:pt x="1022350" y="1948180"/>
                </a:cubicBezTo>
                <a:lnTo>
                  <a:pt x="1029335" y="1948180"/>
                </a:lnTo>
                <a:cubicBezTo>
                  <a:pt x="1031240" y="1856740"/>
                  <a:pt x="1037590" y="1717675"/>
                  <a:pt x="1092200" y="1567180"/>
                </a:cubicBezTo>
                <a:cubicBezTo>
                  <a:pt x="1229360" y="1187450"/>
                  <a:pt x="1541145" y="948690"/>
                  <a:pt x="1915795" y="800100"/>
                </a:cubicBezTo>
                <a:close/>
                <a:moveTo>
                  <a:pt x="160020" y="0"/>
                </a:moveTo>
                <a:lnTo>
                  <a:pt x="156845" y="0"/>
                </a:lnTo>
                <a:cubicBezTo>
                  <a:pt x="97790" y="80010"/>
                  <a:pt x="47625" y="167005"/>
                  <a:pt x="635" y="254635"/>
                </a:cubicBezTo>
                <a:lnTo>
                  <a:pt x="635" y="261620"/>
                </a:lnTo>
                <a:cubicBezTo>
                  <a:pt x="47625" y="173990"/>
                  <a:pt x="99695" y="88900"/>
                  <a:pt x="156210" y="5715"/>
                </a:cubicBezTo>
                <a:cubicBezTo>
                  <a:pt x="157480" y="3810"/>
                  <a:pt x="158750" y="1905"/>
                  <a:pt x="160020" y="0"/>
                </a:cubicBezTo>
                <a:close/>
                <a:moveTo>
                  <a:pt x="47625" y="0"/>
                </a:moveTo>
                <a:cubicBezTo>
                  <a:pt x="31750" y="24765"/>
                  <a:pt x="15875" y="50165"/>
                  <a:pt x="635" y="75565"/>
                </a:cubicBezTo>
                <a:lnTo>
                  <a:pt x="635" y="89535"/>
                </a:lnTo>
                <a:cubicBezTo>
                  <a:pt x="18415" y="59690"/>
                  <a:pt x="36830" y="29845"/>
                  <a:pt x="55880" y="0"/>
                </a:cubicBezTo>
                <a:lnTo>
                  <a:pt x="47625" y="0"/>
                </a:lnTo>
                <a:close/>
                <a:moveTo>
                  <a:pt x="656590" y="0"/>
                </a:moveTo>
                <a:lnTo>
                  <a:pt x="656590" y="0"/>
                </a:lnTo>
                <a:cubicBezTo>
                  <a:pt x="276860" y="514350"/>
                  <a:pt x="219710" y="727710"/>
                  <a:pt x="635" y="1074420"/>
                </a:cubicBezTo>
                <a:lnTo>
                  <a:pt x="635" y="1081405"/>
                </a:lnTo>
                <a:cubicBezTo>
                  <a:pt x="39370" y="1020445"/>
                  <a:pt x="78740" y="955040"/>
                  <a:pt x="116205" y="887095"/>
                </a:cubicBezTo>
                <a:cubicBezTo>
                  <a:pt x="334645" y="472440"/>
                  <a:pt x="442595" y="308610"/>
                  <a:pt x="656590" y="0"/>
                </a:cubicBezTo>
                <a:close/>
                <a:moveTo>
                  <a:pt x="759460" y="719455"/>
                </a:moveTo>
                <a:cubicBezTo>
                  <a:pt x="957580" y="563245"/>
                  <a:pt x="1143635" y="373380"/>
                  <a:pt x="1329055" y="139065"/>
                </a:cubicBezTo>
                <a:cubicBezTo>
                  <a:pt x="1365885" y="92710"/>
                  <a:pt x="1400810" y="45720"/>
                  <a:pt x="1435100" y="0"/>
                </a:cubicBezTo>
                <a:lnTo>
                  <a:pt x="1430655" y="0"/>
                </a:lnTo>
                <a:cubicBezTo>
                  <a:pt x="1397635" y="45085"/>
                  <a:pt x="1362710" y="90805"/>
                  <a:pt x="1326515" y="136525"/>
                </a:cubicBezTo>
                <a:cubicBezTo>
                  <a:pt x="1141730" y="370205"/>
                  <a:pt x="955675" y="560070"/>
                  <a:pt x="758190" y="715645"/>
                </a:cubicBezTo>
                <a:cubicBezTo>
                  <a:pt x="438785" y="967740"/>
                  <a:pt x="190500" y="1238885"/>
                  <a:pt x="1270" y="1471295"/>
                </a:cubicBezTo>
                <a:lnTo>
                  <a:pt x="1270" y="1477010"/>
                </a:lnTo>
                <a:cubicBezTo>
                  <a:pt x="189865" y="1244600"/>
                  <a:pt x="438785" y="972185"/>
                  <a:pt x="759460" y="719455"/>
                </a:cubicBezTo>
                <a:close/>
                <a:moveTo>
                  <a:pt x="612775" y="735330"/>
                </a:moveTo>
                <a:cubicBezTo>
                  <a:pt x="857885" y="502285"/>
                  <a:pt x="1064260" y="241300"/>
                  <a:pt x="1241425" y="0"/>
                </a:cubicBezTo>
                <a:lnTo>
                  <a:pt x="1236980" y="0"/>
                </a:lnTo>
                <a:cubicBezTo>
                  <a:pt x="1060450" y="240665"/>
                  <a:pt x="854075" y="501015"/>
                  <a:pt x="610235" y="732790"/>
                </a:cubicBezTo>
                <a:cubicBezTo>
                  <a:pt x="374650" y="956945"/>
                  <a:pt x="171450" y="1183640"/>
                  <a:pt x="635" y="1386205"/>
                </a:cubicBezTo>
                <a:lnTo>
                  <a:pt x="635" y="1391920"/>
                </a:lnTo>
                <a:cubicBezTo>
                  <a:pt x="172085" y="1188720"/>
                  <a:pt x="375920" y="960755"/>
                  <a:pt x="612775" y="735330"/>
                </a:cubicBezTo>
                <a:close/>
                <a:moveTo>
                  <a:pt x="855345" y="0"/>
                </a:moveTo>
                <a:lnTo>
                  <a:pt x="846455" y="0"/>
                </a:lnTo>
                <a:cubicBezTo>
                  <a:pt x="830580" y="21590"/>
                  <a:pt x="815975" y="41910"/>
                  <a:pt x="799465" y="64770"/>
                </a:cubicBezTo>
                <a:cubicBezTo>
                  <a:pt x="548005" y="409575"/>
                  <a:pt x="299720" y="803910"/>
                  <a:pt x="38100" y="1149985"/>
                </a:cubicBezTo>
                <a:cubicBezTo>
                  <a:pt x="31750" y="1160780"/>
                  <a:pt x="13970" y="1180465"/>
                  <a:pt x="635" y="1198245"/>
                </a:cubicBezTo>
                <a:lnTo>
                  <a:pt x="635" y="1209675"/>
                </a:lnTo>
                <a:cubicBezTo>
                  <a:pt x="107315" y="1076960"/>
                  <a:pt x="223520" y="908050"/>
                  <a:pt x="326390" y="760095"/>
                </a:cubicBezTo>
                <a:cubicBezTo>
                  <a:pt x="502285" y="501650"/>
                  <a:pt x="683895" y="234950"/>
                  <a:pt x="855345" y="0"/>
                </a:cubicBezTo>
                <a:close/>
                <a:moveTo>
                  <a:pt x="563880" y="634365"/>
                </a:moveTo>
                <a:cubicBezTo>
                  <a:pt x="735965" y="422910"/>
                  <a:pt x="905510" y="198120"/>
                  <a:pt x="1045845" y="0"/>
                </a:cubicBezTo>
                <a:lnTo>
                  <a:pt x="1045210" y="0"/>
                </a:lnTo>
                <a:cubicBezTo>
                  <a:pt x="947420" y="123190"/>
                  <a:pt x="851535" y="266065"/>
                  <a:pt x="744220" y="401320"/>
                </a:cubicBezTo>
                <a:cubicBezTo>
                  <a:pt x="508000" y="713105"/>
                  <a:pt x="225425" y="1017270"/>
                  <a:pt x="635" y="1303020"/>
                </a:cubicBezTo>
                <a:lnTo>
                  <a:pt x="635" y="1306830"/>
                </a:lnTo>
                <a:cubicBezTo>
                  <a:pt x="8255" y="1296670"/>
                  <a:pt x="17145" y="1285240"/>
                  <a:pt x="24130" y="1277620"/>
                </a:cubicBezTo>
                <a:cubicBezTo>
                  <a:pt x="185420" y="1081405"/>
                  <a:pt x="381000" y="852805"/>
                  <a:pt x="563880" y="634365"/>
                </a:cubicBezTo>
                <a:close/>
                <a:moveTo>
                  <a:pt x="2540635" y="1373505"/>
                </a:moveTo>
                <a:cubicBezTo>
                  <a:pt x="2382520" y="1537970"/>
                  <a:pt x="2374265" y="1750695"/>
                  <a:pt x="2455545" y="1936750"/>
                </a:cubicBezTo>
                <a:cubicBezTo>
                  <a:pt x="2456815" y="1939290"/>
                  <a:pt x="2458720" y="1943735"/>
                  <a:pt x="2459990" y="1947545"/>
                </a:cubicBezTo>
                <a:lnTo>
                  <a:pt x="2464435" y="1947545"/>
                </a:lnTo>
                <a:cubicBezTo>
                  <a:pt x="2364105" y="1730375"/>
                  <a:pt x="2388870" y="1483995"/>
                  <a:pt x="2612390" y="1313815"/>
                </a:cubicBezTo>
                <a:cubicBezTo>
                  <a:pt x="2731135" y="1228725"/>
                  <a:pt x="2886710" y="1154430"/>
                  <a:pt x="2995930" y="1080770"/>
                </a:cubicBezTo>
                <a:cubicBezTo>
                  <a:pt x="3190875" y="956310"/>
                  <a:pt x="3353435" y="830580"/>
                  <a:pt x="3463290" y="632460"/>
                </a:cubicBezTo>
                <a:lnTo>
                  <a:pt x="3463290" y="624840"/>
                </a:lnTo>
                <a:cubicBezTo>
                  <a:pt x="3428365" y="688975"/>
                  <a:pt x="3386455" y="748030"/>
                  <a:pt x="3336290" y="803275"/>
                </a:cubicBezTo>
                <a:cubicBezTo>
                  <a:pt x="3049905" y="1111250"/>
                  <a:pt x="2685415" y="1214120"/>
                  <a:pt x="2540635" y="1373505"/>
                </a:cubicBezTo>
                <a:close/>
                <a:moveTo>
                  <a:pt x="2907665" y="1531620"/>
                </a:moveTo>
                <a:cubicBezTo>
                  <a:pt x="2700020" y="1682115"/>
                  <a:pt x="2793365" y="1897380"/>
                  <a:pt x="2825750" y="1948180"/>
                </a:cubicBezTo>
                <a:lnTo>
                  <a:pt x="2831465" y="1948180"/>
                </a:lnTo>
                <a:cubicBezTo>
                  <a:pt x="2828290" y="1942465"/>
                  <a:pt x="2823845" y="1934210"/>
                  <a:pt x="2816860" y="1922780"/>
                </a:cubicBezTo>
                <a:cubicBezTo>
                  <a:pt x="2732405" y="1743075"/>
                  <a:pt x="2785745" y="1570990"/>
                  <a:pt x="3034030" y="1465580"/>
                </a:cubicBezTo>
                <a:cubicBezTo>
                  <a:pt x="3170555" y="1397635"/>
                  <a:pt x="3353435" y="1322070"/>
                  <a:pt x="3463290" y="1242695"/>
                </a:cubicBezTo>
                <a:lnTo>
                  <a:pt x="3463290" y="1238250"/>
                </a:lnTo>
                <a:cubicBezTo>
                  <a:pt x="3436620" y="1257300"/>
                  <a:pt x="3406775" y="1276350"/>
                  <a:pt x="3374390" y="1294130"/>
                </a:cubicBezTo>
                <a:cubicBezTo>
                  <a:pt x="3253105" y="1364615"/>
                  <a:pt x="2983865" y="1474470"/>
                  <a:pt x="2907665" y="1531620"/>
                </a:cubicBezTo>
                <a:close/>
                <a:moveTo>
                  <a:pt x="2820670" y="1483360"/>
                </a:moveTo>
                <a:cubicBezTo>
                  <a:pt x="2722245" y="1559560"/>
                  <a:pt x="2661920" y="1672590"/>
                  <a:pt x="2687320" y="1819910"/>
                </a:cubicBezTo>
                <a:cubicBezTo>
                  <a:pt x="2689860" y="1845310"/>
                  <a:pt x="2714625" y="1918970"/>
                  <a:pt x="2732405" y="1948180"/>
                </a:cubicBezTo>
                <a:lnTo>
                  <a:pt x="2741930" y="1948180"/>
                </a:lnTo>
                <a:cubicBezTo>
                  <a:pt x="2737485" y="1941195"/>
                  <a:pt x="2731770" y="1932940"/>
                  <a:pt x="2731135" y="1928495"/>
                </a:cubicBezTo>
                <a:cubicBezTo>
                  <a:pt x="2653665" y="1769110"/>
                  <a:pt x="2678430" y="1591945"/>
                  <a:pt x="2842260" y="1477010"/>
                </a:cubicBezTo>
                <a:cubicBezTo>
                  <a:pt x="2865120" y="1460500"/>
                  <a:pt x="2892425" y="1444625"/>
                  <a:pt x="2917825" y="1431925"/>
                </a:cubicBezTo>
                <a:cubicBezTo>
                  <a:pt x="3105150" y="1332865"/>
                  <a:pt x="3338830" y="1227455"/>
                  <a:pt x="3463925" y="1107440"/>
                </a:cubicBezTo>
                <a:lnTo>
                  <a:pt x="3463925" y="1096645"/>
                </a:lnTo>
                <a:cubicBezTo>
                  <a:pt x="3362325" y="1195705"/>
                  <a:pt x="3216910" y="1270000"/>
                  <a:pt x="3039110" y="1360805"/>
                </a:cubicBezTo>
                <a:cubicBezTo>
                  <a:pt x="2972435" y="1396365"/>
                  <a:pt x="2891155" y="1429385"/>
                  <a:pt x="2820670" y="1483360"/>
                </a:cubicBezTo>
                <a:close/>
                <a:moveTo>
                  <a:pt x="2917825" y="1948180"/>
                </a:moveTo>
                <a:lnTo>
                  <a:pt x="2921000" y="1948180"/>
                </a:lnTo>
                <a:cubicBezTo>
                  <a:pt x="2914650" y="1937385"/>
                  <a:pt x="2904490" y="1924050"/>
                  <a:pt x="2899410" y="1908810"/>
                </a:cubicBezTo>
                <a:cubicBezTo>
                  <a:pt x="2835910" y="1767840"/>
                  <a:pt x="2889885" y="1662430"/>
                  <a:pt x="2976880" y="1595755"/>
                </a:cubicBezTo>
                <a:cubicBezTo>
                  <a:pt x="3018155" y="1562735"/>
                  <a:pt x="3078480" y="1538605"/>
                  <a:pt x="3134995" y="1513205"/>
                </a:cubicBezTo>
                <a:cubicBezTo>
                  <a:pt x="3239135" y="1466215"/>
                  <a:pt x="3364230" y="1421765"/>
                  <a:pt x="3463290" y="1372235"/>
                </a:cubicBezTo>
                <a:lnTo>
                  <a:pt x="3463290" y="1367790"/>
                </a:lnTo>
                <a:cubicBezTo>
                  <a:pt x="3329940" y="1433830"/>
                  <a:pt x="3184525" y="1481455"/>
                  <a:pt x="3039745" y="1552575"/>
                </a:cubicBezTo>
                <a:cubicBezTo>
                  <a:pt x="2841625" y="1645920"/>
                  <a:pt x="2837180" y="1830705"/>
                  <a:pt x="2917825" y="1948180"/>
                </a:cubicBezTo>
                <a:close/>
                <a:moveTo>
                  <a:pt x="2715260" y="1457960"/>
                </a:moveTo>
                <a:cubicBezTo>
                  <a:pt x="2561590" y="1600200"/>
                  <a:pt x="2565400" y="1797050"/>
                  <a:pt x="2644140" y="1948180"/>
                </a:cubicBezTo>
                <a:lnTo>
                  <a:pt x="2648585" y="1948180"/>
                </a:lnTo>
                <a:cubicBezTo>
                  <a:pt x="2621915" y="1895475"/>
                  <a:pt x="2595880" y="1831975"/>
                  <a:pt x="2594610" y="1736725"/>
                </a:cubicBezTo>
                <a:cubicBezTo>
                  <a:pt x="2598420" y="1524000"/>
                  <a:pt x="2741930" y="1419860"/>
                  <a:pt x="2914015" y="1334135"/>
                </a:cubicBezTo>
                <a:cubicBezTo>
                  <a:pt x="3155315" y="1201420"/>
                  <a:pt x="3324225" y="1120140"/>
                  <a:pt x="3463290" y="955675"/>
                </a:cubicBezTo>
                <a:lnTo>
                  <a:pt x="3463290" y="950595"/>
                </a:lnTo>
                <a:cubicBezTo>
                  <a:pt x="3447415" y="970280"/>
                  <a:pt x="3430270" y="988695"/>
                  <a:pt x="3411855" y="1007745"/>
                </a:cubicBezTo>
                <a:cubicBezTo>
                  <a:pt x="3192145" y="1221740"/>
                  <a:pt x="2827655" y="1344295"/>
                  <a:pt x="2715260" y="1457960"/>
                </a:cubicBezTo>
                <a:close/>
                <a:moveTo>
                  <a:pt x="3014980" y="1675130"/>
                </a:moveTo>
                <a:cubicBezTo>
                  <a:pt x="2944495" y="1748155"/>
                  <a:pt x="2943860" y="1855470"/>
                  <a:pt x="3003550" y="1948180"/>
                </a:cubicBezTo>
                <a:lnTo>
                  <a:pt x="3007360" y="1948180"/>
                </a:lnTo>
                <a:cubicBezTo>
                  <a:pt x="3006725" y="1947545"/>
                  <a:pt x="3006725" y="1946910"/>
                  <a:pt x="3006725" y="1946910"/>
                </a:cubicBezTo>
                <a:cubicBezTo>
                  <a:pt x="2970530" y="1887855"/>
                  <a:pt x="2952115" y="1826895"/>
                  <a:pt x="2971800" y="1755140"/>
                </a:cubicBezTo>
                <a:cubicBezTo>
                  <a:pt x="3002915" y="1663065"/>
                  <a:pt x="3070860" y="1631950"/>
                  <a:pt x="3152140" y="1597025"/>
                </a:cubicBezTo>
                <a:cubicBezTo>
                  <a:pt x="3268345" y="1547495"/>
                  <a:pt x="3362325" y="1525270"/>
                  <a:pt x="3463290" y="1490345"/>
                </a:cubicBezTo>
                <a:lnTo>
                  <a:pt x="3463290" y="1487170"/>
                </a:lnTo>
                <a:cubicBezTo>
                  <a:pt x="3444240" y="1493520"/>
                  <a:pt x="3424555" y="1499235"/>
                  <a:pt x="3402965" y="1506220"/>
                </a:cubicBezTo>
                <a:cubicBezTo>
                  <a:pt x="3316605" y="1534160"/>
                  <a:pt x="3079750" y="1600835"/>
                  <a:pt x="3014980" y="1675130"/>
                </a:cubicBezTo>
                <a:close/>
                <a:moveTo>
                  <a:pt x="2470785" y="1313815"/>
                </a:moveTo>
                <a:cubicBezTo>
                  <a:pt x="2297430" y="1485900"/>
                  <a:pt x="2273935" y="1714500"/>
                  <a:pt x="2359660" y="1929130"/>
                </a:cubicBezTo>
                <a:cubicBezTo>
                  <a:pt x="2362200" y="1933575"/>
                  <a:pt x="2364740" y="1941195"/>
                  <a:pt x="2367280" y="1947545"/>
                </a:cubicBezTo>
                <a:lnTo>
                  <a:pt x="2371725" y="1947545"/>
                </a:lnTo>
                <a:cubicBezTo>
                  <a:pt x="2264410" y="1700530"/>
                  <a:pt x="2305050" y="1441450"/>
                  <a:pt x="2534920" y="1261745"/>
                </a:cubicBezTo>
                <a:cubicBezTo>
                  <a:pt x="2643505" y="1179195"/>
                  <a:pt x="2784475" y="1111885"/>
                  <a:pt x="2895600" y="1037590"/>
                </a:cubicBezTo>
                <a:cubicBezTo>
                  <a:pt x="3141345" y="879475"/>
                  <a:pt x="3340100" y="721360"/>
                  <a:pt x="3463290" y="458470"/>
                </a:cubicBezTo>
                <a:lnTo>
                  <a:pt x="3463290" y="449580"/>
                </a:lnTo>
                <a:cubicBezTo>
                  <a:pt x="3422650" y="537845"/>
                  <a:pt x="3372485" y="617855"/>
                  <a:pt x="3310255" y="691515"/>
                </a:cubicBezTo>
                <a:cubicBezTo>
                  <a:pt x="3001645" y="1042035"/>
                  <a:pt x="2629535" y="1146810"/>
                  <a:pt x="2470785" y="1313815"/>
                </a:cubicBezTo>
                <a:close/>
                <a:moveTo>
                  <a:pt x="3257550" y="466725"/>
                </a:moveTo>
                <a:cubicBezTo>
                  <a:pt x="2946400" y="879475"/>
                  <a:pt x="2429510" y="1056005"/>
                  <a:pt x="2287905" y="1238885"/>
                </a:cubicBezTo>
                <a:cubicBezTo>
                  <a:pt x="2027555" y="1522095"/>
                  <a:pt x="2150110" y="1882140"/>
                  <a:pt x="2181860" y="1948180"/>
                </a:cubicBezTo>
                <a:lnTo>
                  <a:pt x="2186305" y="1948180"/>
                </a:lnTo>
                <a:cubicBezTo>
                  <a:pt x="2184400" y="1942465"/>
                  <a:pt x="2180590" y="1933575"/>
                  <a:pt x="2175510" y="1922145"/>
                </a:cubicBezTo>
                <a:cubicBezTo>
                  <a:pt x="2065020" y="1608455"/>
                  <a:pt x="2151380" y="1334770"/>
                  <a:pt x="2395220" y="1144905"/>
                </a:cubicBezTo>
                <a:cubicBezTo>
                  <a:pt x="2531745" y="1044575"/>
                  <a:pt x="2715895" y="949325"/>
                  <a:pt x="2842895" y="854710"/>
                </a:cubicBezTo>
                <a:cubicBezTo>
                  <a:pt x="3132455" y="650240"/>
                  <a:pt x="3339465" y="438785"/>
                  <a:pt x="3463290" y="83820"/>
                </a:cubicBezTo>
                <a:lnTo>
                  <a:pt x="3463290" y="73025"/>
                </a:lnTo>
                <a:cubicBezTo>
                  <a:pt x="3412490" y="222885"/>
                  <a:pt x="3344545" y="351155"/>
                  <a:pt x="3257550" y="466725"/>
                </a:cubicBezTo>
                <a:close/>
                <a:moveTo>
                  <a:pt x="2416810" y="1236980"/>
                </a:moveTo>
                <a:cubicBezTo>
                  <a:pt x="2195830" y="1435100"/>
                  <a:pt x="2171700" y="1710690"/>
                  <a:pt x="2273300" y="1948180"/>
                </a:cubicBezTo>
                <a:lnTo>
                  <a:pt x="2280285" y="1948180"/>
                </a:lnTo>
                <a:cubicBezTo>
                  <a:pt x="2278380" y="1944370"/>
                  <a:pt x="2277110" y="1939925"/>
                  <a:pt x="2275205" y="1936115"/>
                </a:cubicBezTo>
                <a:cubicBezTo>
                  <a:pt x="2186305" y="1708150"/>
                  <a:pt x="2199005" y="1455420"/>
                  <a:pt x="2409190" y="1254125"/>
                </a:cubicBezTo>
                <a:cubicBezTo>
                  <a:pt x="2489200" y="1174115"/>
                  <a:pt x="2619375" y="1107440"/>
                  <a:pt x="2705100" y="1053465"/>
                </a:cubicBezTo>
                <a:cubicBezTo>
                  <a:pt x="3074035" y="827405"/>
                  <a:pt x="3319780" y="632460"/>
                  <a:pt x="3463290" y="280670"/>
                </a:cubicBezTo>
                <a:lnTo>
                  <a:pt x="3463290" y="260985"/>
                </a:lnTo>
                <a:cubicBezTo>
                  <a:pt x="3417570" y="379730"/>
                  <a:pt x="3357880" y="483235"/>
                  <a:pt x="3282315" y="578485"/>
                </a:cubicBezTo>
                <a:cubicBezTo>
                  <a:pt x="2980690" y="946785"/>
                  <a:pt x="2578100" y="1082675"/>
                  <a:pt x="2416810" y="1236980"/>
                </a:cubicBezTo>
                <a:close/>
                <a:moveTo>
                  <a:pt x="3053080" y="1811655"/>
                </a:moveTo>
                <a:cubicBezTo>
                  <a:pt x="3047365" y="1859280"/>
                  <a:pt x="3064510" y="1908175"/>
                  <a:pt x="3091180" y="1948180"/>
                </a:cubicBezTo>
                <a:lnTo>
                  <a:pt x="3095625" y="1948180"/>
                </a:lnTo>
                <a:cubicBezTo>
                  <a:pt x="3068955" y="1908810"/>
                  <a:pt x="3051175" y="1859915"/>
                  <a:pt x="3056890" y="1812290"/>
                </a:cubicBezTo>
                <a:cubicBezTo>
                  <a:pt x="3063875" y="1752600"/>
                  <a:pt x="3105150" y="1705610"/>
                  <a:pt x="3175635" y="1676400"/>
                </a:cubicBezTo>
                <a:cubicBezTo>
                  <a:pt x="3279140" y="1633855"/>
                  <a:pt x="3380740" y="1612900"/>
                  <a:pt x="3463925" y="1600200"/>
                </a:cubicBezTo>
                <a:lnTo>
                  <a:pt x="3463925" y="1596390"/>
                </a:lnTo>
                <a:cubicBezTo>
                  <a:pt x="3380740" y="1609090"/>
                  <a:pt x="3278505" y="1630045"/>
                  <a:pt x="3174365" y="1673225"/>
                </a:cubicBezTo>
                <a:cubicBezTo>
                  <a:pt x="3082925" y="1710690"/>
                  <a:pt x="3057525" y="1769110"/>
                  <a:pt x="3053080" y="1811655"/>
                </a:cubicBezTo>
                <a:close/>
                <a:moveTo>
                  <a:pt x="2623185" y="1420495"/>
                </a:moveTo>
                <a:cubicBezTo>
                  <a:pt x="2489835" y="1554480"/>
                  <a:pt x="2463165" y="1743075"/>
                  <a:pt x="2542540" y="1926590"/>
                </a:cubicBezTo>
                <a:cubicBezTo>
                  <a:pt x="2545080" y="1931035"/>
                  <a:pt x="2548255" y="1940560"/>
                  <a:pt x="2552065" y="1948180"/>
                </a:cubicBezTo>
                <a:lnTo>
                  <a:pt x="2556510" y="1948180"/>
                </a:lnTo>
                <a:cubicBezTo>
                  <a:pt x="2446020" y="1712595"/>
                  <a:pt x="2505075" y="1492250"/>
                  <a:pt x="2712085" y="1351280"/>
                </a:cubicBezTo>
                <a:cubicBezTo>
                  <a:pt x="2986405" y="1187450"/>
                  <a:pt x="3190240" y="1092835"/>
                  <a:pt x="3353435" y="931545"/>
                </a:cubicBezTo>
                <a:cubicBezTo>
                  <a:pt x="3387090" y="899160"/>
                  <a:pt x="3435985" y="841375"/>
                  <a:pt x="3463290" y="800735"/>
                </a:cubicBezTo>
                <a:lnTo>
                  <a:pt x="3463290" y="793115"/>
                </a:lnTo>
                <a:cubicBezTo>
                  <a:pt x="3435985" y="835025"/>
                  <a:pt x="3404235" y="874395"/>
                  <a:pt x="3367405" y="911860"/>
                </a:cubicBezTo>
                <a:cubicBezTo>
                  <a:pt x="3105785" y="1174750"/>
                  <a:pt x="2753360" y="1279525"/>
                  <a:pt x="2623185" y="1420495"/>
                </a:cubicBezTo>
                <a:close/>
                <a:moveTo>
                  <a:pt x="1972310" y="828040"/>
                </a:moveTo>
                <a:cubicBezTo>
                  <a:pt x="2436495" y="657860"/>
                  <a:pt x="2807970" y="466725"/>
                  <a:pt x="3048635" y="86360"/>
                </a:cubicBezTo>
                <a:cubicBezTo>
                  <a:pt x="3065145" y="59055"/>
                  <a:pt x="3082290" y="29210"/>
                  <a:pt x="3096895" y="0"/>
                </a:cubicBezTo>
                <a:lnTo>
                  <a:pt x="3093085" y="0"/>
                </a:lnTo>
                <a:cubicBezTo>
                  <a:pt x="2957830" y="265430"/>
                  <a:pt x="2732405" y="455930"/>
                  <a:pt x="2500630" y="588645"/>
                </a:cubicBezTo>
                <a:cubicBezTo>
                  <a:pt x="2256155" y="735965"/>
                  <a:pt x="1951355" y="813435"/>
                  <a:pt x="1774190" y="919480"/>
                </a:cubicBezTo>
                <a:cubicBezTo>
                  <a:pt x="1456055" y="1096645"/>
                  <a:pt x="1190625" y="1390650"/>
                  <a:pt x="1158240" y="1818005"/>
                </a:cubicBezTo>
                <a:cubicBezTo>
                  <a:pt x="1154430" y="1866900"/>
                  <a:pt x="1155065" y="1910080"/>
                  <a:pt x="1156970" y="1947545"/>
                </a:cubicBezTo>
                <a:lnTo>
                  <a:pt x="1160145" y="1947545"/>
                </a:lnTo>
                <a:cubicBezTo>
                  <a:pt x="1158240" y="1858010"/>
                  <a:pt x="1160145" y="1727200"/>
                  <a:pt x="1205865" y="1583690"/>
                </a:cubicBezTo>
                <a:cubicBezTo>
                  <a:pt x="1322070" y="1214120"/>
                  <a:pt x="1614170" y="977265"/>
                  <a:pt x="1972310" y="828040"/>
                </a:cubicBezTo>
                <a:close/>
                <a:moveTo>
                  <a:pt x="1971040" y="947420"/>
                </a:moveTo>
                <a:cubicBezTo>
                  <a:pt x="2067560" y="890905"/>
                  <a:pt x="2186940" y="847090"/>
                  <a:pt x="2293620" y="798195"/>
                </a:cubicBezTo>
                <a:cubicBezTo>
                  <a:pt x="2665730" y="626745"/>
                  <a:pt x="2989580" y="395605"/>
                  <a:pt x="3168650" y="33020"/>
                </a:cubicBezTo>
                <a:cubicBezTo>
                  <a:pt x="3176270" y="17780"/>
                  <a:pt x="3181350" y="6985"/>
                  <a:pt x="3184525" y="0"/>
                </a:cubicBezTo>
                <a:lnTo>
                  <a:pt x="3180715" y="0"/>
                </a:lnTo>
                <a:cubicBezTo>
                  <a:pt x="3176905" y="6985"/>
                  <a:pt x="3171825" y="17780"/>
                  <a:pt x="3166110" y="30480"/>
                </a:cubicBezTo>
                <a:cubicBezTo>
                  <a:pt x="2983865" y="397510"/>
                  <a:pt x="2661920" y="624205"/>
                  <a:pt x="2289175" y="796290"/>
                </a:cubicBezTo>
                <a:cubicBezTo>
                  <a:pt x="2149475" y="857250"/>
                  <a:pt x="2000250" y="916305"/>
                  <a:pt x="1886585" y="994410"/>
                </a:cubicBezTo>
                <a:cubicBezTo>
                  <a:pt x="1590675" y="1186180"/>
                  <a:pt x="1392555" y="1485900"/>
                  <a:pt x="1412875" y="1878330"/>
                </a:cubicBezTo>
                <a:cubicBezTo>
                  <a:pt x="1414780" y="1894205"/>
                  <a:pt x="1415415" y="1929765"/>
                  <a:pt x="1418590" y="1948180"/>
                </a:cubicBezTo>
                <a:lnTo>
                  <a:pt x="1422400" y="1948180"/>
                </a:lnTo>
                <a:cubicBezTo>
                  <a:pt x="1412240" y="1864360"/>
                  <a:pt x="1408430" y="1748155"/>
                  <a:pt x="1435735" y="1619250"/>
                </a:cubicBezTo>
                <a:cubicBezTo>
                  <a:pt x="1503045" y="1313180"/>
                  <a:pt x="1708150" y="1095375"/>
                  <a:pt x="1971040" y="947420"/>
                </a:cubicBezTo>
                <a:close/>
                <a:moveTo>
                  <a:pt x="1554480" y="1637030"/>
                </a:moveTo>
                <a:cubicBezTo>
                  <a:pt x="1603375" y="1340485"/>
                  <a:pt x="1789430" y="1125855"/>
                  <a:pt x="2037715" y="977265"/>
                </a:cubicBezTo>
                <a:cubicBezTo>
                  <a:pt x="2134235" y="917575"/>
                  <a:pt x="2256790" y="870585"/>
                  <a:pt x="2361565" y="817880"/>
                </a:cubicBezTo>
                <a:cubicBezTo>
                  <a:pt x="2733040" y="634365"/>
                  <a:pt x="3058795" y="388620"/>
                  <a:pt x="3228340" y="4445"/>
                </a:cubicBezTo>
                <a:cubicBezTo>
                  <a:pt x="3229610" y="2540"/>
                  <a:pt x="3230245" y="1270"/>
                  <a:pt x="3230245" y="0"/>
                </a:cubicBezTo>
                <a:lnTo>
                  <a:pt x="3226435" y="0"/>
                </a:lnTo>
                <a:cubicBezTo>
                  <a:pt x="3226435" y="635"/>
                  <a:pt x="3225800" y="1270"/>
                  <a:pt x="3225165" y="1905"/>
                </a:cubicBezTo>
                <a:cubicBezTo>
                  <a:pt x="3078480" y="334010"/>
                  <a:pt x="2821305" y="553085"/>
                  <a:pt x="2538095" y="718820"/>
                </a:cubicBezTo>
                <a:cubicBezTo>
                  <a:pt x="2364740" y="826135"/>
                  <a:pt x="2113915" y="909320"/>
                  <a:pt x="1950720" y="1028700"/>
                </a:cubicBezTo>
                <a:cubicBezTo>
                  <a:pt x="1670685" y="1224280"/>
                  <a:pt x="1504315" y="1520825"/>
                  <a:pt x="1544320" y="1893570"/>
                </a:cubicBezTo>
                <a:cubicBezTo>
                  <a:pt x="1546860" y="1912620"/>
                  <a:pt x="1548765" y="1931670"/>
                  <a:pt x="1551940" y="1947545"/>
                </a:cubicBezTo>
                <a:lnTo>
                  <a:pt x="1555750" y="1947545"/>
                </a:lnTo>
                <a:cubicBezTo>
                  <a:pt x="1542415" y="1866900"/>
                  <a:pt x="1534160" y="1758315"/>
                  <a:pt x="1554480" y="1637030"/>
                </a:cubicBezTo>
                <a:close/>
                <a:moveTo>
                  <a:pt x="2308860" y="741045"/>
                </a:moveTo>
                <a:cubicBezTo>
                  <a:pt x="2716530" y="551180"/>
                  <a:pt x="2980055" y="320040"/>
                  <a:pt x="3135630" y="8890"/>
                </a:cubicBezTo>
                <a:cubicBezTo>
                  <a:pt x="3138170" y="5080"/>
                  <a:pt x="3139440" y="1905"/>
                  <a:pt x="3140075" y="0"/>
                </a:cubicBezTo>
                <a:lnTo>
                  <a:pt x="3135630" y="0"/>
                </a:lnTo>
                <a:cubicBezTo>
                  <a:pt x="3133725" y="4445"/>
                  <a:pt x="3131820" y="8890"/>
                  <a:pt x="3129280" y="13335"/>
                </a:cubicBezTo>
                <a:cubicBezTo>
                  <a:pt x="2797175" y="662940"/>
                  <a:pt x="2082800" y="791210"/>
                  <a:pt x="1854200" y="942340"/>
                </a:cubicBezTo>
                <a:cubicBezTo>
                  <a:pt x="1511935" y="1137920"/>
                  <a:pt x="1272540" y="1458595"/>
                  <a:pt x="1283970" y="1891030"/>
                </a:cubicBezTo>
                <a:cubicBezTo>
                  <a:pt x="1285240" y="1904365"/>
                  <a:pt x="1285240" y="1932305"/>
                  <a:pt x="1287145" y="1947545"/>
                </a:cubicBezTo>
                <a:lnTo>
                  <a:pt x="1290955" y="1947545"/>
                </a:lnTo>
                <a:cubicBezTo>
                  <a:pt x="1283335" y="1860550"/>
                  <a:pt x="1284605" y="1736725"/>
                  <a:pt x="1320165" y="1601470"/>
                </a:cubicBezTo>
                <a:cubicBezTo>
                  <a:pt x="1487805" y="975360"/>
                  <a:pt x="2159000" y="822325"/>
                  <a:pt x="2308860" y="741045"/>
                </a:cubicBezTo>
                <a:close/>
                <a:moveTo>
                  <a:pt x="3157855" y="1948180"/>
                </a:moveTo>
                <a:lnTo>
                  <a:pt x="3164840" y="1948180"/>
                </a:lnTo>
                <a:cubicBezTo>
                  <a:pt x="3150870" y="1920240"/>
                  <a:pt x="3145790" y="1891665"/>
                  <a:pt x="3148965" y="1864995"/>
                </a:cubicBezTo>
                <a:cubicBezTo>
                  <a:pt x="3162300" y="1750060"/>
                  <a:pt x="3377565" y="1731645"/>
                  <a:pt x="3463290" y="1729740"/>
                </a:cubicBezTo>
                <a:lnTo>
                  <a:pt x="3463290" y="1722120"/>
                </a:lnTo>
                <a:cubicBezTo>
                  <a:pt x="3398520" y="1722755"/>
                  <a:pt x="3283585" y="1733550"/>
                  <a:pt x="3201035" y="1779270"/>
                </a:cubicBezTo>
                <a:cubicBezTo>
                  <a:pt x="3138170" y="1816735"/>
                  <a:pt x="3125470" y="1889760"/>
                  <a:pt x="3157855" y="1948180"/>
                </a:cubicBezTo>
                <a:close/>
                <a:moveTo>
                  <a:pt x="1674495" y="1654175"/>
                </a:moveTo>
                <a:cubicBezTo>
                  <a:pt x="1689735" y="1514475"/>
                  <a:pt x="1738630" y="1386205"/>
                  <a:pt x="1819910" y="1272540"/>
                </a:cubicBezTo>
                <a:cubicBezTo>
                  <a:pt x="1921510" y="1130300"/>
                  <a:pt x="2073275" y="1010920"/>
                  <a:pt x="2272665" y="916940"/>
                </a:cubicBezTo>
                <a:cubicBezTo>
                  <a:pt x="2694940" y="716915"/>
                  <a:pt x="2974340" y="501015"/>
                  <a:pt x="3150870" y="236855"/>
                </a:cubicBezTo>
                <a:cubicBezTo>
                  <a:pt x="3200400" y="163195"/>
                  <a:pt x="3242945" y="84455"/>
                  <a:pt x="3278505" y="0"/>
                </a:cubicBezTo>
                <a:lnTo>
                  <a:pt x="3270885" y="0"/>
                </a:lnTo>
                <a:cubicBezTo>
                  <a:pt x="3235325" y="83185"/>
                  <a:pt x="3194050" y="160655"/>
                  <a:pt x="3145155" y="233045"/>
                </a:cubicBezTo>
                <a:cubicBezTo>
                  <a:pt x="2968625" y="495935"/>
                  <a:pt x="2690495" y="711200"/>
                  <a:pt x="2269490" y="910590"/>
                </a:cubicBezTo>
                <a:cubicBezTo>
                  <a:pt x="2069465" y="1004570"/>
                  <a:pt x="1915795" y="1125220"/>
                  <a:pt x="1814195" y="1268730"/>
                </a:cubicBezTo>
                <a:cubicBezTo>
                  <a:pt x="1732280" y="1383665"/>
                  <a:pt x="1683385" y="1513205"/>
                  <a:pt x="1668145" y="1654175"/>
                </a:cubicBezTo>
                <a:cubicBezTo>
                  <a:pt x="1655445" y="1767840"/>
                  <a:pt x="1667510" y="1871345"/>
                  <a:pt x="1684020" y="1948180"/>
                </a:cubicBezTo>
                <a:lnTo>
                  <a:pt x="1691640" y="1948180"/>
                </a:lnTo>
                <a:cubicBezTo>
                  <a:pt x="1674495" y="1871345"/>
                  <a:pt x="1661795" y="1768475"/>
                  <a:pt x="1674495" y="1654175"/>
                </a:cubicBezTo>
                <a:close/>
                <a:moveTo>
                  <a:pt x="3234690" y="1948180"/>
                </a:moveTo>
                <a:lnTo>
                  <a:pt x="3238500" y="1948180"/>
                </a:lnTo>
                <a:cubicBezTo>
                  <a:pt x="3252470" y="1883410"/>
                  <a:pt x="3350260" y="1873885"/>
                  <a:pt x="3408680" y="1871980"/>
                </a:cubicBezTo>
                <a:cubicBezTo>
                  <a:pt x="3427095" y="1871980"/>
                  <a:pt x="3445510" y="1872615"/>
                  <a:pt x="3463925" y="1874520"/>
                </a:cubicBezTo>
                <a:lnTo>
                  <a:pt x="3463925" y="1870710"/>
                </a:lnTo>
                <a:cubicBezTo>
                  <a:pt x="3383280" y="1862455"/>
                  <a:pt x="3248025" y="1872615"/>
                  <a:pt x="3234690" y="1948180"/>
                </a:cubicBezTo>
                <a:close/>
                <a:moveTo>
                  <a:pt x="2327275" y="1084580"/>
                </a:moveTo>
                <a:cubicBezTo>
                  <a:pt x="2418715" y="1014095"/>
                  <a:pt x="2551430" y="943610"/>
                  <a:pt x="2642870" y="881380"/>
                </a:cubicBezTo>
                <a:cubicBezTo>
                  <a:pt x="2943860" y="686435"/>
                  <a:pt x="3207385" y="466725"/>
                  <a:pt x="3366135" y="136525"/>
                </a:cubicBezTo>
                <a:cubicBezTo>
                  <a:pt x="3387090" y="92710"/>
                  <a:pt x="3406775" y="47625"/>
                  <a:pt x="3424555" y="0"/>
                </a:cubicBezTo>
                <a:lnTo>
                  <a:pt x="3421380" y="0"/>
                </a:lnTo>
                <a:cubicBezTo>
                  <a:pt x="3363595" y="139700"/>
                  <a:pt x="3313430" y="241935"/>
                  <a:pt x="3231515" y="354330"/>
                </a:cubicBezTo>
                <a:cubicBezTo>
                  <a:pt x="2921000" y="781685"/>
                  <a:pt x="2419985" y="979170"/>
                  <a:pt x="2270760" y="1127125"/>
                </a:cubicBezTo>
                <a:cubicBezTo>
                  <a:pt x="2017395" y="1350010"/>
                  <a:pt x="1978660" y="1672590"/>
                  <a:pt x="2089785" y="1948180"/>
                </a:cubicBezTo>
                <a:lnTo>
                  <a:pt x="2092325" y="1948180"/>
                </a:lnTo>
                <a:cubicBezTo>
                  <a:pt x="2087880" y="1934210"/>
                  <a:pt x="2078990" y="1915795"/>
                  <a:pt x="2076450" y="1904365"/>
                </a:cubicBezTo>
                <a:cubicBezTo>
                  <a:pt x="1978660" y="1590675"/>
                  <a:pt x="2051050" y="1298575"/>
                  <a:pt x="2327275" y="1084580"/>
                </a:cubicBezTo>
                <a:close/>
                <a:moveTo>
                  <a:pt x="1792605" y="1671955"/>
                </a:moveTo>
                <a:cubicBezTo>
                  <a:pt x="1808480" y="1379855"/>
                  <a:pt x="1968500" y="1165860"/>
                  <a:pt x="2209800" y="1012825"/>
                </a:cubicBezTo>
                <a:cubicBezTo>
                  <a:pt x="2237740" y="995045"/>
                  <a:pt x="2266950" y="977900"/>
                  <a:pt x="2298065" y="961390"/>
                </a:cubicBezTo>
                <a:cubicBezTo>
                  <a:pt x="2527935" y="845185"/>
                  <a:pt x="2729230" y="721360"/>
                  <a:pt x="2878455" y="596900"/>
                </a:cubicBezTo>
                <a:cubicBezTo>
                  <a:pt x="3065145" y="441960"/>
                  <a:pt x="3227705" y="247650"/>
                  <a:pt x="3322955" y="635"/>
                </a:cubicBezTo>
                <a:lnTo>
                  <a:pt x="3320415" y="635"/>
                </a:lnTo>
                <a:cubicBezTo>
                  <a:pt x="3312795" y="18415"/>
                  <a:pt x="3305810" y="35560"/>
                  <a:pt x="3298190" y="52705"/>
                </a:cubicBezTo>
                <a:cubicBezTo>
                  <a:pt x="3018155" y="677545"/>
                  <a:pt x="2368550" y="890270"/>
                  <a:pt x="2169160" y="1035685"/>
                </a:cubicBezTo>
                <a:cubicBezTo>
                  <a:pt x="1931035" y="1199515"/>
                  <a:pt x="1776095" y="1435100"/>
                  <a:pt x="1789430" y="1753870"/>
                </a:cubicBezTo>
                <a:cubicBezTo>
                  <a:pt x="1792605" y="1828165"/>
                  <a:pt x="1805305" y="1894205"/>
                  <a:pt x="1819275" y="1948180"/>
                </a:cubicBezTo>
                <a:lnTo>
                  <a:pt x="1822450" y="1948180"/>
                </a:lnTo>
                <a:cubicBezTo>
                  <a:pt x="1805940" y="1875790"/>
                  <a:pt x="1786255" y="1778635"/>
                  <a:pt x="1792605" y="1671955"/>
                </a:cubicBezTo>
                <a:close/>
                <a:moveTo>
                  <a:pt x="2221865" y="1081405"/>
                </a:moveTo>
                <a:cubicBezTo>
                  <a:pt x="2267585" y="1045845"/>
                  <a:pt x="2317750" y="1012825"/>
                  <a:pt x="2373630" y="981710"/>
                </a:cubicBezTo>
                <a:cubicBezTo>
                  <a:pt x="2930525" y="671830"/>
                  <a:pt x="3201670" y="422910"/>
                  <a:pt x="3371850" y="4445"/>
                </a:cubicBezTo>
                <a:cubicBezTo>
                  <a:pt x="3372485" y="2540"/>
                  <a:pt x="3373120" y="1270"/>
                  <a:pt x="3373755" y="0"/>
                </a:cubicBezTo>
                <a:lnTo>
                  <a:pt x="3369310" y="0"/>
                </a:lnTo>
                <a:cubicBezTo>
                  <a:pt x="3368675" y="1270"/>
                  <a:pt x="3368040" y="3175"/>
                  <a:pt x="3367405" y="4445"/>
                </a:cubicBezTo>
                <a:cubicBezTo>
                  <a:pt x="3084830" y="725170"/>
                  <a:pt x="2369185" y="915035"/>
                  <a:pt x="2157095" y="1131570"/>
                </a:cubicBezTo>
                <a:cubicBezTo>
                  <a:pt x="1911350" y="1354455"/>
                  <a:pt x="1860550" y="1665605"/>
                  <a:pt x="1953895" y="1948180"/>
                </a:cubicBezTo>
                <a:lnTo>
                  <a:pt x="1956435" y="1948180"/>
                </a:lnTo>
                <a:cubicBezTo>
                  <a:pt x="1951990" y="1934210"/>
                  <a:pt x="1947545" y="1918970"/>
                  <a:pt x="1943735" y="1903095"/>
                </a:cubicBezTo>
                <a:cubicBezTo>
                  <a:pt x="1861820" y="1584325"/>
                  <a:pt x="1948815" y="1292860"/>
                  <a:pt x="2221865" y="1081405"/>
                </a:cubicBezTo>
                <a:close/>
              </a:path>
            </a:pathLst>
          </a:custGeom>
          <a:gradFill>
            <a:gsLst>
              <a:gs pos="0">
                <a:srgbClr val="ECF7EB">
                  <a:alpha val="15080"/>
                </a:srgbClr>
              </a:gs>
              <a:gs pos="100000">
                <a:srgbClr val="C7E6D9">
                  <a:alpha val="15080"/>
                </a:srgbClr>
              </a:gs>
            </a:gsLst>
            <a:lin ang="26986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3"/>
                </a:solidFill>
              </a:defRPr>
            </a:lvl1pPr>
            <a:lvl2pPr lvl="1" rtl="0">
              <a:buNone/>
              <a:defRPr>
                <a:solidFill>
                  <a:schemeClr val="accent3"/>
                </a:solidFill>
              </a:defRPr>
            </a:lvl2pPr>
            <a:lvl3pPr lvl="2" rtl="0">
              <a:buNone/>
              <a:defRPr>
                <a:solidFill>
                  <a:schemeClr val="accent3"/>
                </a:solidFill>
              </a:defRPr>
            </a:lvl3pPr>
            <a:lvl4pPr lvl="3" rtl="0">
              <a:buNone/>
              <a:defRPr>
                <a:solidFill>
                  <a:schemeClr val="accent3"/>
                </a:solidFill>
              </a:defRPr>
            </a:lvl4pPr>
            <a:lvl5pPr lvl="4" rtl="0">
              <a:buNone/>
              <a:defRPr>
                <a:solidFill>
                  <a:schemeClr val="accent3"/>
                </a:solidFill>
              </a:defRPr>
            </a:lvl5pPr>
            <a:lvl6pPr lvl="5" rtl="0">
              <a:buNone/>
              <a:defRPr>
                <a:solidFill>
                  <a:schemeClr val="accent3"/>
                </a:solidFill>
              </a:defRPr>
            </a:lvl6pPr>
            <a:lvl7pPr lvl="6" rtl="0">
              <a:buNone/>
              <a:defRPr>
                <a:solidFill>
                  <a:schemeClr val="accent3"/>
                </a:solidFill>
              </a:defRPr>
            </a:lvl7pPr>
            <a:lvl8pPr lvl="7" rtl="0">
              <a:buNone/>
              <a:defRPr>
                <a:solidFill>
                  <a:schemeClr val="accent3"/>
                </a:solidFill>
              </a:defRPr>
            </a:lvl8pPr>
            <a:lvl9pPr lvl="8" rtl="0">
              <a:buNone/>
              <a:defRPr>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8000">
              <a:schemeClr val="accent3"/>
            </a:gs>
            <a:gs pos="100000">
              <a:schemeClr val="accent1"/>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75250" y="1065267"/>
            <a:ext cx="7193400" cy="393600"/>
          </a:xfrm>
          <a:prstGeom prst="rect">
            <a:avLst/>
          </a:prstGeom>
          <a:noFill/>
          <a:ln>
            <a:noFill/>
          </a:ln>
          <a:effectLst>
            <a:outerShdw dist="19050" dir="5400000" algn="bl" rotWithShape="0">
              <a:schemeClr val="accent1">
                <a:alpha val="15000"/>
              </a:schemeClr>
            </a:outerShdw>
          </a:effectLst>
        </p:spPr>
        <p:txBody>
          <a:bodyPr spcFirstLastPara="1" wrap="square" lIns="0" tIns="0" rIns="0" bIns="0" anchor="ctr" anchorCtr="0">
            <a:noAutofit/>
          </a:bodyPr>
          <a:lstStyle>
            <a:lvl1pPr lvl="0">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1pPr>
            <a:lvl2pPr lvl="1">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Font typeface="Quantico"/>
              <a:buNone/>
              <a:defRPr sz="3000">
                <a:solidFill>
                  <a:schemeClr val="lt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975250" y="1575121"/>
            <a:ext cx="7193400" cy="27027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chemeClr val="lt2"/>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6"/>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5"/>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accent4"/>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2"/>
                </a:solidFill>
                <a:latin typeface="Quantico"/>
                <a:ea typeface="Quantico"/>
                <a:cs typeface="Quantico"/>
                <a:sym typeface="Quantico"/>
              </a:defRPr>
            </a:lvl1pPr>
            <a:lvl2pPr lvl="1" algn="r">
              <a:buNone/>
              <a:defRPr sz="1200">
                <a:solidFill>
                  <a:schemeClr val="lt2"/>
                </a:solidFill>
                <a:latin typeface="Quantico"/>
                <a:ea typeface="Quantico"/>
                <a:cs typeface="Quantico"/>
                <a:sym typeface="Quantico"/>
              </a:defRPr>
            </a:lvl2pPr>
            <a:lvl3pPr lvl="2" algn="r">
              <a:buNone/>
              <a:defRPr sz="1200">
                <a:solidFill>
                  <a:schemeClr val="lt2"/>
                </a:solidFill>
                <a:latin typeface="Quantico"/>
                <a:ea typeface="Quantico"/>
                <a:cs typeface="Quantico"/>
                <a:sym typeface="Quantico"/>
              </a:defRPr>
            </a:lvl3pPr>
            <a:lvl4pPr lvl="3" algn="r">
              <a:buNone/>
              <a:defRPr sz="1200">
                <a:solidFill>
                  <a:schemeClr val="lt2"/>
                </a:solidFill>
                <a:latin typeface="Quantico"/>
                <a:ea typeface="Quantico"/>
                <a:cs typeface="Quantico"/>
                <a:sym typeface="Quantico"/>
              </a:defRPr>
            </a:lvl4pPr>
            <a:lvl5pPr lvl="4" algn="r">
              <a:buNone/>
              <a:defRPr sz="1200">
                <a:solidFill>
                  <a:schemeClr val="lt2"/>
                </a:solidFill>
                <a:latin typeface="Quantico"/>
                <a:ea typeface="Quantico"/>
                <a:cs typeface="Quantico"/>
                <a:sym typeface="Quantico"/>
              </a:defRPr>
            </a:lvl5pPr>
            <a:lvl6pPr lvl="5" algn="r">
              <a:buNone/>
              <a:defRPr sz="1200">
                <a:solidFill>
                  <a:schemeClr val="lt2"/>
                </a:solidFill>
                <a:latin typeface="Quantico"/>
                <a:ea typeface="Quantico"/>
                <a:cs typeface="Quantico"/>
                <a:sym typeface="Quantico"/>
              </a:defRPr>
            </a:lvl6pPr>
            <a:lvl7pPr lvl="6" algn="r">
              <a:buNone/>
              <a:defRPr sz="1200">
                <a:solidFill>
                  <a:schemeClr val="lt2"/>
                </a:solidFill>
                <a:latin typeface="Quantico"/>
                <a:ea typeface="Quantico"/>
                <a:cs typeface="Quantico"/>
                <a:sym typeface="Quantico"/>
              </a:defRPr>
            </a:lvl7pPr>
            <a:lvl8pPr lvl="7" algn="r">
              <a:buNone/>
              <a:defRPr sz="1200">
                <a:solidFill>
                  <a:schemeClr val="lt2"/>
                </a:solidFill>
                <a:latin typeface="Quantico"/>
                <a:ea typeface="Quantico"/>
                <a:cs typeface="Quantico"/>
                <a:sym typeface="Quantico"/>
              </a:defRPr>
            </a:lvl8pPr>
            <a:lvl9pPr lvl="8" algn="r">
              <a:buNone/>
              <a:defRPr sz="1200">
                <a:solidFill>
                  <a:schemeClr val="lt2"/>
                </a:solidFill>
                <a:latin typeface="Quantico"/>
                <a:ea typeface="Quantico"/>
                <a:cs typeface="Quantico"/>
                <a:sym typeface="Quantic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975250" y="1991825"/>
            <a:ext cx="71934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Intelligent Recruiter System.</a:t>
            </a:r>
          </a:p>
        </p:txBody>
      </p:sp>
      <p:pic>
        <p:nvPicPr>
          <p:cNvPr id="2" name="Picture 1">
            <a:extLst>
              <a:ext uri="{FF2B5EF4-FFF2-40B4-BE49-F238E27FC236}">
                <a16:creationId xmlns:a16="http://schemas.microsoft.com/office/drawing/2014/main" id="{BBC11A40-A5F4-17EE-7624-0A063084033E}"/>
              </a:ext>
            </a:extLst>
          </p:cNvPr>
          <p:cNvPicPr>
            <a:picLocks noChangeAspect="1"/>
          </p:cNvPicPr>
          <p:nvPr/>
        </p:nvPicPr>
        <p:blipFill>
          <a:blip r:embed="rId3"/>
          <a:stretch>
            <a:fillRect/>
          </a:stretch>
        </p:blipFill>
        <p:spPr>
          <a:xfrm>
            <a:off x="6945476" y="-260133"/>
            <a:ext cx="2143343" cy="21456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C231E8-3194-00DF-A051-993D475562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 name="Picture 2">
            <a:extLst>
              <a:ext uri="{FF2B5EF4-FFF2-40B4-BE49-F238E27FC236}">
                <a16:creationId xmlns:a16="http://schemas.microsoft.com/office/drawing/2014/main" id="{1701C26F-FD9E-9832-576C-3E4718BE6B67}"/>
              </a:ext>
            </a:extLst>
          </p:cNvPr>
          <p:cNvPicPr>
            <a:picLocks noChangeAspect="1"/>
          </p:cNvPicPr>
          <p:nvPr/>
        </p:nvPicPr>
        <p:blipFill rotWithShape="1">
          <a:blip r:embed="rId2">
            <a:extLst>
              <a:ext uri="{28A0092B-C50C-407E-A947-70E740481C1C}">
                <a14:useLocalDpi xmlns:a14="http://schemas.microsoft.com/office/drawing/2010/main" val="0"/>
              </a:ext>
            </a:extLst>
          </a:blip>
          <a:srcRect l="16282" t="22336" r="22436" b="21140"/>
          <a:stretch/>
        </p:blipFill>
        <p:spPr bwMode="auto">
          <a:xfrm>
            <a:off x="701142" y="559349"/>
            <a:ext cx="7703242" cy="3996013"/>
          </a:xfrm>
          <a:prstGeom prst="rect">
            <a:avLst/>
          </a:prstGeom>
          <a:ln>
            <a:noFill/>
          </a:ln>
          <a:extLst>
            <a:ext uri="{53640926-AAD7-44D8-BBD7-CCE9431645EC}">
              <a14:shadowObscured xmlns:a14="http://schemas.microsoft.com/office/drawing/2010/main"/>
            </a:ext>
          </a:extLst>
        </p:spPr>
      </p:pic>
      <p:grpSp>
        <p:nvGrpSpPr>
          <p:cNvPr id="4" name="Google Shape;1177;p49">
            <a:extLst>
              <a:ext uri="{FF2B5EF4-FFF2-40B4-BE49-F238E27FC236}">
                <a16:creationId xmlns:a16="http://schemas.microsoft.com/office/drawing/2014/main" id="{00C05C09-4C5D-E5BA-B3F1-227002A6E748}"/>
              </a:ext>
            </a:extLst>
          </p:cNvPr>
          <p:cNvGrpSpPr/>
          <p:nvPr/>
        </p:nvGrpSpPr>
        <p:grpSpPr>
          <a:xfrm>
            <a:off x="96156" y="134837"/>
            <a:ext cx="445700" cy="445701"/>
            <a:chOff x="10914618" y="2682187"/>
            <a:chExt cx="720033" cy="720033"/>
          </a:xfrm>
        </p:grpSpPr>
        <p:sp>
          <p:nvSpPr>
            <p:cNvPr id="5" name="Google Shape;1178;p49">
              <a:extLst>
                <a:ext uri="{FF2B5EF4-FFF2-40B4-BE49-F238E27FC236}">
                  <a16:creationId xmlns:a16="http://schemas.microsoft.com/office/drawing/2014/main" id="{C45FFC23-9D21-3233-66F4-FC7EF7F67F35}"/>
                </a:ext>
              </a:extLst>
            </p:cNvPr>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 name="Google Shape;1179;p49">
              <a:extLst>
                <a:ext uri="{FF2B5EF4-FFF2-40B4-BE49-F238E27FC236}">
                  <a16:creationId xmlns:a16="http://schemas.microsoft.com/office/drawing/2014/main" id="{8FA61EFA-4513-2F95-BEE8-E97D0DA5ED1F}"/>
                </a:ext>
              </a:extLst>
            </p:cNvPr>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 name="Google Shape;1180;p49">
              <a:extLst>
                <a:ext uri="{FF2B5EF4-FFF2-40B4-BE49-F238E27FC236}">
                  <a16:creationId xmlns:a16="http://schemas.microsoft.com/office/drawing/2014/main" id="{EF8082F3-ADDE-F91F-815C-8C87719D8910}"/>
                </a:ext>
              </a:extLst>
            </p:cNvPr>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 name="Google Shape;1181;p49">
              <a:extLst>
                <a:ext uri="{FF2B5EF4-FFF2-40B4-BE49-F238E27FC236}">
                  <a16:creationId xmlns:a16="http://schemas.microsoft.com/office/drawing/2014/main" id="{CF58F0FD-A883-C3BD-398D-1E4D528C6032}"/>
                </a:ext>
              </a:extLst>
            </p:cNvPr>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dirty="0">
                <a:solidFill>
                  <a:schemeClr val="dk1"/>
                </a:solidFill>
                <a:latin typeface="Calibri"/>
                <a:ea typeface="Calibri"/>
                <a:cs typeface="Calibri"/>
                <a:sym typeface="Calibri"/>
              </a:endParaRPr>
            </a:p>
          </p:txBody>
        </p:sp>
        <p:sp>
          <p:nvSpPr>
            <p:cNvPr id="9" name="Google Shape;1182;p49">
              <a:extLst>
                <a:ext uri="{FF2B5EF4-FFF2-40B4-BE49-F238E27FC236}">
                  <a16:creationId xmlns:a16="http://schemas.microsoft.com/office/drawing/2014/main" id="{B8411E2A-68AD-17EC-6636-CBAB15379C16}"/>
                </a:ext>
              </a:extLst>
            </p:cNvPr>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183;p49">
              <a:extLst>
                <a:ext uri="{FF2B5EF4-FFF2-40B4-BE49-F238E27FC236}">
                  <a16:creationId xmlns:a16="http://schemas.microsoft.com/office/drawing/2014/main" id="{9171E91A-6E91-78F6-FE91-52C8B40C773C}"/>
                </a:ext>
              </a:extLst>
            </p:cNvPr>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68033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210984" y="953224"/>
            <a:ext cx="7193400" cy="621901"/>
          </a:xfrm>
          <a:prstGeom prst="rect">
            <a:avLst/>
          </a:prstGeom>
        </p:spPr>
        <p:txBody>
          <a:bodyPr spcFirstLastPara="1" wrap="square" lIns="0" tIns="0" rIns="0" bIns="0" anchor="ctr" anchorCtr="0">
            <a:noAutofit/>
          </a:bodyPr>
          <a:lstStyle/>
          <a:p>
            <a:r>
              <a:rPr lang="en-US" dirty="0"/>
              <a:t>Main components:</a:t>
            </a:r>
            <a:endParaRPr dirty="0"/>
          </a:p>
        </p:txBody>
      </p:sp>
      <p:sp>
        <p:nvSpPr>
          <p:cNvPr id="93" name="Google Shape;93;p14"/>
          <p:cNvSpPr txBox="1">
            <a:spLocks noGrp="1"/>
          </p:cNvSpPr>
          <p:nvPr>
            <p:ph type="body" idx="1"/>
          </p:nvPr>
        </p:nvSpPr>
        <p:spPr>
          <a:xfrm>
            <a:off x="638827" y="1575125"/>
            <a:ext cx="8129392" cy="3247396"/>
          </a:xfrm>
          <a:prstGeom prst="rect">
            <a:avLst/>
          </a:prstGeom>
        </p:spPr>
        <p:txBody>
          <a:bodyPr spcFirstLastPara="1" wrap="square" lIns="0" tIns="0" rIns="0" bIns="0" anchor="t" anchorCtr="0">
            <a:noAutofit/>
          </a:bodyPr>
          <a:lstStyle/>
          <a:p>
            <a:pPr marL="0" indent="0">
              <a:spcAft>
                <a:spcPts val="600"/>
              </a:spcAft>
              <a:buClr>
                <a:schemeClr val="tx2"/>
              </a:buClr>
              <a:buSzPts val="1100"/>
              <a:buNone/>
            </a:pPr>
            <a:r>
              <a:rPr lang="en-US" sz="1600" dirty="0">
                <a:solidFill>
                  <a:schemeClr val="lt2"/>
                </a:solidFill>
                <a:latin typeface="Quantico"/>
                <a:sym typeface="Quantico"/>
              </a:rPr>
              <a:t>Broker engine:</a:t>
            </a:r>
          </a:p>
          <a:p>
            <a:pPr marL="628650" lvl="1" indent="-171450">
              <a:spcAft>
                <a:spcPts val="200"/>
              </a:spcAft>
              <a:buClr>
                <a:schemeClr val="tx2"/>
              </a:buClr>
              <a:buSzPts val="1100"/>
              <a:buFont typeface="Wingdings" panose="05000000000000000000" pitchFamily="2" charset="2"/>
              <a:buChar char="q"/>
            </a:pPr>
            <a:r>
              <a:rPr lang="en-EG" sz="1600" dirty="0"/>
              <a:t>Matchmaking between the jobs’ specifications and student’s skills.</a:t>
            </a:r>
          </a:p>
          <a:p>
            <a:pPr marL="628650" lvl="1" indent="-171450">
              <a:spcAft>
                <a:spcPts val="200"/>
              </a:spcAft>
              <a:buClr>
                <a:schemeClr val="tx2"/>
              </a:buClr>
              <a:buSzPts val="1100"/>
              <a:buFont typeface="Wingdings" panose="05000000000000000000" pitchFamily="2" charset="2"/>
              <a:buChar char="q"/>
            </a:pPr>
            <a:r>
              <a:rPr lang="en-EG" sz="1600" dirty="0"/>
              <a:t>Calculate the cosine similarity.</a:t>
            </a:r>
          </a:p>
          <a:p>
            <a:pPr marL="628650" lvl="1" indent="-171450">
              <a:spcAft>
                <a:spcPts val="200"/>
              </a:spcAft>
              <a:buClr>
                <a:schemeClr val="tx2"/>
              </a:buClr>
              <a:buSzPts val="1100"/>
              <a:buFont typeface="Wingdings" panose="05000000000000000000" pitchFamily="2" charset="2"/>
              <a:buChar char="q"/>
            </a:pPr>
            <a:r>
              <a:rPr lang="en-EG" sz="1600" dirty="0"/>
              <a:t>Return list of matched students with a specific threshold.</a:t>
            </a:r>
          </a:p>
          <a:p>
            <a:pPr marL="0" indent="0">
              <a:buClr>
                <a:schemeClr val="tx2"/>
              </a:buClr>
              <a:buSzPts val="1100"/>
              <a:buNone/>
            </a:pPr>
            <a:endParaRPr lang="en-US" dirty="0"/>
          </a:p>
          <a:p>
            <a:pPr marL="0" indent="0">
              <a:spcAft>
                <a:spcPts val="600"/>
              </a:spcAft>
              <a:buClr>
                <a:schemeClr val="tx2"/>
              </a:buClr>
              <a:buSzPts val="1100"/>
              <a:buNone/>
            </a:pPr>
            <a:r>
              <a:rPr lang="en-US" sz="1600" dirty="0">
                <a:solidFill>
                  <a:schemeClr val="lt2"/>
                </a:solidFill>
                <a:latin typeface="Quantico"/>
              </a:rPr>
              <a:t>Search engine:</a:t>
            </a:r>
          </a:p>
          <a:p>
            <a:pPr marL="628650" lvl="3" indent="-171450">
              <a:spcBef>
                <a:spcPts val="600"/>
              </a:spcBef>
              <a:spcAft>
                <a:spcPts val="200"/>
              </a:spcAft>
              <a:buClr>
                <a:schemeClr val="tx2"/>
              </a:buClr>
              <a:buSzPts val="1100"/>
              <a:buFont typeface="Wingdings" panose="05000000000000000000" pitchFamily="2" charset="2"/>
              <a:buChar char="q"/>
            </a:pPr>
            <a:r>
              <a:rPr lang="en-US" sz="1600" dirty="0"/>
              <a:t>Recruiter searches for students by specific skills. </a:t>
            </a:r>
          </a:p>
          <a:p>
            <a:pPr marL="628650" lvl="1" indent="-171450">
              <a:spcAft>
                <a:spcPts val="200"/>
              </a:spcAft>
              <a:buClr>
                <a:schemeClr val="tx2"/>
              </a:buClr>
              <a:buSzPts val="1100"/>
              <a:buFont typeface="Wingdings" panose="05000000000000000000" pitchFamily="2" charset="2"/>
              <a:buChar char="q"/>
            </a:pPr>
            <a:r>
              <a:rPr lang="en-US" sz="1600" dirty="0"/>
              <a:t>Student searches for jobs by job title, company name or specific skills.</a:t>
            </a:r>
          </a:p>
          <a:p>
            <a:pPr marL="628650" lvl="1" indent="-171450">
              <a:spcAft>
                <a:spcPts val="200"/>
              </a:spcAft>
              <a:buClr>
                <a:schemeClr val="tx2"/>
              </a:buClr>
              <a:buSzPts val="1100"/>
              <a:buFont typeface="Wingdings" panose="05000000000000000000" pitchFamily="2" charset="2"/>
              <a:buChar char="q"/>
            </a:pPr>
            <a:r>
              <a:rPr lang="en-US" sz="1600" dirty="0"/>
              <a:t>Student searches for questions. </a:t>
            </a:r>
          </a:p>
          <a:p>
            <a:pPr marL="0" indent="0">
              <a:buClr>
                <a:schemeClr val="tx2"/>
              </a:buClr>
              <a:buSzPts val="1100"/>
              <a:buNone/>
            </a:pPr>
            <a:endParaRPr sz="1600" dirty="0">
              <a:solidFill>
                <a:schemeClr val="lt2"/>
              </a:solidFill>
              <a:latin typeface="Quantico"/>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5" name="Google Shape;1081;p48">
            <a:extLst>
              <a:ext uri="{FF2B5EF4-FFF2-40B4-BE49-F238E27FC236}">
                <a16:creationId xmlns:a16="http://schemas.microsoft.com/office/drawing/2014/main" id="{45BC8B58-7E86-3B58-EDEC-6E423014426D}"/>
              </a:ext>
            </a:extLst>
          </p:cNvPr>
          <p:cNvGrpSpPr/>
          <p:nvPr/>
        </p:nvGrpSpPr>
        <p:grpSpPr>
          <a:xfrm>
            <a:off x="8315799" y="425278"/>
            <a:ext cx="452420" cy="433992"/>
            <a:chOff x="5233525" y="4954450"/>
            <a:chExt cx="538275" cy="516350"/>
          </a:xfrm>
        </p:grpSpPr>
        <p:sp>
          <p:nvSpPr>
            <p:cNvPr id="6" name="Google Shape;1082;p48">
              <a:extLst>
                <a:ext uri="{FF2B5EF4-FFF2-40B4-BE49-F238E27FC236}">
                  <a16:creationId xmlns:a16="http://schemas.microsoft.com/office/drawing/2014/main" id="{E6B8EC13-7F81-632C-1C74-13E330457C8E}"/>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3;p48">
              <a:extLst>
                <a:ext uri="{FF2B5EF4-FFF2-40B4-BE49-F238E27FC236}">
                  <a16:creationId xmlns:a16="http://schemas.microsoft.com/office/drawing/2014/main" id="{115990D7-DED4-3545-CB3B-BF34C207E17E}"/>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4;p48">
              <a:extLst>
                <a:ext uri="{FF2B5EF4-FFF2-40B4-BE49-F238E27FC236}">
                  <a16:creationId xmlns:a16="http://schemas.microsoft.com/office/drawing/2014/main" id="{AACD2C1F-03A9-5982-507E-F8D97B513580}"/>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5;p48">
              <a:extLst>
                <a:ext uri="{FF2B5EF4-FFF2-40B4-BE49-F238E27FC236}">
                  <a16:creationId xmlns:a16="http://schemas.microsoft.com/office/drawing/2014/main" id="{8DACAA28-2B9D-EDC9-A81C-635BFBE4D2C2}"/>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6;p48">
              <a:extLst>
                <a:ext uri="{FF2B5EF4-FFF2-40B4-BE49-F238E27FC236}">
                  <a16:creationId xmlns:a16="http://schemas.microsoft.com/office/drawing/2014/main" id="{051852A9-4CF0-1F5E-EB10-58E8A543C7EE}"/>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p48">
              <a:extLst>
                <a:ext uri="{FF2B5EF4-FFF2-40B4-BE49-F238E27FC236}">
                  <a16:creationId xmlns:a16="http://schemas.microsoft.com/office/drawing/2014/main" id="{AFC88C87-304E-C1B6-5602-DC5EB9DF4EA9}"/>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8;p48">
              <a:extLst>
                <a:ext uri="{FF2B5EF4-FFF2-40B4-BE49-F238E27FC236}">
                  <a16:creationId xmlns:a16="http://schemas.microsoft.com/office/drawing/2014/main" id="{BD2CF7F6-E927-A49A-A309-F8BFC0DB8B1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p48">
              <a:extLst>
                <a:ext uri="{FF2B5EF4-FFF2-40B4-BE49-F238E27FC236}">
                  <a16:creationId xmlns:a16="http://schemas.microsoft.com/office/drawing/2014/main" id="{F58B998A-5735-1D54-FAF5-060D05541D62}"/>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90;p48">
              <a:extLst>
                <a:ext uri="{FF2B5EF4-FFF2-40B4-BE49-F238E27FC236}">
                  <a16:creationId xmlns:a16="http://schemas.microsoft.com/office/drawing/2014/main" id="{5410A009-BA62-4102-0485-37091FB80A73}"/>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1;p48">
              <a:extLst>
                <a:ext uri="{FF2B5EF4-FFF2-40B4-BE49-F238E27FC236}">
                  <a16:creationId xmlns:a16="http://schemas.microsoft.com/office/drawing/2014/main" id="{0FD52C05-688C-EFEA-4C3F-795242E61CE5}"/>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2;p48">
              <a:extLst>
                <a:ext uri="{FF2B5EF4-FFF2-40B4-BE49-F238E27FC236}">
                  <a16:creationId xmlns:a16="http://schemas.microsoft.com/office/drawing/2014/main" id="{11E1224F-022D-24D8-19AD-CA87C201E5A3}"/>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870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210984" y="953224"/>
            <a:ext cx="7193400" cy="621901"/>
          </a:xfrm>
          <a:prstGeom prst="rect">
            <a:avLst/>
          </a:prstGeom>
        </p:spPr>
        <p:txBody>
          <a:bodyPr spcFirstLastPara="1" wrap="square" lIns="0" tIns="0" rIns="0" bIns="0" anchor="ctr" anchorCtr="0">
            <a:noAutofit/>
          </a:bodyPr>
          <a:lstStyle/>
          <a:p>
            <a:r>
              <a:rPr lang="en-US" dirty="0"/>
              <a:t>Main components:</a:t>
            </a:r>
            <a:endParaRPr dirty="0"/>
          </a:p>
        </p:txBody>
      </p:sp>
      <p:sp>
        <p:nvSpPr>
          <p:cNvPr id="93" name="Google Shape;93;p14"/>
          <p:cNvSpPr txBox="1">
            <a:spLocks noGrp="1"/>
          </p:cNvSpPr>
          <p:nvPr>
            <p:ph type="body" idx="1"/>
          </p:nvPr>
        </p:nvSpPr>
        <p:spPr>
          <a:xfrm>
            <a:off x="638827" y="1575125"/>
            <a:ext cx="8129392" cy="3247396"/>
          </a:xfrm>
          <a:prstGeom prst="rect">
            <a:avLst/>
          </a:prstGeom>
        </p:spPr>
        <p:txBody>
          <a:bodyPr spcFirstLastPara="1" wrap="square" lIns="0" tIns="0" rIns="0" bIns="0" anchor="t" anchorCtr="0">
            <a:noAutofit/>
          </a:bodyPr>
          <a:lstStyle/>
          <a:p>
            <a:pPr marL="0" indent="0">
              <a:spcAft>
                <a:spcPts val="600"/>
              </a:spcAft>
              <a:buClr>
                <a:schemeClr val="tx2"/>
              </a:buClr>
              <a:buSzPts val="1100"/>
              <a:buNone/>
            </a:pPr>
            <a:r>
              <a:rPr lang="en-US" dirty="0">
                <a:solidFill>
                  <a:schemeClr val="lt2"/>
                </a:solidFill>
                <a:latin typeface="Quantico"/>
                <a:sym typeface="Quantico"/>
              </a:rPr>
              <a:t>Recommendation engine:</a:t>
            </a:r>
          </a:p>
          <a:p>
            <a:pPr marL="628650" indent="-171450">
              <a:spcAft>
                <a:spcPts val="200"/>
              </a:spcAft>
              <a:buClr>
                <a:schemeClr val="tx2"/>
              </a:buClr>
              <a:buSzPts val="1100"/>
              <a:buFont typeface="Wingdings" panose="05000000000000000000" pitchFamily="2" charset="2"/>
              <a:buChar char="q"/>
            </a:pPr>
            <a:r>
              <a:rPr lang="en-EG" sz="1600" dirty="0"/>
              <a:t>Word embedding using TF-IDF technique.</a:t>
            </a:r>
          </a:p>
          <a:p>
            <a:pPr marL="628650" indent="-171450">
              <a:spcAft>
                <a:spcPts val="200"/>
              </a:spcAft>
              <a:buClr>
                <a:schemeClr val="tx2"/>
              </a:buClr>
              <a:buSzPts val="1100"/>
              <a:buFont typeface="Wingdings" panose="05000000000000000000" pitchFamily="2" charset="2"/>
              <a:buChar char="q"/>
            </a:pPr>
            <a:r>
              <a:rPr lang="en-EG" sz="1600" dirty="0"/>
              <a:t>Calculating the similarity between vectors using cosine similarity measurement.</a:t>
            </a:r>
            <a:endParaRPr lang="en-US" dirty="0"/>
          </a:p>
          <a:p>
            <a:pPr marL="274320" indent="0">
              <a:spcAft>
                <a:spcPts val="200"/>
              </a:spcAft>
              <a:buClr>
                <a:schemeClr val="tx2"/>
              </a:buClr>
              <a:buSzPts val="1100"/>
              <a:buNone/>
            </a:pPr>
            <a:r>
              <a:rPr lang="en-US" sz="1600" u="sng" dirty="0">
                <a:solidFill>
                  <a:schemeClr val="accent6">
                    <a:lumMod val="60000"/>
                    <a:lumOff val="40000"/>
                  </a:schemeClr>
                </a:solidFill>
                <a:latin typeface="Quantico"/>
              </a:rPr>
              <a:t>Lob Recommendation :</a:t>
            </a:r>
          </a:p>
          <a:p>
            <a:pPr marL="914400" lvl="8" indent="0" algn="justLow">
              <a:buClr>
                <a:schemeClr val="accent1"/>
              </a:buClr>
              <a:buNone/>
            </a:pPr>
            <a:r>
              <a:rPr lang="en-US" sz="1600" dirty="0"/>
              <a:t>Recommend the students with jobs that require specific skills closest to  a student’s skills.</a:t>
            </a:r>
          </a:p>
          <a:p>
            <a:pPr marL="274320" indent="0">
              <a:spcBef>
                <a:spcPts val="800"/>
              </a:spcBef>
              <a:spcAft>
                <a:spcPts val="200"/>
              </a:spcAft>
              <a:buClr>
                <a:schemeClr val="tx2"/>
              </a:buClr>
              <a:buSzPts val="1100"/>
              <a:buNone/>
            </a:pPr>
            <a:r>
              <a:rPr lang="en-US" sz="1600" u="sng" dirty="0">
                <a:solidFill>
                  <a:schemeClr val="accent6">
                    <a:lumMod val="60000"/>
                    <a:lumOff val="40000"/>
                  </a:schemeClr>
                </a:solidFill>
                <a:latin typeface="Quantico"/>
              </a:rPr>
              <a:t>Skills Recommendation :</a:t>
            </a:r>
          </a:p>
          <a:p>
            <a:pPr marL="914400" lvl="2" indent="0">
              <a:buClr>
                <a:schemeClr val="tx2"/>
              </a:buClr>
              <a:buSzPts val="1100"/>
              <a:buNone/>
            </a:pPr>
            <a:r>
              <a:rPr lang="en-US" sz="1600" dirty="0"/>
              <a:t>Recommend the students with skills to increase their chance at employment.</a:t>
            </a:r>
            <a:endParaRPr lang="en-EG" sz="1600" dirty="0"/>
          </a:p>
          <a:p>
            <a:pPr marL="457200" lvl="1" indent="0">
              <a:buClr>
                <a:schemeClr val="tx2"/>
              </a:buClr>
              <a:buSzPts val="1100"/>
              <a:buNone/>
            </a:pPr>
            <a:endParaRPr sz="1600" dirty="0">
              <a:solidFill>
                <a:schemeClr val="accent6">
                  <a:lumMod val="60000"/>
                  <a:lumOff val="40000"/>
                </a:schemeClr>
              </a:solidFill>
              <a:latin typeface="Quantico"/>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grpSp>
        <p:nvGrpSpPr>
          <p:cNvPr id="5" name="Google Shape;1081;p48">
            <a:extLst>
              <a:ext uri="{FF2B5EF4-FFF2-40B4-BE49-F238E27FC236}">
                <a16:creationId xmlns:a16="http://schemas.microsoft.com/office/drawing/2014/main" id="{45BC8B58-7E86-3B58-EDEC-6E423014426D}"/>
              </a:ext>
            </a:extLst>
          </p:cNvPr>
          <p:cNvGrpSpPr/>
          <p:nvPr/>
        </p:nvGrpSpPr>
        <p:grpSpPr>
          <a:xfrm>
            <a:off x="8315799" y="425278"/>
            <a:ext cx="452420" cy="433992"/>
            <a:chOff x="5233525" y="4954450"/>
            <a:chExt cx="538275" cy="516350"/>
          </a:xfrm>
        </p:grpSpPr>
        <p:sp>
          <p:nvSpPr>
            <p:cNvPr id="6" name="Google Shape;1082;p48">
              <a:extLst>
                <a:ext uri="{FF2B5EF4-FFF2-40B4-BE49-F238E27FC236}">
                  <a16:creationId xmlns:a16="http://schemas.microsoft.com/office/drawing/2014/main" id="{E6B8EC13-7F81-632C-1C74-13E330457C8E}"/>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3;p48">
              <a:extLst>
                <a:ext uri="{FF2B5EF4-FFF2-40B4-BE49-F238E27FC236}">
                  <a16:creationId xmlns:a16="http://schemas.microsoft.com/office/drawing/2014/main" id="{115990D7-DED4-3545-CB3B-BF34C207E17E}"/>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4;p48">
              <a:extLst>
                <a:ext uri="{FF2B5EF4-FFF2-40B4-BE49-F238E27FC236}">
                  <a16:creationId xmlns:a16="http://schemas.microsoft.com/office/drawing/2014/main" id="{AACD2C1F-03A9-5982-507E-F8D97B513580}"/>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5;p48">
              <a:extLst>
                <a:ext uri="{FF2B5EF4-FFF2-40B4-BE49-F238E27FC236}">
                  <a16:creationId xmlns:a16="http://schemas.microsoft.com/office/drawing/2014/main" id="{8DACAA28-2B9D-EDC9-A81C-635BFBE4D2C2}"/>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6;p48">
              <a:extLst>
                <a:ext uri="{FF2B5EF4-FFF2-40B4-BE49-F238E27FC236}">
                  <a16:creationId xmlns:a16="http://schemas.microsoft.com/office/drawing/2014/main" id="{051852A9-4CF0-1F5E-EB10-58E8A543C7EE}"/>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p48">
              <a:extLst>
                <a:ext uri="{FF2B5EF4-FFF2-40B4-BE49-F238E27FC236}">
                  <a16:creationId xmlns:a16="http://schemas.microsoft.com/office/drawing/2014/main" id="{AFC88C87-304E-C1B6-5602-DC5EB9DF4EA9}"/>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8;p48">
              <a:extLst>
                <a:ext uri="{FF2B5EF4-FFF2-40B4-BE49-F238E27FC236}">
                  <a16:creationId xmlns:a16="http://schemas.microsoft.com/office/drawing/2014/main" id="{BD2CF7F6-E927-A49A-A309-F8BFC0DB8B1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p48">
              <a:extLst>
                <a:ext uri="{FF2B5EF4-FFF2-40B4-BE49-F238E27FC236}">
                  <a16:creationId xmlns:a16="http://schemas.microsoft.com/office/drawing/2014/main" id="{F58B998A-5735-1D54-FAF5-060D05541D62}"/>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90;p48">
              <a:extLst>
                <a:ext uri="{FF2B5EF4-FFF2-40B4-BE49-F238E27FC236}">
                  <a16:creationId xmlns:a16="http://schemas.microsoft.com/office/drawing/2014/main" id="{5410A009-BA62-4102-0485-37091FB80A73}"/>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1;p48">
              <a:extLst>
                <a:ext uri="{FF2B5EF4-FFF2-40B4-BE49-F238E27FC236}">
                  <a16:creationId xmlns:a16="http://schemas.microsoft.com/office/drawing/2014/main" id="{0FD52C05-688C-EFEA-4C3F-795242E61CE5}"/>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2;p48">
              <a:extLst>
                <a:ext uri="{FF2B5EF4-FFF2-40B4-BE49-F238E27FC236}">
                  <a16:creationId xmlns:a16="http://schemas.microsoft.com/office/drawing/2014/main" id="{11E1224F-022D-24D8-19AD-CA87C201E5A3}"/>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9288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210984" y="953224"/>
            <a:ext cx="7193400" cy="621901"/>
          </a:xfrm>
          <a:prstGeom prst="rect">
            <a:avLst/>
          </a:prstGeom>
        </p:spPr>
        <p:txBody>
          <a:bodyPr spcFirstLastPara="1" wrap="square" lIns="0" tIns="0" rIns="0" bIns="0" anchor="ctr" anchorCtr="0">
            <a:noAutofit/>
          </a:bodyPr>
          <a:lstStyle/>
          <a:p>
            <a:r>
              <a:rPr lang="en-US" dirty="0"/>
              <a:t>Main components:</a:t>
            </a:r>
            <a:endParaRPr dirty="0"/>
          </a:p>
        </p:txBody>
      </p:sp>
      <p:sp>
        <p:nvSpPr>
          <p:cNvPr id="93" name="Google Shape;93;p14"/>
          <p:cNvSpPr txBox="1">
            <a:spLocks noGrp="1"/>
          </p:cNvSpPr>
          <p:nvPr>
            <p:ph type="body" idx="1"/>
          </p:nvPr>
        </p:nvSpPr>
        <p:spPr>
          <a:xfrm>
            <a:off x="638827" y="1575125"/>
            <a:ext cx="8129392" cy="3247396"/>
          </a:xfrm>
          <a:prstGeom prst="rect">
            <a:avLst/>
          </a:prstGeom>
        </p:spPr>
        <p:txBody>
          <a:bodyPr spcFirstLastPara="1" wrap="square" lIns="0" tIns="0" rIns="0" bIns="0" anchor="t" anchorCtr="0">
            <a:noAutofit/>
          </a:bodyPr>
          <a:lstStyle/>
          <a:p>
            <a:pPr marL="0" indent="0">
              <a:spcAft>
                <a:spcPts val="600"/>
              </a:spcAft>
              <a:buClr>
                <a:schemeClr val="tx2"/>
              </a:buClr>
              <a:buSzPts val="1100"/>
              <a:buNone/>
            </a:pPr>
            <a:r>
              <a:rPr lang="en-US" sz="1600" dirty="0">
                <a:solidFill>
                  <a:schemeClr val="lt2"/>
                </a:solidFill>
                <a:latin typeface="Quantico"/>
                <a:sym typeface="Quantico"/>
              </a:rPr>
              <a:t>Q &amp; A Text Classification:</a:t>
            </a:r>
          </a:p>
          <a:p>
            <a:pPr marL="628650" lvl="0" indent="-171450">
              <a:spcAft>
                <a:spcPts val="200"/>
              </a:spcAft>
              <a:buClr>
                <a:schemeClr val="tx2"/>
              </a:buClr>
              <a:buSzPts val="1100"/>
              <a:buFont typeface="Wingdings" panose="05000000000000000000" pitchFamily="2" charset="2"/>
              <a:buChar char="q"/>
            </a:pPr>
            <a:r>
              <a:rPr lang="en-US" sz="1600" dirty="0"/>
              <a:t>Text analysis will be performed on questions and answers so that they are classified into their related topics.</a:t>
            </a:r>
            <a:endParaRPr lang="en-EG" sz="1600" dirty="0"/>
          </a:p>
          <a:p>
            <a:pPr marL="628650" indent="-171450">
              <a:spcAft>
                <a:spcPts val="200"/>
              </a:spcAft>
              <a:buClr>
                <a:schemeClr val="tx2"/>
              </a:buClr>
              <a:buSzPts val="1100"/>
              <a:buFont typeface="Wingdings" panose="05000000000000000000" pitchFamily="2" charset="2"/>
              <a:buChar char="q"/>
            </a:pPr>
            <a:r>
              <a:rPr lang="en-EG" sz="1600" dirty="0"/>
              <a:t>Preprocessing the data.</a:t>
            </a:r>
          </a:p>
          <a:p>
            <a:pPr marL="628650" indent="-171450">
              <a:spcAft>
                <a:spcPts val="200"/>
              </a:spcAft>
              <a:buClr>
                <a:schemeClr val="tx2"/>
              </a:buClr>
              <a:buSzPts val="1100"/>
              <a:buFont typeface="Wingdings" panose="05000000000000000000" pitchFamily="2" charset="2"/>
              <a:buChar char="q"/>
            </a:pPr>
            <a:r>
              <a:rPr lang="en-US" sz="1600" dirty="0"/>
              <a:t>V</a:t>
            </a:r>
            <a:r>
              <a:rPr lang="en-EG" sz="1600" dirty="0"/>
              <a:t>ectorizing the data using TF-IDF technique.</a:t>
            </a:r>
          </a:p>
          <a:p>
            <a:pPr marL="628650" indent="-171450">
              <a:spcAft>
                <a:spcPts val="200"/>
              </a:spcAft>
              <a:buClr>
                <a:schemeClr val="tx2"/>
              </a:buClr>
              <a:buSzPts val="1100"/>
              <a:buFont typeface="Wingdings" panose="05000000000000000000" pitchFamily="2" charset="2"/>
              <a:buChar char="q"/>
            </a:pPr>
            <a:r>
              <a:rPr lang="en-EG" sz="1600" dirty="0"/>
              <a:t>Train and test the data using sequential model provided by Keras.</a:t>
            </a:r>
          </a:p>
          <a:p>
            <a:pPr marL="628650" indent="-171450">
              <a:spcAft>
                <a:spcPts val="200"/>
              </a:spcAft>
              <a:buClr>
                <a:schemeClr val="tx2"/>
              </a:buClr>
              <a:buSzPts val="1100"/>
              <a:buFont typeface="Wingdings" panose="05000000000000000000" pitchFamily="2" charset="2"/>
              <a:buChar char="q"/>
            </a:pPr>
            <a:r>
              <a:rPr lang="en-US" sz="1600" dirty="0"/>
              <a:t>Multi-classification model then used for topics detection. </a:t>
            </a:r>
            <a:endParaRPr lang="en-EG" sz="1600" dirty="0"/>
          </a:p>
          <a:p>
            <a:pPr marL="0" indent="0">
              <a:buClr>
                <a:schemeClr val="tx2"/>
              </a:buClr>
              <a:buSzPts val="1100"/>
              <a:buNone/>
            </a:pPr>
            <a:endParaRPr sz="1600" dirty="0">
              <a:solidFill>
                <a:schemeClr val="lt2"/>
              </a:solidFill>
              <a:latin typeface="Quantico"/>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5" name="Google Shape;1081;p48">
            <a:extLst>
              <a:ext uri="{FF2B5EF4-FFF2-40B4-BE49-F238E27FC236}">
                <a16:creationId xmlns:a16="http://schemas.microsoft.com/office/drawing/2014/main" id="{45BC8B58-7E86-3B58-EDEC-6E423014426D}"/>
              </a:ext>
            </a:extLst>
          </p:cNvPr>
          <p:cNvGrpSpPr/>
          <p:nvPr/>
        </p:nvGrpSpPr>
        <p:grpSpPr>
          <a:xfrm>
            <a:off x="8315799" y="425278"/>
            <a:ext cx="452420" cy="433992"/>
            <a:chOff x="5233525" y="4954450"/>
            <a:chExt cx="538275" cy="516350"/>
          </a:xfrm>
        </p:grpSpPr>
        <p:sp>
          <p:nvSpPr>
            <p:cNvPr id="6" name="Google Shape;1082;p48">
              <a:extLst>
                <a:ext uri="{FF2B5EF4-FFF2-40B4-BE49-F238E27FC236}">
                  <a16:creationId xmlns:a16="http://schemas.microsoft.com/office/drawing/2014/main" id="{E6B8EC13-7F81-632C-1C74-13E330457C8E}"/>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3;p48">
              <a:extLst>
                <a:ext uri="{FF2B5EF4-FFF2-40B4-BE49-F238E27FC236}">
                  <a16:creationId xmlns:a16="http://schemas.microsoft.com/office/drawing/2014/main" id="{115990D7-DED4-3545-CB3B-BF34C207E17E}"/>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4;p48">
              <a:extLst>
                <a:ext uri="{FF2B5EF4-FFF2-40B4-BE49-F238E27FC236}">
                  <a16:creationId xmlns:a16="http://schemas.microsoft.com/office/drawing/2014/main" id="{AACD2C1F-03A9-5982-507E-F8D97B513580}"/>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5;p48">
              <a:extLst>
                <a:ext uri="{FF2B5EF4-FFF2-40B4-BE49-F238E27FC236}">
                  <a16:creationId xmlns:a16="http://schemas.microsoft.com/office/drawing/2014/main" id="{8DACAA28-2B9D-EDC9-A81C-635BFBE4D2C2}"/>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6;p48">
              <a:extLst>
                <a:ext uri="{FF2B5EF4-FFF2-40B4-BE49-F238E27FC236}">
                  <a16:creationId xmlns:a16="http://schemas.microsoft.com/office/drawing/2014/main" id="{051852A9-4CF0-1F5E-EB10-58E8A543C7EE}"/>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p48">
              <a:extLst>
                <a:ext uri="{FF2B5EF4-FFF2-40B4-BE49-F238E27FC236}">
                  <a16:creationId xmlns:a16="http://schemas.microsoft.com/office/drawing/2014/main" id="{AFC88C87-304E-C1B6-5602-DC5EB9DF4EA9}"/>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8;p48">
              <a:extLst>
                <a:ext uri="{FF2B5EF4-FFF2-40B4-BE49-F238E27FC236}">
                  <a16:creationId xmlns:a16="http://schemas.microsoft.com/office/drawing/2014/main" id="{BD2CF7F6-E927-A49A-A309-F8BFC0DB8B1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p48">
              <a:extLst>
                <a:ext uri="{FF2B5EF4-FFF2-40B4-BE49-F238E27FC236}">
                  <a16:creationId xmlns:a16="http://schemas.microsoft.com/office/drawing/2014/main" id="{F58B998A-5735-1D54-FAF5-060D05541D62}"/>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90;p48">
              <a:extLst>
                <a:ext uri="{FF2B5EF4-FFF2-40B4-BE49-F238E27FC236}">
                  <a16:creationId xmlns:a16="http://schemas.microsoft.com/office/drawing/2014/main" id="{5410A009-BA62-4102-0485-37091FB80A73}"/>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1;p48">
              <a:extLst>
                <a:ext uri="{FF2B5EF4-FFF2-40B4-BE49-F238E27FC236}">
                  <a16:creationId xmlns:a16="http://schemas.microsoft.com/office/drawing/2014/main" id="{0FD52C05-688C-EFEA-4C3F-795242E61CE5}"/>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2;p48">
              <a:extLst>
                <a:ext uri="{FF2B5EF4-FFF2-40B4-BE49-F238E27FC236}">
                  <a16:creationId xmlns:a16="http://schemas.microsoft.com/office/drawing/2014/main" id="{11E1224F-022D-24D8-19AD-CA87C201E5A3}"/>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1255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210984" y="953224"/>
            <a:ext cx="7193400" cy="621901"/>
          </a:xfrm>
          <a:prstGeom prst="rect">
            <a:avLst/>
          </a:prstGeom>
        </p:spPr>
        <p:txBody>
          <a:bodyPr spcFirstLastPara="1" wrap="square" lIns="0" tIns="0" rIns="0" bIns="0" anchor="ctr" anchorCtr="0">
            <a:noAutofit/>
          </a:bodyPr>
          <a:lstStyle/>
          <a:p>
            <a:r>
              <a:rPr lang="en-US" dirty="0"/>
              <a:t>Main components:</a:t>
            </a:r>
            <a:endParaRPr dirty="0"/>
          </a:p>
        </p:txBody>
      </p:sp>
      <p:sp>
        <p:nvSpPr>
          <p:cNvPr id="93" name="Google Shape;93;p14"/>
          <p:cNvSpPr txBox="1">
            <a:spLocks noGrp="1"/>
          </p:cNvSpPr>
          <p:nvPr>
            <p:ph type="body" idx="1"/>
          </p:nvPr>
        </p:nvSpPr>
        <p:spPr>
          <a:xfrm>
            <a:off x="638827" y="1575125"/>
            <a:ext cx="8129392" cy="3247396"/>
          </a:xfrm>
          <a:prstGeom prst="rect">
            <a:avLst/>
          </a:prstGeom>
        </p:spPr>
        <p:txBody>
          <a:bodyPr spcFirstLastPara="1" wrap="square" lIns="0" tIns="0" rIns="0" bIns="0" anchor="t" anchorCtr="0">
            <a:noAutofit/>
          </a:bodyPr>
          <a:lstStyle/>
          <a:p>
            <a:pPr marL="0" indent="0">
              <a:spcAft>
                <a:spcPts val="600"/>
              </a:spcAft>
              <a:buClr>
                <a:schemeClr val="tx2"/>
              </a:buClr>
              <a:buSzPts val="1100"/>
              <a:buNone/>
            </a:pPr>
            <a:r>
              <a:rPr lang="en-US" dirty="0">
                <a:solidFill>
                  <a:schemeClr val="lt2"/>
                </a:solidFill>
                <a:latin typeface="Quantico"/>
              </a:rPr>
              <a:t>Student Manager:</a:t>
            </a:r>
          </a:p>
          <a:p>
            <a:pPr marL="274320" indent="0">
              <a:spcAft>
                <a:spcPts val="200"/>
              </a:spcAft>
              <a:buClr>
                <a:schemeClr val="tx2"/>
              </a:buClr>
              <a:buSzPts val="1100"/>
              <a:buNone/>
            </a:pPr>
            <a:r>
              <a:rPr lang="en-US" sz="1600" u="sng" dirty="0">
                <a:solidFill>
                  <a:schemeClr val="accent6">
                    <a:lumMod val="60000"/>
                    <a:lumOff val="40000"/>
                  </a:schemeClr>
                </a:solidFill>
                <a:latin typeface="Quantico"/>
              </a:rPr>
              <a:t>Static:</a:t>
            </a:r>
          </a:p>
          <a:p>
            <a:pPr marL="628650" lvl="1" indent="-171450" fontAlgn="base">
              <a:spcBef>
                <a:spcPts val="600"/>
              </a:spcBef>
              <a:spcAft>
                <a:spcPts val="200"/>
              </a:spcAft>
              <a:buClr>
                <a:schemeClr val="tx2"/>
              </a:buClr>
              <a:buSzPts val="1100"/>
              <a:buFont typeface="Wingdings" panose="05000000000000000000" pitchFamily="2" charset="2"/>
              <a:buChar char="q"/>
            </a:pPr>
            <a:r>
              <a:rPr lang="en-US" sz="1600" dirty="0"/>
              <a:t>All information the student enters when creating the account. </a:t>
            </a:r>
          </a:p>
          <a:p>
            <a:pPr marL="628650" lvl="1" indent="-171450" fontAlgn="base">
              <a:spcBef>
                <a:spcPts val="600"/>
              </a:spcBef>
              <a:spcAft>
                <a:spcPts val="200"/>
              </a:spcAft>
              <a:buClr>
                <a:schemeClr val="tx2"/>
              </a:buClr>
              <a:buSzPts val="1100"/>
              <a:buFont typeface="Wingdings" panose="05000000000000000000" pitchFamily="2" charset="2"/>
              <a:buChar char="q"/>
            </a:pPr>
            <a:r>
              <a:rPr lang="en-US" sz="1600" dirty="0"/>
              <a:t>Includes personal information and skills or certificates achieved before making the account.</a:t>
            </a:r>
          </a:p>
          <a:p>
            <a:pPr marL="274320" indent="0">
              <a:spcBef>
                <a:spcPts val="800"/>
              </a:spcBef>
              <a:spcAft>
                <a:spcPts val="200"/>
              </a:spcAft>
              <a:buClr>
                <a:schemeClr val="tx2"/>
              </a:buClr>
              <a:buSzPts val="1100"/>
              <a:buNone/>
            </a:pPr>
            <a:r>
              <a:rPr lang="en-US" sz="1600" u="sng" dirty="0">
                <a:solidFill>
                  <a:schemeClr val="accent6">
                    <a:lumMod val="60000"/>
                    <a:lumOff val="40000"/>
                  </a:schemeClr>
                </a:solidFill>
                <a:latin typeface="Quantico"/>
              </a:rPr>
              <a:t>Dynamic:</a:t>
            </a:r>
          </a:p>
          <a:p>
            <a:pPr marL="628650" lvl="1" indent="-171450" fontAlgn="base">
              <a:spcBef>
                <a:spcPts val="600"/>
              </a:spcBef>
              <a:spcAft>
                <a:spcPts val="200"/>
              </a:spcAft>
              <a:buClr>
                <a:schemeClr val="tx2"/>
              </a:buClr>
              <a:buSzPts val="1100"/>
              <a:buFont typeface="Wingdings" panose="05000000000000000000" pitchFamily="2" charset="2"/>
              <a:buChar char="q"/>
            </a:pPr>
            <a:r>
              <a:rPr lang="en-US" sz="1600" dirty="0"/>
              <a:t>Badges earned by students are added to his profile.</a:t>
            </a:r>
          </a:p>
          <a:p>
            <a:pPr marL="628650" lvl="1" indent="-171450" fontAlgn="base">
              <a:spcBef>
                <a:spcPts val="600"/>
              </a:spcBef>
              <a:spcAft>
                <a:spcPts val="200"/>
              </a:spcAft>
              <a:buClr>
                <a:schemeClr val="tx2"/>
              </a:buClr>
              <a:buSzPts val="1100"/>
              <a:buFont typeface="Wingdings" panose="05000000000000000000" pitchFamily="2" charset="2"/>
              <a:buChar char="q"/>
            </a:pPr>
            <a:r>
              <a:rPr lang="en-US" sz="1600" dirty="0"/>
              <a:t>Skills gathered by the behavior of the student throughout the activity of the account.</a:t>
            </a:r>
          </a:p>
          <a:p>
            <a:pPr marL="457200" lvl="1" indent="0">
              <a:buClr>
                <a:schemeClr val="tx2"/>
              </a:buClr>
              <a:buSzPts val="1100"/>
              <a:buNone/>
            </a:pPr>
            <a:endParaRPr sz="1600" dirty="0">
              <a:solidFill>
                <a:schemeClr val="accent6">
                  <a:lumMod val="60000"/>
                  <a:lumOff val="40000"/>
                </a:schemeClr>
              </a:solidFill>
              <a:latin typeface="Quantico"/>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5" name="Google Shape;1081;p48">
            <a:extLst>
              <a:ext uri="{FF2B5EF4-FFF2-40B4-BE49-F238E27FC236}">
                <a16:creationId xmlns:a16="http://schemas.microsoft.com/office/drawing/2014/main" id="{45BC8B58-7E86-3B58-EDEC-6E423014426D}"/>
              </a:ext>
            </a:extLst>
          </p:cNvPr>
          <p:cNvGrpSpPr/>
          <p:nvPr/>
        </p:nvGrpSpPr>
        <p:grpSpPr>
          <a:xfrm>
            <a:off x="8315799" y="425278"/>
            <a:ext cx="452420" cy="433992"/>
            <a:chOff x="5233525" y="4954450"/>
            <a:chExt cx="538275" cy="516350"/>
          </a:xfrm>
        </p:grpSpPr>
        <p:sp>
          <p:nvSpPr>
            <p:cNvPr id="6" name="Google Shape;1082;p48">
              <a:extLst>
                <a:ext uri="{FF2B5EF4-FFF2-40B4-BE49-F238E27FC236}">
                  <a16:creationId xmlns:a16="http://schemas.microsoft.com/office/drawing/2014/main" id="{E6B8EC13-7F81-632C-1C74-13E330457C8E}"/>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3;p48">
              <a:extLst>
                <a:ext uri="{FF2B5EF4-FFF2-40B4-BE49-F238E27FC236}">
                  <a16:creationId xmlns:a16="http://schemas.microsoft.com/office/drawing/2014/main" id="{115990D7-DED4-3545-CB3B-BF34C207E17E}"/>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4;p48">
              <a:extLst>
                <a:ext uri="{FF2B5EF4-FFF2-40B4-BE49-F238E27FC236}">
                  <a16:creationId xmlns:a16="http://schemas.microsoft.com/office/drawing/2014/main" id="{AACD2C1F-03A9-5982-507E-F8D97B513580}"/>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5;p48">
              <a:extLst>
                <a:ext uri="{FF2B5EF4-FFF2-40B4-BE49-F238E27FC236}">
                  <a16:creationId xmlns:a16="http://schemas.microsoft.com/office/drawing/2014/main" id="{8DACAA28-2B9D-EDC9-A81C-635BFBE4D2C2}"/>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6;p48">
              <a:extLst>
                <a:ext uri="{FF2B5EF4-FFF2-40B4-BE49-F238E27FC236}">
                  <a16:creationId xmlns:a16="http://schemas.microsoft.com/office/drawing/2014/main" id="{051852A9-4CF0-1F5E-EB10-58E8A543C7EE}"/>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p48">
              <a:extLst>
                <a:ext uri="{FF2B5EF4-FFF2-40B4-BE49-F238E27FC236}">
                  <a16:creationId xmlns:a16="http://schemas.microsoft.com/office/drawing/2014/main" id="{AFC88C87-304E-C1B6-5602-DC5EB9DF4EA9}"/>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8;p48">
              <a:extLst>
                <a:ext uri="{FF2B5EF4-FFF2-40B4-BE49-F238E27FC236}">
                  <a16:creationId xmlns:a16="http://schemas.microsoft.com/office/drawing/2014/main" id="{BD2CF7F6-E927-A49A-A309-F8BFC0DB8B1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p48">
              <a:extLst>
                <a:ext uri="{FF2B5EF4-FFF2-40B4-BE49-F238E27FC236}">
                  <a16:creationId xmlns:a16="http://schemas.microsoft.com/office/drawing/2014/main" id="{F58B998A-5735-1D54-FAF5-060D05541D62}"/>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90;p48">
              <a:extLst>
                <a:ext uri="{FF2B5EF4-FFF2-40B4-BE49-F238E27FC236}">
                  <a16:creationId xmlns:a16="http://schemas.microsoft.com/office/drawing/2014/main" id="{5410A009-BA62-4102-0485-37091FB80A73}"/>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1;p48">
              <a:extLst>
                <a:ext uri="{FF2B5EF4-FFF2-40B4-BE49-F238E27FC236}">
                  <a16:creationId xmlns:a16="http://schemas.microsoft.com/office/drawing/2014/main" id="{0FD52C05-688C-EFEA-4C3F-795242E61CE5}"/>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2;p48">
              <a:extLst>
                <a:ext uri="{FF2B5EF4-FFF2-40B4-BE49-F238E27FC236}">
                  <a16:creationId xmlns:a16="http://schemas.microsoft.com/office/drawing/2014/main" id="{11E1224F-022D-24D8-19AD-CA87C201E5A3}"/>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324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210984" y="953224"/>
            <a:ext cx="7193400" cy="621901"/>
          </a:xfrm>
          <a:prstGeom prst="rect">
            <a:avLst/>
          </a:prstGeom>
        </p:spPr>
        <p:txBody>
          <a:bodyPr spcFirstLastPara="1" wrap="square" lIns="0" tIns="0" rIns="0" bIns="0" anchor="ctr" anchorCtr="0">
            <a:noAutofit/>
          </a:bodyPr>
          <a:lstStyle/>
          <a:p>
            <a:r>
              <a:rPr lang="en-US" dirty="0"/>
              <a:t>Main components:</a:t>
            </a:r>
            <a:endParaRPr dirty="0"/>
          </a:p>
        </p:txBody>
      </p:sp>
      <p:sp>
        <p:nvSpPr>
          <p:cNvPr id="93" name="Google Shape;93;p14"/>
          <p:cNvSpPr txBox="1">
            <a:spLocks noGrp="1"/>
          </p:cNvSpPr>
          <p:nvPr>
            <p:ph type="body" idx="1"/>
          </p:nvPr>
        </p:nvSpPr>
        <p:spPr>
          <a:xfrm>
            <a:off x="638827" y="1575125"/>
            <a:ext cx="8129392" cy="3247396"/>
          </a:xfrm>
          <a:prstGeom prst="rect">
            <a:avLst/>
          </a:prstGeom>
        </p:spPr>
        <p:txBody>
          <a:bodyPr spcFirstLastPara="1" wrap="square" lIns="0" tIns="0" rIns="0" bIns="0" anchor="t" anchorCtr="0">
            <a:noAutofit/>
          </a:bodyPr>
          <a:lstStyle/>
          <a:p>
            <a:pPr marL="0" indent="0">
              <a:spcAft>
                <a:spcPts val="600"/>
              </a:spcAft>
              <a:buClr>
                <a:schemeClr val="tx2"/>
              </a:buClr>
              <a:buSzPts val="1100"/>
              <a:buNone/>
            </a:pPr>
            <a:r>
              <a:rPr lang="en-US" sz="1600" dirty="0">
                <a:solidFill>
                  <a:schemeClr val="lt2"/>
                </a:solidFill>
                <a:latin typeface="Quantico"/>
                <a:sym typeface="Quantico"/>
              </a:rPr>
              <a:t>Ranking:</a:t>
            </a:r>
          </a:p>
          <a:p>
            <a:pPr marL="628650" lvl="0" indent="-171450">
              <a:spcBef>
                <a:spcPts val="500"/>
              </a:spcBef>
              <a:spcAft>
                <a:spcPts val="200"/>
              </a:spcAft>
              <a:buClr>
                <a:schemeClr val="tx2"/>
              </a:buClr>
              <a:buSzPts val="1100"/>
              <a:buFont typeface="Wingdings" panose="05000000000000000000" pitchFamily="2" charset="2"/>
              <a:buChar char="q"/>
            </a:pPr>
            <a:r>
              <a:rPr lang="en-US" sz="1400" dirty="0"/>
              <a:t>The list of students outputted from the broker engine will be ranked.</a:t>
            </a:r>
          </a:p>
          <a:p>
            <a:pPr marL="628650" lvl="0" indent="-171450">
              <a:spcBef>
                <a:spcPts val="500"/>
              </a:spcBef>
              <a:spcAft>
                <a:spcPts val="200"/>
              </a:spcAft>
              <a:buClr>
                <a:schemeClr val="tx2"/>
              </a:buClr>
              <a:buSzPts val="1100"/>
              <a:buFont typeface="Wingdings" panose="05000000000000000000" pitchFamily="2" charset="2"/>
              <a:buChar char="q"/>
            </a:pPr>
            <a:r>
              <a:rPr lang="en-US" sz="1400" dirty="0"/>
              <a:t>The list of jobs outputted to a student after making a search for a job with specific skills, titles will be ranked according to such specifications. </a:t>
            </a:r>
          </a:p>
          <a:p>
            <a:pPr marL="0" indent="0">
              <a:spcAft>
                <a:spcPts val="600"/>
              </a:spcAft>
              <a:buClr>
                <a:schemeClr val="tx2"/>
              </a:buClr>
              <a:buSzPts val="1100"/>
              <a:buNone/>
            </a:pPr>
            <a:r>
              <a:rPr lang="en-US" sz="1600" dirty="0">
                <a:solidFill>
                  <a:schemeClr val="lt2"/>
                </a:solidFill>
                <a:latin typeface="Quantico"/>
              </a:rPr>
              <a:t>Notifications:</a:t>
            </a:r>
          </a:p>
          <a:p>
            <a:pPr marL="628650" indent="-171450">
              <a:spcBef>
                <a:spcPts val="500"/>
              </a:spcBef>
              <a:spcAft>
                <a:spcPts val="200"/>
              </a:spcAft>
              <a:buClr>
                <a:schemeClr val="tx2"/>
              </a:buClr>
              <a:buSzPts val="1100"/>
              <a:buFont typeface="Wingdings" panose="05000000000000000000" pitchFamily="2" charset="2"/>
              <a:buChar char="q"/>
            </a:pPr>
            <a:r>
              <a:rPr lang="en-US" sz="1400" dirty="0"/>
              <a:t>Students will receive notifications when job recommendations are sent to them.</a:t>
            </a:r>
          </a:p>
          <a:p>
            <a:pPr marL="628650" indent="-171450">
              <a:spcBef>
                <a:spcPts val="500"/>
              </a:spcBef>
              <a:spcAft>
                <a:spcPts val="200"/>
              </a:spcAft>
              <a:buClr>
                <a:schemeClr val="tx2"/>
              </a:buClr>
              <a:buSzPts val="1100"/>
              <a:buFont typeface="Wingdings" panose="05000000000000000000" pitchFamily="2" charset="2"/>
              <a:buChar char="q"/>
            </a:pPr>
            <a:r>
              <a:rPr lang="en-US" sz="1400" dirty="0"/>
              <a:t>Students will receive notifications when skill recommendations are sent to them.</a:t>
            </a:r>
          </a:p>
          <a:p>
            <a:pPr marL="628650" indent="-171450">
              <a:spcBef>
                <a:spcPts val="500"/>
              </a:spcBef>
              <a:spcAft>
                <a:spcPts val="200"/>
              </a:spcAft>
              <a:buClr>
                <a:schemeClr val="tx2"/>
              </a:buClr>
              <a:buSzPts val="1100"/>
              <a:buFont typeface="Wingdings" panose="05000000000000000000" pitchFamily="2" charset="2"/>
              <a:buChar char="q"/>
            </a:pPr>
            <a:r>
              <a:rPr lang="en-US" sz="1400" dirty="0"/>
              <a:t>Students will receive notifications when another student interacts with their question or answer  (an answer or a like has been added).</a:t>
            </a:r>
          </a:p>
          <a:p>
            <a:pPr marL="628650" indent="-171450">
              <a:spcBef>
                <a:spcPts val="500"/>
              </a:spcBef>
              <a:spcAft>
                <a:spcPts val="200"/>
              </a:spcAft>
              <a:buClr>
                <a:schemeClr val="tx2"/>
              </a:buClr>
              <a:buSzPts val="1100"/>
              <a:buFont typeface="Wingdings" panose="05000000000000000000" pitchFamily="2" charset="2"/>
              <a:buChar char="q"/>
            </a:pPr>
            <a:r>
              <a:rPr lang="en-US" sz="1400" dirty="0"/>
              <a:t>Students will receive notifications when they receive a new badge.</a:t>
            </a:r>
          </a:p>
          <a:p>
            <a:pPr marL="0" indent="0">
              <a:buClr>
                <a:schemeClr val="tx2"/>
              </a:buClr>
              <a:buSzPts val="1100"/>
              <a:buNone/>
            </a:pPr>
            <a:endParaRPr sz="1600" dirty="0">
              <a:solidFill>
                <a:schemeClr val="lt2"/>
              </a:solidFill>
              <a:latin typeface="Quantico"/>
            </a:endParaRPr>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5" name="Google Shape;1081;p48">
            <a:extLst>
              <a:ext uri="{FF2B5EF4-FFF2-40B4-BE49-F238E27FC236}">
                <a16:creationId xmlns:a16="http://schemas.microsoft.com/office/drawing/2014/main" id="{45BC8B58-7E86-3B58-EDEC-6E423014426D}"/>
              </a:ext>
            </a:extLst>
          </p:cNvPr>
          <p:cNvGrpSpPr/>
          <p:nvPr/>
        </p:nvGrpSpPr>
        <p:grpSpPr>
          <a:xfrm>
            <a:off x="8315799" y="425278"/>
            <a:ext cx="452420" cy="433992"/>
            <a:chOff x="5233525" y="4954450"/>
            <a:chExt cx="538275" cy="516350"/>
          </a:xfrm>
        </p:grpSpPr>
        <p:sp>
          <p:nvSpPr>
            <p:cNvPr id="6" name="Google Shape;1082;p48">
              <a:extLst>
                <a:ext uri="{FF2B5EF4-FFF2-40B4-BE49-F238E27FC236}">
                  <a16:creationId xmlns:a16="http://schemas.microsoft.com/office/drawing/2014/main" id="{E6B8EC13-7F81-632C-1C74-13E330457C8E}"/>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3;p48">
              <a:extLst>
                <a:ext uri="{FF2B5EF4-FFF2-40B4-BE49-F238E27FC236}">
                  <a16:creationId xmlns:a16="http://schemas.microsoft.com/office/drawing/2014/main" id="{115990D7-DED4-3545-CB3B-BF34C207E17E}"/>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4;p48">
              <a:extLst>
                <a:ext uri="{FF2B5EF4-FFF2-40B4-BE49-F238E27FC236}">
                  <a16:creationId xmlns:a16="http://schemas.microsoft.com/office/drawing/2014/main" id="{AACD2C1F-03A9-5982-507E-F8D97B513580}"/>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85;p48">
              <a:extLst>
                <a:ext uri="{FF2B5EF4-FFF2-40B4-BE49-F238E27FC236}">
                  <a16:creationId xmlns:a16="http://schemas.microsoft.com/office/drawing/2014/main" id="{8DACAA28-2B9D-EDC9-A81C-635BFBE4D2C2}"/>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86;p48">
              <a:extLst>
                <a:ext uri="{FF2B5EF4-FFF2-40B4-BE49-F238E27FC236}">
                  <a16:creationId xmlns:a16="http://schemas.microsoft.com/office/drawing/2014/main" id="{051852A9-4CF0-1F5E-EB10-58E8A543C7EE}"/>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87;p48">
              <a:extLst>
                <a:ext uri="{FF2B5EF4-FFF2-40B4-BE49-F238E27FC236}">
                  <a16:creationId xmlns:a16="http://schemas.microsoft.com/office/drawing/2014/main" id="{AFC88C87-304E-C1B6-5602-DC5EB9DF4EA9}"/>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88;p48">
              <a:extLst>
                <a:ext uri="{FF2B5EF4-FFF2-40B4-BE49-F238E27FC236}">
                  <a16:creationId xmlns:a16="http://schemas.microsoft.com/office/drawing/2014/main" id="{BD2CF7F6-E927-A49A-A309-F8BFC0DB8B1A}"/>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89;p48">
              <a:extLst>
                <a:ext uri="{FF2B5EF4-FFF2-40B4-BE49-F238E27FC236}">
                  <a16:creationId xmlns:a16="http://schemas.microsoft.com/office/drawing/2014/main" id="{F58B998A-5735-1D54-FAF5-060D05541D62}"/>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090;p48">
              <a:extLst>
                <a:ext uri="{FF2B5EF4-FFF2-40B4-BE49-F238E27FC236}">
                  <a16:creationId xmlns:a16="http://schemas.microsoft.com/office/drawing/2014/main" id="{5410A009-BA62-4102-0485-37091FB80A73}"/>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1;p48">
              <a:extLst>
                <a:ext uri="{FF2B5EF4-FFF2-40B4-BE49-F238E27FC236}">
                  <a16:creationId xmlns:a16="http://schemas.microsoft.com/office/drawing/2014/main" id="{0FD52C05-688C-EFEA-4C3F-795242E61CE5}"/>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2;p48">
              <a:extLst>
                <a:ext uri="{FF2B5EF4-FFF2-40B4-BE49-F238E27FC236}">
                  <a16:creationId xmlns:a16="http://schemas.microsoft.com/office/drawing/2014/main" id="{11E1224F-022D-24D8-19AD-CA87C201E5A3}"/>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171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6" name="Google Shape;115;p17">
            <a:extLst>
              <a:ext uri="{FF2B5EF4-FFF2-40B4-BE49-F238E27FC236}">
                <a16:creationId xmlns:a16="http://schemas.microsoft.com/office/drawing/2014/main" id="{4BAFF854-DB21-8022-2204-8515EAF4969B}"/>
              </a:ext>
            </a:extLst>
          </p:cNvPr>
          <p:cNvSpPr txBox="1">
            <a:spLocks/>
          </p:cNvSpPr>
          <p:nvPr/>
        </p:nvSpPr>
        <p:spPr>
          <a:xfrm>
            <a:off x="5160723" y="215177"/>
            <a:ext cx="4546949" cy="1152185"/>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lt1"/>
              </a:buClr>
              <a:buSzPts val="3000"/>
            </a:pPr>
            <a:r>
              <a:rPr lang="en-US" sz="4000" dirty="0">
                <a:solidFill>
                  <a:schemeClr val="lt2"/>
                </a:solidFill>
                <a:latin typeface="Quantico"/>
                <a:sym typeface="Quantico"/>
              </a:rPr>
              <a:t>Functional </a:t>
            </a:r>
            <a:r>
              <a:rPr lang="en-US" sz="4000" dirty="0">
                <a:solidFill>
                  <a:schemeClr val="accent6"/>
                </a:solidFill>
                <a:latin typeface="Quantico"/>
                <a:sym typeface="Quantico"/>
              </a:rPr>
              <a:t>Requirements</a:t>
            </a:r>
            <a:endParaRPr lang="en-EG" sz="4000" dirty="0">
              <a:solidFill>
                <a:schemeClr val="accent6"/>
              </a:solidFill>
              <a:latin typeface="Quantico"/>
              <a:sym typeface="Quantico"/>
            </a:endParaRPr>
          </a:p>
        </p:txBody>
      </p:sp>
      <p:sp>
        <p:nvSpPr>
          <p:cNvPr id="9" name="TextBox 8">
            <a:extLst>
              <a:ext uri="{FF2B5EF4-FFF2-40B4-BE49-F238E27FC236}">
                <a16:creationId xmlns:a16="http://schemas.microsoft.com/office/drawing/2014/main" id="{73F50D31-ED03-AD74-4AFD-F330E0CC339B}"/>
              </a:ext>
            </a:extLst>
          </p:cNvPr>
          <p:cNvSpPr txBox="1"/>
          <p:nvPr/>
        </p:nvSpPr>
        <p:spPr>
          <a:xfrm>
            <a:off x="920727" y="1472764"/>
            <a:ext cx="3268670" cy="3516347"/>
          </a:xfrm>
          <a:prstGeom prst="rect">
            <a:avLst/>
          </a:prstGeom>
          <a:noFill/>
        </p:spPr>
        <p:txBody>
          <a:bodyPr wrap="square" rtlCol="0">
            <a:spAutoFit/>
          </a:bodyPr>
          <a:lstStyle/>
          <a:p>
            <a:pPr fontAlgn="base">
              <a:lnSpc>
                <a:spcPct val="90000"/>
              </a:lnSpc>
              <a:buClr>
                <a:schemeClr val="lt1"/>
              </a:buClr>
              <a:buSzPts val="3000"/>
            </a:pPr>
            <a:r>
              <a:rPr lang="en-US" sz="2800" dirty="0">
                <a:solidFill>
                  <a:schemeClr val="lt1"/>
                </a:solidFill>
                <a:latin typeface="Quantico"/>
                <a:sym typeface="Quantico"/>
              </a:rPr>
              <a:t>Student:</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Login  and registration.</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Static profile.</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Dynamic profile.</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weekly competition. </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Adding questions and answers.</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Student Interactions.</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Student Badges.</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Receive Notifications.</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Search for jobs</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sym typeface="Titillium Web Light"/>
              </a:rPr>
              <a:t>Career tips section.</a:t>
            </a:r>
          </a:p>
          <a:p>
            <a:pPr marL="285750" indent="-285750" algn="just" fontAlgn="base">
              <a:spcAft>
                <a:spcPts val="300"/>
              </a:spcAft>
              <a:buClr>
                <a:schemeClr val="tx2"/>
              </a:buClr>
              <a:buSzPts val="1200"/>
              <a:buFont typeface="Wingdings" panose="05000000000000000000" pitchFamily="2" charset="2"/>
              <a:buChar char="ü"/>
            </a:pPr>
            <a:endParaRPr lang="en-US" dirty="0">
              <a:uFill>
                <a:solidFill>
                  <a:srgbClr val="000000"/>
                </a:solidFill>
              </a:uFill>
              <a:latin typeface="Times New Roman" panose="02020603050405020304" pitchFamily="18" charset="0"/>
              <a:ea typeface="Calibri" panose="020F0502020204030204" pitchFamily="34" charset="0"/>
              <a:cs typeface="Arial" panose="020B0604020202020204" pitchFamily="34" charset="0"/>
            </a:endParaRPr>
          </a:p>
          <a:p>
            <a:pPr marL="342900" indent="-342900" algn="just" fontAlgn="base">
              <a:spcAft>
                <a:spcPts val="300"/>
              </a:spcAft>
              <a:buSzPts val="1200"/>
              <a:buFont typeface="Symbol" panose="05050102010706020507" pitchFamily="18" charset="2"/>
              <a:buChar char=""/>
            </a:pPr>
            <a:endParaRPr lang="en-US" dirty="0">
              <a:uFill>
                <a:solidFill>
                  <a:srgbClr val="000000"/>
                </a:solidFill>
              </a:uFill>
              <a:latin typeface="Times New Roman" panose="02020603050405020304" pitchFamily="18"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F70178F-5C0F-3C8F-1C72-1CDD1B5A78CC}"/>
              </a:ext>
            </a:extLst>
          </p:cNvPr>
          <p:cNvSpPr txBox="1"/>
          <p:nvPr/>
        </p:nvSpPr>
        <p:spPr>
          <a:xfrm>
            <a:off x="5049877" y="1472764"/>
            <a:ext cx="2919933" cy="2700739"/>
          </a:xfrm>
          <a:prstGeom prst="rect">
            <a:avLst/>
          </a:prstGeom>
          <a:noFill/>
        </p:spPr>
        <p:txBody>
          <a:bodyPr wrap="square" rtlCol="0">
            <a:spAutoFit/>
          </a:bodyPr>
          <a:lstStyle/>
          <a:p>
            <a:pPr fontAlgn="base">
              <a:lnSpc>
                <a:spcPct val="90000"/>
              </a:lnSpc>
              <a:buClr>
                <a:schemeClr val="lt1"/>
              </a:buClr>
              <a:buSzPts val="3000"/>
            </a:pPr>
            <a:r>
              <a:rPr lang="en-EG" sz="2800" dirty="0">
                <a:solidFill>
                  <a:schemeClr val="lt1"/>
                </a:solidFill>
                <a:latin typeface="Quantico"/>
              </a:rPr>
              <a:t>Recruiter:</a:t>
            </a:r>
          </a:p>
          <a:p>
            <a:pPr marL="342900" indent="-342900" algn="just" fontAlgn="base">
              <a:spcAft>
                <a:spcPts val="300"/>
              </a:spcAft>
              <a:buClr>
                <a:schemeClr val="tx2"/>
              </a:buClr>
              <a:buSzPts val="1200"/>
              <a:buFont typeface="Wingdings" panose="05000000000000000000" pitchFamily="2" charset="2"/>
              <a:buChar char="ü"/>
            </a:pPr>
            <a:r>
              <a:rPr lang="en-EG" dirty="0">
                <a:solidFill>
                  <a:schemeClr val="lt1"/>
                </a:solidFill>
                <a:latin typeface="Titillium Web Light"/>
              </a:rPr>
              <a:t>Login and registration.</a:t>
            </a:r>
          </a:p>
          <a:p>
            <a:pPr marL="342900" indent="-342900" algn="just" fontAlgn="base">
              <a:spcAft>
                <a:spcPts val="300"/>
              </a:spcAft>
              <a:buClr>
                <a:schemeClr val="tx2"/>
              </a:buClr>
              <a:buSzPts val="1200"/>
              <a:buFont typeface="Wingdings" panose="05000000000000000000" pitchFamily="2" charset="2"/>
              <a:buChar char="ü"/>
            </a:pPr>
            <a:r>
              <a:rPr lang="en-EG" dirty="0">
                <a:solidFill>
                  <a:schemeClr val="lt1"/>
                </a:solidFill>
                <a:latin typeface="Titillium Web Light"/>
              </a:rPr>
              <a:t>View student profile.</a:t>
            </a:r>
          </a:p>
          <a:p>
            <a:pPr marL="342900" indent="-342900" algn="just" fontAlgn="base">
              <a:spcAft>
                <a:spcPts val="300"/>
              </a:spcAft>
              <a:buClr>
                <a:schemeClr val="tx2"/>
              </a:buClr>
              <a:buSzPts val="1200"/>
              <a:buFont typeface="Wingdings" panose="05000000000000000000" pitchFamily="2" charset="2"/>
              <a:buChar char="ü"/>
            </a:pPr>
            <a:r>
              <a:rPr lang="en-EG" dirty="0">
                <a:solidFill>
                  <a:schemeClr val="lt1"/>
                </a:solidFill>
                <a:latin typeface="Titillium Web Light"/>
              </a:rPr>
              <a:t>Search by specifications.</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rPr>
              <a:t>New c</a:t>
            </a:r>
            <a:r>
              <a:rPr lang="en-EG" dirty="0">
                <a:solidFill>
                  <a:schemeClr val="lt1"/>
                </a:solidFill>
                <a:latin typeface="Titillium Web Light"/>
              </a:rPr>
              <a:t>andidate notification.</a:t>
            </a:r>
          </a:p>
          <a:p>
            <a:pPr marL="342900" indent="-342900" algn="just" fontAlgn="base">
              <a:spcAft>
                <a:spcPts val="300"/>
              </a:spcAft>
              <a:buClr>
                <a:schemeClr val="tx2"/>
              </a:buClr>
              <a:buSzPts val="1200"/>
              <a:buFont typeface="Wingdings" panose="05000000000000000000" pitchFamily="2" charset="2"/>
              <a:buChar char="ü"/>
            </a:pPr>
            <a:endParaRPr lang="en-EG" dirty="0">
              <a:solidFill>
                <a:schemeClr val="lt1"/>
              </a:solidFill>
              <a:latin typeface="Titillium Web Light"/>
            </a:endParaRPr>
          </a:p>
          <a:p>
            <a:endParaRPr lang="en-EG" dirty="0">
              <a:latin typeface="Times New Roman" panose="02020603050405020304" pitchFamily="18" charset="0"/>
              <a:cs typeface="Times New Roman" panose="02020603050405020304" pitchFamily="18" charset="0"/>
            </a:endParaRPr>
          </a:p>
          <a:p>
            <a:endParaRPr lang="en-EG" dirty="0">
              <a:latin typeface="Times New Roman" panose="02020603050405020304" pitchFamily="18" charset="0"/>
              <a:cs typeface="Times New Roman" panose="02020603050405020304" pitchFamily="18" charset="0"/>
            </a:endParaRPr>
          </a:p>
          <a:p>
            <a:endParaRPr lang="en-EG" dirty="0">
              <a:latin typeface="Times New Roman" panose="02020603050405020304" pitchFamily="18" charset="0"/>
              <a:cs typeface="Times New Roman" panose="02020603050405020304" pitchFamily="18" charset="0"/>
            </a:endParaRPr>
          </a:p>
          <a:p>
            <a:endParaRPr lang="en-E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1FB64F1-031F-381D-988C-E59384BB26F4}"/>
              </a:ext>
            </a:extLst>
          </p:cNvPr>
          <p:cNvSpPr txBox="1"/>
          <p:nvPr/>
        </p:nvSpPr>
        <p:spPr>
          <a:xfrm>
            <a:off x="5026504" y="3070572"/>
            <a:ext cx="2638585" cy="1734321"/>
          </a:xfrm>
          <a:prstGeom prst="rect">
            <a:avLst/>
          </a:prstGeom>
          <a:noFill/>
        </p:spPr>
        <p:txBody>
          <a:bodyPr wrap="square" rtlCol="0">
            <a:spAutoFit/>
          </a:bodyPr>
          <a:lstStyle/>
          <a:p>
            <a:pPr fontAlgn="base">
              <a:lnSpc>
                <a:spcPct val="90000"/>
              </a:lnSpc>
              <a:buClr>
                <a:schemeClr val="lt1"/>
              </a:buClr>
              <a:buSzPts val="3000"/>
            </a:pPr>
            <a:r>
              <a:rPr lang="en-EG" sz="2800" dirty="0">
                <a:solidFill>
                  <a:schemeClr val="lt1"/>
                </a:solidFill>
                <a:latin typeface="Quantico"/>
              </a:rPr>
              <a:t>Admin:</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rPr>
              <a:t>L</a:t>
            </a:r>
            <a:r>
              <a:rPr lang="en-EG" dirty="0">
                <a:solidFill>
                  <a:schemeClr val="lt1"/>
                </a:solidFill>
                <a:latin typeface="Titillium Web Light"/>
              </a:rPr>
              <a:t>ogin</a:t>
            </a:r>
            <a:r>
              <a:rPr lang="en-EG" sz="1800" dirty="0">
                <a:solidFill>
                  <a:schemeClr val="lt1"/>
                </a:solidFill>
                <a:latin typeface="Titillium Web Light"/>
              </a:rPr>
              <a:t>.</a:t>
            </a:r>
          </a:p>
          <a:p>
            <a:pPr marL="342900" indent="-342900" algn="just" fontAlgn="base">
              <a:spcAft>
                <a:spcPts val="300"/>
              </a:spcAft>
              <a:buClr>
                <a:schemeClr val="tx2"/>
              </a:buClr>
              <a:buSzPts val="1200"/>
              <a:buFont typeface="Wingdings" panose="05000000000000000000" pitchFamily="2" charset="2"/>
              <a:buChar char="ü"/>
            </a:pPr>
            <a:r>
              <a:rPr lang="en-US" dirty="0">
                <a:solidFill>
                  <a:schemeClr val="lt1"/>
                </a:solidFill>
                <a:latin typeface="Titillium Web Light"/>
              </a:rPr>
              <a:t>A</a:t>
            </a:r>
            <a:r>
              <a:rPr lang="en-EG" dirty="0">
                <a:solidFill>
                  <a:schemeClr val="lt1"/>
                </a:solidFill>
                <a:latin typeface="Titillium Web Light"/>
              </a:rPr>
              <a:t>dd new admin.</a:t>
            </a:r>
          </a:p>
          <a:p>
            <a:pPr marL="342900" indent="-342900" algn="just" fontAlgn="base">
              <a:spcAft>
                <a:spcPts val="300"/>
              </a:spcAft>
              <a:buClr>
                <a:schemeClr val="tx2"/>
              </a:buClr>
              <a:buSzPts val="1200"/>
              <a:buFont typeface="Wingdings" panose="05000000000000000000" pitchFamily="2" charset="2"/>
              <a:buChar char="ü"/>
            </a:pPr>
            <a:r>
              <a:rPr lang="en-EG" dirty="0">
                <a:solidFill>
                  <a:schemeClr val="lt1"/>
                </a:solidFill>
                <a:latin typeface="Titillium Web Light"/>
              </a:rPr>
              <a:t>Add new competition.</a:t>
            </a:r>
          </a:p>
          <a:p>
            <a:pPr marL="342900" indent="-342900" fontAlgn="base">
              <a:spcAft>
                <a:spcPts val="300"/>
              </a:spcAft>
              <a:buClr>
                <a:schemeClr val="tx2"/>
              </a:buClr>
              <a:buSzPts val="1200"/>
              <a:buFont typeface="Wingdings" panose="05000000000000000000" pitchFamily="2" charset="2"/>
              <a:buChar char="ü"/>
            </a:pPr>
            <a:r>
              <a:rPr lang="en-EG" dirty="0">
                <a:solidFill>
                  <a:schemeClr val="lt1"/>
                </a:solidFill>
                <a:latin typeface="Titillium Web Light"/>
              </a:rPr>
              <a:t>Run</a:t>
            </a:r>
            <a:r>
              <a:rPr lang="en-US" dirty="0">
                <a:solidFill>
                  <a:schemeClr val="lt1"/>
                </a:solidFill>
                <a:latin typeface="Titillium Web Light"/>
              </a:rPr>
              <a:t> </a:t>
            </a:r>
            <a:r>
              <a:rPr lang="en-EG" dirty="0">
                <a:solidFill>
                  <a:schemeClr val="lt1"/>
                </a:solidFill>
                <a:latin typeface="Titillium Web Light"/>
              </a:rPr>
              <a:t>recommendation engine.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115;p17">
            <a:extLst>
              <a:ext uri="{FF2B5EF4-FFF2-40B4-BE49-F238E27FC236}">
                <a16:creationId xmlns:a16="http://schemas.microsoft.com/office/drawing/2014/main" id="{4BAFF854-DB21-8022-2204-8515EAF4969B}"/>
              </a:ext>
            </a:extLst>
          </p:cNvPr>
          <p:cNvSpPr txBox="1">
            <a:spLocks/>
          </p:cNvSpPr>
          <p:nvPr/>
        </p:nvSpPr>
        <p:spPr>
          <a:xfrm>
            <a:off x="5049877" y="215177"/>
            <a:ext cx="4657795" cy="1152185"/>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lt1"/>
              </a:buClr>
              <a:buSzPts val="3000"/>
            </a:pPr>
            <a:r>
              <a:rPr lang="en-US" sz="4000" dirty="0">
                <a:solidFill>
                  <a:schemeClr val="lt2"/>
                </a:solidFill>
                <a:latin typeface="Quantico"/>
                <a:sym typeface="Quantico"/>
              </a:rPr>
              <a:t>Non-Functional </a:t>
            </a:r>
            <a:r>
              <a:rPr lang="en-US" sz="4000" dirty="0">
                <a:solidFill>
                  <a:schemeClr val="accent6"/>
                </a:solidFill>
                <a:latin typeface="Quantico"/>
                <a:sym typeface="Quantico"/>
              </a:rPr>
              <a:t>Requirements</a:t>
            </a:r>
            <a:endParaRPr lang="en-EG" sz="4000" dirty="0">
              <a:solidFill>
                <a:schemeClr val="accent6"/>
              </a:solidFill>
              <a:latin typeface="Quantico"/>
              <a:sym typeface="Quantico"/>
            </a:endParaRPr>
          </a:p>
        </p:txBody>
      </p:sp>
      <p:sp>
        <p:nvSpPr>
          <p:cNvPr id="9" name="TextBox 8">
            <a:extLst>
              <a:ext uri="{FF2B5EF4-FFF2-40B4-BE49-F238E27FC236}">
                <a16:creationId xmlns:a16="http://schemas.microsoft.com/office/drawing/2014/main" id="{73F50D31-ED03-AD74-4AFD-F330E0CC339B}"/>
              </a:ext>
            </a:extLst>
          </p:cNvPr>
          <p:cNvSpPr txBox="1"/>
          <p:nvPr/>
        </p:nvSpPr>
        <p:spPr>
          <a:xfrm>
            <a:off x="920727" y="1886122"/>
            <a:ext cx="3268670" cy="2039020"/>
          </a:xfrm>
          <a:prstGeom prst="rect">
            <a:avLst/>
          </a:prstGeom>
          <a:noFill/>
        </p:spPr>
        <p:txBody>
          <a:bodyPr wrap="square" rtlCol="0">
            <a:spAutoFit/>
          </a:bodyPr>
          <a:lstStyle/>
          <a:p>
            <a:pPr marL="342900" indent="-342900" algn="just" fontAlgn="base">
              <a:spcAft>
                <a:spcPts val="300"/>
              </a:spcAft>
              <a:buClr>
                <a:schemeClr val="tx2"/>
              </a:buClr>
              <a:buSzPts val="1200"/>
              <a:buFont typeface="Wingdings" panose="05000000000000000000" pitchFamily="2" charset="2"/>
              <a:buChar char="ü"/>
            </a:pPr>
            <a:r>
              <a:rPr lang="en-US" sz="2000" dirty="0">
                <a:solidFill>
                  <a:schemeClr val="lt1"/>
                </a:solidFill>
                <a:latin typeface="Quantico"/>
              </a:rPr>
              <a:t>Performance</a:t>
            </a:r>
          </a:p>
          <a:p>
            <a:pPr marL="342900" indent="-342900" algn="just" fontAlgn="base">
              <a:spcAft>
                <a:spcPts val="300"/>
              </a:spcAft>
              <a:buClr>
                <a:schemeClr val="tx2"/>
              </a:buClr>
              <a:buSzPts val="1200"/>
              <a:buFont typeface="Wingdings" panose="05000000000000000000" pitchFamily="2" charset="2"/>
              <a:buChar char="ü"/>
            </a:pPr>
            <a:r>
              <a:rPr lang="en-US" sz="2000" dirty="0">
                <a:solidFill>
                  <a:schemeClr val="lt1"/>
                </a:solidFill>
                <a:latin typeface="Quantico"/>
              </a:rPr>
              <a:t>Scalability</a:t>
            </a:r>
          </a:p>
          <a:p>
            <a:pPr marL="342900" indent="-342900" algn="just" fontAlgn="base">
              <a:spcAft>
                <a:spcPts val="300"/>
              </a:spcAft>
              <a:buClr>
                <a:schemeClr val="tx2"/>
              </a:buClr>
              <a:buSzPts val="1200"/>
              <a:buFont typeface="Wingdings" panose="05000000000000000000" pitchFamily="2" charset="2"/>
              <a:buChar char="ü"/>
            </a:pPr>
            <a:r>
              <a:rPr lang="en-US" sz="2000" dirty="0">
                <a:solidFill>
                  <a:schemeClr val="lt1"/>
                </a:solidFill>
                <a:latin typeface="Quantico"/>
              </a:rPr>
              <a:t>Reliability</a:t>
            </a:r>
          </a:p>
          <a:p>
            <a:pPr marL="342900" indent="-342900" algn="just" fontAlgn="base">
              <a:spcAft>
                <a:spcPts val="300"/>
              </a:spcAft>
              <a:buClr>
                <a:schemeClr val="tx2"/>
              </a:buClr>
              <a:buSzPts val="1200"/>
              <a:buFont typeface="Wingdings" panose="05000000000000000000" pitchFamily="2" charset="2"/>
              <a:buChar char="ü"/>
            </a:pPr>
            <a:r>
              <a:rPr lang="en-US" sz="2000" dirty="0">
                <a:solidFill>
                  <a:schemeClr val="lt1"/>
                </a:solidFill>
                <a:latin typeface="Quantico"/>
              </a:rPr>
              <a:t>Usability</a:t>
            </a:r>
          </a:p>
          <a:p>
            <a:pPr marL="342900" indent="-342900" algn="just" fontAlgn="base">
              <a:spcAft>
                <a:spcPts val="300"/>
              </a:spcAft>
              <a:buClr>
                <a:schemeClr val="tx2"/>
              </a:buClr>
              <a:buSzPts val="1200"/>
              <a:buFont typeface="Wingdings" panose="05000000000000000000" pitchFamily="2" charset="2"/>
              <a:buChar char="ü"/>
            </a:pPr>
            <a:r>
              <a:rPr lang="en-US" sz="2000" dirty="0">
                <a:solidFill>
                  <a:schemeClr val="lt1"/>
                </a:solidFill>
                <a:latin typeface="Quantico"/>
              </a:rPr>
              <a:t>Availability </a:t>
            </a:r>
          </a:p>
          <a:p>
            <a:pPr algn="just" fontAlgn="base">
              <a:spcAft>
                <a:spcPts val="300"/>
              </a:spcAft>
              <a:buSzPts val="1200"/>
            </a:pPr>
            <a:r>
              <a:rPr lang="en-US" dirty="0">
                <a:solidFill>
                  <a:schemeClr val="lt1"/>
                </a:solidFill>
                <a:latin typeface="Titillium Web Light"/>
                <a:sym typeface="Titillium Web Light"/>
              </a:rPr>
              <a:t> </a:t>
            </a:r>
            <a:endParaRPr lang="en-US" dirty="0">
              <a:uFill>
                <a:solidFill>
                  <a:srgbClr val="000000"/>
                </a:solidFill>
              </a:uFill>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65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DDE6A-6C3B-CBB2-FA4E-4CB63DA3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3" name="TextBox 2">
            <a:extLst>
              <a:ext uri="{FF2B5EF4-FFF2-40B4-BE49-F238E27FC236}">
                <a16:creationId xmlns:a16="http://schemas.microsoft.com/office/drawing/2014/main" id="{AD4091E3-C6E1-9526-8C9C-57767D7C9C7C}"/>
              </a:ext>
            </a:extLst>
          </p:cNvPr>
          <p:cNvSpPr txBox="1"/>
          <p:nvPr/>
        </p:nvSpPr>
        <p:spPr>
          <a:xfrm>
            <a:off x="175364" y="112734"/>
            <a:ext cx="4396636" cy="707886"/>
          </a:xfrm>
          <a:prstGeom prst="rect">
            <a:avLst/>
          </a:prstGeom>
          <a:noFill/>
        </p:spPr>
        <p:txBody>
          <a:bodyPr wrap="square" rtlCol="0">
            <a:spAutoFit/>
          </a:bodyPr>
          <a:lstStyle/>
          <a:p>
            <a:r>
              <a:rPr lang="en-US" sz="2000" dirty="0">
                <a:solidFill>
                  <a:schemeClr val="accent3"/>
                </a:solidFill>
                <a:latin typeface="Quantico"/>
                <a:sym typeface="Titillium Web Light"/>
              </a:rPr>
              <a:t>Use case</a:t>
            </a:r>
          </a:p>
          <a:p>
            <a:r>
              <a:rPr lang="en-US" sz="2000" dirty="0">
                <a:solidFill>
                  <a:schemeClr val="accent3"/>
                </a:solidFill>
                <a:latin typeface="Quantico"/>
              </a:rPr>
              <a:t> </a:t>
            </a:r>
            <a:r>
              <a:rPr lang="en-US" sz="2000" dirty="0">
                <a:solidFill>
                  <a:schemeClr val="accent4"/>
                </a:solidFill>
                <a:latin typeface="Quantico"/>
              </a:rPr>
              <a:t>Diagram:</a:t>
            </a:r>
          </a:p>
        </p:txBody>
      </p:sp>
      <p:pic>
        <p:nvPicPr>
          <p:cNvPr id="4" name="Picture 3" descr="Diagram&#10;&#10;Description automatically generated">
            <a:extLst>
              <a:ext uri="{FF2B5EF4-FFF2-40B4-BE49-F238E27FC236}">
                <a16:creationId xmlns:a16="http://schemas.microsoft.com/office/drawing/2014/main" id="{4CB4C203-8575-77A6-4A52-64247FCC2AC3}"/>
              </a:ext>
            </a:extLst>
          </p:cNvPr>
          <p:cNvPicPr>
            <a:picLocks noChangeAspect="1"/>
          </p:cNvPicPr>
          <p:nvPr/>
        </p:nvPicPr>
        <p:blipFill>
          <a:blip r:embed="rId2"/>
          <a:stretch>
            <a:fillRect/>
          </a:stretch>
        </p:blipFill>
        <p:spPr>
          <a:xfrm>
            <a:off x="2212482" y="0"/>
            <a:ext cx="4719036" cy="5143500"/>
          </a:xfrm>
          <a:prstGeom prst="rect">
            <a:avLst/>
          </a:prstGeom>
        </p:spPr>
      </p:pic>
    </p:spTree>
    <p:extLst>
      <p:ext uri="{BB962C8B-B14F-4D97-AF65-F5344CB8AC3E}">
        <p14:creationId xmlns:p14="http://schemas.microsoft.com/office/powerpoint/2010/main" val="2106046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DDE6A-6C3B-CBB2-FA4E-4CB63DA3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Box 2">
            <a:extLst>
              <a:ext uri="{FF2B5EF4-FFF2-40B4-BE49-F238E27FC236}">
                <a16:creationId xmlns:a16="http://schemas.microsoft.com/office/drawing/2014/main" id="{AD4091E3-C6E1-9526-8C9C-57767D7C9C7C}"/>
              </a:ext>
            </a:extLst>
          </p:cNvPr>
          <p:cNvSpPr txBox="1"/>
          <p:nvPr/>
        </p:nvSpPr>
        <p:spPr>
          <a:xfrm>
            <a:off x="175364" y="112734"/>
            <a:ext cx="4396636" cy="400110"/>
          </a:xfrm>
          <a:prstGeom prst="rect">
            <a:avLst/>
          </a:prstGeom>
          <a:noFill/>
        </p:spPr>
        <p:txBody>
          <a:bodyPr wrap="square" rtlCol="0">
            <a:spAutoFit/>
          </a:bodyPr>
          <a:lstStyle/>
          <a:p>
            <a:r>
              <a:rPr lang="en-US" sz="2000" dirty="0">
                <a:solidFill>
                  <a:schemeClr val="accent3"/>
                </a:solidFill>
                <a:latin typeface="Quantico"/>
                <a:sym typeface="Titillium Web Light"/>
              </a:rPr>
              <a:t>Class </a:t>
            </a:r>
            <a:r>
              <a:rPr lang="en-US" sz="2000" dirty="0">
                <a:solidFill>
                  <a:schemeClr val="accent4"/>
                </a:solidFill>
                <a:latin typeface="Quantico"/>
              </a:rPr>
              <a:t>Diagram:</a:t>
            </a:r>
          </a:p>
        </p:txBody>
      </p:sp>
      <p:pic>
        <p:nvPicPr>
          <p:cNvPr id="5" name="Picture 4" descr="Diagram&#10;&#10;Description automatically generated">
            <a:extLst>
              <a:ext uri="{FF2B5EF4-FFF2-40B4-BE49-F238E27FC236}">
                <a16:creationId xmlns:a16="http://schemas.microsoft.com/office/drawing/2014/main" id="{68436FFB-9DF8-EA0F-9F1A-3DF93943F8C5}"/>
              </a:ext>
            </a:extLst>
          </p:cNvPr>
          <p:cNvPicPr>
            <a:picLocks noChangeAspect="1"/>
          </p:cNvPicPr>
          <p:nvPr/>
        </p:nvPicPr>
        <p:blipFill rotWithShape="1">
          <a:blip r:embed="rId2"/>
          <a:srcRect l="3240"/>
          <a:stretch/>
        </p:blipFill>
        <p:spPr>
          <a:xfrm>
            <a:off x="941989" y="473503"/>
            <a:ext cx="7563507" cy="4396948"/>
          </a:xfrm>
          <a:prstGeom prst="rect">
            <a:avLst/>
          </a:prstGeom>
        </p:spPr>
      </p:pic>
    </p:spTree>
    <p:extLst>
      <p:ext uri="{BB962C8B-B14F-4D97-AF65-F5344CB8AC3E}">
        <p14:creationId xmlns:p14="http://schemas.microsoft.com/office/powerpoint/2010/main" val="54374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A270-E99F-C774-95F2-889ECBFEE023}"/>
              </a:ext>
            </a:extLst>
          </p:cNvPr>
          <p:cNvSpPr>
            <a:spLocks noGrp="1"/>
          </p:cNvSpPr>
          <p:nvPr>
            <p:ph type="title"/>
          </p:nvPr>
        </p:nvSpPr>
        <p:spPr>
          <a:xfrm rot="16200000">
            <a:off x="-1123726" y="2289300"/>
            <a:ext cx="4198014" cy="920014"/>
          </a:xfrm>
        </p:spPr>
        <p:txBody>
          <a:bodyPr/>
          <a:lstStyle/>
          <a:p>
            <a:pPr algn="ctr"/>
            <a:r>
              <a:rPr lang="en-US" dirty="0"/>
              <a:t>AGENDA</a:t>
            </a:r>
          </a:p>
        </p:txBody>
      </p:sp>
      <p:sp>
        <p:nvSpPr>
          <p:cNvPr id="3" name="Text Placeholder 2">
            <a:extLst>
              <a:ext uri="{FF2B5EF4-FFF2-40B4-BE49-F238E27FC236}">
                <a16:creationId xmlns:a16="http://schemas.microsoft.com/office/drawing/2014/main" id="{74D6AE1D-3D72-FE59-0390-A3550C51C4C0}"/>
              </a:ext>
            </a:extLst>
          </p:cNvPr>
          <p:cNvSpPr>
            <a:spLocks noGrp="1"/>
          </p:cNvSpPr>
          <p:nvPr>
            <p:ph type="body" idx="1"/>
          </p:nvPr>
        </p:nvSpPr>
        <p:spPr>
          <a:xfrm>
            <a:off x="1665962" y="1575121"/>
            <a:ext cx="6502688" cy="2702700"/>
          </a:xfrm>
        </p:spPr>
        <p:txBody>
          <a:bodyPr/>
          <a:lstStyle/>
          <a:p>
            <a:r>
              <a:rPr lang="en-EG" dirty="0"/>
              <a:t>1.Project idea.</a:t>
            </a:r>
          </a:p>
          <a:p>
            <a:r>
              <a:rPr lang="en-EG" dirty="0"/>
              <a:t>2.</a:t>
            </a:r>
            <a:r>
              <a:rPr lang="en-US" dirty="0"/>
              <a:t>Problem Significance</a:t>
            </a:r>
            <a:r>
              <a:rPr lang="en-EG" dirty="0"/>
              <a:t>.</a:t>
            </a:r>
          </a:p>
          <a:p>
            <a:r>
              <a:rPr lang="en-EG" dirty="0"/>
              <a:t>3.Project </a:t>
            </a:r>
            <a:r>
              <a:rPr lang="en-US" dirty="0"/>
              <a:t>Specifications</a:t>
            </a:r>
            <a:r>
              <a:rPr lang="en-EG" dirty="0"/>
              <a:t>.</a:t>
            </a:r>
          </a:p>
          <a:p>
            <a:r>
              <a:rPr lang="en-EG" dirty="0"/>
              <a:t>4.Time plan.</a:t>
            </a:r>
          </a:p>
          <a:p>
            <a:r>
              <a:rPr lang="en-EG" dirty="0"/>
              <a:t>5.Conclusion.</a:t>
            </a:r>
          </a:p>
          <a:p>
            <a:endParaRPr lang="en-US" dirty="0"/>
          </a:p>
        </p:txBody>
      </p:sp>
      <p:sp>
        <p:nvSpPr>
          <p:cNvPr id="4" name="Slide Number Placeholder 3">
            <a:extLst>
              <a:ext uri="{FF2B5EF4-FFF2-40B4-BE49-F238E27FC236}">
                <a16:creationId xmlns:a16="http://schemas.microsoft.com/office/drawing/2014/main" id="{1F102E88-5B82-4CDA-FB5F-84CAA46C80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26113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DDE6A-6C3B-CBB2-FA4E-4CB63DA3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AD4091E3-C6E1-9526-8C9C-57767D7C9C7C}"/>
              </a:ext>
            </a:extLst>
          </p:cNvPr>
          <p:cNvSpPr txBox="1"/>
          <p:nvPr/>
        </p:nvSpPr>
        <p:spPr>
          <a:xfrm>
            <a:off x="175364" y="112734"/>
            <a:ext cx="4396636" cy="400110"/>
          </a:xfrm>
          <a:prstGeom prst="rect">
            <a:avLst/>
          </a:prstGeom>
          <a:noFill/>
        </p:spPr>
        <p:txBody>
          <a:bodyPr wrap="square" rtlCol="0">
            <a:spAutoFit/>
          </a:bodyPr>
          <a:lstStyle/>
          <a:p>
            <a:r>
              <a:rPr lang="en-US" sz="2000" dirty="0">
                <a:solidFill>
                  <a:schemeClr val="accent3"/>
                </a:solidFill>
                <a:latin typeface="Quantico"/>
                <a:sym typeface="Titillium Web Light"/>
              </a:rPr>
              <a:t>Component </a:t>
            </a:r>
            <a:r>
              <a:rPr lang="en-US" sz="2000" dirty="0">
                <a:solidFill>
                  <a:schemeClr val="accent4"/>
                </a:solidFill>
                <a:latin typeface="Quantico"/>
              </a:rPr>
              <a:t>Diagram:</a:t>
            </a:r>
          </a:p>
        </p:txBody>
      </p:sp>
      <p:pic>
        <p:nvPicPr>
          <p:cNvPr id="6" name="Picture 5">
            <a:extLst>
              <a:ext uri="{FF2B5EF4-FFF2-40B4-BE49-F238E27FC236}">
                <a16:creationId xmlns:a16="http://schemas.microsoft.com/office/drawing/2014/main" id="{17332AF2-5EE9-6216-C13C-D98310361B24}"/>
              </a:ext>
            </a:extLst>
          </p:cNvPr>
          <p:cNvPicPr>
            <a:picLocks noChangeAspect="1"/>
          </p:cNvPicPr>
          <p:nvPr/>
        </p:nvPicPr>
        <p:blipFill>
          <a:blip r:embed="rId3"/>
          <a:stretch>
            <a:fillRect/>
          </a:stretch>
        </p:blipFill>
        <p:spPr>
          <a:xfrm>
            <a:off x="1300494" y="497790"/>
            <a:ext cx="6543011" cy="4532976"/>
          </a:xfrm>
          <a:prstGeom prst="rect">
            <a:avLst/>
          </a:prstGeom>
        </p:spPr>
      </p:pic>
    </p:spTree>
    <p:extLst>
      <p:ext uri="{BB962C8B-B14F-4D97-AF65-F5344CB8AC3E}">
        <p14:creationId xmlns:p14="http://schemas.microsoft.com/office/powerpoint/2010/main" val="3810539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DDE6A-6C3B-CBB2-FA4E-4CB63DA3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Box 2">
            <a:extLst>
              <a:ext uri="{FF2B5EF4-FFF2-40B4-BE49-F238E27FC236}">
                <a16:creationId xmlns:a16="http://schemas.microsoft.com/office/drawing/2014/main" id="{AD4091E3-C6E1-9526-8C9C-57767D7C9C7C}"/>
              </a:ext>
            </a:extLst>
          </p:cNvPr>
          <p:cNvSpPr txBox="1"/>
          <p:nvPr/>
        </p:nvSpPr>
        <p:spPr>
          <a:xfrm>
            <a:off x="175364" y="112734"/>
            <a:ext cx="4396636" cy="400110"/>
          </a:xfrm>
          <a:prstGeom prst="rect">
            <a:avLst/>
          </a:prstGeom>
          <a:noFill/>
        </p:spPr>
        <p:txBody>
          <a:bodyPr wrap="square" rtlCol="0">
            <a:spAutoFit/>
          </a:bodyPr>
          <a:lstStyle/>
          <a:p>
            <a:r>
              <a:rPr lang="en-US" sz="2000" dirty="0">
                <a:solidFill>
                  <a:schemeClr val="accent3"/>
                </a:solidFill>
                <a:latin typeface="Quantico"/>
                <a:sym typeface="Titillium Web Light"/>
              </a:rPr>
              <a:t>Sequence </a:t>
            </a:r>
            <a:r>
              <a:rPr lang="en-US" sz="2000" dirty="0">
                <a:solidFill>
                  <a:schemeClr val="accent4"/>
                </a:solidFill>
                <a:latin typeface="Quantico"/>
              </a:rPr>
              <a:t>Diagram 1:</a:t>
            </a:r>
          </a:p>
        </p:txBody>
      </p:sp>
      <p:pic>
        <p:nvPicPr>
          <p:cNvPr id="5" name="Picture 4" descr="Application&#10;&#10;Description automatically generated with low confidence">
            <a:extLst>
              <a:ext uri="{FF2B5EF4-FFF2-40B4-BE49-F238E27FC236}">
                <a16:creationId xmlns:a16="http://schemas.microsoft.com/office/drawing/2014/main" id="{0FF69497-8291-E7A0-3F92-996FC47C9E30}"/>
              </a:ext>
            </a:extLst>
          </p:cNvPr>
          <p:cNvPicPr>
            <a:picLocks noChangeAspect="1"/>
          </p:cNvPicPr>
          <p:nvPr/>
        </p:nvPicPr>
        <p:blipFill>
          <a:blip r:embed="rId3"/>
          <a:stretch>
            <a:fillRect/>
          </a:stretch>
        </p:blipFill>
        <p:spPr>
          <a:xfrm>
            <a:off x="-1" y="509286"/>
            <a:ext cx="9143999" cy="4787962"/>
          </a:xfrm>
          <a:prstGeom prst="rect">
            <a:avLst/>
          </a:prstGeom>
        </p:spPr>
      </p:pic>
    </p:spTree>
    <p:extLst>
      <p:ext uri="{BB962C8B-B14F-4D97-AF65-F5344CB8AC3E}">
        <p14:creationId xmlns:p14="http://schemas.microsoft.com/office/powerpoint/2010/main" val="2051054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DDE6A-6C3B-CBB2-FA4E-4CB63DA3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3" name="TextBox 2">
            <a:extLst>
              <a:ext uri="{FF2B5EF4-FFF2-40B4-BE49-F238E27FC236}">
                <a16:creationId xmlns:a16="http://schemas.microsoft.com/office/drawing/2014/main" id="{AD4091E3-C6E1-9526-8C9C-57767D7C9C7C}"/>
              </a:ext>
            </a:extLst>
          </p:cNvPr>
          <p:cNvSpPr txBox="1"/>
          <p:nvPr/>
        </p:nvSpPr>
        <p:spPr>
          <a:xfrm>
            <a:off x="175364" y="112734"/>
            <a:ext cx="4396636" cy="400110"/>
          </a:xfrm>
          <a:prstGeom prst="rect">
            <a:avLst/>
          </a:prstGeom>
          <a:noFill/>
        </p:spPr>
        <p:txBody>
          <a:bodyPr wrap="square" rtlCol="0">
            <a:spAutoFit/>
          </a:bodyPr>
          <a:lstStyle/>
          <a:p>
            <a:r>
              <a:rPr lang="en-US" sz="2000" dirty="0">
                <a:solidFill>
                  <a:schemeClr val="accent3"/>
                </a:solidFill>
                <a:latin typeface="Quantico"/>
                <a:sym typeface="Titillium Web Light"/>
              </a:rPr>
              <a:t>Sequence </a:t>
            </a:r>
            <a:r>
              <a:rPr lang="en-US" sz="2000" dirty="0">
                <a:solidFill>
                  <a:schemeClr val="accent4"/>
                </a:solidFill>
                <a:latin typeface="Quantico"/>
              </a:rPr>
              <a:t>Diagram 2:</a:t>
            </a:r>
          </a:p>
        </p:txBody>
      </p:sp>
      <p:pic>
        <p:nvPicPr>
          <p:cNvPr id="6" name="Picture 5" descr="Diagram&#10;&#10;Description automatically generated">
            <a:extLst>
              <a:ext uri="{FF2B5EF4-FFF2-40B4-BE49-F238E27FC236}">
                <a16:creationId xmlns:a16="http://schemas.microsoft.com/office/drawing/2014/main" id="{3DA3E202-292E-C1E2-083C-189C201E1DF7}"/>
              </a:ext>
            </a:extLst>
          </p:cNvPr>
          <p:cNvPicPr>
            <a:picLocks noChangeAspect="1"/>
          </p:cNvPicPr>
          <p:nvPr/>
        </p:nvPicPr>
        <p:blipFill>
          <a:blip r:embed="rId3"/>
          <a:stretch>
            <a:fillRect/>
          </a:stretch>
        </p:blipFill>
        <p:spPr>
          <a:xfrm>
            <a:off x="0" y="487341"/>
            <a:ext cx="9144000" cy="4634213"/>
          </a:xfrm>
          <a:prstGeom prst="rect">
            <a:avLst/>
          </a:prstGeom>
        </p:spPr>
      </p:pic>
    </p:spTree>
    <p:extLst>
      <p:ext uri="{BB962C8B-B14F-4D97-AF65-F5344CB8AC3E}">
        <p14:creationId xmlns:p14="http://schemas.microsoft.com/office/powerpoint/2010/main" val="3291943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DDE6A-6C3B-CBB2-FA4E-4CB63DA3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3" name="TextBox 2">
            <a:extLst>
              <a:ext uri="{FF2B5EF4-FFF2-40B4-BE49-F238E27FC236}">
                <a16:creationId xmlns:a16="http://schemas.microsoft.com/office/drawing/2014/main" id="{AD4091E3-C6E1-9526-8C9C-57767D7C9C7C}"/>
              </a:ext>
            </a:extLst>
          </p:cNvPr>
          <p:cNvSpPr txBox="1"/>
          <p:nvPr/>
        </p:nvSpPr>
        <p:spPr>
          <a:xfrm>
            <a:off x="175364" y="112734"/>
            <a:ext cx="4396636" cy="400110"/>
          </a:xfrm>
          <a:prstGeom prst="rect">
            <a:avLst/>
          </a:prstGeom>
          <a:noFill/>
        </p:spPr>
        <p:txBody>
          <a:bodyPr wrap="square" rtlCol="0">
            <a:spAutoFit/>
          </a:bodyPr>
          <a:lstStyle/>
          <a:p>
            <a:r>
              <a:rPr lang="en-US" sz="2000" dirty="0">
                <a:solidFill>
                  <a:schemeClr val="accent3"/>
                </a:solidFill>
                <a:latin typeface="Quantico"/>
                <a:sym typeface="Titillium Web Light"/>
              </a:rPr>
              <a:t>Sequence </a:t>
            </a:r>
            <a:r>
              <a:rPr lang="en-US" sz="2000" dirty="0">
                <a:solidFill>
                  <a:schemeClr val="accent4"/>
                </a:solidFill>
                <a:latin typeface="Quantico"/>
              </a:rPr>
              <a:t>Diagram 3:</a:t>
            </a:r>
          </a:p>
        </p:txBody>
      </p:sp>
      <p:pic>
        <p:nvPicPr>
          <p:cNvPr id="6" name="Content Placeholder 3" descr="Diagram&#10;&#10;Description automatically generated">
            <a:extLst>
              <a:ext uri="{FF2B5EF4-FFF2-40B4-BE49-F238E27FC236}">
                <a16:creationId xmlns:a16="http://schemas.microsoft.com/office/drawing/2014/main" id="{F333E32F-642F-1BE7-264C-2C09637836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 y="509286"/>
            <a:ext cx="9144000" cy="4634214"/>
          </a:xfrm>
          <a:prstGeom prst="rect">
            <a:avLst/>
          </a:prstGeom>
          <a:noFill/>
          <a:ln>
            <a:noFill/>
          </a:ln>
        </p:spPr>
      </p:pic>
    </p:spTree>
    <p:extLst>
      <p:ext uri="{BB962C8B-B14F-4D97-AF65-F5344CB8AC3E}">
        <p14:creationId xmlns:p14="http://schemas.microsoft.com/office/powerpoint/2010/main" val="111409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DDE6A-6C3B-CBB2-FA4E-4CB63DA330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3" name="TextBox 2">
            <a:extLst>
              <a:ext uri="{FF2B5EF4-FFF2-40B4-BE49-F238E27FC236}">
                <a16:creationId xmlns:a16="http://schemas.microsoft.com/office/drawing/2014/main" id="{AD4091E3-C6E1-9526-8C9C-57767D7C9C7C}"/>
              </a:ext>
            </a:extLst>
          </p:cNvPr>
          <p:cNvSpPr txBox="1"/>
          <p:nvPr/>
        </p:nvSpPr>
        <p:spPr>
          <a:xfrm>
            <a:off x="175364" y="112734"/>
            <a:ext cx="4396636" cy="1015663"/>
          </a:xfrm>
          <a:prstGeom prst="rect">
            <a:avLst/>
          </a:prstGeom>
          <a:noFill/>
        </p:spPr>
        <p:txBody>
          <a:bodyPr wrap="square" rtlCol="0">
            <a:spAutoFit/>
          </a:bodyPr>
          <a:lstStyle/>
          <a:p>
            <a:r>
              <a:rPr lang="en-US" sz="2000" dirty="0">
                <a:solidFill>
                  <a:schemeClr val="accent3"/>
                </a:solidFill>
                <a:latin typeface="Quantico"/>
                <a:sym typeface="Titillium Web Light"/>
              </a:rPr>
              <a:t>Entity</a:t>
            </a:r>
          </a:p>
          <a:p>
            <a:r>
              <a:rPr lang="en-US" sz="2000" dirty="0">
                <a:solidFill>
                  <a:schemeClr val="accent4"/>
                </a:solidFill>
                <a:latin typeface="Quantico"/>
                <a:sym typeface="Titillium Web Light"/>
              </a:rPr>
              <a:t>Relation</a:t>
            </a:r>
          </a:p>
          <a:p>
            <a:r>
              <a:rPr lang="en-US" sz="2000" dirty="0">
                <a:solidFill>
                  <a:schemeClr val="accent6">
                    <a:lumMod val="75000"/>
                  </a:schemeClr>
                </a:solidFill>
                <a:latin typeface="Quantico"/>
                <a:sym typeface="Titillium Web Light"/>
              </a:rPr>
              <a:t>D</a:t>
            </a:r>
            <a:r>
              <a:rPr lang="en-US" sz="2000" dirty="0">
                <a:solidFill>
                  <a:schemeClr val="accent6">
                    <a:lumMod val="75000"/>
                  </a:schemeClr>
                </a:solidFill>
                <a:latin typeface="Quantico"/>
              </a:rPr>
              <a:t>iagram:</a:t>
            </a:r>
          </a:p>
        </p:txBody>
      </p:sp>
      <p:pic>
        <p:nvPicPr>
          <p:cNvPr id="9" name="Picture 8" descr="Diagram&#10;&#10;Description automatically generated">
            <a:extLst>
              <a:ext uri="{FF2B5EF4-FFF2-40B4-BE49-F238E27FC236}">
                <a16:creationId xmlns:a16="http://schemas.microsoft.com/office/drawing/2014/main" id="{B8F73C2C-1E24-0157-6B2B-91F39E1DE73E}"/>
              </a:ext>
            </a:extLst>
          </p:cNvPr>
          <p:cNvPicPr>
            <a:picLocks noChangeAspect="1"/>
          </p:cNvPicPr>
          <p:nvPr/>
        </p:nvPicPr>
        <p:blipFill>
          <a:blip r:embed="rId3"/>
          <a:stretch>
            <a:fillRect/>
          </a:stretch>
        </p:blipFill>
        <p:spPr>
          <a:xfrm>
            <a:off x="2248372" y="0"/>
            <a:ext cx="4647256" cy="5143500"/>
          </a:xfrm>
          <a:prstGeom prst="rect">
            <a:avLst/>
          </a:prstGeom>
        </p:spPr>
      </p:pic>
    </p:spTree>
    <p:extLst>
      <p:ext uri="{BB962C8B-B14F-4D97-AF65-F5344CB8AC3E}">
        <p14:creationId xmlns:p14="http://schemas.microsoft.com/office/powerpoint/2010/main" val="4035112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idx="4294967295"/>
          </p:nvPr>
        </p:nvSpPr>
        <p:spPr>
          <a:xfrm>
            <a:off x="3394750" y="1364923"/>
            <a:ext cx="4852800" cy="230492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a:solidFill>
                  <a:schemeClr val="accent5"/>
                </a:solidFill>
              </a:rPr>
              <a:t>System </a:t>
            </a:r>
            <a:r>
              <a:rPr lang="en-US" sz="4800" dirty="0">
                <a:solidFill>
                  <a:schemeClr val="accent4"/>
                </a:solidFill>
              </a:rPr>
              <a:t>GUI </a:t>
            </a:r>
            <a:endParaRPr sz="4800" dirty="0">
              <a:solidFill>
                <a:schemeClr val="accent4"/>
              </a:solidFill>
            </a:endParaRPr>
          </a:p>
        </p:txBody>
      </p:sp>
      <p:sp>
        <p:nvSpPr>
          <p:cNvPr id="103" name="Google Shape;10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25</a:t>
            </a:fld>
            <a:endParaRPr>
              <a:solidFill>
                <a:schemeClr val="accent3"/>
              </a:solidFill>
            </a:endParaRPr>
          </a:p>
        </p:txBody>
      </p:sp>
      <p:cxnSp>
        <p:nvCxnSpPr>
          <p:cNvPr id="104" name="Google Shape;104;p1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11" name="Google Shape;331;p35">
            <a:extLst>
              <a:ext uri="{FF2B5EF4-FFF2-40B4-BE49-F238E27FC236}">
                <a16:creationId xmlns:a16="http://schemas.microsoft.com/office/drawing/2014/main" id="{AF4BCC6F-EB06-16EA-BFCD-8EB38A76A40C}"/>
              </a:ext>
            </a:extLst>
          </p:cNvPr>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481;p49">
            <a:extLst>
              <a:ext uri="{FF2B5EF4-FFF2-40B4-BE49-F238E27FC236}">
                <a16:creationId xmlns:a16="http://schemas.microsoft.com/office/drawing/2014/main" id="{A8004C86-66A0-8C0E-EDC6-472FCB72AAB5}"/>
              </a:ext>
            </a:extLst>
          </p:cNvPr>
          <p:cNvGrpSpPr/>
          <p:nvPr/>
        </p:nvGrpSpPr>
        <p:grpSpPr>
          <a:xfrm>
            <a:off x="1550950" y="2009938"/>
            <a:ext cx="1191200" cy="1111523"/>
            <a:chOff x="8338678" y="5506443"/>
            <a:chExt cx="720227" cy="686988"/>
          </a:xfrm>
        </p:grpSpPr>
        <p:sp>
          <p:nvSpPr>
            <p:cNvPr id="13" name="Google Shape;1482;p49">
              <a:extLst>
                <a:ext uri="{FF2B5EF4-FFF2-40B4-BE49-F238E27FC236}">
                  <a16:creationId xmlns:a16="http://schemas.microsoft.com/office/drawing/2014/main" id="{502F435A-2B44-3F76-88CE-2D53E1F7B72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483;p49">
              <a:extLst>
                <a:ext uri="{FF2B5EF4-FFF2-40B4-BE49-F238E27FC236}">
                  <a16:creationId xmlns:a16="http://schemas.microsoft.com/office/drawing/2014/main" id="{A464D489-DD3A-B111-92AE-DD5381B61315}"/>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484;p49">
              <a:extLst>
                <a:ext uri="{FF2B5EF4-FFF2-40B4-BE49-F238E27FC236}">
                  <a16:creationId xmlns:a16="http://schemas.microsoft.com/office/drawing/2014/main" id="{AF5409DB-9693-0085-3476-DC13327A8464}"/>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485;p49">
              <a:extLst>
                <a:ext uri="{FF2B5EF4-FFF2-40B4-BE49-F238E27FC236}">
                  <a16:creationId xmlns:a16="http://schemas.microsoft.com/office/drawing/2014/main" id="{5296AAF4-1A8A-0D25-29F5-9E5E95807828}"/>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486;p49">
              <a:extLst>
                <a:ext uri="{FF2B5EF4-FFF2-40B4-BE49-F238E27FC236}">
                  <a16:creationId xmlns:a16="http://schemas.microsoft.com/office/drawing/2014/main" id="{940185FA-7020-0A91-13FE-B245B66800EF}"/>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487;p49">
              <a:extLst>
                <a:ext uri="{FF2B5EF4-FFF2-40B4-BE49-F238E27FC236}">
                  <a16:creationId xmlns:a16="http://schemas.microsoft.com/office/drawing/2014/main" id="{F0B7694D-CFF0-FEBE-3B25-B0FD57CAD0C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65527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F62899-A28F-2932-FB3B-D3CB9401A1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300331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ctrTitle" idx="4294967295"/>
          </p:nvPr>
        </p:nvSpPr>
        <p:spPr>
          <a:xfrm>
            <a:off x="190916" y="-48349"/>
            <a:ext cx="3953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lt2"/>
                </a:solidFill>
              </a:rPr>
              <a:t>Time plan</a:t>
            </a:r>
            <a:endParaRPr sz="6000" dirty="0">
              <a:solidFill>
                <a:schemeClr val="lt2"/>
              </a:solidFill>
            </a:endParaRPr>
          </a:p>
        </p:txBody>
      </p:sp>
      <p:sp>
        <p:nvSpPr>
          <p:cNvPr id="145" name="Google Shape;145;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17" name="Picture 16">
            <a:extLst>
              <a:ext uri="{FF2B5EF4-FFF2-40B4-BE49-F238E27FC236}">
                <a16:creationId xmlns:a16="http://schemas.microsoft.com/office/drawing/2014/main" id="{8907B7D7-EEB6-5D99-DBC3-6F04C8D79AFE}"/>
              </a:ext>
            </a:extLst>
          </p:cNvPr>
          <p:cNvPicPr>
            <a:picLocks noChangeAspect="1"/>
          </p:cNvPicPr>
          <p:nvPr/>
        </p:nvPicPr>
        <p:blipFill rotWithShape="1">
          <a:blip r:embed="rId3"/>
          <a:srcRect l="4658" t="3035" r="3425"/>
          <a:stretch/>
        </p:blipFill>
        <p:spPr>
          <a:xfrm>
            <a:off x="360123" y="1129638"/>
            <a:ext cx="8423754" cy="3869211"/>
          </a:xfrm>
          <a:prstGeom prst="rect">
            <a:avLst/>
          </a:prstGeom>
        </p:spPr>
      </p:pic>
    </p:spTree>
    <p:extLst>
      <p:ext uri="{BB962C8B-B14F-4D97-AF65-F5344CB8AC3E}">
        <p14:creationId xmlns:p14="http://schemas.microsoft.com/office/powerpoint/2010/main" val="1660001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8000">
              <a:schemeClr val="accent2"/>
            </a:gs>
            <a:gs pos="100000">
              <a:schemeClr val="accent1"/>
            </a:gs>
          </a:gsLst>
          <a:path path="circle">
            <a:fillToRect r="100000" b="100000"/>
          </a:path>
          <a:tileRect l="-100000" t="-100000"/>
        </a:gradFill>
        <a:effectLst/>
      </p:bgPr>
    </p:bg>
    <p:spTree>
      <p:nvGrpSpPr>
        <p:cNvPr id="1" name="Shape 130"/>
        <p:cNvGrpSpPr/>
        <p:nvPr/>
      </p:nvGrpSpPr>
      <p:grpSpPr>
        <a:xfrm>
          <a:off x="0" y="0"/>
          <a:ext cx="0" cy="0"/>
          <a:chOff x="0" y="0"/>
          <a:chExt cx="0" cy="0"/>
        </a:xfrm>
      </p:grpSpPr>
      <p:sp>
        <p:nvSpPr>
          <p:cNvPr id="131" name="Google Shape;131;p19"/>
          <p:cNvSpPr txBox="1">
            <a:spLocks noGrp="1"/>
          </p:cNvSpPr>
          <p:nvPr>
            <p:ph type="ctrTitle" idx="4294967295"/>
          </p:nvPr>
        </p:nvSpPr>
        <p:spPr>
          <a:xfrm>
            <a:off x="3995236" y="76249"/>
            <a:ext cx="4972832" cy="107196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solidFill>
                  <a:schemeClr val="lt2"/>
                </a:solidFill>
              </a:rPr>
              <a:t>CONClUSION</a:t>
            </a:r>
            <a:endParaRPr sz="6000" dirty="0">
              <a:solidFill>
                <a:schemeClr val="lt2"/>
              </a:solidFill>
            </a:endParaRPr>
          </a:p>
        </p:txBody>
      </p:sp>
      <p:sp>
        <p:nvSpPr>
          <p:cNvPr id="132" name="Google Shape;132;p19"/>
          <p:cNvSpPr txBox="1">
            <a:spLocks noGrp="1"/>
          </p:cNvSpPr>
          <p:nvPr>
            <p:ph type="subTitle" idx="4294967295"/>
          </p:nvPr>
        </p:nvSpPr>
        <p:spPr>
          <a:xfrm>
            <a:off x="685800" y="1478092"/>
            <a:ext cx="7602888" cy="2940857"/>
          </a:xfrm>
          <a:prstGeom prst="rect">
            <a:avLst/>
          </a:prstGeom>
        </p:spPr>
        <p:txBody>
          <a:bodyPr spcFirstLastPara="1" wrap="square" lIns="0" tIns="0" rIns="0" bIns="0" anchor="t" anchorCtr="0">
            <a:noAutofit/>
          </a:bodyPr>
          <a:lstStyle/>
          <a:p>
            <a:pPr marL="285750" indent="-285750">
              <a:spcAft>
                <a:spcPts val="600"/>
              </a:spcAft>
              <a:buSzPct val="100000"/>
              <a:buFont typeface="Wingdings" panose="05000000000000000000" pitchFamily="2" charset="2"/>
              <a:buChar char="q"/>
            </a:pPr>
            <a:r>
              <a:rPr lang="en-US" sz="1400" dirty="0"/>
              <a:t>To conclude, The goal of our system is to spread and expand knowledge, to provide a helpful environment for students, to bring together those who have information and those who need it. We also want to provide everyone with the ability to share their knowledge with the rest of the world without restrictions and support an efficient recruitment process. </a:t>
            </a:r>
          </a:p>
          <a:p>
            <a:pPr marL="285750" indent="-285750">
              <a:spcAft>
                <a:spcPts val="600"/>
              </a:spcAft>
              <a:buSzPct val="100000"/>
              <a:buFont typeface="Wingdings" panose="05000000000000000000" pitchFamily="2" charset="2"/>
              <a:buChar char="q"/>
            </a:pPr>
            <a:r>
              <a:rPr lang="en-US" sz="1400" dirty="0"/>
              <a:t>We look forward to the improvement of students and raising their capabilities in all fields, in addition to making their inclusion in the labor market easier. </a:t>
            </a:r>
          </a:p>
          <a:p>
            <a:pPr marL="0" indent="0">
              <a:spcAft>
                <a:spcPts val="600"/>
              </a:spcAft>
              <a:buNone/>
            </a:pPr>
            <a:endParaRPr lang="en-US" sz="1400" dirty="0"/>
          </a:p>
          <a:p>
            <a:pPr marL="0" lvl="0" indent="0" algn="l" rtl="0">
              <a:spcBef>
                <a:spcPts val="600"/>
              </a:spcBef>
              <a:spcAft>
                <a:spcPts val="0"/>
              </a:spcAft>
              <a:buNone/>
            </a:pPr>
            <a:endParaRPr sz="1400" dirty="0"/>
          </a:p>
        </p:txBody>
      </p:sp>
      <p:sp>
        <p:nvSpPr>
          <p:cNvPr id="145" name="Google Shape;145;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grpSp>
        <p:nvGrpSpPr>
          <p:cNvPr id="22" name="Google Shape;1037;p48">
            <a:extLst>
              <a:ext uri="{FF2B5EF4-FFF2-40B4-BE49-F238E27FC236}">
                <a16:creationId xmlns:a16="http://schemas.microsoft.com/office/drawing/2014/main" id="{20955754-24DD-DE4F-13B7-08DA791D0EF8}"/>
              </a:ext>
            </a:extLst>
          </p:cNvPr>
          <p:cNvGrpSpPr/>
          <p:nvPr/>
        </p:nvGrpSpPr>
        <p:grpSpPr>
          <a:xfrm>
            <a:off x="3470388" y="269834"/>
            <a:ext cx="215966" cy="342399"/>
            <a:chOff x="6718575" y="2318625"/>
            <a:chExt cx="256950" cy="407375"/>
          </a:xfrm>
        </p:grpSpPr>
        <p:sp>
          <p:nvSpPr>
            <p:cNvPr id="23" name="Google Shape;1038;p48">
              <a:extLst>
                <a:ext uri="{FF2B5EF4-FFF2-40B4-BE49-F238E27FC236}">
                  <a16:creationId xmlns:a16="http://schemas.microsoft.com/office/drawing/2014/main" id="{F91BEECD-85B1-BBC8-A629-9AE533BDBD95}"/>
                </a:ext>
              </a:extLst>
            </p:cNvPr>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39;p48">
              <a:extLst>
                <a:ext uri="{FF2B5EF4-FFF2-40B4-BE49-F238E27FC236}">
                  <a16:creationId xmlns:a16="http://schemas.microsoft.com/office/drawing/2014/main" id="{95EEA285-3310-6ABB-77D3-A1BE9BC6D33A}"/>
                </a:ext>
              </a:extLst>
            </p:cNvPr>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40;p48">
              <a:extLst>
                <a:ext uri="{FF2B5EF4-FFF2-40B4-BE49-F238E27FC236}">
                  <a16:creationId xmlns:a16="http://schemas.microsoft.com/office/drawing/2014/main" id="{6077AA3F-690C-6662-28E6-D3D320B58555}"/>
                </a:ext>
              </a:extLst>
            </p:cNvPr>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41;p48">
              <a:extLst>
                <a:ext uri="{FF2B5EF4-FFF2-40B4-BE49-F238E27FC236}">
                  <a16:creationId xmlns:a16="http://schemas.microsoft.com/office/drawing/2014/main" id="{0E0A6DA6-BC94-21BB-7D7E-0DF244F5F6AD}"/>
                </a:ext>
              </a:extLst>
            </p:cNvPr>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42;p48">
              <a:extLst>
                <a:ext uri="{FF2B5EF4-FFF2-40B4-BE49-F238E27FC236}">
                  <a16:creationId xmlns:a16="http://schemas.microsoft.com/office/drawing/2014/main" id="{49390EE0-A7B8-4679-2B2D-FFB103B8F32D}"/>
                </a:ext>
              </a:extLst>
            </p:cNvPr>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43;p48">
              <a:extLst>
                <a:ext uri="{FF2B5EF4-FFF2-40B4-BE49-F238E27FC236}">
                  <a16:creationId xmlns:a16="http://schemas.microsoft.com/office/drawing/2014/main" id="{96FF2EC2-A962-D3B7-D261-7127FF276AA9}"/>
                </a:ext>
              </a:extLst>
            </p:cNvPr>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044;p48">
              <a:extLst>
                <a:ext uri="{FF2B5EF4-FFF2-40B4-BE49-F238E27FC236}">
                  <a16:creationId xmlns:a16="http://schemas.microsoft.com/office/drawing/2014/main" id="{ABB77F72-8E28-075F-251E-A3BDD8E586E7}"/>
                </a:ext>
              </a:extLst>
            </p:cNvPr>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45;p48">
              <a:extLst>
                <a:ext uri="{FF2B5EF4-FFF2-40B4-BE49-F238E27FC236}">
                  <a16:creationId xmlns:a16="http://schemas.microsoft.com/office/drawing/2014/main" id="{EF7D9F11-C417-B1E1-B2F4-E3B3A056DC71}"/>
                </a:ext>
              </a:extLst>
            </p:cNvPr>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29</a:t>
            </a:fld>
            <a:endParaRPr>
              <a:solidFill>
                <a:schemeClr val="accent3"/>
              </a:solidFill>
            </a:endParaRPr>
          </a:p>
        </p:txBody>
      </p:sp>
      <p:sp>
        <p:nvSpPr>
          <p:cNvPr id="328" name="Google Shape;328;p35"/>
          <p:cNvSpPr txBox="1">
            <a:spLocks noGrp="1"/>
          </p:cNvSpPr>
          <p:nvPr>
            <p:ph type="ctrTitle" idx="4294967295"/>
          </p:nvPr>
        </p:nvSpPr>
        <p:spPr>
          <a:xfrm>
            <a:off x="3269716" y="1016415"/>
            <a:ext cx="4852800" cy="334444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600" dirty="0">
                <a:solidFill>
                  <a:schemeClr val="accent4"/>
                </a:solidFill>
              </a:rPr>
              <a:t>Thank </a:t>
            </a:r>
            <a:r>
              <a:rPr lang="en" sz="9600" dirty="0">
                <a:solidFill>
                  <a:schemeClr val="accent5"/>
                </a:solidFill>
              </a:rPr>
              <a:t>You</a:t>
            </a:r>
            <a:endParaRPr sz="9600" dirty="0">
              <a:solidFill>
                <a:schemeClr val="accent5"/>
              </a:solidFill>
            </a:endParaRPr>
          </a:p>
        </p:txBody>
      </p:sp>
      <p:cxnSp>
        <p:nvCxnSpPr>
          <p:cNvPr id="330" name="Google Shape;330;p3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331" name="Google Shape;331;p35"/>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5"/>
          <p:cNvGrpSpPr/>
          <p:nvPr/>
        </p:nvGrpSpPr>
        <p:grpSpPr>
          <a:xfrm>
            <a:off x="1491429" y="2052012"/>
            <a:ext cx="1165552" cy="1039477"/>
            <a:chOff x="3927500" y="301425"/>
            <a:chExt cx="461550" cy="411625"/>
          </a:xfrm>
        </p:grpSpPr>
        <p:sp>
          <p:nvSpPr>
            <p:cNvPr id="333" name="Google Shape;333;p35"/>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3970725" y="558375"/>
              <a:ext cx="1850" cy="12200"/>
            </a:xfrm>
            <a:custGeom>
              <a:avLst/>
              <a:gdLst/>
              <a:ahLst/>
              <a:cxnLst/>
              <a:rect l="l" t="t" r="r" b="b"/>
              <a:pathLst>
                <a:path w="74" h="488" fill="none" extrusionOk="0">
                  <a:moveTo>
                    <a:pt x="0" y="488"/>
                  </a:moveTo>
                  <a:lnTo>
                    <a:pt x="7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4141800" y="502975"/>
              <a:ext cx="3700" cy="11600"/>
            </a:xfrm>
            <a:custGeom>
              <a:avLst/>
              <a:gdLst/>
              <a:ahLst/>
              <a:cxnLst/>
              <a:rect l="l" t="t" r="r" b="b"/>
              <a:pathLst>
                <a:path w="148" h="464" fill="none" extrusionOk="0">
                  <a:moveTo>
                    <a:pt x="1" y="0"/>
                  </a:moveTo>
                  <a:lnTo>
                    <a:pt x="147"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4150950" y="533425"/>
              <a:ext cx="3675" cy="11575"/>
            </a:xfrm>
            <a:custGeom>
              <a:avLst/>
              <a:gdLst/>
              <a:ahLst/>
              <a:cxnLst/>
              <a:rect l="l" t="t" r="r" b="b"/>
              <a:pathLst>
                <a:path w="147" h="463" fill="none" extrusionOk="0">
                  <a:moveTo>
                    <a:pt x="0" y="0"/>
                  </a:moveTo>
                  <a:lnTo>
                    <a:pt x="146" y="463"/>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idx="4294967295"/>
          </p:nvPr>
        </p:nvSpPr>
        <p:spPr>
          <a:xfrm>
            <a:off x="3394750" y="1364923"/>
            <a:ext cx="4852800" cy="230492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a:solidFill>
                  <a:schemeClr val="accent5"/>
                </a:solidFill>
              </a:rPr>
              <a:t>Problem</a:t>
            </a:r>
            <a:r>
              <a:rPr lang="en-US" sz="4800" dirty="0">
                <a:solidFill>
                  <a:schemeClr val="accent4"/>
                </a:solidFill>
              </a:rPr>
              <a:t> </a:t>
            </a:r>
            <a:br>
              <a:rPr lang="en-US" sz="4800" dirty="0">
                <a:solidFill>
                  <a:schemeClr val="accent4"/>
                </a:solidFill>
              </a:rPr>
            </a:br>
            <a:r>
              <a:rPr lang="en-US" sz="4800" dirty="0">
                <a:solidFill>
                  <a:schemeClr val="accent4"/>
                </a:solidFill>
              </a:rPr>
              <a:t>Significance</a:t>
            </a:r>
            <a:r>
              <a:rPr lang="en" sz="4800" dirty="0">
                <a:solidFill>
                  <a:schemeClr val="accent4"/>
                </a:solidFill>
              </a:rPr>
              <a:t>!</a:t>
            </a:r>
            <a:endParaRPr sz="4800" dirty="0">
              <a:solidFill>
                <a:schemeClr val="accent4"/>
              </a:solidFill>
            </a:endParaRPr>
          </a:p>
        </p:txBody>
      </p:sp>
      <p:sp>
        <p:nvSpPr>
          <p:cNvPr id="103" name="Google Shape;10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3</a:t>
            </a:fld>
            <a:endParaRPr>
              <a:solidFill>
                <a:schemeClr val="accent3"/>
              </a:solidFill>
            </a:endParaRPr>
          </a:p>
        </p:txBody>
      </p:sp>
      <p:cxnSp>
        <p:nvCxnSpPr>
          <p:cNvPr id="104" name="Google Shape;104;p1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11" name="Google Shape;331;p35">
            <a:extLst>
              <a:ext uri="{FF2B5EF4-FFF2-40B4-BE49-F238E27FC236}">
                <a16:creationId xmlns:a16="http://schemas.microsoft.com/office/drawing/2014/main" id="{AF4BCC6F-EB06-16EA-BFCD-8EB38A76A40C}"/>
              </a:ext>
            </a:extLst>
          </p:cNvPr>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481;p49">
            <a:extLst>
              <a:ext uri="{FF2B5EF4-FFF2-40B4-BE49-F238E27FC236}">
                <a16:creationId xmlns:a16="http://schemas.microsoft.com/office/drawing/2014/main" id="{A8004C86-66A0-8C0E-EDC6-472FCB72AAB5}"/>
              </a:ext>
            </a:extLst>
          </p:cNvPr>
          <p:cNvGrpSpPr/>
          <p:nvPr/>
        </p:nvGrpSpPr>
        <p:grpSpPr>
          <a:xfrm>
            <a:off x="1550950" y="2009938"/>
            <a:ext cx="1191200" cy="1111523"/>
            <a:chOff x="8338678" y="5506443"/>
            <a:chExt cx="720227" cy="686988"/>
          </a:xfrm>
        </p:grpSpPr>
        <p:sp>
          <p:nvSpPr>
            <p:cNvPr id="13" name="Google Shape;1482;p49">
              <a:extLst>
                <a:ext uri="{FF2B5EF4-FFF2-40B4-BE49-F238E27FC236}">
                  <a16:creationId xmlns:a16="http://schemas.microsoft.com/office/drawing/2014/main" id="{502F435A-2B44-3F76-88CE-2D53E1F7B72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483;p49">
              <a:extLst>
                <a:ext uri="{FF2B5EF4-FFF2-40B4-BE49-F238E27FC236}">
                  <a16:creationId xmlns:a16="http://schemas.microsoft.com/office/drawing/2014/main" id="{A464D489-DD3A-B111-92AE-DD5381B61315}"/>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484;p49">
              <a:extLst>
                <a:ext uri="{FF2B5EF4-FFF2-40B4-BE49-F238E27FC236}">
                  <a16:creationId xmlns:a16="http://schemas.microsoft.com/office/drawing/2014/main" id="{AF5409DB-9693-0085-3476-DC13327A8464}"/>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485;p49">
              <a:extLst>
                <a:ext uri="{FF2B5EF4-FFF2-40B4-BE49-F238E27FC236}">
                  <a16:creationId xmlns:a16="http://schemas.microsoft.com/office/drawing/2014/main" id="{5296AAF4-1A8A-0D25-29F5-9E5E95807828}"/>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486;p49">
              <a:extLst>
                <a:ext uri="{FF2B5EF4-FFF2-40B4-BE49-F238E27FC236}">
                  <a16:creationId xmlns:a16="http://schemas.microsoft.com/office/drawing/2014/main" id="{940185FA-7020-0A91-13FE-B245B66800EF}"/>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487;p49">
              <a:extLst>
                <a:ext uri="{FF2B5EF4-FFF2-40B4-BE49-F238E27FC236}">
                  <a16:creationId xmlns:a16="http://schemas.microsoft.com/office/drawing/2014/main" id="{F0B7694D-CFF0-FEBE-3B25-B0FD57CAD0C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210984" y="953224"/>
            <a:ext cx="7193400" cy="621901"/>
          </a:xfrm>
          <a:prstGeom prst="rect">
            <a:avLst/>
          </a:prstGeom>
        </p:spPr>
        <p:txBody>
          <a:bodyPr spcFirstLastPara="1" wrap="square" lIns="0" tIns="0" rIns="0" bIns="0" anchor="ctr" anchorCtr="0">
            <a:noAutofit/>
          </a:bodyPr>
          <a:lstStyle/>
          <a:p>
            <a:r>
              <a:rPr lang="en-US" dirty="0"/>
              <a:t>Motivation:</a:t>
            </a:r>
            <a:endParaRPr dirty="0"/>
          </a:p>
        </p:txBody>
      </p:sp>
      <p:sp>
        <p:nvSpPr>
          <p:cNvPr id="93" name="Google Shape;93;p14"/>
          <p:cNvSpPr txBox="1">
            <a:spLocks noGrp="1"/>
          </p:cNvSpPr>
          <p:nvPr>
            <p:ph type="body" idx="1"/>
          </p:nvPr>
        </p:nvSpPr>
        <p:spPr>
          <a:xfrm>
            <a:off x="975275" y="1575125"/>
            <a:ext cx="7792944" cy="1698600"/>
          </a:xfrm>
          <a:prstGeom prst="rect">
            <a:avLst/>
          </a:prstGeom>
        </p:spPr>
        <p:txBody>
          <a:bodyPr spcFirstLastPara="1" wrap="square" lIns="0" tIns="0" rIns="0" bIns="0" anchor="t" anchorCtr="0">
            <a:noAutofit/>
          </a:bodyPr>
          <a:lstStyle/>
          <a:p>
            <a:pPr marL="171450" indent="-171450">
              <a:buClr>
                <a:schemeClr val="tx2"/>
              </a:buClr>
              <a:buSzPts val="1100"/>
              <a:buFont typeface="Wingdings" panose="05000000000000000000" pitchFamily="2" charset="2"/>
              <a:buChar char="q"/>
            </a:pPr>
            <a:r>
              <a:rPr lang="en-US" sz="1200" dirty="0"/>
              <a:t>Students need a place to show their full capabilities by interacting with real world problems.</a:t>
            </a:r>
          </a:p>
          <a:p>
            <a:pPr marL="171450" indent="-171450">
              <a:buClr>
                <a:schemeClr val="tx2"/>
              </a:buClr>
              <a:buSzPts val="1100"/>
              <a:buFont typeface="Wingdings" panose="05000000000000000000" pitchFamily="2" charset="2"/>
              <a:buChar char="q"/>
            </a:pPr>
            <a:r>
              <a:rPr lang="en-US" sz="1200" dirty="0"/>
              <a:t>As students, we struggle to know what job market needs before graduating.</a:t>
            </a:r>
          </a:p>
          <a:p>
            <a:pPr marL="171450" indent="-171450">
              <a:buClr>
                <a:schemeClr val="tx2"/>
              </a:buClr>
              <a:buSzPts val="1100"/>
              <a:buFont typeface="Wingdings" panose="05000000000000000000" pitchFamily="2" charset="2"/>
              <a:buChar char="q"/>
            </a:pPr>
            <a:r>
              <a:rPr lang="en-US" sz="1200" dirty="0"/>
              <a:t>Make the recruiting selection process in favor to those who rightly deserve it.</a:t>
            </a:r>
          </a:p>
          <a:p>
            <a:pPr marL="171450" indent="-171450">
              <a:buClr>
                <a:schemeClr val="tx2"/>
              </a:buClr>
              <a:buSzPts val="1100"/>
              <a:buFont typeface="Wingdings" panose="05000000000000000000" pitchFamily="2" charset="2"/>
              <a:buChar char="q"/>
            </a:pPr>
            <a:r>
              <a:rPr lang="en-US" sz="1200" dirty="0"/>
              <a:t>Recruiters are completely dependent on the static profile.</a:t>
            </a:r>
          </a:p>
          <a:p>
            <a:pPr marL="171450" indent="-171450">
              <a:buClr>
                <a:schemeClr val="tx2"/>
              </a:buClr>
              <a:buSzPts val="1100"/>
              <a:buFont typeface="Wingdings" panose="05000000000000000000" pitchFamily="2" charset="2"/>
              <a:buChar char="q"/>
            </a:pPr>
            <a:r>
              <a:rPr lang="en-US" sz="1200" dirty="0"/>
              <a:t>Send notifications to students with ideas about what courses to take.</a:t>
            </a:r>
          </a:p>
          <a:p>
            <a:pPr marL="342900" indent="-342900">
              <a:buClr>
                <a:schemeClr val="tx2"/>
              </a:buClr>
              <a:buSzPts val="1100"/>
              <a:buFont typeface="Wingdings" panose="05000000000000000000" pitchFamily="2" charset="2"/>
              <a:buChar char="q"/>
            </a:pPr>
            <a:endParaRPr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1210984" y="953224"/>
            <a:ext cx="7193400" cy="621901"/>
          </a:xfrm>
          <a:prstGeom prst="rect">
            <a:avLst/>
          </a:prstGeom>
        </p:spPr>
        <p:txBody>
          <a:bodyPr spcFirstLastPara="1" wrap="square" lIns="0" tIns="0" rIns="0" bIns="0" anchor="ctr" anchorCtr="0">
            <a:noAutofit/>
          </a:bodyPr>
          <a:lstStyle/>
          <a:p>
            <a:r>
              <a:rPr lang="en-US" dirty="0"/>
              <a:t>What is the problem:</a:t>
            </a:r>
            <a:endParaRPr dirty="0"/>
          </a:p>
        </p:txBody>
      </p:sp>
      <p:sp>
        <p:nvSpPr>
          <p:cNvPr id="93" name="Google Shape;93;p14"/>
          <p:cNvSpPr txBox="1">
            <a:spLocks noGrp="1"/>
          </p:cNvSpPr>
          <p:nvPr>
            <p:ph type="body" idx="1"/>
          </p:nvPr>
        </p:nvSpPr>
        <p:spPr>
          <a:xfrm>
            <a:off x="975275" y="1575125"/>
            <a:ext cx="7792944" cy="1698600"/>
          </a:xfrm>
          <a:prstGeom prst="rect">
            <a:avLst/>
          </a:prstGeom>
        </p:spPr>
        <p:txBody>
          <a:bodyPr spcFirstLastPara="1" wrap="square" lIns="0" tIns="0" rIns="0" bIns="0" anchor="t" anchorCtr="0">
            <a:noAutofit/>
          </a:bodyPr>
          <a:lstStyle/>
          <a:p>
            <a:pPr marL="171450" indent="-171450">
              <a:buClr>
                <a:schemeClr val="tx2"/>
              </a:buClr>
              <a:buSzPts val="1100"/>
              <a:buFont typeface="Wingdings" panose="05000000000000000000" pitchFamily="2" charset="2"/>
              <a:buChar char="q"/>
            </a:pPr>
            <a:r>
              <a:rPr lang="en-US" sz="1200" dirty="0">
                <a:sym typeface="Raleway Medium"/>
              </a:rPr>
              <a:t>Students are not aware of the evolving market needs.</a:t>
            </a:r>
          </a:p>
          <a:p>
            <a:pPr marL="171450" indent="-171450">
              <a:buClr>
                <a:schemeClr val="tx2"/>
              </a:buClr>
              <a:buSzPts val="1100"/>
              <a:buFont typeface="Wingdings" panose="05000000000000000000" pitchFamily="2" charset="2"/>
              <a:buChar char="q"/>
            </a:pPr>
            <a:r>
              <a:rPr lang="en-US" sz="1200" dirty="0">
                <a:sym typeface="Raleway Medium"/>
              </a:rPr>
              <a:t>No platform that includes all different fields.</a:t>
            </a:r>
          </a:p>
          <a:p>
            <a:pPr marL="171450" indent="-171450">
              <a:buClr>
                <a:schemeClr val="tx2"/>
              </a:buClr>
              <a:buSzPts val="1100"/>
              <a:buFont typeface="Wingdings" panose="05000000000000000000" pitchFamily="2" charset="2"/>
              <a:buChar char="q"/>
            </a:pPr>
            <a:r>
              <a:rPr lang="en-US" sz="1200" dirty="0">
                <a:sym typeface="Raleway Medium"/>
              </a:rPr>
              <a:t>Not all question answering websites provide free access to their information for students.</a:t>
            </a:r>
          </a:p>
          <a:p>
            <a:pPr marL="171450" indent="-171450">
              <a:buClr>
                <a:schemeClr val="tx2"/>
              </a:buClr>
              <a:buSzPts val="1100"/>
              <a:buFont typeface="Wingdings" panose="05000000000000000000" pitchFamily="2" charset="2"/>
              <a:buChar char="q"/>
            </a:pPr>
            <a:r>
              <a:rPr lang="en-US" sz="1200" dirty="0">
                <a:sym typeface="Raleway Medium"/>
              </a:rPr>
              <a:t>Most websites focus mainly on the static profile of the student in recruitment</a:t>
            </a:r>
            <a:r>
              <a:rPr lang="en-US" sz="1200" dirty="0"/>
              <a:t>.</a:t>
            </a:r>
            <a:endParaRPr lang="en-US" sz="1200" dirty="0">
              <a:sym typeface="Raleway Medium"/>
            </a:endParaRPr>
          </a:p>
          <a:p>
            <a:pPr marL="171450" indent="-171450">
              <a:buClr>
                <a:schemeClr val="tx2"/>
              </a:buClr>
              <a:buSzPts val="1100"/>
              <a:buFont typeface="Wingdings" panose="05000000000000000000" pitchFamily="2" charset="2"/>
              <a:buChar char="q"/>
            </a:pPr>
            <a:r>
              <a:rPr lang="en-US" sz="1200" dirty="0">
                <a:sym typeface="Raleway Medium"/>
              </a:rPr>
              <a:t>Recruiters don’t know who is the most qualified for a job or an internship.</a:t>
            </a:r>
          </a:p>
          <a:p>
            <a:pPr marL="0" lvl="0" indent="0" algn="l" rtl="0">
              <a:spcBef>
                <a:spcPts val="600"/>
              </a:spcBef>
              <a:spcAft>
                <a:spcPts val="0"/>
              </a:spcAft>
              <a:buClr>
                <a:schemeClr val="dk1"/>
              </a:buClr>
              <a:buSzPts val="1100"/>
              <a:buFont typeface="Arial"/>
              <a:buNone/>
            </a:pPr>
            <a:endParaRPr dirty="0"/>
          </a:p>
        </p:txBody>
      </p:sp>
      <p:sp>
        <p:nvSpPr>
          <p:cNvPr id="95" name="Google Shape;95;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5864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975250" y="1065267"/>
            <a:ext cx="71934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Our solution:</a:t>
            </a:r>
            <a:endParaRPr dirty="0"/>
          </a:p>
        </p:txBody>
      </p:sp>
      <p:sp>
        <p:nvSpPr>
          <p:cNvPr id="126" name="Google Shape;126;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7" name="Google Shape;93;p14">
            <a:extLst>
              <a:ext uri="{FF2B5EF4-FFF2-40B4-BE49-F238E27FC236}">
                <a16:creationId xmlns:a16="http://schemas.microsoft.com/office/drawing/2014/main" id="{FD93D690-9490-0779-9EF2-D28570B90A2B}"/>
              </a:ext>
            </a:extLst>
          </p:cNvPr>
          <p:cNvSpPr txBox="1">
            <a:spLocks noGrp="1"/>
          </p:cNvSpPr>
          <p:nvPr>
            <p:ph type="body" idx="1"/>
          </p:nvPr>
        </p:nvSpPr>
        <p:spPr>
          <a:xfrm>
            <a:off x="975275" y="1575125"/>
            <a:ext cx="7792944" cy="1698600"/>
          </a:xfrm>
          <a:prstGeom prst="rect">
            <a:avLst/>
          </a:prstGeom>
        </p:spPr>
        <p:txBody>
          <a:bodyPr spcFirstLastPara="1" wrap="square" lIns="0" tIns="0" rIns="0" bIns="0" anchor="t" anchorCtr="0">
            <a:noAutofit/>
          </a:bodyPr>
          <a:lstStyle/>
          <a:p>
            <a:pPr marL="171450" indent="-171450">
              <a:buClr>
                <a:schemeClr val="tx2"/>
              </a:buClr>
              <a:buSzPts val="1100"/>
              <a:buFont typeface="Wingdings" panose="05000000000000000000" pitchFamily="2" charset="2"/>
              <a:buChar char="q"/>
            </a:pPr>
            <a:r>
              <a:rPr lang="en-US" sz="1200" dirty="0"/>
              <a:t>A platform that combines several fields together for students.</a:t>
            </a:r>
          </a:p>
          <a:p>
            <a:pPr marL="171450" indent="-171450">
              <a:buClr>
                <a:schemeClr val="tx2"/>
              </a:buClr>
              <a:buSzPts val="1100"/>
              <a:buFont typeface="Wingdings" panose="05000000000000000000" pitchFamily="2" charset="2"/>
              <a:buChar char="q"/>
            </a:pPr>
            <a:r>
              <a:rPr lang="en-US" sz="1200" dirty="0"/>
              <a:t>Combine a question answering platform with a recruitment platform.</a:t>
            </a:r>
          </a:p>
          <a:p>
            <a:pPr marL="171450" indent="-171450">
              <a:buClr>
                <a:schemeClr val="tx2"/>
              </a:buClr>
              <a:buSzPts val="1100"/>
              <a:buFont typeface="Wingdings" panose="05000000000000000000" pitchFamily="2" charset="2"/>
              <a:buChar char="q"/>
            </a:pPr>
            <a:r>
              <a:rPr lang="en-US" sz="1200" dirty="0"/>
              <a:t>Develop a platform that consists of three parts, a search engine, a  recommendation, and broker engine.</a:t>
            </a:r>
          </a:p>
          <a:p>
            <a:pPr marL="171450" indent="-171450">
              <a:buClr>
                <a:schemeClr val="tx2"/>
              </a:buClr>
              <a:buSzPts val="1100"/>
              <a:buFont typeface="Wingdings" panose="05000000000000000000" pitchFamily="2" charset="2"/>
              <a:buChar char="q"/>
            </a:pPr>
            <a:r>
              <a:rPr lang="en-US" sz="1200" dirty="0"/>
              <a:t>A dynamic profile is extracted  based on Student’s behavior.</a:t>
            </a:r>
          </a:p>
        </p:txBody>
      </p:sp>
    </p:spTree>
    <p:extLst>
      <p:ext uri="{BB962C8B-B14F-4D97-AF65-F5344CB8AC3E}">
        <p14:creationId xmlns:p14="http://schemas.microsoft.com/office/powerpoint/2010/main" val="19871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ctrTitle"/>
          </p:nvPr>
        </p:nvSpPr>
        <p:spPr>
          <a:xfrm>
            <a:off x="975250" y="1695925"/>
            <a:ext cx="7193400" cy="1159800"/>
          </a:xfrm>
          <a:prstGeom prst="rect">
            <a:avLst/>
          </a:prstGeom>
        </p:spPr>
        <p:txBody>
          <a:bodyPr spcFirstLastPara="1" wrap="square" lIns="0" tIns="0" rIns="0" bIns="0" anchor="b" anchorCtr="0">
            <a:noAutofit/>
          </a:bodyPr>
          <a:lstStyle/>
          <a:p>
            <a:r>
              <a:rPr lang="en-EG" sz="4000" dirty="0">
                <a:solidFill>
                  <a:schemeClr val="bg1"/>
                </a:solidFill>
              </a:rPr>
              <a:t>Previous </a:t>
            </a:r>
            <a:r>
              <a:rPr lang="en-EG" sz="4000" dirty="0">
                <a:solidFill>
                  <a:schemeClr val="accent6"/>
                </a:solidFill>
              </a:rPr>
              <a:t>solutions:</a:t>
            </a:r>
          </a:p>
        </p:txBody>
      </p:sp>
      <p:sp>
        <p:nvSpPr>
          <p:cNvPr id="7" name="Google Shape;720;p48">
            <a:extLst>
              <a:ext uri="{FF2B5EF4-FFF2-40B4-BE49-F238E27FC236}">
                <a16:creationId xmlns:a16="http://schemas.microsoft.com/office/drawing/2014/main" id="{1206146A-14D6-EFF8-ABF9-47C6AB5DA3FA}"/>
              </a:ext>
            </a:extLst>
          </p:cNvPr>
          <p:cNvSpPr/>
          <p:nvPr/>
        </p:nvSpPr>
        <p:spPr>
          <a:xfrm>
            <a:off x="1152901" y="1600067"/>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0"/>
          <p:cNvSpPr txBox="1">
            <a:spLocks noGrp="1"/>
          </p:cNvSpPr>
          <p:nvPr>
            <p:ph type="body" idx="1"/>
          </p:nvPr>
        </p:nvSpPr>
        <p:spPr>
          <a:xfrm>
            <a:off x="727243" y="1368055"/>
            <a:ext cx="2202900" cy="1493752"/>
          </a:xfrm>
          <a:prstGeom prst="rect">
            <a:avLst/>
          </a:prstGeom>
        </p:spPr>
        <p:txBody>
          <a:bodyPr spcFirstLastPara="1" wrap="square" lIns="0" tIns="0" rIns="0" bIns="0" anchor="t" anchorCtr="0">
            <a:noAutofit/>
          </a:bodyPr>
          <a:lstStyle/>
          <a:p>
            <a:pPr marL="0" lvl="0" indent="0">
              <a:spcBef>
                <a:spcPts val="600"/>
              </a:spcBef>
              <a:spcAft>
                <a:spcPts val="400"/>
              </a:spcAft>
              <a:buNone/>
            </a:pPr>
            <a:r>
              <a:rPr lang="en" sz="1600" b="1" dirty="0"/>
              <a:t>Advantages:</a:t>
            </a:r>
            <a:endParaRPr lang="en-US" sz="1600" b="1" dirty="0"/>
          </a:p>
          <a:p>
            <a:pPr marL="285750" indent="-285750">
              <a:spcBef>
                <a:spcPts val="0"/>
              </a:spcBef>
              <a:spcAft>
                <a:spcPts val="200"/>
              </a:spcAft>
              <a:buClr>
                <a:schemeClr val="tx2"/>
              </a:buClr>
              <a:buFont typeface="Wingdings" panose="05000000000000000000" pitchFamily="2" charset="2"/>
              <a:buChar char="ü"/>
            </a:pPr>
            <a:r>
              <a:rPr lang="en-US" sz="1400" dirty="0"/>
              <a:t>Uses a wide search engine for Q&amp;A.</a:t>
            </a:r>
          </a:p>
          <a:p>
            <a:pPr marL="285750" indent="-285750">
              <a:spcBef>
                <a:spcPts val="0"/>
              </a:spcBef>
              <a:spcAft>
                <a:spcPts val="200"/>
              </a:spcAft>
              <a:buClr>
                <a:schemeClr val="tx2"/>
              </a:buClr>
              <a:buFont typeface="Wingdings" panose="05000000000000000000" pitchFamily="2" charset="2"/>
              <a:buChar char="ü"/>
            </a:pPr>
            <a:r>
              <a:rPr lang="en-US" sz="1400" dirty="0"/>
              <a:t>Rewarding mechanism.</a:t>
            </a:r>
          </a:p>
          <a:p>
            <a:pPr marL="285750" indent="-285750">
              <a:spcBef>
                <a:spcPts val="0"/>
              </a:spcBef>
              <a:spcAft>
                <a:spcPts val="200"/>
              </a:spcAft>
              <a:buClr>
                <a:schemeClr val="tx2"/>
              </a:buClr>
              <a:buFont typeface="Wingdings" panose="05000000000000000000" pitchFamily="2" charset="2"/>
              <a:buChar char="ü"/>
            </a:pPr>
            <a:r>
              <a:rPr lang="en-US" sz="1400" dirty="0"/>
              <a:t>Users can interact with each others.</a:t>
            </a:r>
          </a:p>
          <a:p>
            <a:pPr marL="0" lvl="0" indent="0" algn="l" rtl="0">
              <a:spcBef>
                <a:spcPts val="600"/>
              </a:spcBef>
              <a:spcAft>
                <a:spcPts val="0"/>
              </a:spcAft>
              <a:buNone/>
            </a:pPr>
            <a:endParaRPr sz="1200" dirty="0"/>
          </a:p>
        </p:txBody>
      </p:sp>
      <p:sp>
        <p:nvSpPr>
          <p:cNvPr id="259" name="Google Shape;259;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60" name="Google Shape;260;p30"/>
          <p:cNvSpPr txBox="1">
            <a:spLocks noGrp="1"/>
          </p:cNvSpPr>
          <p:nvPr>
            <p:ph type="body" idx="1"/>
          </p:nvPr>
        </p:nvSpPr>
        <p:spPr>
          <a:xfrm>
            <a:off x="727243" y="3116517"/>
            <a:ext cx="2202900" cy="1875796"/>
          </a:xfrm>
          <a:prstGeom prst="rect">
            <a:avLst/>
          </a:prstGeom>
        </p:spPr>
        <p:txBody>
          <a:bodyPr spcFirstLastPara="1" wrap="square" lIns="0" tIns="0" rIns="0" bIns="0" anchor="t" anchorCtr="0">
            <a:noAutofit/>
          </a:bodyPr>
          <a:lstStyle/>
          <a:p>
            <a:pPr marL="0" lvl="0" indent="0" algn="l" rtl="0">
              <a:spcBef>
                <a:spcPts val="600"/>
              </a:spcBef>
              <a:spcAft>
                <a:spcPts val="400"/>
              </a:spcAft>
              <a:buNone/>
            </a:pPr>
            <a:r>
              <a:rPr lang="en" b="1" dirty="0"/>
              <a:t>Disadvantages:</a:t>
            </a:r>
            <a:endParaRPr b="1" dirty="0"/>
          </a:p>
          <a:p>
            <a:pPr marL="285750" indent="-285750">
              <a:spcBef>
                <a:spcPts val="0"/>
              </a:spcBef>
              <a:spcAft>
                <a:spcPts val="200"/>
              </a:spcAft>
              <a:buClr>
                <a:schemeClr val="tx2"/>
              </a:buClr>
              <a:buFont typeface="Wingdings" panose="05000000000000000000" pitchFamily="2" charset="2"/>
              <a:buChar char="ü"/>
            </a:pPr>
            <a:r>
              <a:rPr lang="en-US" sz="1400" dirty="0"/>
              <a:t>No recommendation engine.</a:t>
            </a:r>
          </a:p>
          <a:p>
            <a:pPr marL="285750" indent="-285750">
              <a:spcBef>
                <a:spcPts val="0"/>
              </a:spcBef>
              <a:spcAft>
                <a:spcPts val="200"/>
              </a:spcAft>
              <a:buClr>
                <a:schemeClr val="tx2"/>
              </a:buClr>
              <a:buFont typeface="Wingdings" panose="05000000000000000000" pitchFamily="2" charset="2"/>
              <a:buChar char="ü"/>
            </a:pPr>
            <a:r>
              <a:rPr lang="en-US" sz="1400" dirty="0"/>
              <a:t>No broker engine.</a:t>
            </a:r>
          </a:p>
          <a:p>
            <a:pPr marL="285750" indent="-285750">
              <a:spcBef>
                <a:spcPts val="0"/>
              </a:spcBef>
              <a:spcAft>
                <a:spcPts val="200"/>
              </a:spcAft>
              <a:buClr>
                <a:schemeClr val="tx2"/>
              </a:buClr>
              <a:buFont typeface="Wingdings" panose="05000000000000000000" pitchFamily="2" charset="2"/>
              <a:buChar char="ü"/>
            </a:pPr>
            <a:r>
              <a:rPr lang="en-US" sz="1400" dirty="0"/>
              <a:t>Manually apply job.</a:t>
            </a:r>
          </a:p>
          <a:p>
            <a:pPr marL="285750" indent="-285750">
              <a:spcBef>
                <a:spcPts val="0"/>
              </a:spcBef>
              <a:spcAft>
                <a:spcPts val="200"/>
              </a:spcAft>
              <a:buClr>
                <a:schemeClr val="tx2"/>
              </a:buClr>
              <a:buFont typeface="Wingdings" panose="05000000000000000000" pitchFamily="2" charset="2"/>
              <a:buChar char="ü"/>
            </a:pPr>
            <a:r>
              <a:rPr lang="en-US" sz="1400" dirty="0"/>
              <a:t>No community.</a:t>
            </a:r>
          </a:p>
        </p:txBody>
      </p:sp>
      <p:sp>
        <p:nvSpPr>
          <p:cNvPr id="12" name="Google Shape;246;p29">
            <a:extLst>
              <a:ext uri="{FF2B5EF4-FFF2-40B4-BE49-F238E27FC236}">
                <a16:creationId xmlns:a16="http://schemas.microsoft.com/office/drawing/2014/main" id="{248F67E5-17A4-55F8-ECB4-1C60066292C3}"/>
              </a:ext>
            </a:extLst>
          </p:cNvPr>
          <p:cNvSpPr/>
          <p:nvPr/>
        </p:nvSpPr>
        <p:spPr>
          <a:xfrm>
            <a:off x="303250" y="494038"/>
            <a:ext cx="2626893" cy="549182"/>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Titillium Web Light"/>
                <a:ea typeface="Titillium Web Light"/>
                <a:cs typeface="Titillium Web Light"/>
                <a:sym typeface="Titillium Web Light"/>
              </a:rPr>
              <a:t>Stack overflow</a:t>
            </a:r>
            <a:endParaRPr dirty="0">
              <a:solidFill>
                <a:schemeClr val="lt1"/>
              </a:solidFill>
              <a:latin typeface="Titillium Web Light"/>
              <a:ea typeface="Titillium Web Light"/>
              <a:cs typeface="Titillium Web Light"/>
              <a:sym typeface="Titillium Web Light"/>
            </a:endParaRPr>
          </a:p>
        </p:txBody>
      </p:sp>
      <p:sp>
        <p:nvSpPr>
          <p:cNvPr id="21" name="Google Shape;249;p29">
            <a:extLst>
              <a:ext uri="{FF2B5EF4-FFF2-40B4-BE49-F238E27FC236}">
                <a16:creationId xmlns:a16="http://schemas.microsoft.com/office/drawing/2014/main" id="{F0CB32BC-542A-B1EC-7432-4EC7B042FC3C}"/>
              </a:ext>
            </a:extLst>
          </p:cNvPr>
          <p:cNvSpPr/>
          <p:nvPr/>
        </p:nvSpPr>
        <p:spPr>
          <a:xfrm>
            <a:off x="3080822" y="494038"/>
            <a:ext cx="2680203" cy="549182"/>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Titillium Web Light"/>
                <a:ea typeface="Titillium Web Light"/>
                <a:cs typeface="Titillium Web Light"/>
                <a:sym typeface="Titillium Web Light"/>
              </a:rPr>
              <a:t>Quora</a:t>
            </a:r>
            <a:endParaRPr dirty="0">
              <a:solidFill>
                <a:schemeClr val="lt1"/>
              </a:solidFill>
              <a:latin typeface="Titillium Web Light"/>
              <a:ea typeface="Titillium Web Light"/>
              <a:cs typeface="Titillium Web Light"/>
              <a:sym typeface="Titillium Web Light"/>
            </a:endParaRPr>
          </a:p>
        </p:txBody>
      </p:sp>
      <p:sp>
        <p:nvSpPr>
          <p:cNvPr id="22" name="Google Shape;256;p30">
            <a:extLst>
              <a:ext uri="{FF2B5EF4-FFF2-40B4-BE49-F238E27FC236}">
                <a16:creationId xmlns:a16="http://schemas.microsoft.com/office/drawing/2014/main" id="{D93A1378-1A24-6840-5F55-DAE0C9DC72C4}"/>
              </a:ext>
            </a:extLst>
          </p:cNvPr>
          <p:cNvSpPr txBox="1">
            <a:spLocks/>
          </p:cNvSpPr>
          <p:nvPr/>
        </p:nvSpPr>
        <p:spPr>
          <a:xfrm>
            <a:off x="3319473" y="1368055"/>
            <a:ext cx="2202900" cy="14937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lt2"/>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6"/>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5"/>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accent4"/>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9pPr>
          </a:lstStyle>
          <a:p>
            <a:pPr marL="0" indent="0">
              <a:spcAft>
                <a:spcPts val="400"/>
              </a:spcAft>
              <a:buFont typeface="Titillium Web Light"/>
              <a:buNone/>
            </a:pPr>
            <a:r>
              <a:rPr lang="en-US" sz="1600" b="1" dirty="0"/>
              <a:t>Advantages:</a:t>
            </a:r>
          </a:p>
          <a:p>
            <a:pPr marL="285750" indent="-285750">
              <a:spcBef>
                <a:spcPts val="200"/>
              </a:spcBef>
              <a:spcAft>
                <a:spcPts val="200"/>
              </a:spcAft>
              <a:buClr>
                <a:schemeClr val="tx2"/>
              </a:buClr>
              <a:buFont typeface="Wingdings" panose="05000000000000000000" pitchFamily="2" charset="2"/>
              <a:buChar char="ü"/>
            </a:pPr>
            <a:r>
              <a:rPr lang="en-US" sz="1400" dirty="0"/>
              <a:t>Feed page for users.</a:t>
            </a:r>
          </a:p>
          <a:p>
            <a:pPr marL="285750" indent="-285750">
              <a:spcBef>
                <a:spcPts val="200"/>
              </a:spcBef>
              <a:spcAft>
                <a:spcPts val="200"/>
              </a:spcAft>
              <a:buClr>
                <a:schemeClr val="tx2"/>
              </a:buClr>
              <a:buFont typeface="Wingdings" panose="05000000000000000000" pitchFamily="2" charset="2"/>
              <a:buChar char="ü"/>
            </a:pPr>
            <a:r>
              <a:rPr lang="en-US" sz="1400" dirty="0"/>
              <a:t>Different fields.</a:t>
            </a:r>
          </a:p>
          <a:p>
            <a:pPr marL="285750" indent="-285750">
              <a:spcBef>
                <a:spcPts val="200"/>
              </a:spcBef>
              <a:spcAft>
                <a:spcPts val="200"/>
              </a:spcAft>
              <a:buClr>
                <a:schemeClr val="tx2"/>
              </a:buClr>
              <a:buFont typeface="Wingdings" panose="05000000000000000000" pitchFamily="2" charset="2"/>
              <a:buChar char="ü"/>
            </a:pPr>
            <a:r>
              <a:rPr lang="en-US" sz="1400" dirty="0"/>
              <a:t>Users can interact with each others.</a:t>
            </a:r>
          </a:p>
          <a:p>
            <a:pPr marL="0" indent="0">
              <a:buFont typeface="Titillium Web Light"/>
              <a:buNone/>
            </a:pPr>
            <a:endParaRPr lang="en-US" sz="1200" dirty="0"/>
          </a:p>
        </p:txBody>
      </p:sp>
      <p:sp>
        <p:nvSpPr>
          <p:cNvPr id="23" name="Google Shape;260;p30">
            <a:extLst>
              <a:ext uri="{FF2B5EF4-FFF2-40B4-BE49-F238E27FC236}">
                <a16:creationId xmlns:a16="http://schemas.microsoft.com/office/drawing/2014/main" id="{A8C13437-AB72-53C5-26B8-8BCBF619E1BE}"/>
              </a:ext>
            </a:extLst>
          </p:cNvPr>
          <p:cNvSpPr txBox="1">
            <a:spLocks/>
          </p:cNvSpPr>
          <p:nvPr/>
        </p:nvSpPr>
        <p:spPr>
          <a:xfrm>
            <a:off x="3319473" y="3116517"/>
            <a:ext cx="2202900" cy="17539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lt2"/>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6"/>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5"/>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accent4"/>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9pPr>
          </a:lstStyle>
          <a:p>
            <a:pPr marL="0" indent="0">
              <a:spcAft>
                <a:spcPts val="400"/>
              </a:spcAft>
              <a:buFont typeface="Titillium Web Light"/>
              <a:buNone/>
            </a:pPr>
            <a:r>
              <a:rPr lang="en-US" b="1" dirty="0"/>
              <a:t>Disadvantages:</a:t>
            </a:r>
          </a:p>
          <a:p>
            <a:pPr marL="285750" indent="-285750">
              <a:spcBef>
                <a:spcPts val="200"/>
              </a:spcBef>
              <a:spcAft>
                <a:spcPts val="200"/>
              </a:spcAft>
              <a:buClr>
                <a:schemeClr val="tx2"/>
              </a:buClr>
              <a:buFont typeface="Wingdings" panose="05000000000000000000" pitchFamily="2" charset="2"/>
              <a:buChar char="ü"/>
            </a:pPr>
            <a:r>
              <a:rPr lang="en-US" sz="1400" dirty="0"/>
              <a:t>No dynamic profile.</a:t>
            </a:r>
          </a:p>
          <a:p>
            <a:pPr marL="285750" indent="-285750">
              <a:spcBef>
                <a:spcPts val="200"/>
              </a:spcBef>
              <a:spcAft>
                <a:spcPts val="200"/>
              </a:spcAft>
              <a:buClr>
                <a:schemeClr val="tx2"/>
              </a:buClr>
              <a:buFont typeface="Wingdings" panose="05000000000000000000" pitchFamily="2" charset="2"/>
              <a:buChar char="ü"/>
            </a:pPr>
            <a:r>
              <a:rPr lang="en-US" sz="1400" dirty="0"/>
              <a:t>No searching for </a:t>
            </a:r>
            <a:r>
              <a:rPr lang="en-US" sz="1400" dirty="0">
                <a:latin typeface="Times New Roman" panose="02020603050405020304" pitchFamily="18" charset="0"/>
                <a:cs typeface="Times New Roman" panose="02020603050405020304" pitchFamily="18" charset="0"/>
              </a:rPr>
              <a:t>jobs.</a:t>
            </a:r>
          </a:p>
        </p:txBody>
      </p:sp>
      <p:sp>
        <p:nvSpPr>
          <p:cNvPr id="26" name="Google Shape;243;p29">
            <a:extLst>
              <a:ext uri="{FF2B5EF4-FFF2-40B4-BE49-F238E27FC236}">
                <a16:creationId xmlns:a16="http://schemas.microsoft.com/office/drawing/2014/main" id="{F966D5E6-B021-5201-FA81-EAF67D5E7725}"/>
              </a:ext>
            </a:extLst>
          </p:cNvPr>
          <p:cNvSpPr/>
          <p:nvPr/>
        </p:nvSpPr>
        <p:spPr>
          <a:xfrm>
            <a:off x="5834286" y="494038"/>
            <a:ext cx="2680203" cy="549182"/>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latin typeface="Titillium Web Light"/>
                <a:ea typeface="Titillium Web Light"/>
                <a:cs typeface="Titillium Web Light"/>
                <a:sym typeface="Titillium Web Light"/>
              </a:rPr>
              <a:t>LinkedIn</a:t>
            </a:r>
            <a:endParaRPr dirty="0">
              <a:solidFill>
                <a:schemeClr val="lt1"/>
              </a:solidFill>
              <a:latin typeface="Titillium Web Light"/>
              <a:ea typeface="Titillium Web Light"/>
              <a:cs typeface="Titillium Web Light"/>
              <a:sym typeface="Titillium Web Light"/>
            </a:endParaRPr>
          </a:p>
        </p:txBody>
      </p:sp>
      <p:sp>
        <p:nvSpPr>
          <p:cNvPr id="27" name="Google Shape;256;p30">
            <a:extLst>
              <a:ext uri="{FF2B5EF4-FFF2-40B4-BE49-F238E27FC236}">
                <a16:creationId xmlns:a16="http://schemas.microsoft.com/office/drawing/2014/main" id="{DD4507F3-7BF3-83F2-BA50-D593397FEF22}"/>
              </a:ext>
            </a:extLst>
          </p:cNvPr>
          <p:cNvSpPr txBox="1">
            <a:spLocks/>
          </p:cNvSpPr>
          <p:nvPr/>
        </p:nvSpPr>
        <p:spPr>
          <a:xfrm>
            <a:off x="6072937" y="1368055"/>
            <a:ext cx="2202900" cy="149375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lt2"/>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6"/>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5"/>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accent4"/>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9pPr>
          </a:lstStyle>
          <a:p>
            <a:pPr marL="0" indent="0">
              <a:spcAft>
                <a:spcPts val="400"/>
              </a:spcAft>
              <a:buFont typeface="Titillium Web Light"/>
              <a:buNone/>
            </a:pPr>
            <a:r>
              <a:rPr lang="en-US" sz="1600" b="1" dirty="0"/>
              <a:t>Advantages:</a:t>
            </a:r>
          </a:p>
          <a:p>
            <a:pPr marL="285750" indent="-285750">
              <a:spcBef>
                <a:spcPts val="200"/>
              </a:spcBef>
              <a:spcAft>
                <a:spcPts val="200"/>
              </a:spcAft>
              <a:buClr>
                <a:schemeClr val="tx2"/>
              </a:buClr>
              <a:buFont typeface="Wingdings" panose="05000000000000000000" pitchFamily="2" charset="2"/>
              <a:buChar char="ü"/>
            </a:pPr>
            <a:r>
              <a:rPr lang="en-US" sz="1400" dirty="0"/>
              <a:t>A broker engine.</a:t>
            </a:r>
          </a:p>
          <a:p>
            <a:pPr marL="285750" indent="-285750">
              <a:spcBef>
                <a:spcPts val="200"/>
              </a:spcBef>
              <a:spcAft>
                <a:spcPts val="200"/>
              </a:spcAft>
              <a:buClr>
                <a:schemeClr val="tx2"/>
              </a:buClr>
              <a:buFont typeface="Wingdings" panose="05000000000000000000" pitchFamily="2" charset="2"/>
              <a:buChar char="ü"/>
            </a:pPr>
            <a:r>
              <a:rPr lang="en-US" sz="1400" dirty="0"/>
              <a:t>A Job search engine.</a:t>
            </a:r>
          </a:p>
          <a:p>
            <a:pPr marL="285750" indent="-285750">
              <a:spcBef>
                <a:spcPts val="200"/>
              </a:spcBef>
              <a:spcAft>
                <a:spcPts val="200"/>
              </a:spcAft>
              <a:buClr>
                <a:schemeClr val="tx2"/>
              </a:buClr>
              <a:buFont typeface="Wingdings" panose="05000000000000000000" pitchFamily="2" charset="2"/>
              <a:buChar char="ü"/>
            </a:pPr>
            <a:r>
              <a:rPr lang="en-US" sz="1400" dirty="0"/>
              <a:t>Recruiter can contact user.</a:t>
            </a:r>
          </a:p>
          <a:p>
            <a:pPr marL="0" indent="0">
              <a:buFont typeface="Titillium Web Light"/>
              <a:buNone/>
            </a:pPr>
            <a:endParaRPr lang="en-US" sz="1200" dirty="0"/>
          </a:p>
        </p:txBody>
      </p:sp>
      <p:sp>
        <p:nvSpPr>
          <p:cNvPr id="28" name="Google Shape;260;p30">
            <a:extLst>
              <a:ext uri="{FF2B5EF4-FFF2-40B4-BE49-F238E27FC236}">
                <a16:creationId xmlns:a16="http://schemas.microsoft.com/office/drawing/2014/main" id="{0EBAB6C9-1BAD-8A9A-B668-DF2389D0FCC2}"/>
              </a:ext>
            </a:extLst>
          </p:cNvPr>
          <p:cNvSpPr txBox="1">
            <a:spLocks/>
          </p:cNvSpPr>
          <p:nvPr/>
        </p:nvSpPr>
        <p:spPr>
          <a:xfrm>
            <a:off x="6072937" y="3116517"/>
            <a:ext cx="2202900" cy="175393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lt2"/>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6"/>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5"/>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accent4"/>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lt1"/>
              </a:buClr>
              <a:buSzPts val="1800"/>
              <a:buFont typeface="Titillium Web Light"/>
              <a:buChar char="▫"/>
              <a:defRPr sz="1800" b="0" i="0" u="none" strike="noStrike" cap="none">
                <a:solidFill>
                  <a:schemeClr val="lt1"/>
                </a:solidFill>
                <a:latin typeface="Titillium Web Light"/>
                <a:ea typeface="Titillium Web Light"/>
                <a:cs typeface="Titillium Web Light"/>
                <a:sym typeface="Titillium Web Light"/>
              </a:defRPr>
            </a:lvl9pPr>
          </a:lstStyle>
          <a:p>
            <a:pPr marL="0" indent="0">
              <a:spcAft>
                <a:spcPts val="400"/>
              </a:spcAft>
              <a:buFont typeface="Titillium Web Light"/>
              <a:buNone/>
            </a:pPr>
            <a:r>
              <a:rPr lang="en-US" b="1" dirty="0"/>
              <a:t>Disadvantages:</a:t>
            </a:r>
          </a:p>
          <a:p>
            <a:pPr marL="285750" indent="-285750">
              <a:spcBef>
                <a:spcPts val="200"/>
              </a:spcBef>
              <a:spcAft>
                <a:spcPts val="200"/>
              </a:spcAft>
              <a:buClr>
                <a:schemeClr val="tx2"/>
              </a:buClr>
              <a:buFont typeface="Wingdings" panose="05000000000000000000" pitchFamily="2" charset="2"/>
              <a:buChar char="ü"/>
            </a:pPr>
            <a:r>
              <a:rPr lang="en-US" sz="1400" dirty="0"/>
              <a:t>No Dynamic Profile for users</a:t>
            </a:r>
          </a:p>
          <a:p>
            <a:pPr marL="285750" indent="-285750">
              <a:spcBef>
                <a:spcPts val="200"/>
              </a:spcBef>
              <a:spcAft>
                <a:spcPts val="200"/>
              </a:spcAft>
              <a:buClr>
                <a:schemeClr val="tx2"/>
              </a:buClr>
              <a:buFont typeface="Wingdings" panose="05000000000000000000" pitchFamily="2" charset="2"/>
              <a:buChar char="ü"/>
            </a:pPr>
            <a:r>
              <a:rPr lang="en-US" sz="1400" dirty="0"/>
              <a:t>Limited search trial.</a:t>
            </a:r>
          </a:p>
          <a:p>
            <a:pPr marL="0" indent="0">
              <a:spcBef>
                <a:spcPts val="200"/>
              </a:spcBef>
              <a:spcAft>
                <a:spcPts val="200"/>
              </a:spcAft>
              <a:buClr>
                <a:schemeClr val="tx2"/>
              </a:buClr>
              <a:buNone/>
            </a:pPr>
            <a:endParaRPr lang="en-US" sz="1400" dirty="0"/>
          </a:p>
        </p:txBody>
      </p:sp>
    </p:spTree>
    <p:extLst>
      <p:ext uri="{BB962C8B-B14F-4D97-AF65-F5344CB8AC3E}">
        <p14:creationId xmlns:p14="http://schemas.microsoft.com/office/powerpoint/2010/main" val="323794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ctrTitle" idx="4294967295"/>
          </p:nvPr>
        </p:nvSpPr>
        <p:spPr>
          <a:xfrm>
            <a:off x="3394750" y="1364923"/>
            <a:ext cx="4852800" cy="230492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800" dirty="0">
                <a:solidFill>
                  <a:schemeClr val="accent5"/>
                </a:solidFill>
              </a:rPr>
              <a:t>Project</a:t>
            </a:r>
            <a:r>
              <a:rPr lang="en-US" sz="4800" dirty="0">
                <a:solidFill>
                  <a:schemeClr val="accent4"/>
                </a:solidFill>
              </a:rPr>
              <a:t> </a:t>
            </a:r>
            <a:br>
              <a:rPr lang="en-US" sz="4800" dirty="0">
                <a:solidFill>
                  <a:schemeClr val="accent4"/>
                </a:solidFill>
              </a:rPr>
            </a:br>
            <a:r>
              <a:rPr lang="en-US" sz="4800" dirty="0">
                <a:solidFill>
                  <a:schemeClr val="accent4"/>
                </a:solidFill>
              </a:rPr>
              <a:t>Specifications.</a:t>
            </a:r>
            <a:endParaRPr sz="4800" dirty="0">
              <a:solidFill>
                <a:schemeClr val="accent4"/>
              </a:solidFill>
            </a:endParaRPr>
          </a:p>
        </p:txBody>
      </p:sp>
      <p:sp>
        <p:nvSpPr>
          <p:cNvPr id="103" name="Google Shape;103;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3"/>
                </a:solidFill>
              </a:rPr>
              <a:t>9</a:t>
            </a:fld>
            <a:endParaRPr>
              <a:solidFill>
                <a:schemeClr val="accent3"/>
              </a:solidFill>
            </a:endParaRPr>
          </a:p>
        </p:txBody>
      </p:sp>
      <p:cxnSp>
        <p:nvCxnSpPr>
          <p:cNvPr id="104" name="Google Shape;104;p15"/>
          <p:cNvCxnSpPr/>
          <p:nvPr/>
        </p:nvCxnSpPr>
        <p:spPr>
          <a:xfrm>
            <a:off x="0" y="2571750"/>
            <a:ext cx="1144800" cy="0"/>
          </a:xfrm>
          <a:prstGeom prst="straightConnector1">
            <a:avLst/>
          </a:prstGeom>
          <a:noFill/>
          <a:ln w="9525" cap="flat" cmpd="sng">
            <a:solidFill>
              <a:schemeClr val="accent4"/>
            </a:solidFill>
            <a:prstDash val="solid"/>
            <a:round/>
            <a:headEnd type="none" w="med" len="med"/>
            <a:tailEnd type="none" w="med" len="med"/>
          </a:ln>
        </p:spPr>
      </p:cxnSp>
      <p:sp>
        <p:nvSpPr>
          <p:cNvPr id="11" name="Google Shape;331;p35">
            <a:extLst>
              <a:ext uri="{FF2B5EF4-FFF2-40B4-BE49-F238E27FC236}">
                <a16:creationId xmlns:a16="http://schemas.microsoft.com/office/drawing/2014/main" id="{AF4BCC6F-EB06-16EA-BFCD-8EB38A76A40C}"/>
              </a:ext>
            </a:extLst>
          </p:cNvPr>
          <p:cNvSpPr/>
          <p:nvPr/>
        </p:nvSpPr>
        <p:spPr>
          <a:xfrm>
            <a:off x="1152300" y="1649850"/>
            <a:ext cx="1843800" cy="1843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481;p49">
            <a:extLst>
              <a:ext uri="{FF2B5EF4-FFF2-40B4-BE49-F238E27FC236}">
                <a16:creationId xmlns:a16="http://schemas.microsoft.com/office/drawing/2014/main" id="{A8004C86-66A0-8C0E-EDC6-472FCB72AAB5}"/>
              </a:ext>
            </a:extLst>
          </p:cNvPr>
          <p:cNvGrpSpPr/>
          <p:nvPr/>
        </p:nvGrpSpPr>
        <p:grpSpPr>
          <a:xfrm>
            <a:off x="1550950" y="2009938"/>
            <a:ext cx="1191200" cy="1111523"/>
            <a:chOff x="8338678" y="5506443"/>
            <a:chExt cx="720227" cy="686988"/>
          </a:xfrm>
        </p:grpSpPr>
        <p:sp>
          <p:nvSpPr>
            <p:cNvPr id="13" name="Google Shape;1482;p49">
              <a:extLst>
                <a:ext uri="{FF2B5EF4-FFF2-40B4-BE49-F238E27FC236}">
                  <a16:creationId xmlns:a16="http://schemas.microsoft.com/office/drawing/2014/main" id="{502F435A-2B44-3F76-88CE-2D53E1F7B72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483;p49">
              <a:extLst>
                <a:ext uri="{FF2B5EF4-FFF2-40B4-BE49-F238E27FC236}">
                  <a16:creationId xmlns:a16="http://schemas.microsoft.com/office/drawing/2014/main" id="{A464D489-DD3A-B111-92AE-DD5381B61315}"/>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484;p49">
              <a:extLst>
                <a:ext uri="{FF2B5EF4-FFF2-40B4-BE49-F238E27FC236}">
                  <a16:creationId xmlns:a16="http://schemas.microsoft.com/office/drawing/2014/main" id="{AF5409DB-9693-0085-3476-DC13327A8464}"/>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485;p49">
              <a:extLst>
                <a:ext uri="{FF2B5EF4-FFF2-40B4-BE49-F238E27FC236}">
                  <a16:creationId xmlns:a16="http://schemas.microsoft.com/office/drawing/2014/main" id="{5296AAF4-1A8A-0D25-29F5-9E5E95807828}"/>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486;p49">
              <a:extLst>
                <a:ext uri="{FF2B5EF4-FFF2-40B4-BE49-F238E27FC236}">
                  <a16:creationId xmlns:a16="http://schemas.microsoft.com/office/drawing/2014/main" id="{940185FA-7020-0A91-13FE-B245B66800EF}"/>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487;p49">
              <a:extLst>
                <a:ext uri="{FF2B5EF4-FFF2-40B4-BE49-F238E27FC236}">
                  <a16:creationId xmlns:a16="http://schemas.microsoft.com/office/drawing/2014/main" id="{F0B7694D-CFF0-FEBE-3B25-B0FD57CAD0C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626728604"/>
      </p:ext>
    </p:extLst>
  </p:cSld>
  <p:clrMapOvr>
    <a:masterClrMapping/>
  </p:clrMapOvr>
</p:sld>
</file>

<file path=ppt/theme/theme1.xml><?xml version="1.0" encoding="utf-8"?>
<a:theme xmlns:a="http://schemas.openxmlformats.org/drawingml/2006/main" name="Juno template">
  <a:themeElements>
    <a:clrScheme name="Custom 347">
      <a:dk1>
        <a:srgbClr val="08303F"/>
      </a:dk1>
      <a:lt1>
        <a:srgbClr val="FFFFFF"/>
      </a:lt1>
      <a:dk2>
        <a:srgbClr val="738188"/>
      </a:dk2>
      <a:lt2>
        <a:srgbClr val="D6FFCF"/>
      </a:lt2>
      <a:accent1>
        <a:srgbClr val="08303F"/>
      </a:accent1>
      <a:accent2>
        <a:srgbClr val="145C6B"/>
      </a:accent2>
      <a:accent3>
        <a:srgbClr val="17727E"/>
      </a:accent3>
      <a:accent4>
        <a:srgbClr val="198D8C"/>
      </a:accent4>
      <a:accent5>
        <a:srgbClr val="60B4AC"/>
      </a:accent5>
      <a:accent6>
        <a:srgbClr val="A1D3B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900</Words>
  <Application>Microsoft Office PowerPoint</Application>
  <PresentationFormat>On-screen Show (16:9)</PresentationFormat>
  <Paragraphs>170</Paragraphs>
  <Slides>29</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Quantico</vt:lpstr>
      <vt:lpstr>Titillium Web Light</vt:lpstr>
      <vt:lpstr>Wingdings</vt:lpstr>
      <vt:lpstr>Times New Roman</vt:lpstr>
      <vt:lpstr>Arial</vt:lpstr>
      <vt:lpstr>Symbol</vt:lpstr>
      <vt:lpstr>Calibri</vt:lpstr>
      <vt:lpstr>Juno template</vt:lpstr>
      <vt:lpstr>Intelligent Recruiter System.</vt:lpstr>
      <vt:lpstr>AGENDA</vt:lpstr>
      <vt:lpstr>Problem  Significance!</vt:lpstr>
      <vt:lpstr>Motivation:</vt:lpstr>
      <vt:lpstr>What is the problem:</vt:lpstr>
      <vt:lpstr>Our solution:</vt:lpstr>
      <vt:lpstr>Previous solutions:</vt:lpstr>
      <vt:lpstr>PowerPoint Presentation</vt:lpstr>
      <vt:lpstr>Project  Specifications.</vt:lpstr>
      <vt:lpstr>PowerPoint Presentation</vt:lpstr>
      <vt:lpstr>Main components:</vt:lpstr>
      <vt:lpstr>Main components:</vt:lpstr>
      <vt:lpstr>Main components:</vt:lpstr>
      <vt:lpstr>Main components:</vt:lpstr>
      <vt:lpstr>Main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GUI </vt:lpstr>
      <vt:lpstr>PowerPoint Presentation</vt:lpstr>
      <vt:lpstr>Time plan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Recruiter System.</dc:title>
  <dc:creator>Hania</dc:creator>
  <cp:lastModifiedBy>hania osama</cp:lastModifiedBy>
  <cp:revision>2</cp:revision>
  <dcterms:modified xsi:type="dcterms:W3CDTF">2022-07-20T23:49:18Z</dcterms:modified>
</cp:coreProperties>
</file>