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530" r:id="rId5"/>
    <p:sldId id="547" r:id="rId6"/>
    <p:sldId id="548" r:id="rId7"/>
    <p:sldId id="531" r:id="rId8"/>
    <p:sldId id="549" r:id="rId9"/>
    <p:sldId id="550" r:id="rId10"/>
    <p:sldId id="551" r:id="rId11"/>
    <p:sldId id="552" r:id="rId12"/>
    <p:sldId id="55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422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7/27/2025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4890D6C-4F9E-E648-6C86-80306C3CE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2" y="619760"/>
            <a:ext cx="12012148" cy="591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096C27D4-21C8-1A7F-C4D0-462E499DC88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29184" y="411480"/>
            <a:ext cx="521208" cy="310896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77D794-96DE-D619-D69C-C6E1B670D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04" y="504952"/>
            <a:ext cx="11885496" cy="556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7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842FD1-F48F-7A6C-2F4E-3DDC925D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9478AE-4B9B-97CF-50B1-EDE1BF9F9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81" y="393192"/>
            <a:ext cx="11935037" cy="605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2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Which months had the highest and lowest sales? </a:t>
            </a:r>
            <a:endParaRPr lang="en-US" sz="4800" cap="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August ana may have the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Highest</a:t>
            </a: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revenue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February and July have the lowest revenue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any store consistently underperforming vs. its target? </a:t>
            </a:r>
            <a:endParaRPr lang="en-US" sz="4800" cap="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Yes , Martinez by -10.8%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Berg-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trujillo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by -12.4%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Miller by -15.3%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Novak Pls by -24.6% which is the worst store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65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411480"/>
            <a:ext cx="10208768" cy="1143000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Compare the actual monthly sales against the Monthly Target for each store. </a:t>
            </a:r>
            <a:endParaRPr lang="en-US" sz="4800" cap="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99A750-F72E-9732-0DE5-55177662D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040" y="1901952"/>
            <a:ext cx="6858000" cy="4687869"/>
          </a:xfrm>
        </p:spPr>
      </p:pic>
    </p:spTree>
    <p:extLst>
      <p:ext uri="{BB962C8B-B14F-4D97-AF65-F5344CB8AC3E}">
        <p14:creationId xmlns:p14="http://schemas.microsoft.com/office/powerpoint/2010/main" val="2312900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273304"/>
            <a:ext cx="8878824" cy="1069848"/>
          </a:xfrm>
        </p:spPr>
        <p:txBody>
          <a:bodyPr>
            <a:normAutofit/>
          </a:bodyPr>
          <a:lstStyle/>
          <a:p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Calculate the percentage of target achieved for each store </a:t>
            </a:r>
            <a:endParaRPr lang="en-US" sz="4800" cap="non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73BE68-E71C-EC0F-4E41-2437CDBAB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52" y="1861029"/>
            <a:ext cx="8979408" cy="460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50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804B42-A006-3E16-B393-6BE14D4F7BC4}"/>
              </a:ext>
            </a:extLst>
          </p:cNvPr>
          <p:cNvSpPr txBox="1"/>
          <p:nvPr/>
        </p:nvSpPr>
        <p:spPr>
          <a:xfrm>
            <a:off x="281432" y="142240"/>
            <a:ext cx="11382248" cy="5496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Total Sales and Returns: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o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What is the total revenue generated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o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What is the total cost of goods sold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o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What is the total profit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o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What is the total number of items sold?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o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What is the total number of items returned?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o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What is the overall return rate?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Sales Trends Over Time: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o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How have total sales (revenue and quantity) trended month-over-month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throughout the year?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o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Which months had the highest and lowest sales?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Top Products and Categories: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o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What are the top 5 best-selling products by quantity sold?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o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What are the top 5 products generating the most revenue?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o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What are the top 5 product categories by revenue and quantity sold?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o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What is the average Sales Price and Cost Price per product category?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Product Profitability: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o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Which products or categories have the highest profit margins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o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Identify the top 5 most profitable products.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427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804B42-A006-3E16-B393-6BE14D4F7BC4}"/>
              </a:ext>
            </a:extLst>
          </p:cNvPr>
          <p:cNvSpPr txBox="1"/>
          <p:nvPr/>
        </p:nvSpPr>
        <p:spPr>
          <a:xfrm>
            <a:off x="281432" y="142240"/>
            <a:ext cx="113822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Top Customers: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o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Who are our top 5 customers based on the total revenue they generated?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o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How many unique customers do we have?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Customer Demographics: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o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What is the distribution of sales by customer Gender?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o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Which Location (state) generates the most sales?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o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What is the distribution of our customer base by Location?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Store Performance vs. Targets: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o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What are the total actual sales (revenue) for each store for each month?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o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Compare the actual monthly sales against the Monthly Target for each store.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Which stores met or exceeded their targets? Which fell short?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o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Calculate the percentage of target achieved for each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store</a:t>
            </a:r>
            <a:r>
              <a:rPr lang="en-US" sz="18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o</a:t>
            </a:r>
            <a:r>
              <a:rPr lang="en-US" sz="180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Identify the top 3 and bottom 3 performing stores based on target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achievement.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o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What is the total revenue generated by each Payment Method? </a:t>
            </a:r>
            <a:endParaRPr lang="en-US" dirty="0">
              <a:solidFill>
                <a:schemeClr val="bg1"/>
              </a:solidFill>
            </a:endParaRPr>
          </a:p>
          <a:p>
            <a:endParaRPr lang="en-US" sz="1800" b="1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- How do sales and returns vary by month? 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- Is any store consistently underperforming vs. its target?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403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46</TotalTime>
  <Words>424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Segoe UI Light</vt:lpstr>
      <vt:lpstr>Tw Cen MT</vt:lpstr>
      <vt:lpstr>Office Theme</vt:lpstr>
      <vt:lpstr>PowerPoint Presentation</vt:lpstr>
      <vt:lpstr>PowerPoint Presentation</vt:lpstr>
      <vt:lpstr>PowerPoint Presentation</vt:lpstr>
      <vt:lpstr>Which months had the highest and lowest sales? </vt:lpstr>
      <vt:lpstr>Is any store consistently underperforming vs. its target? </vt:lpstr>
      <vt:lpstr>Compare the actual monthly sales against the Monthly Target for each store. </vt:lpstr>
      <vt:lpstr>Calculate the percentage of target achieved for each store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Mazen Ashraf</dc:creator>
  <cp:lastModifiedBy>Mazen Ashraf</cp:lastModifiedBy>
  <cp:revision>4</cp:revision>
  <dcterms:created xsi:type="dcterms:W3CDTF">2025-07-27T12:08:16Z</dcterms:created>
  <dcterms:modified xsi:type="dcterms:W3CDTF">2025-07-27T13:10:14Z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