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7606-EEBC-255B-1F66-DDE69D905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and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7615-07D0-4C0D-3D74-DD7753472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Flightify 2.0</a:t>
            </a:r>
          </a:p>
        </p:txBody>
      </p:sp>
    </p:spTree>
    <p:extLst>
      <p:ext uri="{BB962C8B-B14F-4D97-AF65-F5344CB8AC3E}">
        <p14:creationId xmlns:p14="http://schemas.microsoft.com/office/powerpoint/2010/main" val="211311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32FF-052E-540A-0D17-0D1C13F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09EC-EC76-0183-CB7C-937BACE8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Make sure the following file structure exists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6DF35-A441-1EF5-0696-D96466FF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94" y="2898361"/>
            <a:ext cx="7797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7ED6-8D42-4F46-943F-7D468F92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4077"/>
          </a:xfrm>
        </p:spPr>
        <p:txBody>
          <a:bodyPr/>
          <a:lstStyle/>
          <a:p>
            <a:r>
              <a:rPr lang="en-US" cap="none" dirty="0"/>
              <a:t>airports.py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B876-BB32-6F2E-88F6-91BAC467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airports.py – Houses the sorted dictionary for the 500 airports</a:t>
            </a:r>
          </a:p>
          <a:p>
            <a:pPr lvl="1"/>
            <a:r>
              <a:rPr lang="en-US" dirty="0"/>
              <a:t>LOC: [tower_opsnet_csv, noaa_csv, airport name]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0B97DD-F620-8541-703B-34F68224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71" y="4606042"/>
            <a:ext cx="7324673" cy="152484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A5893A-F7B2-04BE-5C0B-7E7153CB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71" y="2855553"/>
            <a:ext cx="6349671" cy="16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2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BF0-DA9F-E461-EC60-D9EF9F7B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Steps for airports.py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156-4899-9D21-895F-621A0148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Update the “﻿tower_ops_path” variable to point to the correct ﻿folder were all the Tower OpsNet csv files live</a:t>
            </a:r>
          </a:p>
          <a:p>
            <a:r>
              <a:rPr lang="en-US" sz="1800" dirty="0"/>
              <a:t>Update the “﻿﻿noaa_path” variable to point to the correct ﻿folder were all the NOAA weather csv files live</a:t>
            </a:r>
          </a:p>
        </p:txBody>
      </p:sp>
    </p:spTree>
    <p:extLst>
      <p:ext uri="{BB962C8B-B14F-4D97-AF65-F5344CB8AC3E}">
        <p14:creationId xmlns:p14="http://schemas.microsoft.com/office/powerpoint/2010/main" val="32307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77CF-CE09-99A1-2A0D-82BCCEE4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dataCleaner.py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504C-3BBE-0CC9-6B3C-4293BC3A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dataCleaner.py iteratively performs the required ETL transformations for 500 airports. </a:t>
            </a:r>
          </a:p>
          <a:p>
            <a:r>
              <a:rPr lang="en-US" sz="1800" dirty="0"/>
              <a:t>dataCleaner.py outputs as a pickled dictionary the 500 cleaned pandas DataFrames.</a:t>
            </a:r>
          </a:p>
          <a:p>
            <a:r>
              <a:rPr lang="en-US" sz="1800" dirty="0"/>
              <a:t>The output dictionary is called datasets (on GitHub as datasets.zip)</a:t>
            </a:r>
          </a:p>
        </p:txBody>
      </p:sp>
      <p:pic>
        <p:nvPicPr>
          <p:cNvPr id="5" name="Picture 4" descr="Application&#10;&#10;Description automatically generated">
            <a:extLst>
              <a:ext uri="{FF2B5EF4-FFF2-40B4-BE49-F238E27FC236}">
                <a16:creationId xmlns:a16="http://schemas.microsoft.com/office/drawing/2014/main" id="{AB29BB08-E865-BFB2-8F59-F1F741A6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4" y="3429000"/>
            <a:ext cx="8121098" cy="19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6A60-118D-2505-C841-B6D9A9B3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Steps for dataCleaner.py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B0E9-DA5D-B1DE-4A96-60D36258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line 16 to set the appropriate path where the main project resides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4FAD6-C396-DA70-B572-FE6BC837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1" y="2591627"/>
            <a:ext cx="7423519" cy="5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5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8238-0E57-7DFE-AA01-68E4A5BE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7" y="804519"/>
            <a:ext cx="9603275" cy="1049235"/>
          </a:xfrm>
        </p:spPr>
        <p:txBody>
          <a:bodyPr/>
          <a:lstStyle/>
          <a:p>
            <a:r>
              <a:rPr lang="en-US" cap="none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F216-2FAA-D9B0-5F8A-61626B84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97" y="1853754"/>
            <a:ext cx="10090758" cy="3612591"/>
          </a:xfrm>
        </p:spPr>
        <p:txBody>
          <a:bodyPr/>
          <a:lstStyle/>
          <a:p>
            <a:r>
              <a:rPr lang="en-US" dirty="0"/>
              <a:t>Performs Generalized Linear Poisson Regression on 496 airports</a:t>
            </a:r>
          </a:p>
          <a:p>
            <a:r>
              <a:rPr lang="en-US" dirty="0"/>
              <a:t>Outputs as a pickled dictionary the model_dict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7782-18A0-18C0-D1CA-1E16A7FD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067050"/>
            <a:ext cx="9944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002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179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Data wrangling and modeling</vt:lpstr>
      <vt:lpstr>Pre steps</vt:lpstr>
      <vt:lpstr>airports.py</vt:lpstr>
      <vt:lpstr>Steps for airports.py</vt:lpstr>
      <vt:lpstr>dataCleaner.py</vt:lpstr>
      <vt:lpstr>Steps for dataCleaner.py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modeling</dc:title>
  <dc:creator>agray12@masonlive.gmu.edu</dc:creator>
  <cp:lastModifiedBy>agray12@masonlive.gmu.edu</cp:lastModifiedBy>
  <cp:revision>1</cp:revision>
  <dcterms:created xsi:type="dcterms:W3CDTF">2022-05-18T17:00:34Z</dcterms:created>
  <dcterms:modified xsi:type="dcterms:W3CDTF">2022-05-18T18:03:44Z</dcterms:modified>
</cp:coreProperties>
</file>