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9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606" y="10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3758-2F39-8DC2-F510-1BF1ABD5D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FBA68-2B6E-ED60-329B-F116B9070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0B880-0032-1822-A063-18B14B97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7C47-A5BE-4951-9786-F3E494A24D5B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F28B8-BE35-2342-24C3-98352859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B6FB4-8673-F3E5-B930-8FEB9970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0525-41A4-410F-B6D8-3F5A49DD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783F-AADD-8062-16CF-6502DAC6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76FF6-8D77-94F0-9BEC-F71E28804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84758-444A-FBAE-9D40-CEC8888F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7C47-A5BE-4951-9786-F3E494A24D5B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14F17-1881-437F-4F97-FF9888BC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2B04-8E83-C219-4E14-841FB056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0525-41A4-410F-B6D8-3F5A49DD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4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9C42CD-01EA-9F4E-29AC-582F49DCC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3C44F-1DFA-A67F-8E6B-A889D9AD9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148D5-25D4-832F-2CE8-F6427E17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7C47-A5BE-4951-9786-F3E494A24D5B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7A4AD-BDB5-403A-0C94-FCD804FF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15DB6-EAF8-DC8F-2C93-40D85F46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0525-41A4-410F-B6D8-3F5A49DD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3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81EF-529A-5C51-CD55-F3892576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0470B-4A15-0CDD-F9B2-D1D17796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80772-7408-FBFF-B09C-C2656283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7C47-A5BE-4951-9786-F3E494A24D5B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29F77-FA94-E1BE-30B0-EB522B13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3DB99-40ED-5A43-8AEE-750F0A4D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0525-41A4-410F-B6D8-3F5A49DD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8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E7F-6657-4618-6EF4-F1199CFD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68A9C-B8CA-B6F5-45CF-11E6C4710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D57F8-193E-332F-8B62-1CF359BF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7C47-A5BE-4951-9786-F3E494A24D5B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D4308-7EDC-4FD9-7FFE-37A68459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0FD93-49F5-4893-A2FA-9E1F3260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0525-41A4-410F-B6D8-3F5A49DD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5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B653-5351-B59E-874E-C42B8702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2F229-EF0B-ED44-CA2D-A38E8F5FF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17799-F1E6-457E-8121-5577D15E2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1F728-7AAF-A6AE-A9FA-37CBC0EC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7C47-A5BE-4951-9786-F3E494A24D5B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5151C-6FC0-7CBA-53CA-18377963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BFB05-853F-2731-7E74-ACB3C6B5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0525-41A4-410F-B6D8-3F5A49DD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8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A8EE8-4DE7-DCC2-A18D-1C2DF146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D3888-B3CE-568C-F126-CF04F104A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BCEFB-36DE-9EAC-C31F-DEEE8D655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7E635-DAAF-751F-D373-B61BBB1C4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49851-68B9-EA9C-6DA2-895D6A635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3C3A3-7D1F-1FBD-694A-9A941D49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7C47-A5BE-4951-9786-F3E494A24D5B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873E8-5C62-F855-AA7B-FEE211A9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CACDE2-1D2D-BD6B-FB5D-5DBF9098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0525-41A4-410F-B6D8-3F5A49DD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2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6B52-C9C7-D83F-30FA-6E2A3609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B9488-28D5-490A-1568-3D3B6B75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7C47-A5BE-4951-9786-F3E494A24D5B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50043-7E57-3B34-D8A6-4E2C4D16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92FCD-9808-9B5F-6C69-C311E765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0525-41A4-410F-B6D8-3F5A49DD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8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FCF45-0CF4-E30C-6B99-9D348F39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7C47-A5BE-4951-9786-F3E494A24D5B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B0D92-8A8C-20A3-FBD0-207BBF32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C7C15-FA3C-0DE4-FB8F-2E99DD04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0525-41A4-410F-B6D8-3F5A49DD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81D0-A0EF-1AD6-126E-2AD66D5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5F07C-1965-1796-52D7-CEA4617B2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F6750-37E4-3C49-7BF5-74EAF8E1E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EB40E-1235-8F2A-E4F8-BC66A925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7C47-A5BE-4951-9786-F3E494A24D5B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C125F-ED5A-6A72-5F41-E330E8B4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800B3-4191-7F83-2F8E-B0852865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0525-41A4-410F-B6D8-3F5A49DD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7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A259-4E36-77F7-DB7E-1D965754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9E262-81F2-9DA2-0CEE-E2EE4021C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A5474-0FF4-70AD-77A4-A5BA5E693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C4E0A-A1D8-BEFE-BA7C-28B94629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7C47-A5BE-4951-9786-F3E494A24D5B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29435-8744-8679-A283-E72D1C8F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407A1-9A99-F078-A685-9B6A6446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0525-41A4-410F-B6D8-3F5A49DD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8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7253E-2C52-F984-8890-3B0EEF89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615B5-1B7B-AFF8-6434-B405D39DA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51054-A5FB-9701-6AF1-C253E338B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437C47-A5BE-4951-9786-F3E494A24D5B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CA816-BE17-9615-9312-B43A348EA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F4482-6BE5-9FFD-8AA1-11C7A2FB1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F40525-41A4-410F-B6D8-3F5A49DD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en.wiktionary.org/wiki/aeroplane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en.wiktionary.org/wiki/aeroplane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91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41E4EEE-7162-4B21-FA54-BC8F091073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678" t="57320" r="10666" b="1608"/>
          <a:stretch>
            <a:fillRect/>
          </a:stretch>
        </p:blipFill>
        <p:spPr>
          <a:xfrm flipV="1">
            <a:off x="0" y="0"/>
            <a:ext cx="12192000" cy="7054400"/>
          </a:xfrm>
          <a:prstGeom prst="rect">
            <a:avLst/>
          </a:prstGeom>
        </p:spPr>
      </p:pic>
      <p:pic>
        <p:nvPicPr>
          <p:cNvPr id="8" name="Picture 7" descr="A large airplane flying in the sky&#10;&#10;AI-generated content may be incorrect.">
            <a:extLst>
              <a:ext uri="{FF2B5EF4-FFF2-40B4-BE49-F238E27FC236}">
                <a16:creationId xmlns:a16="http://schemas.microsoft.com/office/drawing/2014/main" id="{D4666539-6E2B-3898-7CEC-C9EE45818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89167" y1="40691" x2="90000" y2="468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-10592949" y="2523354"/>
            <a:ext cx="10147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0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91C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F8DFF5-75C6-8DD0-0CE4-D0B8FAA74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2BEDC92-219D-B59A-0418-DB1A26390C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78" t="668" r="43766" b="58260"/>
          <a:stretch>
            <a:fillRect/>
          </a:stretch>
        </p:blipFill>
        <p:spPr>
          <a:xfrm flipV="1">
            <a:off x="0" y="0"/>
            <a:ext cx="12192000" cy="7054400"/>
          </a:xfrm>
          <a:prstGeom prst="rect">
            <a:avLst/>
          </a:prstGeom>
        </p:spPr>
      </p:pic>
      <p:pic>
        <p:nvPicPr>
          <p:cNvPr id="8" name="Picture 7" descr="A large airplane flying in the sky&#10;&#10;AI-generated content may be incorrect.">
            <a:extLst>
              <a:ext uri="{FF2B5EF4-FFF2-40B4-BE49-F238E27FC236}">
                <a16:creationId xmlns:a16="http://schemas.microsoft.com/office/drawing/2014/main" id="{6CC91311-1195-1DC8-4DA3-5C9D8AE1E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89167" y1="40691" x2="90000" y2="468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011686" y="668684"/>
            <a:ext cx="8168628" cy="552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80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دينا سيد نصر ابراهيم</dc:creator>
  <cp:lastModifiedBy>دينا سيد نصر ابراهيم</cp:lastModifiedBy>
  <cp:revision>1</cp:revision>
  <dcterms:created xsi:type="dcterms:W3CDTF">2025-07-18T15:28:07Z</dcterms:created>
  <dcterms:modified xsi:type="dcterms:W3CDTF">2025-07-18T15:49:51Z</dcterms:modified>
</cp:coreProperties>
</file>