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1803" autoAdjust="0"/>
  </p:normalViewPr>
  <p:slideViewPr>
    <p:cSldViewPr snapToGrid="0">
      <p:cViewPr varScale="1">
        <p:scale>
          <a:sx n="105" d="100"/>
          <a:sy n="105" d="100"/>
        </p:scale>
        <p:origin x="7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0E1F5-882C-433E-A6ED-F1F7BD677202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372C3-23BD-4F7C-8682-99A09D4F8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94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alo_amo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372C3-23BD-4F7C-8682-99A09D4F86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2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direct_fc_vs_dpll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372C3-23BD-4F7C-8682-99A09D4F86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77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log_variables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372C3-23BD-4F7C-8682-99A09D4F86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18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binary_constraints_log_encoding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372C3-23BD-4F7C-8682-99A09D4F86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00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log_dominated_by_fc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372C3-23BD-4F7C-8682-99A09D4F86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33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order_encoding_variables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372C3-23BD-4F7C-8682-99A09D4F86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64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528CB-A8C8-48C5-864F-02CE4C45B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B6E5D-6B88-48E0-8221-E43F680AA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46FCE-4DE5-49B4-8986-09C13DA09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F861-02D2-4BD1-9BF3-76C5976C0019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3B503-05AA-4A63-8E46-9A757DB4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1579E-93F1-4A71-9166-A0A686B25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35C94-AC45-4FBF-A86F-69FBB9715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45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F6114-37B8-4D3A-9FAE-1DECE975C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9FDCD-E3D4-4CFF-B1FC-F0BA02012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2F76B-97DA-472B-A64D-CE16209D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F861-02D2-4BD1-9BF3-76C5976C0019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2B939-3A83-447E-B596-21F60EB3B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C6D42-45A8-4F66-B58B-60F40201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35C94-AC45-4FBF-A86F-69FBB9715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1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3AC1F-D29F-486A-AEA0-2A13B8901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1394B-3BCE-4BB7-B81F-34C6D0F86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3DA1B-4156-4164-B28C-54B400BA9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F861-02D2-4BD1-9BF3-76C5976C0019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D5F59-4030-403C-BEA2-755AFF3A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EE9EF-CE25-44F8-B8CA-AC8100A69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35C94-AC45-4FBF-A86F-69FBB9715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4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DD585-B450-48D8-B72C-35D192C6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B5333-B50D-491A-A21A-C0EAE0C59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C0A18-BFDE-4243-904C-A4377793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F861-02D2-4BD1-9BF3-76C5976C0019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30262-7853-463A-AEEC-5D0BCDEA3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57D49-C62E-4844-BE1D-E8C78C3D9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35C94-AC45-4FBF-A86F-69FBB9715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7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4B6B2-240F-4EB4-AB65-20B1BCFA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3DD80-22D7-4C43-85F0-2ACFACDC2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7E87B-B665-4C13-BA89-A0C599BB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F861-02D2-4BD1-9BF3-76C5976C0019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7BE51-C1E4-4743-8732-A426A74F6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9110A-EFB0-4B1A-8A87-F765F154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35C94-AC45-4FBF-A86F-69FBB9715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4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37EB3-A449-4B71-A44D-BA37C0097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7040-BE47-4174-A0AE-103669478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137BF-8B32-4A91-88FE-7033E86D1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70F79-CD18-42B0-A5A6-5E566930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F861-02D2-4BD1-9BF3-76C5976C0019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207C3-BBE9-42EE-B106-44B69151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90D2D-C966-41FB-97E0-E9109F61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35C94-AC45-4FBF-A86F-69FBB9715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6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76E4A-6C63-4958-926E-769929F4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F0AD9-9E4B-44C9-995D-D465D08A6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CE5FB-9002-4C5B-9871-35B0EDE93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E69755-4138-49E6-9894-D3DF819DB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D952DB-69D7-457C-8902-402EB0D51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6BD3C8-79FC-4686-9917-AB7774314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F861-02D2-4BD1-9BF3-76C5976C0019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39CB33-5EDE-4500-B48D-0A796DF36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F0B1D2-F98E-4FC0-8549-D0035DA6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35C94-AC45-4FBF-A86F-69FBB9715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5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DC5E1-E461-48FA-B00F-8128E4C2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C94481-BB5B-4E12-B065-19488131F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F861-02D2-4BD1-9BF3-76C5976C0019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39E8BA-9521-4B03-822E-B251E826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3CB37-8154-45E2-B2B5-41DAF6DB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35C94-AC45-4FBF-A86F-69FBB9715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9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042E3-1D2A-47CF-85D2-5C3C8426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F861-02D2-4BD1-9BF3-76C5976C0019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E4F9AE-8399-467C-BBED-2BC7815A3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0C8FC-6E60-4202-B6C6-9F3804DE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35C94-AC45-4FBF-A86F-69FBB9715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5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C57A1-EEAA-4059-9801-5024EE7E0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7AC8F-C44A-4261-BEFC-AA3706AEF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00B68-E8DF-403C-87B4-C80998782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01E4D-71EC-4D1B-BEBF-53A555D8E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F861-02D2-4BD1-9BF3-76C5976C0019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6C2D0-814C-474A-A044-559130BE9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230AE-ADD0-4E8F-8A24-CA08F7F34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35C94-AC45-4FBF-A86F-69FBB9715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4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675F-F405-4057-9D25-B5B089EF3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54E446-B6EE-4588-B746-EC8D0924A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2CEDB-C8EA-44B4-84F0-999A0A972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D8E9C-B54B-4F18-9978-A228E6222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F861-02D2-4BD1-9BF3-76C5976C0019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CD636-2676-4F72-9B98-67444E7F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D657D-4C30-4131-AB3E-4A0198E2B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35C94-AC45-4FBF-A86F-69FBB9715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7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EC6E19-42F9-4699-84D7-2C9AF3A5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BE6C9-63F6-4FB3-BB25-37FF4E3CD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27E20-7B74-493E-A046-162A8ABF72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5F861-02D2-4BD1-9BF3-76C5976C0019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4F5F1-EC23-48A8-93F5-4E8C598C3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86B6A-A3E6-4DA9-9871-4971BD26C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35C94-AC45-4FBF-A86F-69FBB9715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2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9" Type="http://schemas.openxmlformats.org/officeDocument/2006/relationships/image" Target="../media/image25.png"/><Relationship Id="rId21" Type="http://schemas.openxmlformats.org/officeDocument/2006/relationships/image" Target="../media/image14.png"/><Relationship Id="rId34" Type="http://schemas.openxmlformats.org/officeDocument/2006/relationships/image" Target="../media/image16.png"/><Relationship Id="rId42" Type="http://schemas.openxmlformats.org/officeDocument/2006/relationships/image" Target="../media/image32.png"/><Relationship Id="rId12" Type="http://schemas.openxmlformats.org/officeDocument/2006/relationships/image" Target="../media/image29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33" Type="http://schemas.openxmlformats.org/officeDocument/2006/relationships/image" Target="../media/image150.png"/><Relationship Id="rId38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29" Type="http://schemas.openxmlformats.org/officeDocument/2006/relationships/image" Target="../media/image52.png"/><Relationship Id="rId41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8.png"/><Relationship Id="rId24" Type="http://schemas.openxmlformats.org/officeDocument/2006/relationships/image" Target="../media/image47.png"/><Relationship Id="rId32" Type="http://schemas.openxmlformats.org/officeDocument/2006/relationships/image" Target="../media/image55.png"/><Relationship Id="rId37" Type="http://schemas.openxmlformats.org/officeDocument/2006/relationships/image" Target="../media/image20.png"/><Relationship Id="rId40" Type="http://schemas.openxmlformats.org/officeDocument/2006/relationships/image" Target="../media/image26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36" Type="http://schemas.openxmlformats.org/officeDocument/2006/relationships/image" Target="../media/image19.png"/><Relationship Id="rId19" Type="http://schemas.openxmlformats.org/officeDocument/2006/relationships/image" Target="../media/image42.png"/><Relationship Id="rId31" Type="http://schemas.openxmlformats.org/officeDocument/2006/relationships/image" Target="../media/image54.png"/><Relationship Id="rId10" Type="http://schemas.openxmlformats.org/officeDocument/2006/relationships/image" Target="../media/image270.png"/><Relationship Id="rId14" Type="http://schemas.openxmlformats.org/officeDocument/2006/relationships/image" Target="../media/image31.png"/><Relationship Id="rId22" Type="http://schemas.openxmlformats.org/officeDocument/2006/relationships/image" Target="../media/image45.png"/><Relationship Id="rId27" Type="http://schemas.openxmlformats.org/officeDocument/2006/relationships/image" Target="../media/image15.png"/><Relationship Id="rId30" Type="http://schemas.openxmlformats.org/officeDocument/2006/relationships/image" Target="../media/image53.png"/><Relationship Id="rId35" Type="http://schemas.openxmlformats.org/officeDocument/2006/relationships/image" Target="../media/image17.png"/><Relationship Id="rId9" Type="http://schemas.openxmlformats.org/officeDocument/2006/relationships/image" Target="../media/image260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7.png"/><Relationship Id="rId18" Type="http://schemas.openxmlformats.org/officeDocument/2006/relationships/image" Target="../media/image36.png"/><Relationship Id="rId12" Type="http://schemas.openxmlformats.org/officeDocument/2006/relationships/image" Target="../media/image66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4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65.png"/><Relationship Id="rId15" Type="http://schemas.openxmlformats.org/officeDocument/2006/relationships/image" Target="../media/image33.png"/><Relationship Id="rId19" Type="http://schemas.openxmlformats.org/officeDocument/2006/relationships/image" Target="../media/image37.png"/><Relationship Id="rId14" Type="http://schemas.openxmlformats.org/officeDocument/2006/relationships/image" Target="../media/image68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71.png"/><Relationship Id="rId3" Type="http://schemas.openxmlformats.org/officeDocument/2006/relationships/image" Target="../media/image56.png"/><Relationship Id="rId21" Type="http://schemas.openxmlformats.org/officeDocument/2006/relationships/image" Target="../media/image57.png"/><Relationship Id="rId25" Type="http://schemas.openxmlformats.org/officeDocument/2006/relationships/image" Target="../media/image261.png"/><Relationship Id="rId2" Type="http://schemas.openxmlformats.org/officeDocument/2006/relationships/notesSlide" Target="../notesSlides/notesSlide4.xml"/><Relationship Id="rId20" Type="http://schemas.openxmlformats.org/officeDocument/2006/relationships/image" Target="../media/image210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32" Type="http://schemas.openxmlformats.org/officeDocument/2006/relationships/image" Target="../media/image62.png"/><Relationship Id="rId28" Type="http://schemas.openxmlformats.org/officeDocument/2006/relationships/image" Target="../media/image290.png"/><Relationship Id="rId31" Type="http://schemas.openxmlformats.org/officeDocument/2006/relationships/image" Target="../media/image61.png"/><Relationship Id="rId27" Type="http://schemas.openxmlformats.org/officeDocument/2006/relationships/image" Target="../media/image58.png"/><Relationship Id="rId30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87.png"/><Relationship Id="rId3" Type="http://schemas.openxmlformats.org/officeDocument/2006/relationships/image" Target="../media/image310.png"/><Relationship Id="rId21" Type="http://schemas.openxmlformats.org/officeDocument/2006/relationships/image" Target="../media/image80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5" Type="http://schemas.openxmlformats.org/officeDocument/2006/relationships/image" Target="../media/image8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9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85.png"/><Relationship Id="rId5" Type="http://schemas.openxmlformats.org/officeDocument/2006/relationships/image" Target="../media/image64.png"/><Relationship Id="rId15" Type="http://schemas.openxmlformats.org/officeDocument/2006/relationships/image" Target="../media/image78.png"/><Relationship Id="rId23" Type="http://schemas.openxmlformats.org/officeDocument/2006/relationships/image" Target="../media/image84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3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13" Type="http://schemas.openxmlformats.org/officeDocument/2006/relationships/image" Target="../media/image91.png"/><Relationship Id="rId3" Type="http://schemas.openxmlformats.org/officeDocument/2006/relationships/image" Target="../media/image88.png"/><Relationship Id="rId7" Type="http://schemas.openxmlformats.org/officeDocument/2006/relationships/image" Target="../media/image510.png"/><Relationship Id="rId12" Type="http://schemas.openxmlformats.org/officeDocument/2006/relationships/image" Target="../media/image8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0.png"/><Relationship Id="rId11" Type="http://schemas.openxmlformats.org/officeDocument/2006/relationships/image" Target="../media/image90.png"/><Relationship Id="rId5" Type="http://schemas.openxmlformats.org/officeDocument/2006/relationships/image" Target="../media/image311.png"/><Relationship Id="rId15" Type="http://schemas.openxmlformats.org/officeDocument/2006/relationships/image" Target="../media/image92.png"/><Relationship Id="rId10" Type="http://schemas.openxmlformats.org/officeDocument/2006/relationships/image" Target="../media/image870.png"/><Relationship Id="rId9" Type="http://schemas.openxmlformats.org/officeDocument/2006/relationships/image" Target="../media/image710.png"/><Relationship Id="rId14" Type="http://schemas.openxmlformats.org/officeDocument/2006/relationships/image" Target="../media/image8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1643443-A919-4A83-8A6E-0EADBBD911E9}"/>
              </a:ext>
            </a:extLst>
          </p:cNvPr>
          <p:cNvGrpSpPr/>
          <p:nvPr/>
        </p:nvGrpSpPr>
        <p:grpSpPr>
          <a:xfrm>
            <a:off x="698940" y="529804"/>
            <a:ext cx="2489401" cy="1586767"/>
            <a:chOff x="277402" y="1557125"/>
            <a:chExt cx="7921376" cy="504915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2451717-ED5B-4673-8898-34464AEC7864}"/>
                </a:ext>
              </a:extLst>
            </p:cNvPr>
            <p:cNvGrpSpPr/>
            <p:nvPr/>
          </p:nvGrpSpPr>
          <p:grpSpPr>
            <a:xfrm>
              <a:off x="277402" y="1557125"/>
              <a:ext cx="2003462" cy="5049158"/>
              <a:chOff x="1027415" y="1797979"/>
              <a:chExt cx="2003462" cy="3965824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B02FBE33-339C-441A-BB3C-761C10AB2871}"/>
                  </a:ext>
                </a:extLst>
              </p:cNvPr>
              <p:cNvSpPr/>
              <p:nvPr/>
            </p:nvSpPr>
            <p:spPr>
              <a:xfrm>
                <a:off x="1027415" y="1797979"/>
                <a:ext cx="2003462" cy="3965824"/>
              </a:xfrm>
              <a:prstGeom prst="arc">
                <a:avLst>
                  <a:gd name="adj1" fmla="val 17235056"/>
                  <a:gd name="adj2" fmla="val 4469444"/>
                </a:avLst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13F77D9-3634-4711-A8A1-EADD8F07A796}"/>
                  </a:ext>
                </a:extLst>
              </p:cNvPr>
              <p:cNvSpPr/>
              <p:nvPr/>
            </p:nvSpPr>
            <p:spPr>
              <a:xfrm>
                <a:off x="1258585" y="1880172"/>
                <a:ext cx="1756881" cy="3801438"/>
              </a:xfrm>
              <a:prstGeom prst="ellipse">
                <a:avLst/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7A78D20-B200-45EA-B0DE-FCD25D0AA0F4}"/>
                </a:ext>
              </a:extLst>
            </p:cNvPr>
            <p:cNvSpPr/>
            <p:nvPr/>
          </p:nvSpPr>
          <p:spPr>
            <a:xfrm>
              <a:off x="1941816" y="1941816"/>
              <a:ext cx="6256962" cy="4417887"/>
            </a:xfrm>
            <a:custGeom>
              <a:avLst/>
              <a:gdLst>
                <a:gd name="connsiteX0" fmla="*/ 71919 w 6256962"/>
                <a:gd name="connsiteY0" fmla="*/ 462337 h 4417887"/>
                <a:gd name="connsiteX1" fmla="*/ 5681609 w 6256962"/>
                <a:gd name="connsiteY1" fmla="*/ 0 h 4417887"/>
                <a:gd name="connsiteX2" fmla="*/ 6256962 w 6256962"/>
                <a:gd name="connsiteY2" fmla="*/ 4417887 h 4417887"/>
                <a:gd name="connsiteX3" fmla="*/ 10274 w 6256962"/>
                <a:gd name="connsiteY3" fmla="*/ 4017195 h 4417887"/>
                <a:gd name="connsiteX4" fmla="*/ 0 w 6256962"/>
                <a:gd name="connsiteY4" fmla="*/ 4017195 h 4417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6962" h="4417887">
                  <a:moveTo>
                    <a:pt x="71919" y="462337"/>
                  </a:moveTo>
                  <a:lnTo>
                    <a:pt x="5681609" y="0"/>
                  </a:lnTo>
                  <a:lnTo>
                    <a:pt x="6256962" y="4417887"/>
                  </a:lnTo>
                  <a:lnTo>
                    <a:pt x="10274" y="4017195"/>
                  </a:lnTo>
                  <a:lnTo>
                    <a:pt x="0" y="4017195"/>
                  </a:ln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3D4030C-D4FB-4850-8D4E-1F57AC2F6CA1}"/>
                </a:ext>
              </a:extLst>
            </p:cNvPr>
            <p:cNvSpPr/>
            <p:nvPr/>
          </p:nvSpPr>
          <p:spPr>
            <a:xfrm>
              <a:off x="2291137" y="2157573"/>
              <a:ext cx="3637052" cy="2640458"/>
            </a:xfrm>
            <a:custGeom>
              <a:avLst/>
              <a:gdLst>
                <a:gd name="connsiteX0" fmla="*/ 2907587 w 3637052"/>
                <a:gd name="connsiteY0" fmla="*/ 0 h 2640458"/>
                <a:gd name="connsiteX1" fmla="*/ 3637052 w 3637052"/>
                <a:gd name="connsiteY1" fmla="*/ 2640458 h 2640458"/>
                <a:gd name="connsiteX2" fmla="*/ 0 w 3637052"/>
                <a:gd name="connsiteY2" fmla="*/ 1972638 h 2640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7052" h="2640458">
                  <a:moveTo>
                    <a:pt x="2907587" y="0"/>
                  </a:moveTo>
                  <a:lnTo>
                    <a:pt x="3637052" y="2640458"/>
                  </a:lnTo>
                  <a:lnTo>
                    <a:pt x="0" y="1972638"/>
                  </a:ln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9C04167-FE34-498B-88F2-2DD6EEB610F5}"/>
                </a:ext>
              </a:extLst>
            </p:cNvPr>
            <p:cNvCxnSpPr>
              <a:cxnSpLocks/>
            </p:cNvCxnSpPr>
            <p:nvPr/>
          </p:nvCxnSpPr>
          <p:spPr>
            <a:xfrm>
              <a:off x="4900773" y="4623371"/>
              <a:ext cx="0" cy="15205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AE5985E-4D9B-4150-80B9-ABF67B2979BA}"/>
                </a:ext>
              </a:extLst>
            </p:cNvPr>
            <p:cNvCxnSpPr>
              <a:cxnSpLocks/>
            </p:cNvCxnSpPr>
            <p:nvPr/>
          </p:nvCxnSpPr>
          <p:spPr>
            <a:xfrm>
              <a:off x="5691883" y="3996647"/>
              <a:ext cx="2219218" cy="32449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81C4505-28E6-455C-AEB8-1DDDBFDE72A8}"/>
                    </a:ext>
                  </a:extLst>
                </p:cNvPr>
                <p:cNvSpPr txBox="1"/>
                <p:nvPr/>
              </p:nvSpPr>
              <p:spPr>
                <a:xfrm>
                  <a:off x="3647326" y="2861645"/>
                  <a:ext cx="385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7E31EA5-BCEC-4B7B-BB6B-DD687A7474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326" y="2861645"/>
                  <a:ext cx="38568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5000" r="-140000" b="-194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29C7279-D8E8-479F-A102-C1AA5012BE6A}"/>
                    </a:ext>
                  </a:extLst>
                </p:cNvPr>
                <p:cNvSpPr txBox="1"/>
                <p:nvPr/>
              </p:nvSpPr>
              <p:spPr>
                <a:xfrm>
                  <a:off x="2960922" y="4560043"/>
                  <a:ext cx="953530" cy="11752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C70AA5D-AB7B-4816-8F11-244391C4CA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922" y="4560043"/>
                  <a:ext cx="953530" cy="1175230"/>
                </a:xfrm>
                <a:prstGeom prst="rect">
                  <a:avLst/>
                </a:prstGeom>
                <a:blipFill>
                  <a:blip r:embed="rId5"/>
                  <a:stretch>
                    <a:fillRect r="-102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A57A48E-10FC-42D9-914F-E28205AF3C5C}"/>
                    </a:ext>
                  </a:extLst>
                </p:cNvPr>
                <p:cNvSpPr txBox="1"/>
                <p:nvPr/>
              </p:nvSpPr>
              <p:spPr>
                <a:xfrm>
                  <a:off x="6407735" y="4971089"/>
                  <a:ext cx="3960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4E381DF-AB8C-4620-9A7B-2DC724C3B7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7735" y="4971089"/>
                  <a:ext cx="39606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0000" r="-130000" b="-1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2F6E4B3-66F2-4222-99BE-17499120D1CD}"/>
                    </a:ext>
                  </a:extLst>
                </p:cNvPr>
                <p:cNvSpPr txBox="1"/>
                <p:nvPr/>
              </p:nvSpPr>
              <p:spPr>
                <a:xfrm>
                  <a:off x="6364325" y="2643363"/>
                  <a:ext cx="878953" cy="11752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3B4292C-6F5B-4627-ABC9-A7996C6F61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4325" y="2643363"/>
                  <a:ext cx="878953" cy="1175230"/>
                </a:xfrm>
                <a:prstGeom prst="rect">
                  <a:avLst/>
                </a:prstGeom>
                <a:blipFill>
                  <a:blip r:embed="rId7"/>
                  <a:stretch>
                    <a:fillRect r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62DD0FC-0A2B-4D38-9991-E9F30D866D7B}"/>
              </a:ext>
            </a:extLst>
          </p:cNvPr>
          <p:cNvSpPr/>
          <p:nvPr/>
        </p:nvSpPr>
        <p:spPr>
          <a:xfrm>
            <a:off x="1359541" y="826986"/>
            <a:ext cx="946150" cy="619125"/>
          </a:xfrm>
          <a:custGeom>
            <a:avLst/>
            <a:gdLst>
              <a:gd name="connsiteX0" fmla="*/ 0 w 946150"/>
              <a:gd name="connsiteY0" fmla="*/ 41275 h 619125"/>
              <a:gd name="connsiteX1" fmla="*/ 63500 w 946150"/>
              <a:gd name="connsiteY1" fmla="*/ 441325 h 619125"/>
              <a:gd name="connsiteX2" fmla="*/ 946150 w 946150"/>
              <a:gd name="connsiteY2" fmla="*/ 619125 h 619125"/>
              <a:gd name="connsiteX3" fmla="*/ 857250 w 946150"/>
              <a:gd name="connsiteY3" fmla="*/ 0 h 619125"/>
              <a:gd name="connsiteX4" fmla="*/ 0 w 946150"/>
              <a:gd name="connsiteY4" fmla="*/ 41275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6150" h="619125">
                <a:moveTo>
                  <a:pt x="0" y="41275"/>
                </a:moveTo>
                <a:lnTo>
                  <a:pt x="63500" y="441325"/>
                </a:lnTo>
                <a:lnTo>
                  <a:pt x="946150" y="619125"/>
                </a:lnTo>
                <a:lnTo>
                  <a:pt x="857250" y="0"/>
                </a:lnTo>
                <a:lnTo>
                  <a:pt x="0" y="41275"/>
                </a:lnTo>
                <a:close/>
              </a:path>
            </a:pathLst>
          </a:custGeom>
          <a:solidFill>
            <a:srgbClr val="00B050">
              <a:alpha val="50000"/>
            </a:srgbClr>
          </a:solidFill>
          <a:ln>
            <a:noFill/>
          </a:ln>
          <a:effectLst>
            <a:glow>
              <a:srgbClr val="00B050">
                <a:alpha val="50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57A31EB-88F1-43B4-85E9-4BFFCA37D291}"/>
              </a:ext>
            </a:extLst>
          </p:cNvPr>
          <p:cNvSpPr/>
          <p:nvPr/>
        </p:nvSpPr>
        <p:spPr>
          <a:xfrm>
            <a:off x="2327916" y="706336"/>
            <a:ext cx="688975" cy="612775"/>
          </a:xfrm>
          <a:custGeom>
            <a:avLst/>
            <a:gdLst>
              <a:gd name="connsiteX0" fmla="*/ 0 w 688975"/>
              <a:gd name="connsiteY0" fmla="*/ 50800 h 612775"/>
              <a:gd name="connsiteX1" fmla="*/ 123825 w 688975"/>
              <a:gd name="connsiteY1" fmla="*/ 523875 h 612775"/>
              <a:gd name="connsiteX2" fmla="*/ 688975 w 688975"/>
              <a:gd name="connsiteY2" fmla="*/ 612775 h 612775"/>
              <a:gd name="connsiteX3" fmla="*/ 606425 w 688975"/>
              <a:gd name="connsiteY3" fmla="*/ 0 h 612775"/>
              <a:gd name="connsiteX4" fmla="*/ 0 w 688975"/>
              <a:gd name="connsiteY4" fmla="*/ 50800 h 612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975" h="612775">
                <a:moveTo>
                  <a:pt x="0" y="50800"/>
                </a:moveTo>
                <a:lnTo>
                  <a:pt x="123825" y="523875"/>
                </a:lnTo>
                <a:lnTo>
                  <a:pt x="688975" y="612775"/>
                </a:lnTo>
                <a:lnTo>
                  <a:pt x="606425" y="0"/>
                </a:lnTo>
                <a:lnTo>
                  <a:pt x="0" y="508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56D27F0-4660-4ADF-A2A3-E0D6FACA5D9F}"/>
              </a:ext>
            </a:extLst>
          </p:cNvPr>
          <p:cNvSpPr/>
          <p:nvPr/>
        </p:nvSpPr>
        <p:spPr>
          <a:xfrm>
            <a:off x="2226316" y="1376261"/>
            <a:ext cx="869950" cy="606425"/>
          </a:xfrm>
          <a:custGeom>
            <a:avLst/>
            <a:gdLst>
              <a:gd name="connsiteX0" fmla="*/ 279400 w 869950"/>
              <a:gd name="connsiteY0" fmla="*/ 0 h 606425"/>
              <a:gd name="connsiteX1" fmla="*/ 355600 w 869950"/>
              <a:gd name="connsiteY1" fmla="*/ 250825 h 606425"/>
              <a:gd name="connsiteX2" fmla="*/ 12700 w 869950"/>
              <a:gd name="connsiteY2" fmla="*/ 200025 h 606425"/>
              <a:gd name="connsiteX3" fmla="*/ 0 w 869950"/>
              <a:gd name="connsiteY3" fmla="*/ 504825 h 606425"/>
              <a:gd name="connsiteX4" fmla="*/ 869950 w 869950"/>
              <a:gd name="connsiteY4" fmla="*/ 606425 h 606425"/>
              <a:gd name="connsiteX5" fmla="*/ 815975 w 869950"/>
              <a:gd name="connsiteY5" fmla="*/ 85725 h 606425"/>
              <a:gd name="connsiteX6" fmla="*/ 279400 w 869950"/>
              <a:gd name="connsiteY6" fmla="*/ 0 h 606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9950" h="606425">
                <a:moveTo>
                  <a:pt x="279400" y="0"/>
                </a:moveTo>
                <a:lnTo>
                  <a:pt x="355600" y="250825"/>
                </a:lnTo>
                <a:lnTo>
                  <a:pt x="12700" y="200025"/>
                </a:lnTo>
                <a:lnTo>
                  <a:pt x="0" y="504825"/>
                </a:lnTo>
                <a:lnTo>
                  <a:pt x="869950" y="606425"/>
                </a:lnTo>
                <a:lnTo>
                  <a:pt x="815975" y="85725"/>
                </a:lnTo>
                <a:lnTo>
                  <a:pt x="279400" y="0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E75D5EF-1954-443A-ABB8-8C47A68A969A}"/>
              </a:ext>
            </a:extLst>
          </p:cNvPr>
          <p:cNvSpPr/>
          <p:nvPr/>
        </p:nvSpPr>
        <p:spPr>
          <a:xfrm>
            <a:off x="1353191" y="1401661"/>
            <a:ext cx="742950" cy="527050"/>
          </a:xfrm>
          <a:custGeom>
            <a:avLst/>
            <a:gdLst>
              <a:gd name="connsiteX0" fmla="*/ 22225 w 742950"/>
              <a:gd name="connsiteY0" fmla="*/ 0 h 527050"/>
              <a:gd name="connsiteX1" fmla="*/ 0 w 742950"/>
              <a:gd name="connsiteY1" fmla="*/ 447675 h 527050"/>
              <a:gd name="connsiteX2" fmla="*/ 736600 w 742950"/>
              <a:gd name="connsiteY2" fmla="*/ 527050 h 527050"/>
              <a:gd name="connsiteX3" fmla="*/ 742950 w 742950"/>
              <a:gd name="connsiteY3" fmla="*/ 168275 h 527050"/>
              <a:gd name="connsiteX4" fmla="*/ 22225 w 742950"/>
              <a:gd name="connsiteY4" fmla="*/ 0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527050">
                <a:moveTo>
                  <a:pt x="22225" y="0"/>
                </a:moveTo>
                <a:lnTo>
                  <a:pt x="0" y="447675"/>
                </a:lnTo>
                <a:lnTo>
                  <a:pt x="736600" y="527050"/>
                </a:lnTo>
                <a:lnTo>
                  <a:pt x="742950" y="168275"/>
                </a:lnTo>
                <a:lnTo>
                  <a:pt x="22225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86E2F2-7BA8-4806-992D-ACB41090CEE9}"/>
              </a:ext>
            </a:extLst>
          </p:cNvPr>
          <p:cNvGrpSpPr/>
          <p:nvPr/>
        </p:nvGrpSpPr>
        <p:grpSpPr>
          <a:xfrm>
            <a:off x="7187912" y="529804"/>
            <a:ext cx="2489401" cy="1586767"/>
            <a:chOff x="277402" y="1557125"/>
            <a:chExt cx="7921376" cy="504915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24C78B8-0223-42DE-B855-4EC721604982}"/>
                </a:ext>
              </a:extLst>
            </p:cNvPr>
            <p:cNvGrpSpPr/>
            <p:nvPr/>
          </p:nvGrpSpPr>
          <p:grpSpPr>
            <a:xfrm>
              <a:off x="277402" y="1557125"/>
              <a:ext cx="2003462" cy="5049158"/>
              <a:chOff x="1027415" y="1797979"/>
              <a:chExt cx="2003462" cy="3965824"/>
            </a:xfrm>
          </p:grpSpPr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4912422C-7A7A-4449-9B1F-FEF8012D31F4}"/>
                  </a:ext>
                </a:extLst>
              </p:cNvPr>
              <p:cNvSpPr/>
              <p:nvPr/>
            </p:nvSpPr>
            <p:spPr>
              <a:xfrm>
                <a:off x="1027415" y="1797979"/>
                <a:ext cx="2003462" cy="3965824"/>
              </a:xfrm>
              <a:prstGeom prst="arc">
                <a:avLst>
                  <a:gd name="adj1" fmla="val 17235056"/>
                  <a:gd name="adj2" fmla="val 4469444"/>
                </a:avLst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7CABFA5-5BFB-4719-B93F-C01698A379A5}"/>
                  </a:ext>
                </a:extLst>
              </p:cNvPr>
              <p:cNvSpPr/>
              <p:nvPr/>
            </p:nvSpPr>
            <p:spPr>
              <a:xfrm>
                <a:off x="1258585" y="1880172"/>
                <a:ext cx="1756881" cy="3801438"/>
              </a:xfrm>
              <a:prstGeom prst="ellipse">
                <a:avLst/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2A2EF06-1233-4034-A927-57B15EE27806}"/>
                </a:ext>
              </a:extLst>
            </p:cNvPr>
            <p:cNvSpPr/>
            <p:nvPr/>
          </p:nvSpPr>
          <p:spPr>
            <a:xfrm>
              <a:off x="1941816" y="1941816"/>
              <a:ext cx="6256962" cy="4417887"/>
            </a:xfrm>
            <a:custGeom>
              <a:avLst/>
              <a:gdLst>
                <a:gd name="connsiteX0" fmla="*/ 71919 w 6256962"/>
                <a:gd name="connsiteY0" fmla="*/ 462337 h 4417887"/>
                <a:gd name="connsiteX1" fmla="*/ 5681609 w 6256962"/>
                <a:gd name="connsiteY1" fmla="*/ 0 h 4417887"/>
                <a:gd name="connsiteX2" fmla="*/ 6256962 w 6256962"/>
                <a:gd name="connsiteY2" fmla="*/ 4417887 h 4417887"/>
                <a:gd name="connsiteX3" fmla="*/ 10274 w 6256962"/>
                <a:gd name="connsiteY3" fmla="*/ 4017195 h 4417887"/>
                <a:gd name="connsiteX4" fmla="*/ 0 w 6256962"/>
                <a:gd name="connsiteY4" fmla="*/ 4017195 h 4417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6962" h="4417887">
                  <a:moveTo>
                    <a:pt x="71919" y="462337"/>
                  </a:moveTo>
                  <a:lnTo>
                    <a:pt x="5681609" y="0"/>
                  </a:lnTo>
                  <a:lnTo>
                    <a:pt x="6256962" y="4417887"/>
                  </a:lnTo>
                  <a:lnTo>
                    <a:pt x="10274" y="4017195"/>
                  </a:lnTo>
                  <a:lnTo>
                    <a:pt x="0" y="4017195"/>
                  </a:ln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CBCC46B-B26A-4884-A4F4-38C8C5B2F960}"/>
                </a:ext>
              </a:extLst>
            </p:cNvPr>
            <p:cNvSpPr/>
            <p:nvPr/>
          </p:nvSpPr>
          <p:spPr>
            <a:xfrm>
              <a:off x="2291137" y="2157573"/>
              <a:ext cx="3637052" cy="2640458"/>
            </a:xfrm>
            <a:custGeom>
              <a:avLst/>
              <a:gdLst>
                <a:gd name="connsiteX0" fmla="*/ 2907587 w 3637052"/>
                <a:gd name="connsiteY0" fmla="*/ 0 h 2640458"/>
                <a:gd name="connsiteX1" fmla="*/ 3637052 w 3637052"/>
                <a:gd name="connsiteY1" fmla="*/ 2640458 h 2640458"/>
                <a:gd name="connsiteX2" fmla="*/ 0 w 3637052"/>
                <a:gd name="connsiteY2" fmla="*/ 1972638 h 2640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7052" h="2640458">
                  <a:moveTo>
                    <a:pt x="2907587" y="0"/>
                  </a:moveTo>
                  <a:lnTo>
                    <a:pt x="3637052" y="2640458"/>
                  </a:lnTo>
                  <a:lnTo>
                    <a:pt x="0" y="1972638"/>
                  </a:ln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091B4F2-8908-461D-9E02-ED7A86812D9D}"/>
                </a:ext>
              </a:extLst>
            </p:cNvPr>
            <p:cNvCxnSpPr>
              <a:cxnSpLocks/>
            </p:cNvCxnSpPr>
            <p:nvPr/>
          </p:nvCxnSpPr>
          <p:spPr>
            <a:xfrm>
              <a:off x="4900773" y="4623371"/>
              <a:ext cx="0" cy="15205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FDA95CB-1221-453B-B913-676465BAB91E}"/>
                </a:ext>
              </a:extLst>
            </p:cNvPr>
            <p:cNvCxnSpPr>
              <a:cxnSpLocks/>
            </p:cNvCxnSpPr>
            <p:nvPr/>
          </p:nvCxnSpPr>
          <p:spPr>
            <a:xfrm>
              <a:off x="5691883" y="3996647"/>
              <a:ext cx="2219218" cy="32449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9EAAD93-031C-4941-AFF7-8DEA23A40C2B}"/>
                    </a:ext>
                  </a:extLst>
                </p:cNvPr>
                <p:cNvSpPr txBox="1"/>
                <p:nvPr/>
              </p:nvSpPr>
              <p:spPr>
                <a:xfrm>
                  <a:off x="3647326" y="2861645"/>
                  <a:ext cx="385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7E31EA5-BCEC-4B7B-BB6B-DD687A7474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326" y="2861645"/>
                  <a:ext cx="38568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5000" r="-140000" b="-194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5C52FB7-3E33-4A59-AFDF-95C37525C8AE}"/>
                    </a:ext>
                  </a:extLst>
                </p:cNvPr>
                <p:cNvSpPr txBox="1"/>
                <p:nvPr/>
              </p:nvSpPr>
              <p:spPr>
                <a:xfrm>
                  <a:off x="2960922" y="4560043"/>
                  <a:ext cx="953530" cy="11752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C70AA5D-AB7B-4816-8F11-244391C4CA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922" y="4560043"/>
                  <a:ext cx="953530" cy="1175230"/>
                </a:xfrm>
                <a:prstGeom prst="rect">
                  <a:avLst/>
                </a:prstGeom>
                <a:blipFill>
                  <a:blip r:embed="rId5"/>
                  <a:stretch>
                    <a:fillRect r="-102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14C0610-BD6A-44B2-8242-3E2A93E820C2}"/>
                    </a:ext>
                  </a:extLst>
                </p:cNvPr>
                <p:cNvSpPr txBox="1"/>
                <p:nvPr/>
              </p:nvSpPr>
              <p:spPr>
                <a:xfrm>
                  <a:off x="6407735" y="4971089"/>
                  <a:ext cx="3960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4E381DF-AB8C-4620-9A7B-2DC724C3B7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7735" y="4971089"/>
                  <a:ext cx="39606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0000" r="-130000" b="-1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EA23223-8471-4823-8AF9-A0926E155632}"/>
                    </a:ext>
                  </a:extLst>
                </p:cNvPr>
                <p:cNvSpPr txBox="1"/>
                <p:nvPr/>
              </p:nvSpPr>
              <p:spPr>
                <a:xfrm>
                  <a:off x="6364325" y="2643363"/>
                  <a:ext cx="878953" cy="11752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3B4292C-6F5B-4627-ABC9-A7996C6F61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4325" y="2643363"/>
                  <a:ext cx="878953" cy="1175230"/>
                </a:xfrm>
                <a:prstGeom prst="rect">
                  <a:avLst/>
                </a:prstGeom>
                <a:blipFill>
                  <a:blip r:embed="rId7"/>
                  <a:stretch>
                    <a:fillRect r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FAC777D-5DC3-46A6-A371-4409EF8ADDE3}"/>
              </a:ext>
            </a:extLst>
          </p:cNvPr>
          <p:cNvSpPr txBox="1"/>
          <p:nvPr/>
        </p:nvSpPr>
        <p:spPr>
          <a:xfrm>
            <a:off x="7422908" y="2476972"/>
            <a:ext cx="2435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map_coloring_unsolved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627C96-098C-4A53-847F-30AA0FD2AEDC}"/>
              </a:ext>
            </a:extLst>
          </p:cNvPr>
          <p:cNvSpPr txBox="1"/>
          <p:nvPr/>
        </p:nvSpPr>
        <p:spPr>
          <a:xfrm>
            <a:off x="938746" y="2431645"/>
            <a:ext cx="219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map_coloring_solved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1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A9CBD66-8ED8-4965-8E63-8829C63A03D6}"/>
                  </a:ext>
                </a:extLst>
              </p:cNvPr>
              <p:cNvSpPr txBox="1"/>
              <p:nvPr/>
            </p:nvSpPr>
            <p:spPr>
              <a:xfrm>
                <a:off x="3056583" y="1009200"/>
                <a:ext cx="385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A9CBD66-8ED8-4965-8E63-8829C63A0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583" y="1009200"/>
                <a:ext cx="3856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DD4312-6297-4205-96F2-9F30AB869D24}"/>
                  </a:ext>
                </a:extLst>
              </p:cNvPr>
              <p:cNvSpPr txBox="1"/>
              <p:nvPr/>
            </p:nvSpPr>
            <p:spPr>
              <a:xfrm>
                <a:off x="4814563" y="1031916"/>
                <a:ext cx="3856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DD4312-6297-4205-96F2-9F30AB869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563" y="1031916"/>
                <a:ext cx="38568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F32471-88B8-4063-AAF5-1D14DCF52C41}"/>
                  </a:ext>
                </a:extLst>
              </p:cNvPr>
              <p:cNvSpPr txBox="1"/>
              <p:nvPr/>
            </p:nvSpPr>
            <p:spPr>
              <a:xfrm>
                <a:off x="6527476" y="1031916"/>
                <a:ext cx="3856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F32471-88B8-4063-AAF5-1D14DCF52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476" y="1031916"/>
                <a:ext cx="3856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4025D8-094D-46C7-97A1-FE34FCD2D8DF}"/>
                  </a:ext>
                </a:extLst>
              </p:cNvPr>
              <p:cNvSpPr txBox="1"/>
              <p:nvPr/>
            </p:nvSpPr>
            <p:spPr>
              <a:xfrm>
                <a:off x="8217364" y="1040891"/>
                <a:ext cx="3856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4025D8-094D-46C7-97A1-FE34FCD2D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364" y="1040891"/>
                <a:ext cx="38568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9848F627-F267-4005-9F4E-E8765FE1001A}"/>
              </a:ext>
            </a:extLst>
          </p:cNvPr>
          <p:cNvGrpSpPr/>
          <p:nvPr/>
        </p:nvGrpSpPr>
        <p:grpSpPr>
          <a:xfrm>
            <a:off x="2995252" y="1354129"/>
            <a:ext cx="487091" cy="239343"/>
            <a:chOff x="1140747" y="2150679"/>
            <a:chExt cx="487090" cy="2393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4A162BA-FC13-498C-9BD6-22BB082A2D48}"/>
                </a:ext>
              </a:extLst>
            </p:cNvPr>
            <p:cNvSpPr/>
            <p:nvPr/>
          </p:nvSpPr>
          <p:spPr>
            <a:xfrm>
              <a:off x="1140747" y="2150679"/>
              <a:ext cx="239343" cy="239343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A3B870C-E337-4B26-9719-69C53FFFFC43}"/>
                </a:ext>
              </a:extLst>
            </p:cNvPr>
            <p:cNvSpPr/>
            <p:nvPr/>
          </p:nvSpPr>
          <p:spPr>
            <a:xfrm>
              <a:off x="1388494" y="2150679"/>
              <a:ext cx="239343" cy="239343"/>
            </a:xfrm>
            <a:prstGeom prst="rect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AC9D5A3-C02E-408B-BAFC-DE0F4B35735B}"/>
              </a:ext>
            </a:extLst>
          </p:cNvPr>
          <p:cNvGrpSpPr/>
          <p:nvPr/>
        </p:nvGrpSpPr>
        <p:grpSpPr>
          <a:xfrm>
            <a:off x="8152988" y="1378094"/>
            <a:ext cx="487091" cy="239343"/>
            <a:chOff x="3614632" y="3865463"/>
            <a:chExt cx="487090" cy="23934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605A3B8-11CF-4856-9C9D-5B748194DBCF}"/>
                </a:ext>
              </a:extLst>
            </p:cNvPr>
            <p:cNvSpPr/>
            <p:nvPr/>
          </p:nvSpPr>
          <p:spPr>
            <a:xfrm>
              <a:off x="3614632" y="3865463"/>
              <a:ext cx="239343" cy="239343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1C8BE0-B2D3-40F5-B294-4A9FEC9AA774}"/>
                </a:ext>
              </a:extLst>
            </p:cNvPr>
            <p:cNvSpPr/>
            <p:nvPr/>
          </p:nvSpPr>
          <p:spPr>
            <a:xfrm>
              <a:off x="3862379" y="3865463"/>
              <a:ext cx="239343" cy="239343"/>
            </a:xfrm>
            <a:prstGeom prst="rect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7CADF6-4DA9-4C8A-AAD6-D31CD887E9EE}"/>
              </a:ext>
            </a:extLst>
          </p:cNvPr>
          <p:cNvGrpSpPr/>
          <p:nvPr/>
        </p:nvGrpSpPr>
        <p:grpSpPr>
          <a:xfrm>
            <a:off x="6352901" y="1392865"/>
            <a:ext cx="734837" cy="239343"/>
            <a:chOff x="1348417" y="3873190"/>
            <a:chExt cx="734837" cy="23934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CAC68A8-770D-42FC-A3FE-98E33E8E8C7C}"/>
                </a:ext>
              </a:extLst>
            </p:cNvPr>
            <p:cNvSpPr/>
            <p:nvPr/>
          </p:nvSpPr>
          <p:spPr>
            <a:xfrm>
              <a:off x="1348417" y="3873190"/>
              <a:ext cx="239343" cy="239343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D87C1C4-B457-4051-A4D2-BB7913FAC418}"/>
                </a:ext>
              </a:extLst>
            </p:cNvPr>
            <p:cNvSpPr/>
            <p:nvPr/>
          </p:nvSpPr>
          <p:spPr>
            <a:xfrm>
              <a:off x="1596164" y="3873190"/>
              <a:ext cx="239343" cy="239343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0C1536C-AE98-4F89-9E89-08F9F66FC298}"/>
                </a:ext>
              </a:extLst>
            </p:cNvPr>
            <p:cNvSpPr/>
            <p:nvPr/>
          </p:nvSpPr>
          <p:spPr>
            <a:xfrm>
              <a:off x="1843911" y="3873190"/>
              <a:ext cx="239343" cy="239343"/>
            </a:xfrm>
            <a:prstGeom prst="rect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125ED2C-25C5-443D-84A9-8D9446EF8175}"/>
              </a:ext>
            </a:extLst>
          </p:cNvPr>
          <p:cNvGrpSpPr/>
          <p:nvPr/>
        </p:nvGrpSpPr>
        <p:grpSpPr>
          <a:xfrm>
            <a:off x="4625131" y="1375424"/>
            <a:ext cx="734837" cy="239343"/>
            <a:chOff x="-730002" y="3855107"/>
            <a:chExt cx="734837" cy="23934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74188BC-3A60-4CF2-BF33-C50BB6EC71DC}"/>
                </a:ext>
              </a:extLst>
            </p:cNvPr>
            <p:cNvSpPr/>
            <p:nvPr/>
          </p:nvSpPr>
          <p:spPr>
            <a:xfrm>
              <a:off x="-730002" y="3855107"/>
              <a:ext cx="239343" cy="239343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90745FD-D9BE-4794-8C2A-008823DE96C9}"/>
                </a:ext>
              </a:extLst>
            </p:cNvPr>
            <p:cNvSpPr/>
            <p:nvPr/>
          </p:nvSpPr>
          <p:spPr>
            <a:xfrm>
              <a:off x="-482255" y="3855107"/>
              <a:ext cx="239343" cy="239343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EA1DA3D-F86E-46A8-8BF3-07D623256A3B}"/>
                </a:ext>
              </a:extLst>
            </p:cNvPr>
            <p:cNvSpPr/>
            <p:nvPr/>
          </p:nvSpPr>
          <p:spPr>
            <a:xfrm>
              <a:off x="-234508" y="3855107"/>
              <a:ext cx="239343" cy="239343"/>
            </a:xfrm>
            <a:prstGeom prst="rect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252169-5FD8-45CA-993F-051AFE7AFB3F}"/>
                  </a:ext>
                </a:extLst>
              </p:cNvPr>
              <p:cNvSpPr txBox="1"/>
              <p:nvPr/>
            </p:nvSpPr>
            <p:spPr>
              <a:xfrm>
                <a:off x="2751241" y="1652994"/>
                <a:ext cx="996362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252169-5FD8-45CA-993F-051AFE7AF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241" y="1652994"/>
                <a:ext cx="996362" cy="391902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2CEA02-16B7-4C1A-B66D-8AE9FD333015}"/>
                  </a:ext>
                </a:extLst>
              </p:cNvPr>
              <p:cNvSpPr txBox="1"/>
              <p:nvPr/>
            </p:nvSpPr>
            <p:spPr>
              <a:xfrm>
                <a:off x="4260457" y="1654342"/>
                <a:ext cx="1464183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2CEA02-16B7-4C1A-B66D-8AE9FD333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457" y="1654342"/>
                <a:ext cx="1464183" cy="391902"/>
              </a:xfrm>
              <a:prstGeom prst="rect">
                <a:avLst/>
              </a:prstGeom>
              <a:blipFill>
                <a:blip r:embed="rId8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4EC70411-CF0B-4ABD-8E55-7CAB73C797D8}"/>
              </a:ext>
            </a:extLst>
          </p:cNvPr>
          <p:cNvSpPr txBox="1"/>
          <p:nvPr/>
        </p:nvSpPr>
        <p:spPr>
          <a:xfrm>
            <a:off x="1666176" y="1686328"/>
            <a:ext cx="62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CF04CA-C192-4EF2-BC35-4C60830E1038}"/>
                  </a:ext>
                </a:extLst>
              </p:cNvPr>
              <p:cNvSpPr txBox="1"/>
              <p:nvPr/>
            </p:nvSpPr>
            <p:spPr>
              <a:xfrm>
                <a:off x="5964681" y="1691893"/>
                <a:ext cx="1464183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CF04CA-C192-4EF2-BC35-4C60830E1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681" y="1691893"/>
                <a:ext cx="1464183" cy="391902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FE32BCB-3508-452F-97F2-63947C215AC9}"/>
                  </a:ext>
                </a:extLst>
              </p:cNvPr>
              <p:cNvSpPr txBox="1"/>
              <p:nvPr/>
            </p:nvSpPr>
            <p:spPr>
              <a:xfrm>
                <a:off x="7955341" y="1644624"/>
                <a:ext cx="996362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FE32BCB-3508-452F-97F2-63947C215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341" y="1644624"/>
                <a:ext cx="996362" cy="391902"/>
              </a:xfrm>
              <a:prstGeom prst="rect">
                <a:avLst/>
              </a:prstGeom>
              <a:blipFill>
                <a:blip r:embed="rId10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988D3ED6-C081-474D-A697-8E76A29FDB57}"/>
              </a:ext>
            </a:extLst>
          </p:cNvPr>
          <p:cNvSpPr txBox="1"/>
          <p:nvPr/>
        </p:nvSpPr>
        <p:spPr>
          <a:xfrm>
            <a:off x="1561725" y="204327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D0EC8B4-8535-48A2-B34B-BD39828BC14E}"/>
                  </a:ext>
                </a:extLst>
              </p:cNvPr>
              <p:cNvSpPr txBox="1"/>
              <p:nvPr/>
            </p:nvSpPr>
            <p:spPr>
              <a:xfrm>
                <a:off x="2736414" y="2063745"/>
                <a:ext cx="1089337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D0EC8B4-8535-48A2-B34B-BD39828BC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414" y="2063745"/>
                <a:ext cx="1089337" cy="391902"/>
              </a:xfrm>
              <a:prstGeom prst="rect">
                <a:avLst/>
              </a:prstGeom>
              <a:blipFill>
                <a:blip r:embed="rId11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B07E21-A42C-45B2-9A31-A1F974EF8943}"/>
                  </a:ext>
                </a:extLst>
              </p:cNvPr>
              <p:cNvSpPr txBox="1"/>
              <p:nvPr/>
            </p:nvSpPr>
            <p:spPr>
              <a:xfrm>
                <a:off x="2592656" y="2455315"/>
                <a:ext cx="1376851" cy="1265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B07E21-A42C-45B2-9A31-A1F974EF8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656" y="2455315"/>
                <a:ext cx="1376851" cy="1265218"/>
              </a:xfrm>
              <a:prstGeom prst="rect">
                <a:avLst/>
              </a:prstGeom>
              <a:blipFill>
                <a:blip r:embed="rId12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F871222-E77B-4DB1-BBB8-4C9B4774C0AC}"/>
                  </a:ext>
                </a:extLst>
              </p:cNvPr>
              <p:cNvSpPr txBox="1"/>
              <p:nvPr/>
            </p:nvSpPr>
            <p:spPr>
              <a:xfrm>
                <a:off x="4452934" y="2081367"/>
                <a:ext cx="1102674" cy="968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F871222-E77B-4DB1-BBB8-4C9B4774C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934" y="2081367"/>
                <a:ext cx="1102674" cy="968470"/>
              </a:xfrm>
              <a:prstGeom prst="rect">
                <a:avLst/>
              </a:prstGeom>
              <a:blipFill>
                <a:blip r:embed="rId13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F7E11A2-FBEB-447D-86CD-F62D44D20127}"/>
                  </a:ext>
                </a:extLst>
              </p:cNvPr>
              <p:cNvSpPr txBox="1"/>
              <p:nvPr/>
            </p:nvSpPr>
            <p:spPr>
              <a:xfrm>
                <a:off x="7995229" y="2011286"/>
                <a:ext cx="1091133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F7E11A2-FBEB-447D-86CD-F62D44D20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229" y="2011286"/>
                <a:ext cx="1091133" cy="391902"/>
              </a:xfrm>
              <a:prstGeom prst="rect">
                <a:avLst/>
              </a:prstGeom>
              <a:blipFill>
                <a:blip r:embed="rId1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F065AD8-A61A-4F9A-9445-AB00D3A065D4}"/>
              </a:ext>
            </a:extLst>
          </p:cNvPr>
          <p:cNvSpPr txBox="1"/>
          <p:nvPr/>
        </p:nvSpPr>
        <p:spPr>
          <a:xfrm>
            <a:off x="4534771" y="3166496"/>
            <a:ext cx="4866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At-least-once (ALO) + At-most-once (AMO) = </a:t>
            </a:r>
          </a:p>
          <a:p>
            <a:pPr algn="ctr"/>
            <a:r>
              <a:rPr lang="en-US" sz="2000" dirty="0"/>
              <a:t>Exactly-once (EO)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05C55DD-533D-4BFE-9ED1-DF2776725826}"/>
                  </a:ext>
                </a:extLst>
              </p:cNvPr>
              <p:cNvSpPr txBox="1"/>
              <p:nvPr/>
            </p:nvSpPr>
            <p:spPr>
              <a:xfrm>
                <a:off x="6173276" y="2081367"/>
                <a:ext cx="1055545" cy="968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05C55DD-533D-4BFE-9ED1-DF2776725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276" y="2081367"/>
                <a:ext cx="1055545" cy="968470"/>
              </a:xfrm>
              <a:prstGeom prst="rect">
                <a:avLst/>
              </a:prstGeom>
              <a:blipFill>
                <a:blip r:embed="rId15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39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FDB96C6-DC76-4A20-A322-B986909F13E0}"/>
              </a:ext>
            </a:extLst>
          </p:cNvPr>
          <p:cNvGrpSpPr/>
          <p:nvPr/>
        </p:nvGrpSpPr>
        <p:grpSpPr>
          <a:xfrm>
            <a:off x="1635698" y="1319190"/>
            <a:ext cx="3563659" cy="600290"/>
            <a:chOff x="1140747" y="1805752"/>
            <a:chExt cx="3563659" cy="6002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B69DF733-21B9-4E22-A179-768697A7A584}"/>
                    </a:ext>
                  </a:extLst>
                </p:cNvPr>
                <p:cNvSpPr txBox="1"/>
                <p:nvPr/>
              </p:nvSpPr>
              <p:spPr>
                <a:xfrm>
                  <a:off x="1202077" y="1805752"/>
                  <a:ext cx="385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08ED4C4-C603-4175-802E-300F3EC610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2077" y="1805752"/>
                  <a:ext cx="385683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ECC1D18F-E623-4894-AC05-94572421EF2B}"/>
                    </a:ext>
                  </a:extLst>
                </p:cNvPr>
                <p:cNvSpPr txBox="1"/>
                <p:nvPr/>
              </p:nvSpPr>
              <p:spPr>
                <a:xfrm>
                  <a:off x="2228615" y="1805752"/>
                  <a:ext cx="385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BDFF7E5-677B-4163-871F-4ACEA43090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8615" y="1805752"/>
                  <a:ext cx="385683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9F3FA0D-9386-42A8-8591-707D14B55869}"/>
                    </a:ext>
                  </a:extLst>
                </p:cNvPr>
                <p:cNvSpPr txBox="1"/>
                <p:nvPr/>
              </p:nvSpPr>
              <p:spPr>
                <a:xfrm>
                  <a:off x="3255153" y="1805752"/>
                  <a:ext cx="385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C2BF6A-7374-46A8-9383-F489BDD844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5153" y="1805752"/>
                  <a:ext cx="385683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8362CD4-C554-4204-B02E-E07764AA3567}"/>
                    </a:ext>
                  </a:extLst>
                </p:cNvPr>
                <p:cNvSpPr txBox="1"/>
                <p:nvPr/>
              </p:nvSpPr>
              <p:spPr>
                <a:xfrm>
                  <a:off x="4281691" y="1805752"/>
                  <a:ext cx="385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620358D-369F-41B2-AE3C-CCA40E8A5E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1691" y="1805752"/>
                  <a:ext cx="385683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9410BC8-CC03-4666-9892-E6A0A59042E1}"/>
                </a:ext>
              </a:extLst>
            </p:cNvPr>
            <p:cNvGrpSpPr/>
            <p:nvPr/>
          </p:nvGrpSpPr>
          <p:grpSpPr>
            <a:xfrm>
              <a:off x="1140747" y="2150679"/>
              <a:ext cx="487090" cy="239343"/>
              <a:chOff x="1140747" y="2150679"/>
              <a:chExt cx="487090" cy="239343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3F37899-B0D7-4C00-B114-8C05DC36BC00}"/>
                  </a:ext>
                </a:extLst>
              </p:cNvPr>
              <p:cNvSpPr/>
              <p:nvPr/>
            </p:nvSpPr>
            <p:spPr>
              <a:xfrm>
                <a:off x="1140747" y="2150679"/>
                <a:ext cx="239343" cy="239343"/>
              </a:xfrm>
              <a:prstGeom prst="rect">
                <a:avLst/>
              </a:prstGeom>
              <a:solidFill>
                <a:srgbClr val="00B050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B8AC7B5-FE3B-4156-A99F-240744A7BC0C}"/>
                  </a:ext>
                </a:extLst>
              </p:cNvPr>
              <p:cNvSpPr/>
              <p:nvPr/>
            </p:nvSpPr>
            <p:spPr>
              <a:xfrm>
                <a:off x="1388494" y="2150679"/>
                <a:ext cx="239343" cy="239343"/>
              </a:xfrm>
              <a:prstGeom prst="rect">
                <a:avLst/>
              </a:prstGeom>
              <a:solidFill>
                <a:srgbClr val="0070C0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8D540D8-AF0B-4034-8CE7-D3B931DA403C}"/>
                </a:ext>
              </a:extLst>
            </p:cNvPr>
            <p:cNvGrpSpPr/>
            <p:nvPr/>
          </p:nvGrpSpPr>
          <p:grpSpPr>
            <a:xfrm>
              <a:off x="4217316" y="2142952"/>
              <a:ext cx="487090" cy="239343"/>
              <a:chOff x="3614632" y="3865463"/>
              <a:chExt cx="487090" cy="239343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974A1D8-0229-46D1-A52D-3EEBB4EFC897}"/>
                  </a:ext>
                </a:extLst>
              </p:cNvPr>
              <p:cNvSpPr/>
              <p:nvPr/>
            </p:nvSpPr>
            <p:spPr>
              <a:xfrm>
                <a:off x="3614632" y="3865463"/>
                <a:ext cx="239343" cy="239343"/>
              </a:xfrm>
              <a:prstGeom prst="rect">
                <a:avLst/>
              </a:prstGeom>
              <a:solidFill>
                <a:srgbClr val="00B050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36CC09D-B1A6-41CB-B620-A86D968A91A0}"/>
                  </a:ext>
                </a:extLst>
              </p:cNvPr>
              <p:cNvSpPr/>
              <p:nvPr/>
            </p:nvSpPr>
            <p:spPr>
              <a:xfrm>
                <a:off x="3862379" y="3865463"/>
                <a:ext cx="239343" cy="239343"/>
              </a:xfrm>
              <a:prstGeom prst="rect">
                <a:avLst/>
              </a:prstGeom>
              <a:solidFill>
                <a:srgbClr val="0070C0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DE662C0-EAE7-44EC-A4AD-B7F0EDB12DEF}"/>
                </a:ext>
              </a:extLst>
            </p:cNvPr>
            <p:cNvGrpSpPr/>
            <p:nvPr/>
          </p:nvGrpSpPr>
          <p:grpSpPr>
            <a:xfrm>
              <a:off x="3080577" y="2166699"/>
              <a:ext cx="734837" cy="239343"/>
              <a:chOff x="1348417" y="3873190"/>
              <a:chExt cx="734837" cy="23934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91128DA-9FBF-4614-82C2-77A6C9C1F20F}"/>
                  </a:ext>
                </a:extLst>
              </p:cNvPr>
              <p:cNvSpPr/>
              <p:nvPr/>
            </p:nvSpPr>
            <p:spPr>
              <a:xfrm>
                <a:off x="1348417" y="3873190"/>
                <a:ext cx="239343" cy="239343"/>
              </a:xfrm>
              <a:prstGeom prst="rect">
                <a:avLst/>
              </a:prstGeom>
              <a:solidFill>
                <a:srgbClr val="FF0000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B13C588-FE2E-48E1-8884-16C6F34D21D9}"/>
                  </a:ext>
                </a:extLst>
              </p:cNvPr>
              <p:cNvSpPr/>
              <p:nvPr/>
            </p:nvSpPr>
            <p:spPr>
              <a:xfrm>
                <a:off x="1596164" y="3873190"/>
                <a:ext cx="239343" cy="239343"/>
              </a:xfrm>
              <a:prstGeom prst="rect">
                <a:avLst/>
              </a:prstGeom>
              <a:solidFill>
                <a:srgbClr val="00B050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C1D15AF-9DE1-4CE4-AB08-EF2066303037}"/>
                  </a:ext>
                </a:extLst>
              </p:cNvPr>
              <p:cNvSpPr/>
              <p:nvPr/>
            </p:nvSpPr>
            <p:spPr>
              <a:xfrm>
                <a:off x="1843911" y="3873190"/>
                <a:ext cx="239343" cy="239343"/>
              </a:xfrm>
              <a:prstGeom prst="rect">
                <a:avLst/>
              </a:prstGeom>
              <a:solidFill>
                <a:srgbClr val="0070C0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CB9CEDD-99DA-4087-A0BA-98F8BF2667AD}"/>
                </a:ext>
              </a:extLst>
            </p:cNvPr>
            <p:cNvGrpSpPr/>
            <p:nvPr/>
          </p:nvGrpSpPr>
          <p:grpSpPr>
            <a:xfrm>
              <a:off x="2039183" y="2149258"/>
              <a:ext cx="734837" cy="239343"/>
              <a:chOff x="-730002" y="3855107"/>
              <a:chExt cx="734837" cy="239343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4906026-5CA8-4E1F-80DD-FC422DFE9AAD}"/>
                  </a:ext>
                </a:extLst>
              </p:cNvPr>
              <p:cNvSpPr/>
              <p:nvPr/>
            </p:nvSpPr>
            <p:spPr>
              <a:xfrm>
                <a:off x="-730002" y="3855107"/>
                <a:ext cx="239343" cy="239343"/>
              </a:xfrm>
              <a:prstGeom prst="rect">
                <a:avLst/>
              </a:prstGeom>
              <a:solidFill>
                <a:srgbClr val="FF0000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DC90B0B-DD89-408C-9E31-FC0FB8C6B78F}"/>
                  </a:ext>
                </a:extLst>
              </p:cNvPr>
              <p:cNvSpPr/>
              <p:nvPr/>
            </p:nvSpPr>
            <p:spPr>
              <a:xfrm>
                <a:off x="-482255" y="3855107"/>
                <a:ext cx="239343" cy="239343"/>
              </a:xfrm>
              <a:prstGeom prst="rect">
                <a:avLst/>
              </a:prstGeom>
              <a:solidFill>
                <a:srgbClr val="00B050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50A93D3-D2DB-4441-BBC7-059DFBB80321}"/>
                  </a:ext>
                </a:extLst>
              </p:cNvPr>
              <p:cNvSpPr/>
              <p:nvPr/>
            </p:nvSpPr>
            <p:spPr>
              <a:xfrm>
                <a:off x="-234508" y="3855107"/>
                <a:ext cx="239343" cy="239343"/>
              </a:xfrm>
              <a:prstGeom prst="rect">
                <a:avLst/>
              </a:prstGeom>
              <a:solidFill>
                <a:srgbClr val="0070C0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A970322-BC86-43FF-B3BD-289260271CF5}"/>
              </a:ext>
            </a:extLst>
          </p:cNvPr>
          <p:cNvGrpSpPr/>
          <p:nvPr/>
        </p:nvGrpSpPr>
        <p:grpSpPr>
          <a:xfrm>
            <a:off x="3397669" y="1983990"/>
            <a:ext cx="834404" cy="424277"/>
            <a:chOff x="2876765" y="2626365"/>
            <a:chExt cx="834404" cy="424277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FAE1AAE-8C7B-4A84-93CE-73C8473E952C}"/>
                </a:ext>
              </a:extLst>
            </p:cNvPr>
            <p:cNvCxnSpPr>
              <a:cxnSpLocks/>
            </p:cNvCxnSpPr>
            <p:nvPr/>
          </p:nvCxnSpPr>
          <p:spPr>
            <a:xfrm>
              <a:off x="2876765" y="2626365"/>
              <a:ext cx="0" cy="424277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919A1B0-DDFD-4BC3-9640-5909D668CA98}"/>
                </a:ext>
              </a:extLst>
            </p:cNvPr>
            <p:cNvGrpSpPr/>
            <p:nvPr/>
          </p:nvGrpSpPr>
          <p:grpSpPr>
            <a:xfrm>
              <a:off x="2915820" y="2634032"/>
              <a:ext cx="795349" cy="369332"/>
              <a:chOff x="2902754" y="2861943"/>
              <a:chExt cx="795349" cy="36933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C26949E-415F-4F5B-A155-98F4B7066601}"/>
                  </a:ext>
                </a:extLst>
              </p:cNvPr>
              <p:cNvSpPr/>
              <p:nvPr/>
            </p:nvSpPr>
            <p:spPr>
              <a:xfrm>
                <a:off x="3458760" y="2926937"/>
                <a:ext cx="239343" cy="239343"/>
              </a:xfrm>
              <a:prstGeom prst="rect">
                <a:avLst/>
              </a:prstGeom>
              <a:solidFill>
                <a:srgbClr val="00B050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88716B5D-56A0-4824-BE4B-4358131BE17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2754" y="2861943"/>
                    <a:ext cx="62292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8EF97498-C381-4DBD-B038-673DF0500A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2754" y="2861943"/>
                    <a:ext cx="622927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826F2DE-7605-401D-89E5-87FEF973EC26}"/>
              </a:ext>
            </a:extLst>
          </p:cNvPr>
          <p:cNvGrpSpPr/>
          <p:nvPr/>
        </p:nvGrpSpPr>
        <p:grpSpPr>
          <a:xfrm>
            <a:off x="1741436" y="2741956"/>
            <a:ext cx="3517321" cy="604066"/>
            <a:chOff x="1246485" y="3577840"/>
            <a:chExt cx="3517321" cy="6040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2E7BF45-BC62-4FB9-9C26-9224318F0428}"/>
                    </a:ext>
                  </a:extLst>
                </p:cNvPr>
                <p:cNvSpPr txBox="1"/>
                <p:nvPr/>
              </p:nvSpPr>
              <p:spPr>
                <a:xfrm>
                  <a:off x="1246485" y="3577840"/>
                  <a:ext cx="385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5267F4D-8A41-46FE-8FB5-A0AB9CDCC1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6485" y="3577840"/>
                  <a:ext cx="385683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7BDAEBD-69BF-4007-A96D-00B032337061}"/>
                    </a:ext>
                  </a:extLst>
                </p:cNvPr>
                <p:cNvSpPr txBox="1"/>
                <p:nvPr/>
              </p:nvSpPr>
              <p:spPr>
                <a:xfrm>
                  <a:off x="2273023" y="3577840"/>
                  <a:ext cx="385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EDDDC57F-8C5B-4929-8E22-315E29C565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3023" y="3577840"/>
                  <a:ext cx="385683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EEDB3B6-9EB5-4D22-89B0-F58F3B587596}"/>
                    </a:ext>
                  </a:extLst>
                </p:cNvPr>
                <p:cNvSpPr txBox="1"/>
                <p:nvPr/>
              </p:nvSpPr>
              <p:spPr>
                <a:xfrm>
                  <a:off x="3299561" y="3577840"/>
                  <a:ext cx="385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3BEC8B03-ABE0-4F94-8D37-D98EA86AE0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9561" y="3577840"/>
                  <a:ext cx="385683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CA15E10-3945-432D-B4E0-68842B740C0F}"/>
                    </a:ext>
                  </a:extLst>
                </p:cNvPr>
                <p:cNvSpPr txBox="1"/>
                <p:nvPr/>
              </p:nvSpPr>
              <p:spPr>
                <a:xfrm>
                  <a:off x="4326099" y="3577840"/>
                  <a:ext cx="385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8A4F8EB0-34E0-4E85-825B-05AF023D12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6099" y="3577840"/>
                  <a:ext cx="385683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DA387D9-AAEC-4EFD-9353-5A9EB39E1B83}"/>
                </a:ext>
              </a:extLst>
            </p:cNvPr>
            <p:cNvSpPr/>
            <p:nvPr/>
          </p:nvSpPr>
          <p:spPr>
            <a:xfrm>
              <a:off x="1317781" y="3922767"/>
              <a:ext cx="239343" cy="239343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5C21A0F-304C-4935-B93E-BAB19111BFDF}"/>
                </a:ext>
              </a:extLst>
            </p:cNvPr>
            <p:cNvSpPr/>
            <p:nvPr/>
          </p:nvSpPr>
          <p:spPr>
            <a:xfrm>
              <a:off x="2243256" y="3922767"/>
              <a:ext cx="239343" cy="239343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4A8DFFC-0D97-4046-B52C-A235DFF91B2B}"/>
                </a:ext>
              </a:extLst>
            </p:cNvPr>
            <p:cNvSpPr/>
            <p:nvPr/>
          </p:nvSpPr>
          <p:spPr>
            <a:xfrm>
              <a:off x="2491003" y="3922767"/>
              <a:ext cx="239343" cy="239343"/>
            </a:xfrm>
            <a:prstGeom prst="rect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7A60759-C445-4634-9118-9CD700EA9BBE}"/>
                </a:ext>
              </a:extLst>
            </p:cNvPr>
            <p:cNvSpPr/>
            <p:nvPr/>
          </p:nvSpPr>
          <p:spPr>
            <a:xfrm>
              <a:off x="3124985" y="3938787"/>
              <a:ext cx="239343" cy="239343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3D35395-3194-4FEE-AB2B-8D821E7730B0}"/>
                </a:ext>
              </a:extLst>
            </p:cNvPr>
            <p:cNvSpPr/>
            <p:nvPr/>
          </p:nvSpPr>
          <p:spPr>
            <a:xfrm>
              <a:off x="3372732" y="3938787"/>
              <a:ext cx="239343" cy="239343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8B1998D-CC12-4D8D-A99E-203812B481DF}"/>
                </a:ext>
              </a:extLst>
            </p:cNvPr>
            <p:cNvSpPr/>
            <p:nvPr/>
          </p:nvSpPr>
          <p:spPr>
            <a:xfrm>
              <a:off x="3620479" y="3938787"/>
              <a:ext cx="239343" cy="239343"/>
            </a:xfrm>
            <a:prstGeom prst="rect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05369DA-113F-4955-8E3C-AFDD9FD60428}"/>
                </a:ext>
              </a:extLst>
            </p:cNvPr>
            <p:cNvSpPr/>
            <p:nvPr/>
          </p:nvSpPr>
          <p:spPr>
            <a:xfrm>
              <a:off x="1977978" y="3922891"/>
              <a:ext cx="239343" cy="239343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CFF60C8-AAC6-4F5D-86D9-A43F74039005}"/>
                </a:ext>
              </a:extLst>
            </p:cNvPr>
            <p:cNvSpPr/>
            <p:nvPr/>
          </p:nvSpPr>
          <p:spPr>
            <a:xfrm>
              <a:off x="4276716" y="3942563"/>
              <a:ext cx="239343" cy="239343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750F8E4-69A1-41CD-9AC2-AF4D5F1EDA9D}"/>
                </a:ext>
              </a:extLst>
            </p:cNvPr>
            <p:cNvSpPr/>
            <p:nvPr/>
          </p:nvSpPr>
          <p:spPr>
            <a:xfrm>
              <a:off x="4524463" y="3942563"/>
              <a:ext cx="239343" cy="239343"/>
            </a:xfrm>
            <a:prstGeom prst="rect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27E193F-1C12-4B7B-AB05-CFE218EA682C}"/>
              </a:ext>
            </a:extLst>
          </p:cNvPr>
          <p:cNvCxnSpPr>
            <a:cxnSpLocks/>
          </p:cNvCxnSpPr>
          <p:nvPr/>
        </p:nvCxnSpPr>
        <p:spPr>
          <a:xfrm flipH="1">
            <a:off x="1932410" y="2741956"/>
            <a:ext cx="1018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0CCB88A-837E-4DB2-92DA-F41E72697AE5}"/>
              </a:ext>
            </a:extLst>
          </p:cNvPr>
          <p:cNvCxnSpPr>
            <a:cxnSpLocks/>
          </p:cNvCxnSpPr>
          <p:nvPr/>
        </p:nvCxnSpPr>
        <p:spPr>
          <a:xfrm flipH="1">
            <a:off x="1932410" y="2677547"/>
            <a:ext cx="2053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6C20F53-1DDA-4E24-83CD-990A6366E1BE}"/>
              </a:ext>
            </a:extLst>
          </p:cNvPr>
          <p:cNvCxnSpPr>
            <a:cxnSpLocks/>
          </p:cNvCxnSpPr>
          <p:nvPr/>
        </p:nvCxnSpPr>
        <p:spPr>
          <a:xfrm flipH="1">
            <a:off x="1933850" y="2603354"/>
            <a:ext cx="3095408" cy="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1A9A173-50D1-4241-AF61-FCA24F189F86}"/>
              </a:ext>
            </a:extLst>
          </p:cNvPr>
          <p:cNvSpPr/>
          <p:nvPr/>
        </p:nvSpPr>
        <p:spPr>
          <a:xfrm>
            <a:off x="2889267" y="3415547"/>
            <a:ext cx="239343" cy="239343"/>
          </a:xfrm>
          <a:prstGeom prst="rect">
            <a:avLst/>
          </a:prstGeom>
          <a:solidFill>
            <a:srgbClr val="0070C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BD17B78-4D08-48F0-AF92-F9DC18BEE209}"/>
              </a:ext>
            </a:extLst>
          </p:cNvPr>
          <p:cNvSpPr/>
          <p:nvPr/>
        </p:nvSpPr>
        <p:spPr>
          <a:xfrm>
            <a:off x="2633189" y="3415547"/>
            <a:ext cx="239343" cy="239343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D147FF-3C46-4534-994C-A7AD6EC5D4A9}"/>
              </a:ext>
            </a:extLst>
          </p:cNvPr>
          <p:cNvSpPr/>
          <p:nvPr/>
        </p:nvSpPr>
        <p:spPr>
          <a:xfrm>
            <a:off x="3754385" y="3411881"/>
            <a:ext cx="239343" cy="239343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75A4339-2936-427C-9017-6F4CC6713436}"/>
              </a:ext>
            </a:extLst>
          </p:cNvPr>
          <p:cNvSpPr/>
          <p:nvPr/>
        </p:nvSpPr>
        <p:spPr>
          <a:xfrm>
            <a:off x="4014512" y="3411880"/>
            <a:ext cx="239343" cy="239343"/>
          </a:xfrm>
          <a:prstGeom prst="rect">
            <a:avLst/>
          </a:prstGeom>
          <a:solidFill>
            <a:srgbClr val="0070C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A8D7191-20EE-4563-987F-CE32B3A79641}"/>
              </a:ext>
            </a:extLst>
          </p:cNvPr>
          <p:cNvSpPr/>
          <p:nvPr/>
        </p:nvSpPr>
        <p:spPr>
          <a:xfrm>
            <a:off x="4899742" y="3429427"/>
            <a:ext cx="239343" cy="239343"/>
          </a:xfrm>
          <a:prstGeom prst="rect">
            <a:avLst/>
          </a:prstGeom>
          <a:solidFill>
            <a:srgbClr val="0070C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90200B9-EDD5-419D-9935-025F560C6EAF}"/>
              </a:ext>
            </a:extLst>
          </p:cNvPr>
          <p:cNvCxnSpPr>
            <a:cxnSpLocks/>
            <a:endCxn id="72" idx="0"/>
          </p:cNvCxnSpPr>
          <p:nvPr/>
        </p:nvCxnSpPr>
        <p:spPr>
          <a:xfrm flipH="1">
            <a:off x="1902509" y="3727150"/>
            <a:ext cx="1458496" cy="6974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35BE4C7-E805-4D7B-A13E-C44641CE1041}"/>
              </a:ext>
            </a:extLst>
          </p:cNvPr>
          <p:cNvGrpSpPr/>
          <p:nvPr/>
        </p:nvGrpSpPr>
        <p:grpSpPr>
          <a:xfrm>
            <a:off x="1528816" y="3857264"/>
            <a:ext cx="795349" cy="369332"/>
            <a:chOff x="2902754" y="2861943"/>
            <a:chExt cx="795349" cy="369332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7444147-4A2E-43A4-B220-40F975307107}"/>
                </a:ext>
              </a:extLst>
            </p:cNvPr>
            <p:cNvSpPr/>
            <p:nvPr/>
          </p:nvSpPr>
          <p:spPr>
            <a:xfrm>
              <a:off x="3458760" y="2926937"/>
              <a:ext cx="239343" cy="239343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A148D90-759D-4C38-B409-FCC590737160}"/>
                    </a:ext>
                  </a:extLst>
                </p:cNvPr>
                <p:cNvSpPr txBox="1"/>
                <p:nvPr/>
              </p:nvSpPr>
              <p:spPr>
                <a:xfrm>
                  <a:off x="2902754" y="2861943"/>
                  <a:ext cx="6333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5EFFF62-C5DE-4364-8335-D9B731555D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754" y="2861943"/>
                  <a:ext cx="633315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4BB98D0-F82E-49CA-BC08-2CDC85BFAED7}"/>
              </a:ext>
            </a:extLst>
          </p:cNvPr>
          <p:cNvCxnSpPr>
            <a:cxnSpLocks/>
          </p:cNvCxnSpPr>
          <p:nvPr/>
        </p:nvCxnSpPr>
        <p:spPr>
          <a:xfrm flipV="1">
            <a:off x="870614" y="4527354"/>
            <a:ext cx="530885" cy="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352D3DD-CCC9-4280-86A0-145957D51303}"/>
              </a:ext>
            </a:extLst>
          </p:cNvPr>
          <p:cNvCxnSpPr>
            <a:cxnSpLocks/>
          </p:cNvCxnSpPr>
          <p:nvPr/>
        </p:nvCxnSpPr>
        <p:spPr>
          <a:xfrm flipH="1">
            <a:off x="1401499" y="4526614"/>
            <a:ext cx="556789" cy="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50E18CCD-CF11-4A44-A547-340C8B850F91}"/>
              </a:ext>
            </a:extLst>
          </p:cNvPr>
          <p:cNvSpPr/>
          <p:nvPr/>
        </p:nvSpPr>
        <p:spPr>
          <a:xfrm>
            <a:off x="1857531" y="5163899"/>
            <a:ext cx="239343" cy="239343"/>
          </a:xfrm>
          <a:prstGeom prst="rect">
            <a:avLst/>
          </a:prstGeom>
          <a:solidFill>
            <a:srgbClr val="0070C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3027EA7-C80C-43CA-9563-7AC87DE68F93}"/>
                  </a:ext>
                </a:extLst>
              </p:cNvPr>
              <p:cNvSpPr txBox="1"/>
              <p:nvPr/>
            </p:nvSpPr>
            <p:spPr>
              <a:xfrm>
                <a:off x="1116348" y="5880330"/>
                <a:ext cx="8419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3027EA7-C80C-43CA-9563-7AC87DE68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348" y="5880330"/>
                <a:ext cx="841940" cy="369332"/>
              </a:xfrm>
              <a:prstGeom prst="rect">
                <a:avLst/>
              </a:prstGeom>
              <a:blipFill>
                <a:blip r:embed="rId2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439AB1D2-235D-44C5-B535-A0DA47BE4E25}"/>
              </a:ext>
            </a:extLst>
          </p:cNvPr>
          <p:cNvGrpSpPr/>
          <p:nvPr/>
        </p:nvGrpSpPr>
        <p:grpSpPr>
          <a:xfrm>
            <a:off x="1541085" y="5452636"/>
            <a:ext cx="834404" cy="424277"/>
            <a:chOff x="2876765" y="2626365"/>
            <a:chExt cx="834404" cy="424277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E89E7FF-753D-454C-8A08-B9D4D4690036}"/>
                </a:ext>
              </a:extLst>
            </p:cNvPr>
            <p:cNvCxnSpPr>
              <a:cxnSpLocks/>
            </p:cNvCxnSpPr>
            <p:nvPr/>
          </p:nvCxnSpPr>
          <p:spPr>
            <a:xfrm>
              <a:off x="2876765" y="2626365"/>
              <a:ext cx="0" cy="4242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3DFEC6F-7903-4BC1-B30F-CD0DE33BBF73}"/>
                </a:ext>
              </a:extLst>
            </p:cNvPr>
            <p:cNvGrpSpPr/>
            <p:nvPr/>
          </p:nvGrpSpPr>
          <p:grpSpPr>
            <a:xfrm>
              <a:off x="2915820" y="2634032"/>
              <a:ext cx="795349" cy="369332"/>
              <a:chOff x="2902754" y="2861943"/>
              <a:chExt cx="795349" cy="369332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37DD639-180A-46BC-B83D-25823A8C55D8}"/>
                  </a:ext>
                </a:extLst>
              </p:cNvPr>
              <p:cNvSpPr/>
              <p:nvPr/>
            </p:nvSpPr>
            <p:spPr>
              <a:xfrm>
                <a:off x="3458760" y="2926937"/>
                <a:ext cx="239343" cy="239343"/>
              </a:xfrm>
              <a:prstGeom prst="rect">
                <a:avLst/>
              </a:prstGeom>
              <a:solidFill>
                <a:srgbClr val="0070C0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CEF7974F-E4A1-479C-A14D-99F2DBA8D51C}"/>
                      </a:ext>
                    </a:extLst>
                  </p:cNvPr>
                  <p:cNvSpPr txBox="1"/>
                  <p:nvPr/>
                </p:nvSpPr>
                <p:spPr>
                  <a:xfrm>
                    <a:off x="2902754" y="2861943"/>
                    <a:ext cx="62292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79357DB9-D260-4AFE-8BF3-BAB6F92D62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2754" y="2861943"/>
                    <a:ext cx="622927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164AA99-7DE2-4AF0-BD29-AE562F449871}"/>
              </a:ext>
            </a:extLst>
          </p:cNvPr>
          <p:cNvGrpSpPr/>
          <p:nvPr/>
        </p:nvGrpSpPr>
        <p:grpSpPr>
          <a:xfrm>
            <a:off x="515499" y="4424553"/>
            <a:ext cx="2774020" cy="1035749"/>
            <a:chOff x="20548" y="4911115"/>
            <a:chExt cx="2774020" cy="10357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0A5C3B0F-56EE-4E87-8EEB-BA9173F62EB5}"/>
                    </a:ext>
                  </a:extLst>
                </p:cNvPr>
                <p:cNvSpPr txBox="1"/>
                <p:nvPr/>
              </p:nvSpPr>
              <p:spPr>
                <a:xfrm>
                  <a:off x="182821" y="4966403"/>
                  <a:ext cx="385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097334B2-2E71-4BB2-975B-5B8EE3C6C1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21" y="4966403"/>
                  <a:ext cx="385683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64BE9455-28B4-4380-8BDB-B4AE30912594}"/>
                    </a:ext>
                  </a:extLst>
                </p:cNvPr>
                <p:cNvSpPr txBox="1"/>
                <p:nvPr/>
              </p:nvSpPr>
              <p:spPr>
                <a:xfrm>
                  <a:off x="713706" y="4962546"/>
                  <a:ext cx="385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D9D7B1DC-4909-4B70-B6DF-C708A2F64D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706" y="4962546"/>
                  <a:ext cx="385683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3117AF64-73EB-490B-8D10-80CFE25807AC}"/>
                    </a:ext>
                  </a:extLst>
                </p:cNvPr>
                <p:cNvSpPr txBox="1"/>
                <p:nvPr/>
              </p:nvSpPr>
              <p:spPr>
                <a:xfrm>
                  <a:off x="1270495" y="4961806"/>
                  <a:ext cx="385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38C5B4E5-E6A9-4788-AD5D-FA80DBA0F5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495" y="4961806"/>
                  <a:ext cx="385683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99295252-E757-49E8-88D0-CF250D00D663}"/>
                    </a:ext>
                  </a:extLst>
                </p:cNvPr>
                <p:cNvSpPr txBox="1"/>
                <p:nvPr/>
              </p:nvSpPr>
              <p:spPr>
                <a:xfrm>
                  <a:off x="1827284" y="4961761"/>
                  <a:ext cx="385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72A9158C-0ACF-4F05-8C8D-B9D69E2A0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7284" y="4961761"/>
                  <a:ext cx="385683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D58D6CD-09FD-4B90-A04E-7482C9A4EE8B}"/>
                </a:ext>
              </a:extLst>
            </p:cNvPr>
            <p:cNvSpPr/>
            <p:nvPr/>
          </p:nvSpPr>
          <p:spPr>
            <a:xfrm>
              <a:off x="254117" y="5331878"/>
              <a:ext cx="239343" cy="239343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A4C39DD-0FBB-406B-B11B-EC2D001DBF0F}"/>
                </a:ext>
              </a:extLst>
            </p:cNvPr>
            <p:cNvSpPr/>
            <p:nvPr/>
          </p:nvSpPr>
          <p:spPr>
            <a:xfrm>
              <a:off x="782023" y="5331878"/>
              <a:ext cx="239343" cy="239343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758F5C0-E066-420B-B4C2-F9EE0184CC62}"/>
                </a:ext>
              </a:extLst>
            </p:cNvPr>
            <p:cNvSpPr/>
            <p:nvPr/>
          </p:nvSpPr>
          <p:spPr>
            <a:xfrm>
              <a:off x="1229131" y="5331094"/>
              <a:ext cx="239343" cy="239343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ADCECF3-48A4-427A-9632-A713E067050B}"/>
                </a:ext>
              </a:extLst>
            </p:cNvPr>
            <p:cNvSpPr/>
            <p:nvPr/>
          </p:nvSpPr>
          <p:spPr>
            <a:xfrm>
              <a:off x="1489258" y="5331093"/>
              <a:ext cx="239343" cy="239343"/>
            </a:xfrm>
            <a:prstGeom prst="rect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A204721-F3F6-452C-A42B-F077D88877CC}"/>
                </a:ext>
              </a:extLst>
            </p:cNvPr>
            <p:cNvSpPr/>
            <p:nvPr/>
          </p:nvSpPr>
          <p:spPr>
            <a:xfrm>
              <a:off x="1883927" y="5326484"/>
              <a:ext cx="239343" cy="239343"/>
            </a:xfrm>
            <a:prstGeom prst="rect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D7146C7-B515-4805-A8AE-C1EBEC337AC4}"/>
                </a:ext>
              </a:extLst>
            </p:cNvPr>
            <p:cNvSpPr/>
            <p:nvPr/>
          </p:nvSpPr>
          <p:spPr>
            <a:xfrm>
              <a:off x="20548" y="4911115"/>
              <a:ext cx="2774020" cy="10357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1C89514-FCF8-415A-ADD4-80DEDCBA27EF}"/>
              </a:ext>
            </a:extLst>
          </p:cNvPr>
          <p:cNvCxnSpPr>
            <a:cxnSpLocks/>
          </p:cNvCxnSpPr>
          <p:nvPr/>
        </p:nvCxnSpPr>
        <p:spPr>
          <a:xfrm>
            <a:off x="3429192" y="3712127"/>
            <a:ext cx="1443653" cy="7141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8A86FEB-283B-4B40-8641-34B935737D3C}"/>
              </a:ext>
            </a:extLst>
          </p:cNvPr>
          <p:cNvSpPr/>
          <p:nvPr/>
        </p:nvSpPr>
        <p:spPr>
          <a:xfrm>
            <a:off x="5207234" y="3940531"/>
            <a:ext cx="239343" cy="239343"/>
          </a:xfrm>
          <a:prstGeom prst="rect">
            <a:avLst/>
          </a:prstGeom>
          <a:solidFill>
            <a:srgbClr val="0070C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D861592-6C49-45E7-A2ED-0F1278C9570D}"/>
                  </a:ext>
                </a:extLst>
              </p:cNvPr>
              <p:cNvSpPr txBox="1"/>
              <p:nvPr/>
            </p:nvSpPr>
            <p:spPr>
              <a:xfrm>
                <a:off x="4651228" y="3875537"/>
                <a:ext cx="633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D861592-6C49-45E7-A2ED-0F1278C95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228" y="3875537"/>
                <a:ext cx="63331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CFF2B541-C051-4B1F-9CC1-7E5B5A78DE28}"/>
              </a:ext>
            </a:extLst>
          </p:cNvPr>
          <p:cNvGrpSpPr/>
          <p:nvPr/>
        </p:nvGrpSpPr>
        <p:grpSpPr>
          <a:xfrm>
            <a:off x="3538198" y="4434827"/>
            <a:ext cx="2774020" cy="1035749"/>
            <a:chOff x="3043247" y="4921389"/>
            <a:chExt cx="2774020" cy="1035749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90FEC5D-7E6F-4ACC-8FF9-37F72C55CF26}"/>
                </a:ext>
              </a:extLst>
            </p:cNvPr>
            <p:cNvSpPr/>
            <p:nvPr/>
          </p:nvSpPr>
          <p:spPr>
            <a:xfrm>
              <a:off x="3043247" y="4921389"/>
              <a:ext cx="2774020" cy="10357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C6C38159-CFDB-4984-AA19-9158E3107F3A}"/>
                    </a:ext>
                  </a:extLst>
                </p:cNvPr>
                <p:cNvSpPr txBox="1"/>
                <p:nvPr/>
              </p:nvSpPr>
              <p:spPr>
                <a:xfrm>
                  <a:off x="3372237" y="4972782"/>
                  <a:ext cx="385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348E5A0D-A25D-4B3C-A7D2-66C9167382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2237" y="4972782"/>
                  <a:ext cx="385683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03B137FA-6CF4-47B7-94AF-32F687F9D2D7}"/>
                    </a:ext>
                  </a:extLst>
                </p:cNvPr>
                <p:cNvSpPr txBox="1"/>
                <p:nvPr/>
              </p:nvSpPr>
              <p:spPr>
                <a:xfrm>
                  <a:off x="3903122" y="4968925"/>
                  <a:ext cx="385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40FD6DB6-1736-409B-8D5C-F474B4C1A8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3122" y="4968925"/>
                  <a:ext cx="385683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9161FD09-BA4B-41B1-8FF0-AAC14521088B}"/>
                    </a:ext>
                  </a:extLst>
                </p:cNvPr>
                <p:cNvSpPr txBox="1"/>
                <p:nvPr/>
              </p:nvSpPr>
              <p:spPr>
                <a:xfrm>
                  <a:off x="4459911" y="4968185"/>
                  <a:ext cx="385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19ED0A97-03A6-4062-AAA7-18E8A59B27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9911" y="4968185"/>
                  <a:ext cx="385683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A255DDC3-03A7-45C8-BC17-527666FD498C}"/>
                    </a:ext>
                  </a:extLst>
                </p:cNvPr>
                <p:cNvSpPr txBox="1"/>
                <p:nvPr/>
              </p:nvSpPr>
              <p:spPr>
                <a:xfrm>
                  <a:off x="5016700" y="4968140"/>
                  <a:ext cx="385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71854F22-0CBF-4FE6-AC1F-A0A50B9E3A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6700" y="4968140"/>
                  <a:ext cx="385683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BDD82F6-B42C-47D1-BAAC-377C89704D85}"/>
                </a:ext>
              </a:extLst>
            </p:cNvPr>
            <p:cNvSpPr/>
            <p:nvPr/>
          </p:nvSpPr>
          <p:spPr>
            <a:xfrm>
              <a:off x="3443533" y="5338257"/>
              <a:ext cx="239343" cy="239343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072F7A8-F49C-4D5F-BDA9-46F971F58EAB}"/>
                </a:ext>
              </a:extLst>
            </p:cNvPr>
            <p:cNvSpPr/>
            <p:nvPr/>
          </p:nvSpPr>
          <p:spPr>
            <a:xfrm>
              <a:off x="3971439" y="5338257"/>
              <a:ext cx="239343" cy="239343"/>
            </a:xfrm>
            <a:prstGeom prst="rect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D7B8433-BBEF-482B-92A2-B2D68E5C9F70}"/>
                </a:ext>
              </a:extLst>
            </p:cNvPr>
            <p:cNvSpPr/>
            <p:nvPr/>
          </p:nvSpPr>
          <p:spPr>
            <a:xfrm>
              <a:off x="4418547" y="5337473"/>
              <a:ext cx="239343" cy="239343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102D5B0-A5AB-45AC-9FEB-27E4681A7C1B}"/>
                </a:ext>
              </a:extLst>
            </p:cNvPr>
            <p:cNvSpPr/>
            <p:nvPr/>
          </p:nvSpPr>
          <p:spPr>
            <a:xfrm>
              <a:off x="4678674" y="5337472"/>
              <a:ext cx="239343" cy="239343"/>
            </a:xfrm>
            <a:prstGeom prst="rect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9126666-0FFA-4086-B1B2-D6AFE9712BDA}"/>
                </a:ext>
              </a:extLst>
            </p:cNvPr>
            <p:cNvSpPr/>
            <p:nvPr/>
          </p:nvSpPr>
          <p:spPr>
            <a:xfrm>
              <a:off x="5073343" y="5332863"/>
              <a:ext cx="239343" cy="239343"/>
            </a:xfrm>
            <a:prstGeom prst="rect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6947183-C5A6-47D0-82B6-FEBE00C90771}"/>
              </a:ext>
            </a:extLst>
          </p:cNvPr>
          <p:cNvCxnSpPr>
            <a:cxnSpLocks/>
          </p:cNvCxnSpPr>
          <p:nvPr/>
        </p:nvCxnSpPr>
        <p:spPr>
          <a:xfrm flipV="1">
            <a:off x="4060030" y="4533733"/>
            <a:ext cx="530885" cy="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209EA49-B70A-4137-AB16-3B21F0863E19}"/>
              </a:ext>
            </a:extLst>
          </p:cNvPr>
          <p:cNvCxnSpPr>
            <a:cxnSpLocks/>
          </p:cNvCxnSpPr>
          <p:nvPr/>
        </p:nvCxnSpPr>
        <p:spPr>
          <a:xfrm flipH="1">
            <a:off x="4590915" y="4532993"/>
            <a:ext cx="556789" cy="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C98DDC6B-F268-4E9D-B715-A59EB30CA98E}"/>
              </a:ext>
            </a:extLst>
          </p:cNvPr>
          <p:cNvSpPr/>
          <p:nvPr/>
        </p:nvSpPr>
        <p:spPr>
          <a:xfrm>
            <a:off x="5028031" y="5147893"/>
            <a:ext cx="239343" cy="239343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7CB4E04-562E-4BFC-82D5-E7AA934A2B13}"/>
              </a:ext>
            </a:extLst>
          </p:cNvPr>
          <p:cNvGrpSpPr/>
          <p:nvPr/>
        </p:nvGrpSpPr>
        <p:grpSpPr>
          <a:xfrm>
            <a:off x="4821050" y="5474112"/>
            <a:ext cx="834404" cy="424277"/>
            <a:chOff x="2876765" y="2626365"/>
            <a:chExt cx="834404" cy="424277"/>
          </a:xfrm>
        </p:grpSpPr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CEC5A5CA-0BE6-4997-9D15-2D04EBE9AFB8}"/>
                </a:ext>
              </a:extLst>
            </p:cNvPr>
            <p:cNvCxnSpPr>
              <a:cxnSpLocks/>
            </p:cNvCxnSpPr>
            <p:nvPr/>
          </p:nvCxnSpPr>
          <p:spPr>
            <a:xfrm>
              <a:off x="2876765" y="2626365"/>
              <a:ext cx="0" cy="4242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6162C9DB-9E30-41CF-A895-2C2C1870957F}"/>
                </a:ext>
              </a:extLst>
            </p:cNvPr>
            <p:cNvGrpSpPr/>
            <p:nvPr/>
          </p:nvGrpSpPr>
          <p:grpSpPr>
            <a:xfrm>
              <a:off x="2915820" y="2634032"/>
              <a:ext cx="795349" cy="369332"/>
              <a:chOff x="2902754" y="2861943"/>
              <a:chExt cx="795349" cy="369332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63BD7F7E-74E5-4D38-9D77-AE5F3E8D4363}"/>
                  </a:ext>
                </a:extLst>
              </p:cNvPr>
              <p:cNvSpPr/>
              <p:nvPr/>
            </p:nvSpPr>
            <p:spPr>
              <a:xfrm>
                <a:off x="3458760" y="2926937"/>
                <a:ext cx="239343" cy="239343"/>
              </a:xfrm>
              <a:prstGeom prst="rect">
                <a:avLst/>
              </a:prstGeom>
              <a:solidFill>
                <a:srgbClr val="FF0000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60AF5C53-0996-4E1A-AA78-812D7DC319BF}"/>
                      </a:ext>
                    </a:extLst>
                  </p:cNvPr>
                  <p:cNvSpPr txBox="1"/>
                  <p:nvPr/>
                </p:nvSpPr>
                <p:spPr>
                  <a:xfrm>
                    <a:off x="2902754" y="2861943"/>
                    <a:ext cx="62292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6980CFB4-1E3D-4F5B-8012-18A39B56B4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2754" y="2861943"/>
                    <a:ext cx="622927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1A235D8-637B-4573-AB85-92D70FB27CBD}"/>
                  </a:ext>
                </a:extLst>
              </p:cNvPr>
              <p:cNvSpPr txBox="1"/>
              <p:nvPr/>
            </p:nvSpPr>
            <p:spPr>
              <a:xfrm>
                <a:off x="4350697" y="5890943"/>
                <a:ext cx="8419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1A235D8-637B-4573-AB85-92D70FB27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697" y="5890943"/>
                <a:ext cx="841940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ectangle 96">
            <a:extLst>
              <a:ext uri="{FF2B5EF4-FFF2-40B4-BE49-F238E27FC236}">
                <a16:creationId xmlns:a16="http://schemas.microsoft.com/office/drawing/2014/main" id="{430B5C3E-5701-485D-8D12-71D1FF1AE06A}"/>
              </a:ext>
            </a:extLst>
          </p:cNvPr>
          <p:cNvSpPr/>
          <p:nvPr/>
        </p:nvSpPr>
        <p:spPr>
          <a:xfrm>
            <a:off x="5019957" y="5962754"/>
            <a:ext cx="239343" cy="239343"/>
          </a:xfrm>
          <a:prstGeom prst="rect">
            <a:avLst/>
          </a:prstGeom>
          <a:solidFill>
            <a:srgbClr val="0070C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7364E18-6F7E-4113-A253-5A6706124954}"/>
              </a:ext>
            </a:extLst>
          </p:cNvPr>
          <p:cNvSpPr/>
          <p:nvPr/>
        </p:nvSpPr>
        <p:spPr>
          <a:xfrm>
            <a:off x="1708233" y="2418628"/>
            <a:ext cx="3738344" cy="12981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07F34E7-F275-4EC9-9D98-9A3628F47AAE}"/>
              </a:ext>
            </a:extLst>
          </p:cNvPr>
          <p:cNvSpPr txBox="1"/>
          <p:nvPr/>
        </p:nvSpPr>
        <p:spPr>
          <a:xfrm>
            <a:off x="1090052" y="472022"/>
            <a:ext cx="589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FC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E146CE6-2505-472E-9729-B3D1C629FDF4}"/>
              </a:ext>
            </a:extLst>
          </p:cNvPr>
          <p:cNvGrpSpPr/>
          <p:nvPr/>
        </p:nvGrpSpPr>
        <p:grpSpPr>
          <a:xfrm>
            <a:off x="6000881" y="1400673"/>
            <a:ext cx="6010246" cy="4459201"/>
            <a:chOff x="1827039" y="2625754"/>
            <a:chExt cx="4361172" cy="3235698"/>
          </a:xfrm>
        </p:grpSpPr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A5CBD543-F848-40B3-B8CA-CCD2FEAC5C71}"/>
                </a:ext>
              </a:extLst>
            </p:cNvPr>
            <p:cNvCxnSpPr>
              <a:cxnSpLocks/>
            </p:cNvCxnSpPr>
            <p:nvPr/>
          </p:nvCxnSpPr>
          <p:spPr>
            <a:xfrm>
              <a:off x="4096870" y="2625754"/>
              <a:ext cx="0" cy="6123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FA9E1748-167C-4081-8F04-DAAFFA198EFB}"/>
                    </a:ext>
                  </a:extLst>
                </p:cNvPr>
                <p:cNvSpPr/>
                <p:nvPr/>
              </p:nvSpPr>
              <p:spPr>
                <a:xfrm>
                  <a:off x="3084845" y="2746158"/>
                  <a:ext cx="950260" cy="3919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FA9E1748-167C-4081-8F04-DAAFFA198E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4845" y="2746158"/>
                  <a:ext cx="950260" cy="391902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3BA41002-25CF-4684-8B09-AF06303151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4845" y="3238150"/>
              <a:ext cx="1013424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80EF9674-8F17-4DB4-B2AB-9F5E8C3D0007}"/>
                    </a:ext>
                  </a:extLst>
                </p:cNvPr>
                <p:cNvSpPr/>
                <p:nvPr/>
              </p:nvSpPr>
              <p:spPr>
                <a:xfrm>
                  <a:off x="2749042" y="3381124"/>
                  <a:ext cx="9278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80EF9674-8F17-4DB4-B2AB-9F5E8C3D00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9042" y="3381124"/>
                  <a:ext cx="927882" cy="369332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88F81D80-E1AA-4F67-B1C0-BB6BDD04CA0E}"/>
                </a:ext>
              </a:extLst>
            </p:cNvPr>
            <p:cNvCxnSpPr>
              <a:cxnSpLocks/>
            </p:cNvCxnSpPr>
            <p:nvPr/>
          </p:nvCxnSpPr>
          <p:spPr>
            <a:xfrm>
              <a:off x="3089286" y="4152550"/>
              <a:ext cx="0" cy="6123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38C86108-C740-4AAB-8308-1ECD5E95B590}"/>
                    </a:ext>
                  </a:extLst>
                </p:cNvPr>
                <p:cNvSpPr/>
                <p:nvPr/>
              </p:nvSpPr>
              <p:spPr>
                <a:xfrm>
                  <a:off x="2163152" y="4216099"/>
                  <a:ext cx="9305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38C86108-C740-4AAB-8308-1ECD5E95B5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3152" y="4216099"/>
                  <a:ext cx="930576" cy="369332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74A3BD9A-D34D-4DEE-8E27-2A711231C909}"/>
                    </a:ext>
                  </a:extLst>
                </p:cNvPr>
                <p:cNvSpPr/>
                <p:nvPr/>
              </p:nvSpPr>
              <p:spPr>
                <a:xfrm>
                  <a:off x="1827039" y="4828495"/>
                  <a:ext cx="2268826" cy="9656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≡□</m:t>
                        </m:r>
                      </m:oMath>
                    </m:oMathPara>
                  </a14:m>
                  <a:endParaRPr lang="en-US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74A3BD9A-D34D-4DEE-8E27-2A711231C9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7039" y="4828495"/>
                  <a:ext cx="2268826" cy="965649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C0C17E8-AE3B-4A77-9A41-37D0D2EFA910}"/>
                </a:ext>
              </a:extLst>
            </p:cNvPr>
            <p:cNvSpPr txBox="1"/>
            <p:nvPr/>
          </p:nvSpPr>
          <p:spPr>
            <a:xfrm>
              <a:off x="2727302" y="5492120"/>
              <a:ext cx="1161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Backtrack!</a:t>
              </a: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1EFBFAE-EFF2-4CDB-B459-742125B92413}"/>
                </a:ext>
              </a:extLst>
            </p:cNvPr>
            <p:cNvCxnSpPr>
              <a:cxnSpLocks/>
            </p:cNvCxnSpPr>
            <p:nvPr/>
          </p:nvCxnSpPr>
          <p:spPr>
            <a:xfrm>
              <a:off x="4102711" y="3238150"/>
              <a:ext cx="1048129" cy="8046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9FB85B92-A055-4F77-8027-28CE41D11407}"/>
                    </a:ext>
                  </a:extLst>
                </p:cNvPr>
                <p:cNvSpPr/>
                <p:nvPr/>
              </p:nvSpPr>
              <p:spPr>
                <a:xfrm>
                  <a:off x="4676639" y="3326018"/>
                  <a:ext cx="94840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9FB85B92-A055-4F77-8027-28CE41D114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639" y="3326018"/>
                  <a:ext cx="948401" cy="369332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30F4CB4E-14C9-4EEE-9E65-42EAD19DAABF}"/>
                </a:ext>
              </a:extLst>
            </p:cNvPr>
            <p:cNvCxnSpPr>
              <a:cxnSpLocks/>
            </p:cNvCxnSpPr>
            <p:nvPr/>
          </p:nvCxnSpPr>
          <p:spPr>
            <a:xfrm>
              <a:off x="5150839" y="4042847"/>
              <a:ext cx="0" cy="6123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355323BD-60DD-4838-905D-7E574BF0575B}"/>
                    </a:ext>
                  </a:extLst>
                </p:cNvPr>
                <p:cNvSpPr/>
                <p:nvPr/>
              </p:nvSpPr>
              <p:spPr>
                <a:xfrm>
                  <a:off x="5235193" y="4119209"/>
                  <a:ext cx="9201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355323BD-60DD-4838-905D-7E574BF057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5193" y="4119209"/>
                  <a:ext cx="920187" cy="369332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8C564E02-5524-4DFC-8F07-6B143851E8E4}"/>
                </a:ext>
              </a:extLst>
            </p:cNvPr>
            <p:cNvCxnSpPr>
              <a:cxnSpLocks/>
            </p:cNvCxnSpPr>
            <p:nvPr/>
          </p:nvCxnSpPr>
          <p:spPr>
            <a:xfrm>
              <a:off x="5150839" y="4626648"/>
              <a:ext cx="0" cy="6123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DA9D4BDE-FD26-4346-B02E-141735A39714}"/>
                    </a:ext>
                  </a:extLst>
                </p:cNvPr>
                <p:cNvSpPr/>
                <p:nvPr/>
              </p:nvSpPr>
              <p:spPr>
                <a:xfrm>
                  <a:off x="5235193" y="4748180"/>
                  <a:ext cx="95301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DA9D4BDE-FD26-4346-B02E-141735A397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5193" y="4748180"/>
                  <a:ext cx="953018" cy="369332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FACC4119-469D-4F62-A72D-06297E1C73CF}"/>
                    </a:ext>
                  </a:extLst>
                </p:cNvPr>
                <p:cNvSpPr txBox="1"/>
                <p:nvPr/>
              </p:nvSpPr>
              <p:spPr>
                <a:xfrm>
                  <a:off x="4959921" y="5261495"/>
                  <a:ext cx="3818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FACC4119-469D-4F62-A72D-06297E1C73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9921" y="5261495"/>
                  <a:ext cx="381835" cy="369332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FCA6410-6B00-4D16-B8FF-179971927E60}"/>
                </a:ext>
              </a:extLst>
            </p:cNvPr>
            <p:cNvSpPr txBox="1"/>
            <p:nvPr/>
          </p:nvSpPr>
          <p:spPr>
            <a:xfrm>
              <a:off x="4761052" y="5475964"/>
              <a:ext cx="1161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Satisfiable</a:t>
              </a: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98A35AC6-64F1-4AC9-9CA4-EFA0C27F5FFD}"/>
              </a:ext>
            </a:extLst>
          </p:cNvPr>
          <p:cNvSpPr txBox="1"/>
          <p:nvPr/>
        </p:nvSpPr>
        <p:spPr>
          <a:xfrm>
            <a:off x="10044322" y="577134"/>
            <a:ext cx="995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DPLL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7F8FA95-8031-4A01-8CEF-C98E9C60A0EF}"/>
              </a:ext>
            </a:extLst>
          </p:cNvPr>
          <p:cNvSpPr txBox="1"/>
          <p:nvPr/>
        </p:nvSpPr>
        <p:spPr>
          <a:xfrm>
            <a:off x="965162" y="6173556"/>
            <a:ext cx="1600567" cy="508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Backtrack!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D5A0C03-2E1D-4A3D-BD81-7A8D51A30E46}"/>
              </a:ext>
            </a:extLst>
          </p:cNvPr>
          <p:cNvGrpSpPr/>
          <p:nvPr/>
        </p:nvGrpSpPr>
        <p:grpSpPr>
          <a:xfrm>
            <a:off x="5334546" y="303991"/>
            <a:ext cx="2259081" cy="1200329"/>
            <a:chOff x="6491523" y="4777483"/>
            <a:chExt cx="2259081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F81D04D8-24DC-4301-951D-4316C9608351}"/>
                    </a:ext>
                  </a:extLst>
                </p:cNvPr>
                <p:cNvSpPr txBox="1"/>
                <p:nvPr/>
              </p:nvSpPr>
              <p:spPr>
                <a:xfrm>
                  <a:off x="6491523" y="4777483"/>
                  <a:ext cx="2259081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Same branching order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b="0" dirty="0"/>
                </a:p>
                <a:p>
                  <a:pPr algn="ctr"/>
                  <a:endParaRPr lang="en-US" dirty="0"/>
                </a:p>
                <a:p>
                  <a:pPr algn="ctr"/>
                  <a:r>
                    <a:rPr lang="en-US" dirty="0"/>
                    <a:t>(no heuristics)</a:t>
                  </a:r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F81D04D8-24DC-4301-951D-4316C96083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1523" y="4777483"/>
                  <a:ext cx="2259081" cy="1200329"/>
                </a:xfrm>
                <a:prstGeom prst="rect">
                  <a:avLst/>
                </a:prstGeom>
                <a:blipFill>
                  <a:blip r:embed="rId42"/>
                  <a:stretch>
                    <a:fillRect l="-1887" t="-3046" r="-1617" b="-71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55BB5C22-7514-42D5-B5DE-A608D8FBB2B7}"/>
                </a:ext>
              </a:extLst>
            </p:cNvPr>
            <p:cNvSpPr/>
            <p:nvPr/>
          </p:nvSpPr>
          <p:spPr>
            <a:xfrm>
              <a:off x="7017358" y="5377646"/>
              <a:ext cx="239343" cy="239343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50DE81C-600D-4FEB-B003-3E4C09DF6DD0}"/>
                </a:ext>
              </a:extLst>
            </p:cNvPr>
            <p:cNvSpPr/>
            <p:nvPr/>
          </p:nvSpPr>
          <p:spPr>
            <a:xfrm>
              <a:off x="7532182" y="5377646"/>
              <a:ext cx="239343" cy="239343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716F65A-FA36-405C-BD35-3EFD764BA8EF}"/>
                </a:ext>
              </a:extLst>
            </p:cNvPr>
            <p:cNvSpPr/>
            <p:nvPr/>
          </p:nvSpPr>
          <p:spPr>
            <a:xfrm>
              <a:off x="8026585" y="5377646"/>
              <a:ext cx="239343" cy="239343"/>
            </a:xfrm>
            <a:prstGeom prst="rect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7487EA21-02AD-4AAF-9F59-504D8880C693}"/>
                    </a:ext>
                  </a:extLst>
                </p:cNvPr>
                <p:cNvSpPr txBox="1"/>
                <p:nvPr/>
              </p:nvSpPr>
              <p:spPr>
                <a:xfrm>
                  <a:off x="7174960" y="5294034"/>
                  <a:ext cx="4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AFD8BB0-B686-48FE-94E3-66F7FC3643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60" y="5294034"/>
                  <a:ext cx="43152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0F1FFA9E-AD31-471B-A779-44D117F6121B}"/>
                    </a:ext>
                  </a:extLst>
                </p:cNvPr>
                <p:cNvSpPr txBox="1"/>
                <p:nvPr/>
              </p:nvSpPr>
              <p:spPr>
                <a:xfrm>
                  <a:off x="7689784" y="5294034"/>
                  <a:ext cx="4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62394B55-E908-4780-BE9E-0C6E13B972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9784" y="5294034"/>
                  <a:ext cx="43152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0524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47" grpId="0" animBg="1"/>
      <p:bldP spid="55" grpId="0" animBg="1"/>
      <p:bldP spid="56" grpId="0"/>
      <p:bldP spid="90" grpId="0" animBg="1"/>
      <p:bldP spid="96" grpId="0"/>
      <p:bldP spid="97" grpId="0" animBg="1"/>
      <p:bldP spid="9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CB59A36A-72F0-4947-A2EF-F3B68541745E}"/>
              </a:ext>
            </a:extLst>
          </p:cNvPr>
          <p:cNvGrpSpPr/>
          <p:nvPr/>
        </p:nvGrpSpPr>
        <p:grpSpPr>
          <a:xfrm>
            <a:off x="1526970" y="2973204"/>
            <a:ext cx="1421404" cy="906016"/>
            <a:chOff x="277402" y="1557125"/>
            <a:chExt cx="7921376" cy="5049158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04D30F5-6853-43DA-95B5-E62BFF38A7BD}"/>
                </a:ext>
              </a:extLst>
            </p:cNvPr>
            <p:cNvGrpSpPr/>
            <p:nvPr/>
          </p:nvGrpSpPr>
          <p:grpSpPr>
            <a:xfrm>
              <a:off x="277402" y="1557125"/>
              <a:ext cx="2003462" cy="5049158"/>
              <a:chOff x="1027415" y="1797979"/>
              <a:chExt cx="2003462" cy="3965824"/>
            </a:xfrm>
          </p:grpSpPr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8FC4BCDC-CF9F-4D42-8382-56223D3DA107}"/>
                  </a:ext>
                </a:extLst>
              </p:cNvPr>
              <p:cNvSpPr/>
              <p:nvPr/>
            </p:nvSpPr>
            <p:spPr>
              <a:xfrm>
                <a:off x="1027415" y="1797979"/>
                <a:ext cx="2003462" cy="3965824"/>
              </a:xfrm>
              <a:prstGeom prst="arc">
                <a:avLst>
                  <a:gd name="adj1" fmla="val 17235056"/>
                  <a:gd name="adj2" fmla="val 4469444"/>
                </a:avLst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1F4AC818-CEE2-4DF2-B723-0C41AA2D1DB6}"/>
                  </a:ext>
                </a:extLst>
              </p:cNvPr>
              <p:cNvSpPr/>
              <p:nvPr/>
            </p:nvSpPr>
            <p:spPr>
              <a:xfrm>
                <a:off x="1258585" y="1880172"/>
                <a:ext cx="1756881" cy="3801438"/>
              </a:xfrm>
              <a:prstGeom prst="ellipse">
                <a:avLst/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70AFF6F-3EFD-4204-A61F-D78E561E6C60}"/>
                </a:ext>
              </a:extLst>
            </p:cNvPr>
            <p:cNvSpPr/>
            <p:nvPr/>
          </p:nvSpPr>
          <p:spPr>
            <a:xfrm>
              <a:off x="1941816" y="1941816"/>
              <a:ext cx="6256962" cy="4417887"/>
            </a:xfrm>
            <a:custGeom>
              <a:avLst/>
              <a:gdLst>
                <a:gd name="connsiteX0" fmla="*/ 71919 w 6256962"/>
                <a:gd name="connsiteY0" fmla="*/ 462337 h 4417887"/>
                <a:gd name="connsiteX1" fmla="*/ 5681609 w 6256962"/>
                <a:gd name="connsiteY1" fmla="*/ 0 h 4417887"/>
                <a:gd name="connsiteX2" fmla="*/ 6256962 w 6256962"/>
                <a:gd name="connsiteY2" fmla="*/ 4417887 h 4417887"/>
                <a:gd name="connsiteX3" fmla="*/ 10274 w 6256962"/>
                <a:gd name="connsiteY3" fmla="*/ 4017195 h 4417887"/>
                <a:gd name="connsiteX4" fmla="*/ 0 w 6256962"/>
                <a:gd name="connsiteY4" fmla="*/ 4017195 h 4417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6962" h="4417887">
                  <a:moveTo>
                    <a:pt x="71919" y="462337"/>
                  </a:moveTo>
                  <a:lnTo>
                    <a:pt x="5681609" y="0"/>
                  </a:lnTo>
                  <a:lnTo>
                    <a:pt x="6256962" y="4417887"/>
                  </a:lnTo>
                  <a:lnTo>
                    <a:pt x="10274" y="4017195"/>
                  </a:lnTo>
                  <a:lnTo>
                    <a:pt x="0" y="4017195"/>
                  </a:ln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2C2C68-3659-4F1D-B3CE-1D967B7D66A2}"/>
                </a:ext>
              </a:extLst>
            </p:cNvPr>
            <p:cNvSpPr/>
            <p:nvPr/>
          </p:nvSpPr>
          <p:spPr>
            <a:xfrm>
              <a:off x="2291137" y="2157573"/>
              <a:ext cx="3637052" cy="2640458"/>
            </a:xfrm>
            <a:custGeom>
              <a:avLst/>
              <a:gdLst>
                <a:gd name="connsiteX0" fmla="*/ 2907587 w 3637052"/>
                <a:gd name="connsiteY0" fmla="*/ 0 h 2640458"/>
                <a:gd name="connsiteX1" fmla="*/ 3637052 w 3637052"/>
                <a:gd name="connsiteY1" fmla="*/ 2640458 h 2640458"/>
                <a:gd name="connsiteX2" fmla="*/ 0 w 3637052"/>
                <a:gd name="connsiteY2" fmla="*/ 1972638 h 2640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7052" h="2640458">
                  <a:moveTo>
                    <a:pt x="2907587" y="0"/>
                  </a:moveTo>
                  <a:lnTo>
                    <a:pt x="3637052" y="2640458"/>
                  </a:lnTo>
                  <a:lnTo>
                    <a:pt x="0" y="1972638"/>
                  </a:ln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0CE1AC7-3B41-410D-B3DC-44A4525041BF}"/>
                </a:ext>
              </a:extLst>
            </p:cNvPr>
            <p:cNvCxnSpPr>
              <a:cxnSpLocks/>
            </p:cNvCxnSpPr>
            <p:nvPr/>
          </p:nvCxnSpPr>
          <p:spPr>
            <a:xfrm>
              <a:off x="4900773" y="4623371"/>
              <a:ext cx="0" cy="15205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A236233-E110-4108-8AEE-413E3CE3DC50}"/>
                </a:ext>
              </a:extLst>
            </p:cNvPr>
            <p:cNvCxnSpPr>
              <a:cxnSpLocks/>
            </p:cNvCxnSpPr>
            <p:nvPr/>
          </p:nvCxnSpPr>
          <p:spPr>
            <a:xfrm>
              <a:off x="5691883" y="3996647"/>
              <a:ext cx="2219218" cy="32449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E4EE2251-0074-41FD-9533-0D96F1E6FEC6}"/>
                    </a:ext>
                  </a:extLst>
                </p:cNvPr>
                <p:cNvSpPr txBox="1"/>
                <p:nvPr/>
              </p:nvSpPr>
              <p:spPr>
                <a:xfrm>
                  <a:off x="3647327" y="2861646"/>
                  <a:ext cx="385685" cy="15436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B50991FA-A036-40F9-8B4B-F505F80D33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327" y="2861646"/>
                  <a:ext cx="385685" cy="1543694"/>
                </a:xfrm>
                <a:prstGeom prst="rect">
                  <a:avLst/>
                </a:prstGeom>
                <a:blipFill>
                  <a:blip r:embed="rId11"/>
                  <a:stretch>
                    <a:fillRect l="-36364" r="-17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8A5519EC-8EBE-4841-B9A8-A099C658B542}"/>
                    </a:ext>
                  </a:extLst>
                </p:cNvPr>
                <p:cNvSpPr txBox="1"/>
                <p:nvPr/>
              </p:nvSpPr>
              <p:spPr>
                <a:xfrm>
                  <a:off x="2960921" y="4560045"/>
                  <a:ext cx="953527" cy="15436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DF987B26-1363-47B7-89CA-3EF3F1135E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921" y="4560045"/>
                  <a:ext cx="953527" cy="1543694"/>
                </a:xfrm>
                <a:prstGeom prst="rect">
                  <a:avLst/>
                </a:prstGeom>
                <a:blipFill>
                  <a:blip r:embed="rId12"/>
                  <a:stretch>
                    <a:fillRect r="-379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283E0F4C-8EC4-4925-B7F6-7F858DE94E7A}"/>
                    </a:ext>
                  </a:extLst>
                </p:cNvPr>
                <p:cNvSpPr txBox="1"/>
                <p:nvPr/>
              </p:nvSpPr>
              <p:spPr>
                <a:xfrm>
                  <a:off x="6407735" y="4971087"/>
                  <a:ext cx="396068" cy="15436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47E80FB0-362E-4CD3-82D9-FF2E515E8A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7735" y="4971087"/>
                  <a:ext cx="396068" cy="1543694"/>
                </a:xfrm>
                <a:prstGeom prst="rect">
                  <a:avLst/>
                </a:prstGeom>
                <a:blipFill>
                  <a:blip r:embed="rId13"/>
                  <a:stretch>
                    <a:fillRect l="-25000" r="-1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106E1EA8-E634-4E8C-8C5C-A4A68E11AEFF}"/>
                    </a:ext>
                  </a:extLst>
                </p:cNvPr>
                <p:cNvSpPr txBox="1"/>
                <p:nvPr/>
              </p:nvSpPr>
              <p:spPr>
                <a:xfrm>
                  <a:off x="6364328" y="2643360"/>
                  <a:ext cx="878950" cy="15436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2ECA9E06-826D-4FE6-B865-91161C8ED6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4328" y="2643360"/>
                  <a:ext cx="878950" cy="1543694"/>
                </a:xfrm>
                <a:prstGeom prst="rect">
                  <a:avLst/>
                </a:prstGeom>
                <a:blipFill>
                  <a:blip r:embed="rId14"/>
                  <a:stretch>
                    <a:fillRect r="-461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953ED68-4352-4643-A6F5-FD1FD3B318F8}"/>
              </a:ext>
            </a:extLst>
          </p:cNvPr>
          <p:cNvGrpSpPr/>
          <p:nvPr/>
        </p:nvGrpSpPr>
        <p:grpSpPr>
          <a:xfrm>
            <a:off x="1528117" y="1156402"/>
            <a:ext cx="2279637" cy="1609100"/>
            <a:chOff x="750470" y="1690689"/>
            <a:chExt cx="2279637" cy="16091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4F8B72B-5E54-4403-B406-41C5D59E1BF7}"/>
                    </a:ext>
                  </a:extLst>
                </p:cNvPr>
                <p:cNvSpPr txBox="1"/>
                <p:nvPr/>
              </p:nvSpPr>
              <p:spPr>
                <a:xfrm>
                  <a:off x="750470" y="2207029"/>
                  <a:ext cx="21608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Variables:</a:t>
                  </a:r>
                  <a14:m>
                    <m:oMath xmlns:m="http://schemas.openxmlformats.org/officeDocument/2006/math">
                      <m:r>
                        <a:rPr lang="en-US" b="0" i="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4F8B72B-5E54-4403-B406-41C5D59E1B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470" y="2207029"/>
                  <a:ext cx="2160848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2542" t="-8197" r="-56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25CC6EE-5C19-4A39-BFE7-DEF56986A655}"/>
                </a:ext>
              </a:extLst>
            </p:cNvPr>
            <p:cNvGrpSpPr/>
            <p:nvPr/>
          </p:nvGrpSpPr>
          <p:grpSpPr>
            <a:xfrm>
              <a:off x="772758" y="2551033"/>
              <a:ext cx="2257349" cy="369332"/>
              <a:chOff x="965705" y="2294479"/>
              <a:chExt cx="2257349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232F1606-1704-4144-BD04-0AACBDB41715}"/>
                      </a:ext>
                    </a:extLst>
                  </p:cNvPr>
                  <p:cNvSpPr txBox="1"/>
                  <p:nvPr/>
                </p:nvSpPr>
                <p:spPr>
                  <a:xfrm>
                    <a:off x="965705" y="2294479"/>
                    <a:ext cx="2257349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Domain:</a:t>
                    </a:r>
                    <a14:m>
                      <m:oMath xmlns:m="http://schemas.openxmlformats.org/officeDocument/2006/math">
                        <m:r>
                          <a:rPr lang="en-US" b="0" i="0" dirty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     ,      ,      </m:t>
                        </m:r>
                        <m:r>
                          <a:rPr lang="en-US" b="0" i="1" dirty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232F1606-1704-4144-BD04-0AACBDB417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5705" y="2294479"/>
                    <a:ext cx="2257349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156" t="-10000" r="-270" b="-2666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7948F6EF-9D3E-4521-8DD2-78E8E6B68B00}"/>
                  </a:ext>
                </a:extLst>
              </p:cNvPr>
              <p:cNvGrpSpPr/>
              <p:nvPr/>
            </p:nvGrpSpPr>
            <p:grpSpPr>
              <a:xfrm>
                <a:off x="1982463" y="2374482"/>
                <a:ext cx="1008349" cy="239343"/>
                <a:chOff x="-730002" y="3855107"/>
                <a:chExt cx="1008349" cy="239343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86658B5-205F-4F12-BF8C-CB995510AFC5}"/>
                    </a:ext>
                  </a:extLst>
                </p:cNvPr>
                <p:cNvSpPr/>
                <p:nvPr/>
              </p:nvSpPr>
              <p:spPr>
                <a:xfrm>
                  <a:off x="-730002" y="3855107"/>
                  <a:ext cx="239343" cy="239343"/>
                </a:xfrm>
                <a:prstGeom prst="rect">
                  <a:avLst/>
                </a:prstGeom>
                <a:solidFill>
                  <a:srgbClr val="FF0000"/>
                </a:solidFill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C96D7F28-94C9-4A99-8D76-A9D5C6EAA847}"/>
                    </a:ext>
                  </a:extLst>
                </p:cNvPr>
                <p:cNvSpPr/>
                <p:nvPr/>
              </p:nvSpPr>
              <p:spPr>
                <a:xfrm>
                  <a:off x="-345499" y="3855107"/>
                  <a:ext cx="239343" cy="239343"/>
                </a:xfrm>
                <a:prstGeom prst="rect">
                  <a:avLst/>
                </a:prstGeom>
                <a:solidFill>
                  <a:srgbClr val="00B050"/>
                </a:solidFill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3983B03B-301F-46F2-9B2D-F196BABA19AA}"/>
                    </a:ext>
                  </a:extLst>
                </p:cNvPr>
                <p:cNvSpPr/>
                <p:nvPr/>
              </p:nvSpPr>
              <p:spPr>
                <a:xfrm>
                  <a:off x="39004" y="3855107"/>
                  <a:ext cx="239343" cy="239343"/>
                </a:xfrm>
                <a:prstGeom prst="rect">
                  <a:avLst/>
                </a:prstGeom>
                <a:solidFill>
                  <a:srgbClr val="0070C0"/>
                </a:solidFill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178B04E-EBCF-43AB-B198-3F2808B57348}"/>
                </a:ext>
              </a:extLst>
            </p:cNvPr>
            <p:cNvSpPr txBox="1"/>
            <p:nvPr/>
          </p:nvSpPr>
          <p:spPr>
            <a:xfrm>
              <a:off x="1585220" y="1690689"/>
              <a:ext cx="6479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CSP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65B4DC1-DDC6-4C2A-92E7-167252DD3076}"/>
                </a:ext>
              </a:extLst>
            </p:cNvPr>
            <p:cNvSpPr txBox="1"/>
            <p:nvPr/>
          </p:nvSpPr>
          <p:spPr>
            <a:xfrm>
              <a:off x="772758" y="2930457"/>
              <a:ext cx="1303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Constraints: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D3285E1-D9F7-495C-B2F0-8B7FC37FFFFE}"/>
                  </a:ext>
                </a:extLst>
              </p:cNvPr>
              <p:cNvSpPr txBox="1"/>
              <p:nvPr/>
            </p:nvSpPr>
            <p:spPr>
              <a:xfrm>
                <a:off x="3536334" y="3469176"/>
                <a:ext cx="163224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Encoding table: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𝐹𝑎𝑙𝑠𝑒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𝑇𝑟𝑢𝑒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D3285E1-D9F7-495C-B2F0-8B7FC37FF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334" y="3469176"/>
                <a:ext cx="1632242" cy="923330"/>
              </a:xfrm>
              <a:prstGeom prst="rect">
                <a:avLst/>
              </a:prstGeom>
              <a:blipFill>
                <a:blip r:embed="rId17"/>
                <a:stretch>
                  <a:fillRect l="-2985" t="-3289" r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TextBox 84">
            <a:extLst>
              <a:ext uri="{FF2B5EF4-FFF2-40B4-BE49-F238E27FC236}">
                <a16:creationId xmlns:a16="http://schemas.microsoft.com/office/drawing/2014/main" id="{29A529BC-EF0A-4A84-A749-DF3F34730980}"/>
              </a:ext>
            </a:extLst>
          </p:cNvPr>
          <p:cNvSpPr txBox="1"/>
          <p:nvPr/>
        </p:nvSpPr>
        <p:spPr>
          <a:xfrm>
            <a:off x="8599196" y="1008335"/>
            <a:ext cx="628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F399EC87-C4B6-4BEF-BA39-E87A64F84458}"/>
                  </a:ext>
                </a:extLst>
              </p:cNvPr>
              <p:cNvSpPr/>
              <p:nvPr/>
            </p:nvSpPr>
            <p:spPr>
              <a:xfrm>
                <a:off x="3486371" y="1593344"/>
                <a:ext cx="3782628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Number of generated propositional variables</a:t>
                </a:r>
                <a:endParaRPr lang="en-US" sz="200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00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lang="en-US" sz="2000" dirty="0"/>
                        <m:t>= 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⋅2=8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F399EC87-C4B6-4BEF-BA39-E87A64F844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371" y="1593344"/>
                <a:ext cx="3782628" cy="1015663"/>
              </a:xfrm>
              <a:prstGeom prst="rect">
                <a:avLst/>
              </a:prstGeom>
              <a:blipFill>
                <a:blip r:embed="rId18"/>
                <a:stretch>
                  <a:fillRect t="-2994" b="-4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B89B875-6306-4B05-A81E-E226FC95FEB0}"/>
              </a:ext>
            </a:extLst>
          </p:cNvPr>
          <p:cNvGrpSpPr/>
          <p:nvPr/>
        </p:nvGrpSpPr>
        <p:grpSpPr>
          <a:xfrm>
            <a:off x="5422109" y="3397167"/>
            <a:ext cx="1599701" cy="1770101"/>
            <a:chOff x="3807619" y="4666604"/>
            <a:chExt cx="1599701" cy="1770101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DE36181-EE6E-4662-9772-7CBAC4CC0512}"/>
                </a:ext>
              </a:extLst>
            </p:cNvPr>
            <p:cNvSpPr/>
            <p:nvPr/>
          </p:nvSpPr>
          <p:spPr>
            <a:xfrm>
              <a:off x="3850778" y="5079385"/>
              <a:ext cx="239343" cy="239343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43E4A762-FCC1-40EC-AB8E-36EF9EF2D288}"/>
                </a:ext>
              </a:extLst>
            </p:cNvPr>
            <p:cNvSpPr/>
            <p:nvPr/>
          </p:nvSpPr>
          <p:spPr>
            <a:xfrm>
              <a:off x="3850778" y="5422503"/>
              <a:ext cx="239343" cy="239343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CF75FF3-010B-4554-ABC1-D70F6D8E62CB}"/>
                </a:ext>
              </a:extLst>
            </p:cNvPr>
            <p:cNvSpPr/>
            <p:nvPr/>
          </p:nvSpPr>
          <p:spPr>
            <a:xfrm>
              <a:off x="3850778" y="5765621"/>
              <a:ext cx="239343" cy="239343"/>
            </a:xfrm>
            <a:prstGeom prst="rect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C0F28F6-D459-4CB4-BA9E-414D9F09F212}"/>
                </a:ext>
              </a:extLst>
            </p:cNvPr>
            <p:cNvSpPr txBox="1"/>
            <p:nvPr/>
          </p:nvSpPr>
          <p:spPr>
            <a:xfrm>
              <a:off x="4801064" y="4667194"/>
              <a:ext cx="606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bit 0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FFC7BF-8279-4C19-B93A-359A7453DFBD}"/>
                </a:ext>
              </a:extLst>
            </p:cNvPr>
            <p:cNvSpPr txBox="1"/>
            <p:nvPr/>
          </p:nvSpPr>
          <p:spPr>
            <a:xfrm>
              <a:off x="4241439" y="4666604"/>
              <a:ext cx="606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bit 1</a:t>
              </a: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C16560F-2E1A-4558-ACE7-2226C4B812E4}"/>
                </a:ext>
              </a:extLst>
            </p:cNvPr>
            <p:cNvCxnSpPr>
              <a:cxnSpLocks/>
            </p:cNvCxnSpPr>
            <p:nvPr/>
          </p:nvCxnSpPr>
          <p:spPr>
            <a:xfrm>
              <a:off x="4821386" y="4691987"/>
              <a:ext cx="0" cy="1744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A300FE7-D867-4F0C-9F69-B46A2D162DCB}"/>
                </a:ext>
              </a:extLst>
            </p:cNvPr>
            <p:cNvCxnSpPr>
              <a:cxnSpLocks/>
            </p:cNvCxnSpPr>
            <p:nvPr/>
          </p:nvCxnSpPr>
          <p:spPr>
            <a:xfrm>
              <a:off x="3807619" y="4999839"/>
              <a:ext cx="159970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2042BAF-6628-434B-80C8-03EE6F10C2B7}"/>
                </a:ext>
              </a:extLst>
            </p:cNvPr>
            <p:cNvCxnSpPr>
              <a:cxnSpLocks/>
            </p:cNvCxnSpPr>
            <p:nvPr/>
          </p:nvCxnSpPr>
          <p:spPr>
            <a:xfrm>
              <a:off x="4243367" y="4691987"/>
              <a:ext cx="0" cy="17209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97F483E-952A-4517-B62E-CBB4E26E08A1}"/>
                </a:ext>
              </a:extLst>
            </p:cNvPr>
            <p:cNvSpPr txBox="1"/>
            <p:nvPr/>
          </p:nvSpPr>
          <p:spPr>
            <a:xfrm>
              <a:off x="4953349" y="49998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EEDC67D-2079-4A4D-9288-308357D94F12}"/>
                </a:ext>
              </a:extLst>
            </p:cNvPr>
            <p:cNvSpPr txBox="1"/>
            <p:nvPr/>
          </p:nvSpPr>
          <p:spPr>
            <a:xfrm>
              <a:off x="4379486" y="49998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9605DAC-C40A-4A73-BEF6-5130DC7DDB29}"/>
                </a:ext>
              </a:extLst>
            </p:cNvPr>
            <p:cNvSpPr txBox="1"/>
            <p:nvPr/>
          </p:nvSpPr>
          <p:spPr>
            <a:xfrm>
              <a:off x="4377248" y="53575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652093E-2B18-469F-9B16-EBCA82A4F719}"/>
                </a:ext>
              </a:extLst>
            </p:cNvPr>
            <p:cNvSpPr txBox="1"/>
            <p:nvPr/>
          </p:nvSpPr>
          <p:spPr>
            <a:xfrm>
              <a:off x="4961601" y="53691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AF6FA82-49F0-4731-8861-87CEA9204996}"/>
                </a:ext>
              </a:extLst>
            </p:cNvPr>
            <p:cNvSpPr txBox="1"/>
            <p:nvPr/>
          </p:nvSpPr>
          <p:spPr>
            <a:xfrm>
              <a:off x="4377248" y="57268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10A6BA3-80A2-4BAD-987A-6FCB770C8C85}"/>
                </a:ext>
              </a:extLst>
            </p:cNvPr>
            <p:cNvSpPr txBox="1"/>
            <p:nvPr/>
          </p:nvSpPr>
          <p:spPr>
            <a:xfrm>
              <a:off x="4961601" y="57268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61D7BD3-625F-4FFE-8A05-8B275D6B2445}"/>
                </a:ext>
              </a:extLst>
            </p:cNvPr>
            <p:cNvSpPr/>
            <p:nvPr/>
          </p:nvSpPr>
          <p:spPr>
            <a:xfrm>
              <a:off x="3850777" y="6138669"/>
              <a:ext cx="239343" cy="23934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6E507617-79AA-4E77-804F-019B424960B2}"/>
                </a:ext>
              </a:extLst>
            </p:cNvPr>
            <p:cNvSpPr txBox="1"/>
            <p:nvPr/>
          </p:nvSpPr>
          <p:spPr>
            <a:xfrm>
              <a:off x="4387738" y="60409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397A713-D495-432C-B69D-4E94B1120703}"/>
                </a:ext>
              </a:extLst>
            </p:cNvPr>
            <p:cNvSpPr txBox="1"/>
            <p:nvPr/>
          </p:nvSpPr>
          <p:spPr>
            <a:xfrm>
              <a:off x="4959228" y="60496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1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3EFD261-1768-419B-83D9-927572926D32}"/>
              </a:ext>
            </a:extLst>
          </p:cNvPr>
          <p:cNvGrpSpPr/>
          <p:nvPr/>
        </p:nvGrpSpPr>
        <p:grpSpPr>
          <a:xfrm>
            <a:off x="7942336" y="3042233"/>
            <a:ext cx="2150397" cy="1802709"/>
            <a:chOff x="7993646" y="2930390"/>
            <a:chExt cx="2150397" cy="1802709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0C206EA-2730-447D-968F-5B5EEC6584AB}"/>
                </a:ext>
              </a:extLst>
            </p:cNvPr>
            <p:cNvSpPr txBox="1"/>
            <p:nvPr/>
          </p:nvSpPr>
          <p:spPr>
            <a:xfrm>
              <a:off x="7993646" y="2930390"/>
              <a:ext cx="21503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Clauses to ensure </a:t>
              </a:r>
            </a:p>
            <a:p>
              <a:r>
                <a:rPr lang="en-US" dirty="0"/>
                <a:t>no assignment to 11: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997A67C7-9898-49F8-9F60-8D5E880DA9CF}"/>
                    </a:ext>
                  </a:extLst>
                </p:cNvPr>
                <p:cNvSpPr txBox="1"/>
                <p:nvPr/>
              </p:nvSpPr>
              <p:spPr>
                <a:xfrm>
                  <a:off x="8335535" y="3532770"/>
                  <a:ext cx="1466620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{¬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endParaRPr lang="en-US" b="0" dirty="0">
                    <a:solidFill>
                      <a:schemeClr val="tx1"/>
                    </a:solidFill>
                  </a:endParaRPr>
                </a:p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endParaRPr lang="en-US" dirty="0"/>
                </a:p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endParaRPr lang="en-US" dirty="0"/>
                </a:p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997A67C7-9898-49F8-9F60-8D5E880DA9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5535" y="3532770"/>
                  <a:ext cx="1466620" cy="1200329"/>
                </a:xfrm>
                <a:prstGeom prst="rect">
                  <a:avLst/>
                </a:prstGeom>
                <a:blipFill>
                  <a:blip r:embed="rId19"/>
                  <a:stretch>
                    <a:fillRect l="-1660" r="-830" b="-4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6" name="Arrow: Right 135">
            <a:extLst>
              <a:ext uri="{FF2B5EF4-FFF2-40B4-BE49-F238E27FC236}">
                <a16:creationId xmlns:a16="http://schemas.microsoft.com/office/drawing/2014/main" id="{92C731F9-7FAD-4FAC-9101-4E94838E9BEE}"/>
              </a:ext>
            </a:extLst>
          </p:cNvPr>
          <p:cNvSpPr/>
          <p:nvPr/>
        </p:nvSpPr>
        <p:spPr>
          <a:xfrm>
            <a:off x="3109725" y="2830901"/>
            <a:ext cx="4535919" cy="4846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AFCF9E6-DCE0-4B37-AF29-B9F093DF956B}"/>
              </a:ext>
            </a:extLst>
          </p:cNvPr>
          <p:cNvGrpSpPr/>
          <p:nvPr/>
        </p:nvGrpSpPr>
        <p:grpSpPr>
          <a:xfrm>
            <a:off x="8183026" y="1503425"/>
            <a:ext cx="1460396" cy="1488556"/>
            <a:chOff x="7286902" y="748785"/>
            <a:chExt cx="1460396" cy="1488556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F3091FD-D615-409C-AB5C-27CA9760BDA6}"/>
                </a:ext>
              </a:extLst>
            </p:cNvPr>
            <p:cNvSpPr txBox="1"/>
            <p:nvPr/>
          </p:nvSpPr>
          <p:spPr>
            <a:xfrm>
              <a:off x="7467109" y="748785"/>
              <a:ext cx="10999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Variables:</a:t>
              </a:r>
              <a:endParaRPr lang="en-US" b="0" i="0" dirty="0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14CC575C-4F02-448A-B942-514ABB54D885}"/>
                    </a:ext>
                  </a:extLst>
                </p:cNvPr>
                <p:cNvSpPr/>
                <p:nvPr/>
              </p:nvSpPr>
              <p:spPr>
                <a:xfrm>
                  <a:off x="7286902" y="1037012"/>
                  <a:ext cx="1460396" cy="12003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dirty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US" dirty="0"/>
                    <a:t>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14CC575C-4F02-448A-B942-514ABB54D8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6902" y="1037012"/>
                  <a:ext cx="1460396" cy="1200329"/>
                </a:xfrm>
                <a:prstGeom prst="rect">
                  <a:avLst/>
                </a:prstGeom>
                <a:blipFill>
                  <a:blip r:embed="rId20"/>
                  <a:stretch>
                    <a:fillRect b="-4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7952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85" grpId="0"/>
      <p:bldP spid="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7883E1EF-9D7B-4591-A944-71287CC57C4F}"/>
              </a:ext>
            </a:extLst>
          </p:cNvPr>
          <p:cNvSpPr txBox="1"/>
          <p:nvPr/>
        </p:nvSpPr>
        <p:spPr>
          <a:xfrm>
            <a:off x="7403831" y="3758608"/>
            <a:ext cx="628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CCB4F18-FCA8-4CE0-84D5-2A1C61B9A31E}"/>
                  </a:ext>
                </a:extLst>
              </p:cNvPr>
              <p:cNvSpPr txBox="1"/>
              <p:nvPr/>
            </p:nvSpPr>
            <p:spPr>
              <a:xfrm>
                <a:off x="3215788" y="2890792"/>
                <a:ext cx="8540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CCB4F18-FCA8-4CE0-84D5-2A1C61B9A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788" y="2890792"/>
                <a:ext cx="85408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Left Brace 44">
            <a:extLst>
              <a:ext uri="{FF2B5EF4-FFF2-40B4-BE49-F238E27FC236}">
                <a16:creationId xmlns:a16="http://schemas.microsoft.com/office/drawing/2014/main" id="{F3C65270-82CF-4C4E-9770-F2A26B8EB3DF}"/>
              </a:ext>
            </a:extLst>
          </p:cNvPr>
          <p:cNvSpPr/>
          <p:nvPr/>
        </p:nvSpPr>
        <p:spPr>
          <a:xfrm>
            <a:off x="4142750" y="1895548"/>
            <a:ext cx="262390" cy="2297205"/>
          </a:xfrm>
          <a:prstGeom prst="leftBrace">
            <a:avLst>
              <a:gd name="adj1" fmla="val 8333"/>
              <a:gd name="adj2" fmla="val 51216"/>
            </a:avLst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7EC4DE2-5AB6-4826-836A-3CDBAA3102B7}"/>
              </a:ext>
            </a:extLst>
          </p:cNvPr>
          <p:cNvGrpSpPr/>
          <p:nvPr/>
        </p:nvGrpSpPr>
        <p:grpSpPr>
          <a:xfrm>
            <a:off x="4407003" y="1681303"/>
            <a:ext cx="1067432" cy="369332"/>
            <a:chOff x="5925344" y="2096300"/>
            <a:chExt cx="106743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53CC636-F756-46FC-B1B5-6464F2FC5C05}"/>
                    </a:ext>
                  </a:extLst>
                </p:cNvPr>
                <p:cNvSpPr txBox="1"/>
                <p:nvPr/>
              </p:nvSpPr>
              <p:spPr>
                <a:xfrm>
                  <a:off x="5925344" y="2096300"/>
                  <a:ext cx="8765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≠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063BDA82-7C85-40AB-8064-7118A84AF5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5344" y="2096300"/>
                  <a:ext cx="876522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7130F3F-8569-4A66-9A98-E2DF64E349DE}"/>
                </a:ext>
              </a:extLst>
            </p:cNvPr>
            <p:cNvSpPr/>
            <p:nvPr/>
          </p:nvSpPr>
          <p:spPr>
            <a:xfrm>
              <a:off x="6753433" y="2156738"/>
              <a:ext cx="239343" cy="239343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C054528-B89E-45C8-8DAB-F8ED6E9D18E2}"/>
                  </a:ext>
                </a:extLst>
              </p:cNvPr>
              <p:cNvSpPr txBox="1"/>
              <p:nvPr/>
            </p:nvSpPr>
            <p:spPr>
              <a:xfrm>
                <a:off x="4454241" y="2041522"/>
                <a:ext cx="2949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¬(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/>
                  <a:t>))</a:t>
                </a: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C054528-B89E-45C8-8DAB-F8ED6E9D1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241" y="2041522"/>
                <a:ext cx="2949590" cy="369332"/>
              </a:xfrm>
              <a:prstGeom prst="rect">
                <a:avLst/>
              </a:prstGeom>
              <a:blipFill>
                <a:blip r:embed="rId21"/>
                <a:stretch>
                  <a:fillRect t="-10000" r="-82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22264266-4745-4CB8-9B4D-11AF0871A337}"/>
              </a:ext>
            </a:extLst>
          </p:cNvPr>
          <p:cNvGrpSpPr/>
          <p:nvPr/>
        </p:nvGrpSpPr>
        <p:grpSpPr>
          <a:xfrm>
            <a:off x="4876625" y="2405960"/>
            <a:ext cx="935338" cy="553997"/>
            <a:chOff x="6441647" y="2711851"/>
            <a:chExt cx="935338" cy="553997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6F8C2F6-C21E-49DB-A619-3176E1AD070F}"/>
                </a:ext>
              </a:extLst>
            </p:cNvPr>
            <p:cNvGrpSpPr/>
            <p:nvPr/>
          </p:nvGrpSpPr>
          <p:grpSpPr>
            <a:xfrm>
              <a:off x="6441647" y="2896516"/>
              <a:ext cx="813800" cy="369332"/>
              <a:chOff x="3748305" y="4054501"/>
              <a:chExt cx="81380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364E7B77-7EB7-4A4D-AB88-E2570EDCEB95}"/>
                      </a:ext>
                    </a:extLst>
                  </p:cNvPr>
                  <p:cNvSpPr txBox="1"/>
                  <p:nvPr/>
                </p:nvSpPr>
                <p:spPr>
                  <a:xfrm>
                    <a:off x="3748305" y="4054501"/>
                    <a:ext cx="62292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7B9DDE9C-ECFB-4369-B0E9-15B82978C3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8305" y="4054501"/>
                    <a:ext cx="622927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7E5A7FAC-12F0-405E-A633-D7C8006B3702}"/>
                  </a:ext>
                </a:extLst>
              </p:cNvPr>
              <p:cNvSpPr/>
              <p:nvPr/>
            </p:nvSpPr>
            <p:spPr>
              <a:xfrm>
                <a:off x="4322762" y="4133795"/>
                <a:ext cx="239343" cy="239343"/>
              </a:xfrm>
              <a:prstGeom prst="rect">
                <a:avLst/>
              </a:prstGeom>
              <a:solidFill>
                <a:srgbClr val="00B050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Left Brace 71">
              <a:extLst>
                <a:ext uri="{FF2B5EF4-FFF2-40B4-BE49-F238E27FC236}">
                  <a16:creationId xmlns:a16="http://schemas.microsoft.com/office/drawing/2014/main" id="{581B3B25-C8C9-4053-9ED3-A2CF9C8B8A47}"/>
                </a:ext>
              </a:extLst>
            </p:cNvPr>
            <p:cNvSpPr/>
            <p:nvPr/>
          </p:nvSpPr>
          <p:spPr>
            <a:xfrm rot="16200000">
              <a:off x="6842061" y="2332375"/>
              <a:ext cx="155448" cy="91440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08D9684-7316-48A7-81F0-6772F47DE549}"/>
              </a:ext>
            </a:extLst>
          </p:cNvPr>
          <p:cNvGrpSpPr/>
          <p:nvPr/>
        </p:nvGrpSpPr>
        <p:grpSpPr>
          <a:xfrm>
            <a:off x="6207354" y="2403889"/>
            <a:ext cx="935338" cy="553997"/>
            <a:chOff x="6441647" y="2711851"/>
            <a:chExt cx="935338" cy="553997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A5F62FC-0052-4ED3-9462-D2100B07CBBF}"/>
                </a:ext>
              </a:extLst>
            </p:cNvPr>
            <p:cNvGrpSpPr/>
            <p:nvPr/>
          </p:nvGrpSpPr>
          <p:grpSpPr>
            <a:xfrm>
              <a:off x="6441647" y="2896516"/>
              <a:ext cx="813800" cy="369332"/>
              <a:chOff x="3748305" y="4054501"/>
              <a:chExt cx="81380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B438386B-69FF-49CF-BF4D-E61B5FC99FE7}"/>
                      </a:ext>
                    </a:extLst>
                  </p:cNvPr>
                  <p:cNvSpPr txBox="1"/>
                  <p:nvPr/>
                </p:nvSpPr>
                <p:spPr>
                  <a:xfrm>
                    <a:off x="3748305" y="4054501"/>
                    <a:ext cx="64184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64C21417-BE03-4CC4-872E-8CB957D770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8305" y="4054501"/>
                    <a:ext cx="641842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A6D401D-9D66-482E-A9A3-D0D554F86009}"/>
                  </a:ext>
                </a:extLst>
              </p:cNvPr>
              <p:cNvSpPr/>
              <p:nvPr/>
            </p:nvSpPr>
            <p:spPr>
              <a:xfrm>
                <a:off x="4322762" y="4133795"/>
                <a:ext cx="239343" cy="239343"/>
              </a:xfrm>
              <a:prstGeom prst="rect">
                <a:avLst/>
              </a:prstGeom>
              <a:solidFill>
                <a:srgbClr val="00B050"/>
              </a:solidFill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Left Brace 76">
              <a:extLst>
                <a:ext uri="{FF2B5EF4-FFF2-40B4-BE49-F238E27FC236}">
                  <a16:creationId xmlns:a16="http://schemas.microsoft.com/office/drawing/2014/main" id="{BFA2BF69-87B3-4AEC-A6C5-462F46981A74}"/>
                </a:ext>
              </a:extLst>
            </p:cNvPr>
            <p:cNvSpPr/>
            <p:nvPr/>
          </p:nvSpPr>
          <p:spPr>
            <a:xfrm rot="16200000">
              <a:off x="6842061" y="2332375"/>
              <a:ext cx="155448" cy="91440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8FCC1EF-AD95-479D-8F05-D15E181EB4A9}"/>
                  </a:ext>
                </a:extLst>
              </p:cNvPr>
              <p:cNvSpPr txBox="1"/>
              <p:nvPr/>
            </p:nvSpPr>
            <p:spPr>
              <a:xfrm>
                <a:off x="4509585" y="3106272"/>
                <a:ext cx="254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8FCC1EF-AD95-479D-8F05-D15E181EB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585" y="3106272"/>
                <a:ext cx="2540696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1D252BB0-F386-4BB2-BEAA-EC885410BC56}"/>
              </a:ext>
            </a:extLst>
          </p:cNvPr>
          <p:cNvGrpSpPr/>
          <p:nvPr/>
        </p:nvGrpSpPr>
        <p:grpSpPr>
          <a:xfrm>
            <a:off x="4452430" y="3989441"/>
            <a:ext cx="1067432" cy="369332"/>
            <a:chOff x="5925344" y="2096300"/>
            <a:chExt cx="106743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CB20A915-9025-41DD-B75F-628EA6324D1A}"/>
                    </a:ext>
                  </a:extLst>
                </p:cNvPr>
                <p:cNvSpPr txBox="1"/>
                <p:nvPr/>
              </p:nvSpPr>
              <p:spPr>
                <a:xfrm>
                  <a:off x="5925344" y="2096300"/>
                  <a:ext cx="8765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≠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6E5A7583-AA1E-47C0-92E7-D5820CD6C1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5344" y="2096300"/>
                  <a:ext cx="876522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EB56683-D9F4-4D17-98E6-214BB90D599C}"/>
                </a:ext>
              </a:extLst>
            </p:cNvPr>
            <p:cNvSpPr/>
            <p:nvPr/>
          </p:nvSpPr>
          <p:spPr>
            <a:xfrm>
              <a:off x="6753433" y="2156738"/>
              <a:ext cx="239343" cy="239343"/>
            </a:xfrm>
            <a:prstGeom prst="rect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E21815D4-CD90-424C-844E-FBA241D14D9C}"/>
              </a:ext>
            </a:extLst>
          </p:cNvPr>
          <p:cNvSpPr txBox="1"/>
          <p:nvPr/>
        </p:nvSpPr>
        <p:spPr>
          <a:xfrm>
            <a:off x="2613586" y="2844625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6BF334F-5F2E-42FD-93EC-B6CADD647019}"/>
                  </a:ext>
                </a:extLst>
              </p:cNvPr>
              <p:cNvSpPr txBox="1"/>
              <p:nvPr/>
            </p:nvSpPr>
            <p:spPr>
              <a:xfrm>
                <a:off x="4430792" y="4456411"/>
                <a:ext cx="2949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¬(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/>
                  <a:t>))</a:t>
                </a: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6BF334F-5F2E-42FD-93EC-B6CADD647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792" y="4456411"/>
                <a:ext cx="2949590" cy="369332"/>
              </a:xfrm>
              <a:prstGeom prst="rect">
                <a:avLst/>
              </a:prstGeom>
              <a:blipFill>
                <a:blip r:embed="rId29"/>
                <a:stretch>
                  <a:fillRect t="-8197" r="-8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A165180-306A-4C04-A9F6-CD9F3645F437}"/>
                  </a:ext>
                </a:extLst>
              </p:cNvPr>
              <p:cNvSpPr txBox="1"/>
              <p:nvPr/>
            </p:nvSpPr>
            <p:spPr>
              <a:xfrm>
                <a:off x="4853176" y="5005514"/>
                <a:ext cx="622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A165180-306A-4C04-A9F6-CD9F3645F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176" y="5005514"/>
                <a:ext cx="622927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ectangle 91">
            <a:extLst>
              <a:ext uri="{FF2B5EF4-FFF2-40B4-BE49-F238E27FC236}">
                <a16:creationId xmlns:a16="http://schemas.microsoft.com/office/drawing/2014/main" id="{A5521768-CD60-400F-B6D1-4A7E81854977}"/>
              </a:ext>
            </a:extLst>
          </p:cNvPr>
          <p:cNvSpPr/>
          <p:nvPr/>
        </p:nvSpPr>
        <p:spPr>
          <a:xfrm>
            <a:off x="5427633" y="5084808"/>
            <a:ext cx="239343" cy="239343"/>
          </a:xfrm>
          <a:prstGeom prst="rect">
            <a:avLst/>
          </a:prstGeom>
          <a:solidFill>
            <a:srgbClr val="0070C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Left Brace 89">
            <a:extLst>
              <a:ext uri="{FF2B5EF4-FFF2-40B4-BE49-F238E27FC236}">
                <a16:creationId xmlns:a16="http://schemas.microsoft.com/office/drawing/2014/main" id="{A3925A03-0333-442C-BD16-D11D31D3D9E4}"/>
              </a:ext>
            </a:extLst>
          </p:cNvPr>
          <p:cNvSpPr/>
          <p:nvPr/>
        </p:nvSpPr>
        <p:spPr>
          <a:xfrm rot="16200000">
            <a:off x="5253590" y="4441373"/>
            <a:ext cx="155448" cy="91440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684759B-6538-407D-A102-9FC907F614B9}"/>
                  </a:ext>
                </a:extLst>
              </p:cNvPr>
              <p:cNvSpPr txBox="1"/>
              <p:nvPr/>
            </p:nvSpPr>
            <p:spPr>
              <a:xfrm>
                <a:off x="6183905" y="5003443"/>
                <a:ext cx="6418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684759B-6538-407D-A102-9FC907F61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905" y="5003443"/>
                <a:ext cx="641842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ectangle 96">
            <a:extLst>
              <a:ext uri="{FF2B5EF4-FFF2-40B4-BE49-F238E27FC236}">
                <a16:creationId xmlns:a16="http://schemas.microsoft.com/office/drawing/2014/main" id="{A5178E03-66D2-41D7-91A3-E079570EBAA8}"/>
              </a:ext>
            </a:extLst>
          </p:cNvPr>
          <p:cNvSpPr/>
          <p:nvPr/>
        </p:nvSpPr>
        <p:spPr>
          <a:xfrm>
            <a:off x="6758362" y="5082737"/>
            <a:ext cx="239343" cy="239343"/>
          </a:xfrm>
          <a:prstGeom prst="rect">
            <a:avLst/>
          </a:prstGeom>
          <a:solidFill>
            <a:srgbClr val="0070C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Left Brace 94">
            <a:extLst>
              <a:ext uri="{FF2B5EF4-FFF2-40B4-BE49-F238E27FC236}">
                <a16:creationId xmlns:a16="http://schemas.microsoft.com/office/drawing/2014/main" id="{DBD1982E-C732-422A-91A5-5CB103D287D8}"/>
              </a:ext>
            </a:extLst>
          </p:cNvPr>
          <p:cNvSpPr/>
          <p:nvPr/>
        </p:nvSpPr>
        <p:spPr>
          <a:xfrm rot="16200000">
            <a:off x="6584319" y="4439302"/>
            <a:ext cx="155448" cy="91440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242F4468-27B7-4F14-94EA-4E4F4D72DD28}"/>
              </a:ext>
            </a:extLst>
          </p:cNvPr>
          <p:cNvCxnSpPr>
            <a:stCxn id="80" idx="3"/>
            <a:endCxn id="41" idx="0"/>
          </p:cNvCxnSpPr>
          <p:nvPr/>
        </p:nvCxnSpPr>
        <p:spPr>
          <a:xfrm>
            <a:off x="7050281" y="3290938"/>
            <a:ext cx="667579" cy="46767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F69F0F45-C995-440D-A05D-F338153FC536}"/>
              </a:ext>
            </a:extLst>
          </p:cNvPr>
          <p:cNvCxnSpPr>
            <a:cxnSpLocks/>
            <a:stCxn id="51" idx="3"/>
            <a:endCxn id="41" idx="2"/>
          </p:cNvCxnSpPr>
          <p:nvPr/>
        </p:nvCxnSpPr>
        <p:spPr>
          <a:xfrm flipV="1">
            <a:off x="7176383" y="4220273"/>
            <a:ext cx="541477" cy="148555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D9E82C4-CA75-4DB4-AC26-82B34F1CCB45}"/>
              </a:ext>
            </a:extLst>
          </p:cNvPr>
          <p:cNvGrpSpPr/>
          <p:nvPr/>
        </p:nvGrpSpPr>
        <p:grpSpPr>
          <a:xfrm>
            <a:off x="811359" y="2159099"/>
            <a:ext cx="1599701" cy="1770101"/>
            <a:chOff x="3807619" y="4666604"/>
            <a:chExt cx="1599701" cy="1770101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1C9F7C5-CDDF-4CD3-B478-C28C9B00CA00}"/>
                </a:ext>
              </a:extLst>
            </p:cNvPr>
            <p:cNvSpPr/>
            <p:nvPr/>
          </p:nvSpPr>
          <p:spPr>
            <a:xfrm>
              <a:off x="3850778" y="5079385"/>
              <a:ext cx="239343" cy="239343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0E2A5EE1-5936-457D-BECA-8B467F9E725F}"/>
                </a:ext>
              </a:extLst>
            </p:cNvPr>
            <p:cNvSpPr/>
            <p:nvPr/>
          </p:nvSpPr>
          <p:spPr>
            <a:xfrm>
              <a:off x="3850778" y="5422503"/>
              <a:ext cx="239343" cy="239343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1A6B32E-AB5C-4D4A-86C1-F343F67ADFE1}"/>
                </a:ext>
              </a:extLst>
            </p:cNvPr>
            <p:cNvSpPr/>
            <p:nvPr/>
          </p:nvSpPr>
          <p:spPr>
            <a:xfrm>
              <a:off x="3850778" y="5765621"/>
              <a:ext cx="239343" cy="239343"/>
            </a:xfrm>
            <a:prstGeom prst="rect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D1433A4-BDE1-44DB-9C1E-B758CE6315C6}"/>
                </a:ext>
              </a:extLst>
            </p:cNvPr>
            <p:cNvSpPr txBox="1"/>
            <p:nvPr/>
          </p:nvSpPr>
          <p:spPr>
            <a:xfrm>
              <a:off x="4801064" y="4667194"/>
              <a:ext cx="606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bit 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7CB2956-EF90-4CD1-AD56-D6FDCB93A5EF}"/>
                </a:ext>
              </a:extLst>
            </p:cNvPr>
            <p:cNvSpPr txBox="1"/>
            <p:nvPr/>
          </p:nvSpPr>
          <p:spPr>
            <a:xfrm>
              <a:off x="4241439" y="4666604"/>
              <a:ext cx="606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bit 1</a:t>
              </a: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E3B2F87-4346-4DE0-AD13-64C70FCBDCB8}"/>
                </a:ext>
              </a:extLst>
            </p:cNvPr>
            <p:cNvCxnSpPr>
              <a:cxnSpLocks/>
            </p:cNvCxnSpPr>
            <p:nvPr/>
          </p:nvCxnSpPr>
          <p:spPr>
            <a:xfrm>
              <a:off x="4821386" y="4691987"/>
              <a:ext cx="0" cy="1744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B6B3330-6A67-4BCC-BC58-605463584E40}"/>
                </a:ext>
              </a:extLst>
            </p:cNvPr>
            <p:cNvCxnSpPr>
              <a:cxnSpLocks/>
            </p:cNvCxnSpPr>
            <p:nvPr/>
          </p:nvCxnSpPr>
          <p:spPr>
            <a:xfrm>
              <a:off x="3807619" y="4999839"/>
              <a:ext cx="159970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CE2F195-F18C-4030-8F87-501D0C30C157}"/>
                </a:ext>
              </a:extLst>
            </p:cNvPr>
            <p:cNvCxnSpPr>
              <a:cxnSpLocks/>
            </p:cNvCxnSpPr>
            <p:nvPr/>
          </p:nvCxnSpPr>
          <p:spPr>
            <a:xfrm>
              <a:off x="4243367" y="4691987"/>
              <a:ext cx="0" cy="17209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6285A1D-EA07-40F1-9D1B-E8DAAA1CFE38}"/>
                </a:ext>
              </a:extLst>
            </p:cNvPr>
            <p:cNvSpPr txBox="1"/>
            <p:nvPr/>
          </p:nvSpPr>
          <p:spPr>
            <a:xfrm>
              <a:off x="4953349" y="49998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2BC0A57-D9DF-45CE-98F7-FDB2CC092521}"/>
                </a:ext>
              </a:extLst>
            </p:cNvPr>
            <p:cNvSpPr txBox="1"/>
            <p:nvPr/>
          </p:nvSpPr>
          <p:spPr>
            <a:xfrm>
              <a:off x="4379486" y="49998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0AEADED-57FA-406A-A808-7BA1CDDF93A2}"/>
                </a:ext>
              </a:extLst>
            </p:cNvPr>
            <p:cNvSpPr txBox="1"/>
            <p:nvPr/>
          </p:nvSpPr>
          <p:spPr>
            <a:xfrm>
              <a:off x="4377248" y="53575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469C2A1-09C5-41B3-87F5-629EB70A401C}"/>
                </a:ext>
              </a:extLst>
            </p:cNvPr>
            <p:cNvSpPr txBox="1"/>
            <p:nvPr/>
          </p:nvSpPr>
          <p:spPr>
            <a:xfrm>
              <a:off x="4961601" y="53691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C71FCF1-1A70-4D76-BBF9-F18F27CCFC39}"/>
                </a:ext>
              </a:extLst>
            </p:cNvPr>
            <p:cNvSpPr txBox="1"/>
            <p:nvPr/>
          </p:nvSpPr>
          <p:spPr>
            <a:xfrm>
              <a:off x="4377248" y="57268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F1336DD-0C90-41BC-9F58-B00CF4C8A930}"/>
                </a:ext>
              </a:extLst>
            </p:cNvPr>
            <p:cNvSpPr txBox="1"/>
            <p:nvPr/>
          </p:nvSpPr>
          <p:spPr>
            <a:xfrm>
              <a:off x="4961601" y="57268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10B57D1-D7CA-4F79-B890-55B35505DF26}"/>
                </a:ext>
              </a:extLst>
            </p:cNvPr>
            <p:cNvSpPr/>
            <p:nvPr/>
          </p:nvSpPr>
          <p:spPr>
            <a:xfrm>
              <a:off x="3850777" y="6138669"/>
              <a:ext cx="239343" cy="23934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54E5FAA-556B-4E4F-8887-6350A10C60F6}"/>
                </a:ext>
              </a:extLst>
            </p:cNvPr>
            <p:cNvSpPr txBox="1"/>
            <p:nvPr/>
          </p:nvSpPr>
          <p:spPr>
            <a:xfrm>
              <a:off x="4387738" y="60409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564ACD7C-FB70-4A40-9499-BB508248F1CF}"/>
                </a:ext>
              </a:extLst>
            </p:cNvPr>
            <p:cNvSpPr txBox="1"/>
            <p:nvPr/>
          </p:nvSpPr>
          <p:spPr>
            <a:xfrm>
              <a:off x="4959228" y="60496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A564557-9F3D-4E46-AE54-04EABFF33E8E}"/>
                  </a:ext>
                </a:extLst>
              </p:cNvPr>
              <p:cNvSpPr txBox="1"/>
              <p:nvPr/>
            </p:nvSpPr>
            <p:spPr>
              <a:xfrm>
                <a:off x="4634790" y="5521161"/>
                <a:ext cx="25415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A564557-9F3D-4E46-AE54-04EABFF33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790" y="5521161"/>
                <a:ext cx="2541593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61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69" grpId="0"/>
      <p:bldP spid="80" grpId="0"/>
      <p:bldP spid="86" grpId="0"/>
      <p:bldP spid="87" grpId="0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C0D31BD2-A2AE-452D-8774-A6FBD23B04D4}"/>
              </a:ext>
            </a:extLst>
          </p:cNvPr>
          <p:cNvGrpSpPr/>
          <p:nvPr/>
        </p:nvGrpSpPr>
        <p:grpSpPr>
          <a:xfrm>
            <a:off x="1417693" y="1493241"/>
            <a:ext cx="8849662" cy="3494773"/>
            <a:chOff x="1442860" y="1669410"/>
            <a:chExt cx="8849662" cy="349477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5E43B45-2ACD-417F-86DC-30F8B02576D8}"/>
                </a:ext>
              </a:extLst>
            </p:cNvPr>
            <p:cNvGrpSpPr/>
            <p:nvPr/>
          </p:nvGrpSpPr>
          <p:grpSpPr>
            <a:xfrm>
              <a:off x="2919368" y="1669410"/>
              <a:ext cx="3422710" cy="1761688"/>
              <a:chOff x="1384182" y="3087149"/>
              <a:chExt cx="3422710" cy="17616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B20FFD23-D754-48E0-925D-C290FCA97AD6}"/>
                      </a:ext>
                    </a:extLst>
                  </p:cNvPr>
                  <p:cNvSpPr/>
                  <p:nvPr/>
                </p:nvSpPr>
                <p:spPr>
                  <a:xfrm>
                    <a:off x="2759978" y="3087149"/>
                    <a:ext cx="2046914" cy="176168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CSP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Variables: </a:t>
                    </a:r>
                    <a14:m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oMath>
                    </a14:m>
                    <a:endParaRPr lang="en-US" b="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Domain: </a:t>
                    </a:r>
                    <a14:m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0,1,2</m:t>
                            </m:r>
                          </m:e>
                        </m:d>
                      </m:oMath>
                    </a14:m>
                    <a:endParaRPr lang="en-US" b="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Constraints: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All assignments are rolled out</a:t>
                    </a:r>
                  </a:p>
                </p:txBody>
              </p:sp>
            </mc:Choice>
            <mc:Fallback xmlns="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EE137DE3-D425-482D-BBFB-F47BE72B5A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9978" y="3087149"/>
                    <a:ext cx="2046914" cy="176168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96" t="-687" r="-592" b="-446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" name="Connector: Elbow 3">
                <a:extLst>
                  <a:ext uri="{FF2B5EF4-FFF2-40B4-BE49-F238E27FC236}">
                    <a16:creationId xmlns:a16="http://schemas.microsoft.com/office/drawing/2014/main" id="{0CB5706B-C676-412F-A618-BEE7BBB5A62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384182" y="3305261"/>
                <a:ext cx="1375796" cy="276837"/>
              </a:xfrm>
              <a:prstGeom prst="bentConnector3">
                <a:avLst>
                  <a:gd name="adj1" fmla="val 100000"/>
                </a:avLst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23F6DF-0FAA-46C9-A7A5-9BFC83AD0187}"/>
                </a:ext>
              </a:extLst>
            </p:cNvPr>
            <p:cNvSpPr txBox="1"/>
            <p:nvPr/>
          </p:nvSpPr>
          <p:spPr>
            <a:xfrm>
              <a:off x="2713445" y="2164360"/>
              <a:ext cx="411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FC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D43364A-E16A-4657-BF70-ADA1485611C7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2046914" y="2533692"/>
              <a:ext cx="872453" cy="872239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29F88A1-7937-4220-AC0E-8408B973BC08}"/>
                    </a:ext>
                  </a:extLst>
                </p:cNvPr>
                <p:cNvSpPr txBox="1"/>
                <p:nvPr/>
              </p:nvSpPr>
              <p:spPr>
                <a:xfrm>
                  <a:off x="1816039" y="2625864"/>
                  <a:ext cx="8393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29F88A1-7937-4220-AC0E-8408B973BC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6039" y="2625864"/>
                  <a:ext cx="83933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7E75998-ADAE-4A36-95B8-D00905EB8D65}"/>
                    </a:ext>
                  </a:extLst>
                </p:cNvPr>
                <p:cNvSpPr txBox="1"/>
                <p:nvPr/>
              </p:nvSpPr>
              <p:spPr>
                <a:xfrm>
                  <a:off x="1442860" y="3486932"/>
                  <a:ext cx="115820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∈∅</m:t>
                        </m:r>
                      </m:oMath>
                    </m:oMathPara>
                  </a14:m>
                  <a:endParaRPr lang="en-US" b="0" dirty="0"/>
                </a:p>
                <a:p>
                  <a:r>
                    <a:rPr lang="en-US" dirty="0"/>
                    <a:t>Backtrack!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7E75998-ADAE-4A36-95B8-D00905EB8D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60" y="3486932"/>
                  <a:ext cx="1158202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4737" r="-4211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84D4FED-69B3-42F6-8129-6A01960AF8EE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2919367" y="2533692"/>
              <a:ext cx="851570" cy="897406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2656E4B-3A56-4798-8CE4-F8C8AD19AA0F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2919367" y="2533692"/>
              <a:ext cx="0" cy="1685971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4747F4A-B887-4129-9867-F40F3CA05FB4}"/>
                    </a:ext>
                  </a:extLst>
                </p:cNvPr>
                <p:cNvSpPr txBox="1"/>
                <p:nvPr/>
              </p:nvSpPr>
              <p:spPr>
                <a:xfrm>
                  <a:off x="2508089" y="3196702"/>
                  <a:ext cx="8393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4747F4A-B887-4129-9867-F40F3CA05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8089" y="3196702"/>
                  <a:ext cx="83933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2B17B8B-7351-43F5-A446-AC78431D2BAE}"/>
                    </a:ext>
                  </a:extLst>
                </p:cNvPr>
                <p:cNvSpPr txBox="1"/>
                <p:nvPr/>
              </p:nvSpPr>
              <p:spPr>
                <a:xfrm>
                  <a:off x="2348654" y="4236342"/>
                  <a:ext cx="115820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∈∅</m:t>
                        </m:r>
                      </m:oMath>
                    </m:oMathPara>
                  </a14:m>
                  <a:endParaRPr lang="en-US" b="0" dirty="0"/>
                </a:p>
                <a:p>
                  <a:r>
                    <a:rPr lang="en-US" dirty="0"/>
                    <a:t>Backtrack!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2B17B8B-7351-43F5-A446-AC78431D2B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8654" y="4236342"/>
                  <a:ext cx="1158202" cy="646331"/>
                </a:xfrm>
                <a:prstGeom prst="rect">
                  <a:avLst/>
                </a:prstGeom>
                <a:blipFill>
                  <a:blip r:embed="rId7"/>
                  <a:stretch>
                    <a:fillRect l="-4211" r="-473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E52D1C6-B236-4AD3-B73B-C8C78A5A4658}"/>
                    </a:ext>
                  </a:extLst>
                </p:cNvPr>
                <p:cNvSpPr txBox="1"/>
                <p:nvPr/>
              </p:nvSpPr>
              <p:spPr>
                <a:xfrm>
                  <a:off x="3229849" y="2634279"/>
                  <a:ext cx="8393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E52D1C6-B236-4AD3-B73B-C8C78A5A4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9849" y="2634279"/>
                  <a:ext cx="83933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177073C-6C90-47F5-ABE4-AF16A82ED1EF}"/>
                    </a:ext>
                  </a:extLst>
                </p:cNvPr>
                <p:cNvSpPr txBox="1"/>
                <p:nvPr/>
              </p:nvSpPr>
              <p:spPr>
                <a:xfrm>
                  <a:off x="3246061" y="3473530"/>
                  <a:ext cx="111601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∈∅</m:t>
                        </m:r>
                      </m:oMath>
                    </m:oMathPara>
                  </a14:m>
                  <a:endParaRPr lang="en-US" b="0" dirty="0"/>
                </a:p>
                <a:p>
                  <a:r>
                    <a:rPr lang="en-US" dirty="0"/>
                    <a:t>Insoluble!</a:t>
                  </a: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177073C-6C90-47F5-ABE4-AF16A82ED1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6061" y="3473530"/>
                  <a:ext cx="1116011" cy="646331"/>
                </a:xfrm>
                <a:prstGeom prst="rect">
                  <a:avLst/>
                </a:prstGeom>
                <a:blipFill>
                  <a:blip r:embed="rId9"/>
                  <a:stretch>
                    <a:fillRect l="-4372" r="-5464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72CB2C56-DFDE-4ECF-98AF-43B7F920A10D}"/>
                </a:ext>
              </a:extLst>
            </p:cNvPr>
            <p:cNvCxnSpPr>
              <a:cxnSpLocks/>
            </p:cNvCxnSpPr>
            <p:nvPr/>
          </p:nvCxnSpPr>
          <p:spPr>
            <a:xfrm>
              <a:off x="6342077" y="1887522"/>
              <a:ext cx="1845581" cy="276838"/>
            </a:xfrm>
            <a:prstGeom prst="bentConnector3">
              <a:avLst>
                <a:gd name="adj1" fmla="val 10000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1F8BE1-1A17-4BF8-B5A4-DC5325A0D486}"/>
                </a:ext>
              </a:extLst>
            </p:cNvPr>
            <p:cNvSpPr txBox="1"/>
            <p:nvPr/>
          </p:nvSpPr>
          <p:spPr>
            <a:xfrm>
              <a:off x="7866897" y="2164360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DPLL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56DF662-183A-4F87-ADEE-FF6454D6A001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 flipH="1">
              <a:off x="6767797" y="2533692"/>
              <a:ext cx="1419861" cy="1107851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0B6F10E-811E-4424-B386-BEC1D1C1EEEB}"/>
                    </a:ext>
                  </a:extLst>
                </p:cNvPr>
                <p:cNvSpPr txBox="1"/>
                <p:nvPr/>
              </p:nvSpPr>
              <p:spPr>
                <a:xfrm rot="19310678">
                  <a:off x="7095657" y="2906167"/>
                  <a:ext cx="60753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0B6F10E-811E-4424-B386-BEC1D1C1EE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10678">
                  <a:off x="7095657" y="2906167"/>
                  <a:ext cx="607539" cy="2462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BA7E50E-560A-4980-B1FC-63F86C8BA1D4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 flipH="1">
              <a:off x="7101172" y="2533692"/>
              <a:ext cx="1086486" cy="1355501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F0EA5D0-8B24-4486-BC51-DB03107110CA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 flipH="1">
              <a:off x="7529797" y="2533692"/>
              <a:ext cx="657861" cy="1586169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73FCC6B-861C-4059-82D7-B3DEA40A1F9C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 flipH="1">
              <a:off x="7967948" y="2533692"/>
              <a:ext cx="219710" cy="165792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EA2A63D-5313-4402-A504-C465B908E67E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8187658" y="2533692"/>
              <a:ext cx="273208" cy="165792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2EB7865-FCB8-4E97-A245-585F1FA990EE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8187658" y="2533692"/>
              <a:ext cx="716120" cy="1515045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AC5ECFE-F9E5-4E67-ACE3-3863E9F4E3AE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8187658" y="2533692"/>
              <a:ext cx="1168558" cy="1281683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C725A60-D5A5-4B81-B2B0-A9ACFE96D944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8187658" y="2533692"/>
              <a:ext cx="1430495" cy="99117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0AA153C-3BA4-4A0C-A47B-4255183ED1D2}"/>
                </a:ext>
              </a:extLst>
            </p:cNvPr>
            <p:cNvSpPr txBox="1"/>
            <p:nvPr/>
          </p:nvSpPr>
          <p:spPr>
            <a:xfrm>
              <a:off x="4216567" y="4048737"/>
              <a:ext cx="26037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00B050"/>
                  </a:solidFill>
                </a:rPr>
                <a:t>3 branches       </a:t>
              </a:r>
              <a:r>
                <a:rPr lang="en-US" dirty="0">
                  <a:solidFill>
                    <a:srgbClr val="FF0000"/>
                  </a:solidFill>
                </a:rPr>
                <a:t>8 branches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C7D86A0-4E3F-4D3A-97D1-C0F6CB5AEA1E}"/>
                    </a:ext>
                  </a:extLst>
                </p:cNvPr>
                <p:cNvSpPr txBox="1"/>
                <p:nvPr/>
              </p:nvSpPr>
              <p:spPr>
                <a:xfrm rot="18593154">
                  <a:off x="6953544" y="3320874"/>
                  <a:ext cx="6680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C7D86A0-4E3F-4D3A-97D1-C0F6CB5AE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593154">
                  <a:off x="6953544" y="3320874"/>
                  <a:ext cx="668068" cy="2462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38783DB-B5E0-4145-99FC-9E1CCCB1D15F}"/>
                    </a:ext>
                  </a:extLst>
                </p:cNvPr>
                <p:cNvSpPr txBox="1"/>
                <p:nvPr/>
              </p:nvSpPr>
              <p:spPr>
                <a:xfrm rot="16969601">
                  <a:off x="7569653" y="3516244"/>
                  <a:ext cx="6680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38783DB-B5E0-4145-99FC-9E1CCCB1D1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969601">
                  <a:off x="7569653" y="3516244"/>
                  <a:ext cx="668068" cy="24622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A48BD14-BD34-4D15-A5A1-DC3CF7E41A86}"/>
                    </a:ext>
                  </a:extLst>
                </p:cNvPr>
                <p:cNvSpPr txBox="1"/>
                <p:nvPr/>
              </p:nvSpPr>
              <p:spPr>
                <a:xfrm rot="17658575">
                  <a:off x="7445102" y="3203665"/>
                  <a:ext cx="60753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A48BD14-BD34-4D15-A5A1-DC3CF7E41A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658575">
                  <a:off x="7445102" y="3203665"/>
                  <a:ext cx="607539" cy="24622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54CEAD6-CFEA-42EA-9E04-077BFFA7A04C}"/>
                    </a:ext>
                  </a:extLst>
                </p:cNvPr>
                <p:cNvSpPr txBox="1"/>
                <p:nvPr/>
              </p:nvSpPr>
              <p:spPr>
                <a:xfrm rot="4618125">
                  <a:off x="8137486" y="3399749"/>
                  <a:ext cx="60753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54CEAD6-CFEA-42EA-9E04-077BFFA7A0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618125">
                  <a:off x="8137486" y="3399749"/>
                  <a:ext cx="607539" cy="24622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BE9FEAD-8D4B-4717-857A-0898D4BD816B}"/>
                    </a:ext>
                  </a:extLst>
                </p:cNvPr>
                <p:cNvSpPr txBox="1"/>
                <p:nvPr/>
              </p:nvSpPr>
              <p:spPr>
                <a:xfrm rot="1770948">
                  <a:off x="8706789" y="2859284"/>
                  <a:ext cx="6680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BE9FEAD-8D4B-4717-857A-0898D4BD81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70948">
                  <a:off x="8706789" y="2859284"/>
                  <a:ext cx="668068" cy="24622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9402B13-185A-429E-93D4-2B42B1D5821B}"/>
                    </a:ext>
                  </a:extLst>
                </p:cNvPr>
                <p:cNvSpPr txBox="1"/>
                <p:nvPr/>
              </p:nvSpPr>
              <p:spPr>
                <a:xfrm rot="2930017">
                  <a:off x="8651268" y="3096156"/>
                  <a:ext cx="60753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9402B13-185A-429E-93D4-2B42B1D582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930017">
                  <a:off x="8651268" y="3096156"/>
                  <a:ext cx="607539" cy="24622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729B0AD-DACA-4258-960D-772228D791BA}"/>
                </a:ext>
              </a:extLst>
            </p:cNvPr>
            <p:cNvSpPr txBox="1"/>
            <p:nvPr/>
          </p:nvSpPr>
          <p:spPr>
            <a:xfrm>
              <a:off x="6693404" y="4517852"/>
              <a:ext cx="34957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For each branch we must backtrack</a:t>
              </a:r>
            </a:p>
            <a:p>
              <a:pPr algn="ctr"/>
              <a:r>
                <a:rPr lang="en-US" dirty="0"/>
                <a:t>until the last one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198168F-87C8-46B1-8AD5-36AF6877B9F8}"/>
                    </a:ext>
                  </a:extLst>
                </p:cNvPr>
                <p:cNvSpPr txBox="1"/>
                <p:nvPr/>
              </p:nvSpPr>
              <p:spPr>
                <a:xfrm>
                  <a:off x="9383299" y="3254095"/>
                  <a:ext cx="90922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□</m:t>
                        </m:r>
                      </m:oMath>
                    </m:oMathPara>
                  </a14:m>
                  <a:endParaRPr lang="en-US" dirty="0"/>
                </a:p>
                <a:p>
                  <a:r>
                    <a:rPr lang="en-US" sz="1400" dirty="0"/>
                    <a:t>Insoluble!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198168F-87C8-46B1-8AD5-36AF6877B9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3299" y="3254095"/>
                  <a:ext cx="909223" cy="584775"/>
                </a:xfrm>
                <a:prstGeom prst="rect">
                  <a:avLst/>
                </a:prstGeom>
                <a:blipFill>
                  <a:blip r:embed="rId18"/>
                  <a:stretch>
                    <a:fillRect l="-2013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9EBF1E2-3751-40C5-9FBE-BDC32319C162}"/>
                </a:ext>
              </a:extLst>
            </p:cNvPr>
            <p:cNvSpPr/>
            <p:nvPr/>
          </p:nvSpPr>
          <p:spPr>
            <a:xfrm>
              <a:off x="5312132" y="3869902"/>
              <a:ext cx="563229" cy="7187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/>
                <a:t>&lt;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E7C1BD5-4B62-47DE-B975-40836EA38113}"/>
                  </a:ext>
                </a:extLst>
              </p:cNvPr>
              <p:cNvSpPr txBox="1"/>
              <p:nvPr/>
            </p:nvSpPr>
            <p:spPr>
              <a:xfrm rot="3666768">
                <a:off x="8361485" y="3098012"/>
                <a:ext cx="6656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E7C1BD5-4B62-47DE-B975-40836EA38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666768">
                <a:off x="8361485" y="3098012"/>
                <a:ext cx="665631" cy="24622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6C50D70-BFB8-4568-8651-2C9D437510F8}"/>
                  </a:ext>
                </a:extLst>
              </p:cNvPr>
              <p:cNvSpPr/>
              <p:nvPr/>
            </p:nvSpPr>
            <p:spPr>
              <a:xfrm>
                <a:off x="6403787" y="3346690"/>
                <a:ext cx="3882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6C50D70-BFB8-4568-8651-2C9D437510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787" y="3346690"/>
                <a:ext cx="38824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3868643-056A-41D0-9028-2F1C2496BBDA}"/>
                  </a:ext>
                </a:extLst>
              </p:cNvPr>
              <p:cNvSpPr/>
              <p:nvPr/>
            </p:nvSpPr>
            <p:spPr>
              <a:xfrm>
                <a:off x="6780274" y="3609362"/>
                <a:ext cx="3882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3868643-056A-41D0-9028-2F1C2496B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274" y="3609362"/>
                <a:ext cx="388247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B52196E-EB4A-4868-82BA-7696FBEB533D}"/>
                  </a:ext>
                </a:extLst>
              </p:cNvPr>
              <p:cNvSpPr/>
              <p:nvPr/>
            </p:nvSpPr>
            <p:spPr>
              <a:xfrm>
                <a:off x="7218425" y="3830777"/>
                <a:ext cx="3882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B52196E-EB4A-4868-82BA-7696FBEB53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425" y="3830777"/>
                <a:ext cx="388247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1E95A2D-6339-4DF4-AA05-15A4F61B694E}"/>
                  </a:ext>
                </a:extLst>
              </p:cNvPr>
              <p:cNvSpPr/>
              <p:nvPr/>
            </p:nvSpPr>
            <p:spPr>
              <a:xfrm>
                <a:off x="7765632" y="3964333"/>
                <a:ext cx="3882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1E95A2D-6339-4DF4-AA05-15A4F61B69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632" y="3964333"/>
                <a:ext cx="388247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5DF4A20-645D-47E7-BBB0-35A6ED72898E}"/>
                  </a:ext>
                </a:extLst>
              </p:cNvPr>
              <p:cNvSpPr/>
              <p:nvPr/>
            </p:nvSpPr>
            <p:spPr>
              <a:xfrm>
                <a:off x="8336269" y="3930560"/>
                <a:ext cx="3882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5DF4A20-645D-47E7-BBB0-35A6ED7289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6269" y="3930560"/>
                <a:ext cx="388247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01F2930-CEFB-4E15-B61F-0121EE4B8D26}"/>
                  </a:ext>
                </a:extLst>
              </p:cNvPr>
              <p:cNvSpPr/>
              <p:nvPr/>
            </p:nvSpPr>
            <p:spPr>
              <a:xfrm>
                <a:off x="8768748" y="3804070"/>
                <a:ext cx="3882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01F2930-CEFB-4E15-B61F-0121EE4B8D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748" y="3804070"/>
                <a:ext cx="388247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1FA65F6-552B-4ECB-8F41-A666E1E26E22}"/>
                  </a:ext>
                </a:extLst>
              </p:cNvPr>
              <p:cNvSpPr/>
              <p:nvPr/>
            </p:nvSpPr>
            <p:spPr>
              <a:xfrm>
                <a:off x="9263151" y="3569453"/>
                <a:ext cx="3882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1FA65F6-552B-4ECB-8F41-A666E1E26E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3151" y="3569453"/>
                <a:ext cx="388247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461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CF7496-ED28-462E-8F8C-DF436AC10080}"/>
                  </a:ext>
                </a:extLst>
              </p:cNvPr>
              <p:cNvSpPr txBox="1"/>
              <p:nvPr/>
            </p:nvSpPr>
            <p:spPr>
              <a:xfrm>
                <a:off x="2245536" y="1164711"/>
                <a:ext cx="169392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CSP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Variable: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b="0" dirty="0">
                    <a:solidFill>
                      <a:schemeClr val="tx1"/>
                    </a:solidFill>
                  </a:rPr>
                  <a:t>Domain: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2,3,4</m:t>
                        </m:r>
                      </m:e>
                    </m:d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CF7496-ED28-462E-8F8C-DF436AC10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536" y="1164711"/>
                <a:ext cx="1693925" cy="923330"/>
              </a:xfrm>
              <a:prstGeom prst="rect">
                <a:avLst/>
              </a:prstGeom>
              <a:blipFill>
                <a:blip r:embed="rId3"/>
                <a:stretch>
                  <a:fillRect l="-2518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CC26E417-46E0-4BBB-BD0F-41E7EDC1CC84}"/>
              </a:ext>
            </a:extLst>
          </p:cNvPr>
          <p:cNvGrpSpPr/>
          <p:nvPr/>
        </p:nvGrpSpPr>
        <p:grpSpPr>
          <a:xfrm>
            <a:off x="669456" y="2314308"/>
            <a:ext cx="4740744" cy="648561"/>
            <a:chOff x="4450881" y="2885808"/>
            <a:chExt cx="3865685" cy="6485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9B2B22B-BFAC-4EA9-A6EE-E5CA664BB28E}"/>
                    </a:ext>
                  </a:extLst>
                </p:cNvPr>
                <p:cNvSpPr txBox="1"/>
                <p:nvPr/>
              </p:nvSpPr>
              <p:spPr>
                <a:xfrm>
                  <a:off x="4450881" y="3155018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5668E0B-6FFE-4C22-AEEC-F2344D91C4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0881" y="3155018"/>
                  <a:ext cx="36580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06FE40D-23BD-4786-8149-B78A6E2FCD93}"/>
                </a:ext>
              </a:extLst>
            </p:cNvPr>
            <p:cNvCxnSpPr/>
            <p:nvPr/>
          </p:nvCxnSpPr>
          <p:spPr>
            <a:xfrm>
              <a:off x="4637420" y="3079193"/>
              <a:ext cx="334720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2CF7686-B25D-46FA-8BF8-443C648D098F}"/>
                    </a:ext>
                  </a:extLst>
                </p:cNvPr>
                <p:cNvSpPr/>
                <p:nvPr/>
              </p:nvSpPr>
              <p:spPr>
                <a:xfrm>
                  <a:off x="7948580" y="2885808"/>
                  <a:ext cx="3679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F7D5B0E-D81A-4E55-924A-3C86F8AC3A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8580" y="2885808"/>
                  <a:ext cx="36798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0FB22BC-5810-4935-914C-3E77C2F204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3784" y="2993349"/>
              <a:ext cx="0" cy="1716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A9CA2C-7C68-4B09-8A5F-99B51D0DB5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77" y="2993349"/>
              <a:ext cx="0" cy="1716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ED45A44-0AD8-410B-B0B9-E5B58E808A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9170" y="2993349"/>
              <a:ext cx="0" cy="1716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C83EB7A-F886-41E4-A2B3-1006415071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6863" y="2993349"/>
              <a:ext cx="0" cy="1716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62811AC-9FA4-4C6B-AE86-5384B722D5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556" y="2993349"/>
              <a:ext cx="0" cy="1716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D6CF28-EC32-456E-B758-B16418F84F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2247" y="2993349"/>
              <a:ext cx="0" cy="1716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C22276F-A76E-467D-9162-70A142D8EE9F}"/>
                    </a:ext>
                  </a:extLst>
                </p:cNvPr>
                <p:cNvSpPr txBox="1"/>
                <p:nvPr/>
              </p:nvSpPr>
              <p:spPr>
                <a:xfrm>
                  <a:off x="5038571" y="3155018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7E2B44A-1DC7-466A-81CD-DF1D041D6C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8571" y="3155018"/>
                  <a:ext cx="36580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C207392-E3F3-4AED-874C-4633763594C9}"/>
                    </a:ext>
                  </a:extLst>
                </p:cNvPr>
                <p:cNvSpPr txBox="1"/>
                <p:nvPr/>
              </p:nvSpPr>
              <p:spPr>
                <a:xfrm>
                  <a:off x="5626261" y="3136068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EC41CC29-F7ED-475C-810B-50B1106884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6261" y="3136068"/>
                  <a:ext cx="36580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3751824-F4E7-4EC1-B68A-E14C2B9AA1D4}"/>
                    </a:ext>
                  </a:extLst>
                </p:cNvPr>
                <p:cNvSpPr txBox="1"/>
                <p:nvPr/>
              </p:nvSpPr>
              <p:spPr>
                <a:xfrm>
                  <a:off x="6208490" y="3136068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A3ACA358-BC34-4C37-8477-ECFA0BA7E3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8490" y="3136068"/>
                  <a:ext cx="36580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2164C1E-C2CC-420E-A594-A1D280F84B1F}"/>
                    </a:ext>
                  </a:extLst>
                </p:cNvPr>
                <p:cNvSpPr txBox="1"/>
                <p:nvPr/>
              </p:nvSpPr>
              <p:spPr>
                <a:xfrm>
                  <a:off x="6801661" y="3155018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A0B2A35-391A-4340-A441-36687F262C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1661" y="3155018"/>
                  <a:ext cx="365805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1D88B38-8A73-413D-A3CB-30F3541D7715}"/>
                    </a:ext>
                  </a:extLst>
                </p:cNvPr>
                <p:cNvSpPr txBox="1"/>
                <p:nvPr/>
              </p:nvSpPr>
              <p:spPr>
                <a:xfrm>
                  <a:off x="7394832" y="3165037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3C952352-AACD-4B24-949B-3B28BEE6B1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4832" y="3165037"/>
                  <a:ext cx="36580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13F36ED-15D5-4B8E-8A1A-ECCFB3C7EE8B}"/>
                  </a:ext>
                </a:extLst>
              </p:cNvPr>
              <p:cNvSpPr/>
              <p:nvPr/>
            </p:nvSpPr>
            <p:spPr>
              <a:xfrm>
                <a:off x="2038941" y="2858451"/>
                <a:ext cx="69031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13F36ED-15D5-4B8E-8A1A-ECCFB3C7EE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941" y="2858451"/>
                <a:ext cx="69031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C627493-24B6-4659-A8D0-76CA63116DBC}"/>
                  </a:ext>
                </a:extLst>
              </p:cNvPr>
              <p:cNvSpPr/>
              <p:nvPr/>
            </p:nvSpPr>
            <p:spPr>
              <a:xfrm>
                <a:off x="3441170" y="2880402"/>
                <a:ext cx="69923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C627493-24B6-4659-A8D0-76CA63116D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170" y="2880402"/>
                <a:ext cx="699230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eft Brace 22">
            <a:extLst>
              <a:ext uri="{FF2B5EF4-FFF2-40B4-BE49-F238E27FC236}">
                <a16:creationId xmlns:a16="http://schemas.microsoft.com/office/drawing/2014/main" id="{49484BFC-BD04-4564-8A82-9734ADF4F9E5}"/>
              </a:ext>
            </a:extLst>
          </p:cNvPr>
          <p:cNvSpPr/>
          <p:nvPr/>
        </p:nvSpPr>
        <p:spPr>
          <a:xfrm rot="5400000">
            <a:off x="3014667" y="1396053"/>
            <a:ext cx="121451" cy="1659712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EAA1C6EE-EAB1-4EDF-B881-547D4B8C3894}"/>
              </a:ext>
            </a:extLst>
          </p:cNvPr>
          <p:cNvSpPr/>
          <p:nvPr/>
        </p:nvSpPr>
        <p:spPr>
          <a:xfrm rot="16200000">
            <a:off x="2506438" y="1898864"/>
            <a:ext cx="119891" cy="2869201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0DAB43D-29F7-4BC0-B238-6981D01A1ED2}"/>
              </a:ext>
            </a:extLst>
          </p:cNvPr>
          <p:cNvGrpSpPr/>
          <p:nvPr/>
        </p:nvGrpSpPr>
        <p:grpSpPr>
          <a:xfrm>
            <a:off x="1609807" y="3504828"/>
            <a:ext cx="1913152" cy="918325"/>
            <a:chOff x="5193369" y="4239845"/>
            <a:chExt cx="1913152" cy="9183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A913C75-4A05-44F8-BBAA-9D9D1429C54E}"/>
                    </a:ext>
                  </a:extLst>
                </p:cNvPr>
                <p:cNvSpPr/>
                <p:nvPr/>
              </p:nvSpPr>
              <p:spPr>
                <a:xfrm>
                  <a:off x="5193369" y="4511839"/>
                  <a:ext cx="1913152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b="0" dirty="0">
                    <a:solidFill>
                      <a:schemeClr val="tx1"/>
                    </a:solidFill>
                  </a:endParaRPr>
                </a:p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A913C75-4A05-44F8-BBAA-9D9D1429C5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3369" y="4511839"/>
                  <a:ext cx="1913152" cy="64633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4E31571-D765-4F68-A95C-D70373B1C4A3}"/>
                </a:ext>
              </a:extLst>
            </p:cNvPr>
            <p:cNvSpPr/>
            <p:nvPr/>
          </p:nvSpPr>
          <p:spPr>
            <a:xfrm>
              <a:off x="5475276" y="4239845"/>
              <a:ext cx="14664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SAT variables: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C1E3E2C-DA18-411B-B472-F2202C5B6BFE}"/>
                  </a:ext>
                </a:extLst>
              </p:cNvPr>
              <p:cNvSpPr/>
              <p:nvPr/>
            </p:nvSpPr>
            <p:spPr>
              <a:xfrm>
                <a:off x="965937" y="2843635"/>
                <a:ext cx="10942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C1E3E2C-DA18-411B-B472-F2202C5B6B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937" y="2843635"/>
                <a:ext cx="109427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414C09-D167-40FE-A166-C9CC3F87B036}"/>
                  </a:ext>
                </a:extLst>
              </p:cNvPr>
              <p:cNvSpPr txBox="1"/>
              <p:nvPr/>
            </p:nvSpPr>
            <p:spPr>
              <a:xfrm>
                <a:off x="5449152" y="1468498"/>
                <a:ext cx="3129768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/>
                  <a:t>Additional SAT clauses</a:t>
                </a:r>
              </a:p>
              <a:p>
                <a:pPr algn="ctr"/>
                <a:r>
                  <a:rPr lang="en-US" b="0" dirty="0"/>
                  <a:t>Lower bound: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b="0" dirty="0"/>
                  <a:t>Upper bound: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b="0" dirty="0"/>
              </a:p>
              <a:p>
                <a:pPr algn="ctr"/>
                <a:r>
                  <a:rPr lang="en-US" dirty="0"/>
                  <a:t>Consistent assignment: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≤1→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≤2≡¬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≤2→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≤3≡¬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≤3→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≤4≡¬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414C09-D167-40FE-A166-C9CC3F87B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152" y="1468498"/>
                <a:ext cx="3129768" cy="2308324"/>
              </a:xfrm>
              <a:prstGeom prst="rect">
                <a:avLst/>
              </a:prstGeom>
              <a:blipFill>
                <a:blip r:embed="rId16"/>
                <a:stretch>
                  <a:fillRect t="-1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1345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</Words>
  <Application>Microsoft Office PowerPoint</Application>
  <PresentationFormat>Widescreen</PresentationFormat>
  <Paragraphs>208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Mazen Besher</dc:creator>
  <cp:lastModifiedBy>Mazen Besher</cp:lastModifiedBy>
  <cp:revision>30</cp:revision>
  <dcterms:created xsi:type="dcterms:W3CDTF">2017-08-11T12:19:52Z</dcterms:created>
  <dcterms:modified xsi:type="dcterms:W3CDTF">2017-09-01T10:20:32Z</dcterms:modified>
</cp:coreProperties>
</file>