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7" r:id="rId7"/>
    <p:sldId id="266" r:id="rId8"/>
    <p:sldId id="285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310"/>
    <a:srgbClr val="B3A493"/>
    <a:srgbClr val="6A5B4A"/>
    <a:srgbClr val="312A22"/>
    <a:srgbClr val="C6B1A0"/>
    <a:srgbClr val="CDB8A7"/>
    <a:srgbClr val="7F5E36"/>
    <a:srgbClr val="D6AD78"/>
    <a:srgbClr val="BFAA99"/>
    <a:srgbClr val="242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3969" autoAdjust="0"/>
  </p:normalViewPr>
  <p:slideViewPr>
    <p:cSldViewPr>
      <p:cViewPr varScale="1">
        <p:scale>
          <a:sx n="64" d="100"/>
          <a:sy n="64" d="100"/>
        </p:scale>
        <p:origin x="17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2022-11-03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9544" y="5373216"/>
            <a:ext cx="410445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Mazen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Magdy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Abdelrahman</a:t>
            </a:r>
            <a:r>
              <a:rPr kumimoji="0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Gamal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Ahmed Osama Maher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788024" y="1343670"/>
            <a:ext cx="41044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4067944" y="5373216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Agenda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Source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Preparation and Cleaning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 Modeling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BI Queries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Introduction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288" y="2060848"/>
            <a:ext cx="6851104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Stock analysis is called equity analysis or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market analysis.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Investors or traders make buying or selling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decisions based on stock analysis information.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Stock analysis helps traders to gain an insight into the economy, stock market, or securities.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32076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Data Source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304" y="2319336"/>
            <a:ext cx="6563072" cy="45259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Wikipedia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 List of S&amp;P 500 Companies.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Kaggle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:S&amp;P 500 Stock Data.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Kaggle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S&amp;P 500 Historical Data.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Datahub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Constituents Financials.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Kaggle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: Daily Gold Price Historical Data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130" y="587292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38858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2132856"/>
            <a:ext cx="65630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Business process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Analyzing and monitoring stock analysis market.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Reporting stock market daily statistics.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Reporting top and lowest performers.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Tracking stock market changes.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130" y="587292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5316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Modeling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304" y="1988840"/>
            <a:ext cx="6563072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ko-KR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130" y="587292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03A25C4-073C-C66F-0424-61F80327D8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" t="4654" r="2404" b="6308"/>
          <a:stretch/>
        </p:blipFill>
        <p:spPr bwMode="auto">
          <a:xfrm>
            <a:off x="1812802" y="1484784"/>
            <a:ext cx="7105028" cy="4726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125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Tools Use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 For Preparation: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Microsoft Excel: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 was used  in importing data 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from web and furtherly cleaning and  selecting date ranges using power query. </a:t>
            </a:r>
            <a:endParaRPr lang="ko-KR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130" y="587292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303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BI Queries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Q1: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What is the top and worst 10 Days Across Stock Market 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Q2: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What is the top and bottom 10 stocks of market cap?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Q3: </a:t>
            </a:r>
            <a:r>
              <a:rPr lang="en-US" sz="1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there any relation between SP500 and gold Price?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Q4: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S&amp;P to  gold correlation.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Q5: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Can I take the market cap as the only measure?</a:t>
            </a:r>
            <a:b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 Is it always accurate?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07130" y="5872926"/>
            <a:ext cx="1152128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257804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6778"/>
            <a:ext cx="7452320" cy="1052736"/>
          </a:xfrm>
        </p:spPr>
        <p:txBody>
          <a:bodyPr/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Conclusion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1600200"/>
            <a:ext cx="6563072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S&amp;P To Gol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Ratio recommends whether to invest in gold market or S&amp;P500 Stock Market.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AutoNum type="arabicPeriod" startAt="2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Although Market Cap can 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dicate a lot, It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shouldn’t be the only measure to consider!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itchFamily="34" charset="0"/>
              <a:buAutoNum type="arabicPeriod" startAt="2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Amazon an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 Bank Of America offers a good return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dividend investment But is not recommended in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term investment as price will tend to fall.</a:t>
            </a:r>
          </a:p>
          <a:p>
            <a:pPr marL="457200" indent="-457200">
              <a:buAutoNum type="arabicPeriod" startAt="2"/>
            </a:pPr>
            <a:endParaRPr lang="en-US" altLang="ko-KR" sz="1800" dirty="0">
              <a:solidFill>
                <a:srgbClr val="0D0D0D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AutoNum type="arabicPeriod" startAt="2"/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 is recommended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both short and long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 investment.</a:t>
            </a:r>
          </a:p>
          <a:p>
            <a:pPr marL="457200" indent="-457200">
              <a:buAutoNum type="arabicPeriod" startAt="2"/>
            </a:pPr>
            <a:endParaRPr lang="en-US" altLang="ko-KR" sz="1800" dirty="0">
              <a:solidFill>
                <a:srgbClr val="0D0D0D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AutoNum type="arabicPeriod" startAt="2"/>
            </a:pP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Though Assurant has the least market cap across market, It is highly recommen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ded for short term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offers a decent divided yield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long term investment.</a:t>
            </a:r>
          </a:p>
          <a:p>
            <a:pPr marL="457200" indent="-457200">
              <a:buAutoNum type="arabicPeriod" startAt="2"/>
            </a:pP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26171" y="5661248"/>
            <a:ext cx="1177477" cy="73866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Stock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34959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395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Courier New</vt:lpstr>
      <vt:lpstr>Office Theme</vt:lpstr>
      <vt:lpstr>PowerPoint Presentation</vt:lpstr>
      <vt:lpstr> Agenda</vt:lpstr>
      <vt:lpstr> Introduction</vt:lpstr>
      <vt:lpstr> Data Source</vt:lpstr>
      <vt:lpstr> Data Modeling</vt:lpstr>
      <vt:lpstr> Data Modeling</vt:lpstr>
      <vt:lpstr> Data Preparation and Cleaning</vt:lpstr>
      <vt:lpstr>BI Queries </vt:lpstr>
      <vt:lpstr> 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es-Mohamed.Abdelaziz2021</cp:lastModifiedBy>
  <cp:revision>31</cp:revision>
  <dcterms:created xsi:type="dcterms:W3CDTF">2014-04-01T16:35:38Z</dcterms:created>
  <dcterms:modified xsi:type="dcterms:W3CDTF">2022-11-03T09:14:45Z</dcterms:modified>
</cp:coreProperties>
</file>