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713" r:id="rId3"/>
  </p:sldMasterIdLst>
  <p:sldIdLst>
    <p:sldId id="256" r:id="rId4"/>
    <p:sldId id="257" r:id="rId5"/>
    <p:sldId id="258" r:id="rId6"/>
    <p:sldId id="274" r:id="rId7"/>
    <p:sldId id="275" r:id="rId8"/>
    <p:sldId id="276" r:id="rId9"/>
    <p:sldId id="285" r:id="rId10"/>
    <p:sldId id="286" r:id="rId11"/>
    <p:sldId id="287" r:id="rId12"/>
    <p:sldId id="278" r:id="rId13"/>
    <p:sldId id="280" r:id="rId14"/>
    <p:sldId id="303" r:id="rId15"/>
    <p:sldId id="304" r:id="rId16"/>
    <p:sldId id="305" r:id="rId17"/>
    <p:sldId id="281" r:id="rId18"/>
    <p:sldId id="288" r:id="rId19"/>
    <p:sldId id="289" r:id="rId20"/>
    <p:sldId id="290" r:id="rId21"/>
    <p:sldId id="306" r:id="rId22"/>
    <p:sldId id="310" r:id="rId23"/>
    <p:sldId id="311" r:id="rId24"/>
    <p:sldId id="291" r:id="rId25"/>
    <p:sldId id="292" r:id="rId26"/>
    <p:sldId id="307" r:id="rId27"/>
    <p:sldId id="293" r:id="rId28"/>
    <p:sldId id="296" r:id="rId29"/>
    <p:sldId id="308" r:id="rId30"/>
    <p:sldId id="300" r:id="rId31"/>
    <p:sldId id="309" r:id="rId32"/>
    <p:sldId id="302" r:id="rId33"/>
    <p:sldId id="298" r:id="rId34"/>
    <p:sldId id="299" r:id="rId35"/>
    <p:sldId id="301" r:id="rId36"/>
    <p:sldId id="297" r:id="rId37"/>
    <p:sldId id="26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73" autoAdjust="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86"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8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9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9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0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1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08"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1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1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2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2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3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3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spAutoFit/>
          </a:bodyPr>
          <a:lstStyle/>
          <a:p>
            <a:endParaRPr lang="en-US" sz="2000" b="1" i="1" strike="noStrike" spc="-1">
              <a:solidFill>
                <a:srgbClr val="000000"/>
              </a:solidFill>
              <a:latin typeface="Arial Black"/>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76400" y="1863720"/>
            <a:ext cx="4962240" cy="1415880"/>
          </a:xfrm>
          <a:prstGeom prst="rect">
            <a:avLst/>
          </a:prstGeom>
        </p:spPr>
        <p:txBody>
          <a:bodyPr lIns="0" tIns="0" rIns="0" bIns="0" anchor="ctr">
            <a:noAutofit/>
          </a:bodyPr>
          <a:lstStyle/>
          <a:p>
            <a:r>
              <a:rPr lang="en-US" sz="4800" b="0" strike="noStrike" spc="-1">
                <a:solidFill>
                  <a:srgbClr val="000000"/>
                </a:solidFill>
                <a:latin typeface="Arial"/>
              </a:rPr>
              <a:t>Click to edit the title text format</a:t>
            </a:r>
          </a:p>
        </p:txBody>
      </p:sp>
      <p:sp>
        <p:nvSpPr>
          <p:cNvPr id="4" name="CustomShape 2"/>
          <p:cNvSpPr/>
          <p:nvPr/>
        </p:nvSpPr>
        <p:spPr>
          <a:xfrm rot="5400000">
            <a:off x="-302760" y="2166840"/>
            <a:ext cx="1415880" cy="80928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CustomShape 1"/>
          <p:cNvSpPr/>
          <p:nvPr/>
        </p:nvSpPr>
        <p:spPr>
          <a:xfrm flipH="1">
            <a:off x="8686080" y="4674960"/>
            <a:ext cx="468360" cy="468360"/>
          </a:xfrm>
          <a:prstGeom prst="rtTriangle">
            <a:avLst/>
          </a:prstGeom>
          <a:solidFill>
            <a:schemeClr val="accent1"/>
          </a:solidFill>
          <a:ln>
            <a:noFill/>
          </a:ln>
        </p:spPr>
        <p:style>
          <a:lnRef idx="0">
            <a:scrgbClr r="0" g="0" b="0"/>
          </a:lnRef>
          <a:fillRef idx="0">
            <a:scrgbClr r="0" g="0" b="0"/>
          </a:fillRef>
          <a:effectRef idx="0">
            <a:scrgbClr r="0" g="0" b="0"/>
          </a:effectRef>
          <a:fontRef idx="minor"/>
        </p:style>
      </p:sp>
      <p:sp>
        <p:nvSpPr>
          <p:cNvPr id="82" name="PlaceHolder 2"/>
          <p:cNvSpPr>
            <a:spLocks noGrp="1"/>
          </p:cNvSpPr>
          <p:nvPr>
            <p:ph type="sldNum"/>
          </p:nvPr>
        </p:nvSpPr>
        <p:spPr>
          <a:xfrm>
            <a:off x="8649000" y="4636800"/>
            <a:ext cx="456480" cy="468360"/>
          </a:xfrm>
          <a:prstGeom prst="rect">
            <a:avLst/>
          </a:prstGeom>
        </p:spPr>
        <p:txBody>
          <a:bodyPr lIns="0" tIns="0" rIns="0" bIns="0" anchor="b">
            <a:noAutofit/>
          </a:bodyPr>
          <a:lstStyle/>
          <a:p>
            <a:pPr algn="r">
              <a:lnSpc>
                <a:spcPct val="100000"/>
              </a:lnSpc>
            </a:pPr>
            <a:fld id="{3C1B69DA-045E-4D8B-A436-34ED48D5CE5C}" type="slidenum">
              <a:rPr lang="en-US" sz="1200" b="0" strike="noStrike" spc="-1">
                <a:solidFill>
                  <a:srgbClr val="FFFFFF"/>
                </a:solidFill>
                <a:latin typeface="Barlow Light"/>
                <a:ea typeface="Barlow Light"/>
              </a:rPr>
              <a:pPr algn="r">
                <a:lnSpc>
                  <a:spcPct val="100000"/>
                </a:lnSpc>
              </a:pPr>
              <a:t>‹#›</a:t>
            </a:fld>
            <a:endParaRPr lang="en-US" sz="1200" b="0" strike="noStrike" spc="-1">
              <a:latin typeface="Times New Roman"/>
            </a:endParaRPr>
          </a:p>
        </p:txBody>
      </p:sp>
      <p:sp>
        <p:nvSpPr>
          <p:cNvPr id="83"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2000" b="1" i="1" strike="noStrike" spc="-1">
                <a:solidFill>
                  <a:srgbClr val="000000"/>
                </a:solidFill>
                <a:latin typeface="Arial Black"/>
              </a:rPr>
              <a:t>Click to edit the title text format</a:t>
            </a:r>
          </a:p>
        </p:txBody>
      </p:sp>
      <p:sp>
        <p:nvSpPr>
          <p:cNvPr id="84"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CustomShape 1"/>
          <p:cNvSpPr/>
          <p:nvPr/>
        </p:nvSpPr>
        <p:spPr>
          <a:xfrm flipH="1">
            <a:off x="8686080" y="4674960"/>
            <a:ext cx="468360" cy="468360"/>
          </a:xfrm>
          <a:prstGeom prst="rtTriangle">
            <a:avLst/>
          </a:prstGeom>
          <a:solidFill>
            <a:schemeClr val="accent1"/>
          </a:solidFill>
          <a:ln>
            <a:noFill/>
          </a:ln>
        </p:spPr>
        <p:style>
          <a:lnRef idx="0">
            <a:scrgbClr r="0" g="0" b="0"/>
          </a:lnRef>
          <a:fillRef idx="0">
            <a:scrgbClr r="0" g="0" b="0"/>
          </a:fillRef>
          <a:effectRef idx="0">
            <a:scrgbClr r="0" g="0" b="0"/>
          </a:effectRef>
          <a:fontRef idx="minor"/>
        </p:style>
      </p:sp>
      <p:sp>
        <p:nvSpPr>
          <p:cNvPr id="203" name="CustomShape 2"/>
          <p:cNvSpPr/>
          <p:nvPr/>
        </p:nvSpPr>
        <p:spPr>
          <a:xfrm rot="5400000">
            <a:off x="-100080" y="724680"/>
            <a:ext cx="468360" cy="26748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sp>
        <p:nvSpPr>
          <p:cNvPr id="204" name="PlaceHolder 3"/>
          <p:cNvSpPr>
            <a:spLocks noGrp="1"/>
          </p:cNvSpPr>
          <p:nvPr>
            <p:ph type="title"/>
          </p:nvPr>
        </p:nvSpPr>
        <p:spPr>
          <a:xfrm>
            <a:off x="457200" y="605520"/>
            <a:ext cx="5640480" cy="1082520"/>
          </a:xfrm>
          <a:prstGeom prst="rect">
            <a:avLst/>
          </a:prstGeom>
        </p:spPr>
        <p:txBody>
          <a:bodyPr lIns="0" tIns="0" rIns="0" bIns="0">
            <a:noAutofit/>
          </a:bodyPr>
          <a:lstStyle/>
          <a:p>
            <a:r>
              <a:rPr lang="en-US" sz="4800" b="0" strike="noStrike" spc="-1">
                <a:solidFill>
                  <a:srgbClr val="000000"/>
                </a:solidFill>
                <a:latin typeface="Arial"/>
              </a:rPr>
              <a:t>Click to edit the title text format</a:t>
            </a:r>
          </a:p>
        </p:txBody>
      </p:sp>
      <p:sp>
        <p:nvSpPr>
          <p:cNvPr id="205" name="PlaceHolder 4"/>
          <p:cNvSpPr>
            <a:spLocks noGrp="1"/>
          </p:cNvSpPr>
          <p:nvPr>
            <p:ph type="body"/>
          </p:nvPr>
        </p:nvSpPr>
        <p:spPr>
          <a:xfrm>
            <a:off x="457200" y="1995840"/>
            <a:ext cx="5640480" cy="2640600"/>
          </a:xfrm>
          <a:prstGeom prst="rect">
            <a:avLst/>
          </a:prstGeom>
        </p:spPr>
        <p:txBody>
          <a:bodyPr lIns="0" tIns="0" rIns="0" bIns="0">
            <a:noAutofit/>
          </a:bodyPr>
          <a:lstStyle/>
          <a:p>
            <a:pPr marL="432000" indent="-324000">
              <a:spcBef>
                <a:spcPts val="363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06" name="PlaceHolder 5"/>
          <p:cNvSpPr>
            <a:spLocks noGrp="1"/>
          </p:cNvSpPr>
          <p:nvPr>
            <p:ph type="sldNum"/>
          </p:nvPr>
        </p:nvSpPr>
        <p:spPr>
          <a:xfrm>
            <a:off x="8649000" y="4636800"/>
            <a:ext cx="456480" cy="468360"/>
          </a:xfrm>
          <a:prstGeom prst="rect">
            <a:avLst/>
          </a:prstGeom>
        </p:spPr>
        <p:txBody>
          <a:bodyPr lIns="0" tIns="0" rIns="0" bIns="0" anchor="b">
            <a:noAutofit/>
          </a:bodyPr>
          <a:lstStyle/>
          <a:p>
            <a:pPr algn="r">
              <a:lnSpc>
                <a:spcPct val="100000"/>
              </a:lnSpc>
            </a:pPr>
            <a:fld id="{83824915-89DD-4AC8-98EF-2C541C1F5B11}" type="slidenum">
              <a:rPr lang="en-US" sz="1200" b="0" strike="noStrike" spc="-1">
                <a:solidFill>
                  <a:srgbClr val="FFFFFF"/>
                </a:solidFill>
                <a:latin typeface="Barlow Light"/>
                <a:ea typeface="Barlow Light"/>
              </a:rPr>
              <a:pPr algn="r">
                <a:lnSpc>
                  <a:spcPct val="100000"/>
                </a:lnSpc>
              </a:p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7.xml"/><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1"/>
          <p:cNvGrpSpPr/>
          <p:nvPr/>
        </p:nvGrpSpPr>
        <p:grpSpPr>
          <a:xfrm>
            <a:off x="5122440" y="668160"/>
            <a:ext cx="3840120" cy="3893040"/>
            <a:chOff x="5122440" y="668160"/>
            <a:chExt cx="3840120" cy="3893040"/>
          </a:xfrm>
        </p:grpSpPr>
        <p:grpSp>
          <p:nvGrpSpPr>
            <p:cNvPr id="409" name="Group 2"/>
            <p:cNvGrpSpPr/>
            <p:nvPr/>
          </p:nvGrpSpPr>
          <p:grpSpPr>
            <a:xfrm>
              <a:off x="5144040" y="893520"/>
              <a:ext cx="2833200" cy="2963880"/>
              <a:chOff x="5144040" y="893520"/>
              <a:chExt cx="2833200" cy="2963880"/>
            </a:xfrm>
          </p:grpSpPr>
          <p:sp>
            <p:nvSpPr>
              <p:cNvPr id="410" name="CustomShape 3"/>
              <p:cNvSpPr/>
              <p:nvPr/>
            </p:nvSpPr>
            <p:spPr>
              <a:xfrm>
                <a:off x="6323400" y="893520"/>
                <a:ext cx="1653840" cy="2242440"/>
              </a:xfrm>
              <a:custGeom>
                <a:avLst/>
                <a:gdLst/>
                <a:ahLst/>
                <a:cxnLst/>
                <a:rect l="l" t="t" r="r" b="b"/>
                <a:pathLst>
                  <a:path w="2069020" h="2805419">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11" name="CustomShape 4"/>
              <p:cNvSpPr/>
              <p:nvPr/>
            </p:nvSpPr>
            <p:spPr>
              <a:xfrm>
                <a:off x="7945920" y="3082680"/>
                <a:ext cx="17280" cy="61560"/>
              </a:xfrm>
              <a:custGeom>
                <a:avLst/>
                <a:gdLst/>
                <a:ahLst/>
                <a:cxnLst/>
                <a:rect l="l" t="t" r="r" b="b"/>
                <a:pathLst>
                  <a:path w="21907" h="77247">
                    <a:moveTo>
                      <a:pt x="0" y="77248"/>
                    </a:moveTo>
                    <a:lnTo>
                      <a:pt x="21908" y="64675"/>
                    </a:lnTo>
                    <a:lnTo>
                      <a:pt x="12383" y="0"/>
                    </a:lnTo>
                    <a:lnTo>
                      <a:pt x="0" y="77248"/>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12" name="CustomShape 5"/>
              <p:cNvSpPr/>
              <p:nvPr/>
            </p:nvSpPr>
            <p:spPr>
              <a:xfrm>
                <a:off x="6320880" y="896040"/>
                <a:ext cx="41400" cy="17640"/>
              </a:xfrm>
              <a:custGeom>
                <a:avLst/>
                <a:gdLst/>
                <a:ahLst/>
                <a:cxnLst/>
                <a:rect l="l" t="t" r="r" b="b"/>
                <a:pathLst>
                  <a:path w="52292" h="22389">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13" name="CustomShape 6"/>
              <p:cNvSpPr/>
              <p:nvPr/>
            </p:nvSpPr>
            <p:spPr>
              <a:xfrm>
                <a:off x="6309000" y="901800"/>
                <a:ext cx="1653840" cy="2242440"/>
              </a:xfrm>
              <a:custGeom>
                <a:avLst/>
                <a:gdLst/>
                <a:ahLst/>
                <a:cxnLst/>
                <a:rect l="l" t="t" r="r" b="b"/>
                <a:pathLst>
                  <a:path w="2069115" h="2805383">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style>
              <a:lnRef idx="0">
                <a:scrgbClr r="0" g="0" b="0"/>
              </a:lnRef>
              <a:fillRef idx="0">
                <a:scrgbClr r="0" g="0" b="0"/>
              </a:fillRef>
              <a:effectRef idx="0">
                <a:scrgbClr r="0" g="0" b="0"/>
              </a:effectRef>
              <a:fontRef idx="minor"/>
            </p:style>
          </p:sp>
          <p:sp>
            <p:nvSpPr>
              <p:cNvPr id="414" name="CustomShape 7"/>
              <p:cNvSpPr/>
              <p:nvPr/>
            </p:nvSpPr>
            <p:spPr>
              <a:xfrm>
                <a:off x="6306480" y="903600"/>
                <a:ext cx="1653840" cy="2242440"/>
              </a:xfrm>
              <a:custGeom>
                <a:avLst/>
                <a:gdLst/>
                <a:ahLst/>
                <a:cxnLst/>
                <a:rect l="l" t="t" r="r" b="b"/>
                <a:pathLst>
                  <a:path w="2069020" h="2805423">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415" name="CustomShape 8"/>
              <p:cNvSpPr/>
              <p:nvPr/>
            </p:nvSpPr>
            <p:spPr>
              <a:xfrm>
                <a:off x="6326280" y="929880"/>
                <a:ext cx="1613160" cy="2137320"/>
              </a:xfrm>
              <a:custGeom>
                <a:avLst/>
                <a:gdLst/>
                <a:ahLst/>
                <a:cxnLst/>
                <a:rect l="l" t="t" r="r" b="b"/>
                <a:pathLst>
                  <a:path w="2018061" h="2673878">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6" name="CustomShape 9"/>
              <p:cNvSpPr/>
              <p:nvPr/>
            </p:nvSpPr>
            <p:spPr>
              <a:xfrm>
                <a:off x="6326280" y="929160"/>
                <a:ext cx="1613160" cy="2137320"/>
              </a:xfrm>
              <a:custGeom>
                <a:avLst/>
                <a:gdLst/>
                <a:ahLst/>
                <a:cxnLst/>
                <a:rect l="l" t="t" r="r" b="b"/>
                <a:pathLst>
                  <a:path w="2018061" h="2673785">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17" name="CustomShape 10"/>
              <p:cNvSpPr/>
              <p:nvPr/>
            </p:nvSpPr>
            <p:spPr>
              <a:xfrm>
                <a:off x="5144040" y="2269440"/>
                <a:ext cx="2750760" cy="1587960"/>
              </a:xfrm>
              <a:custGeom>
                <a:avLst/>
                <a:gdLst/>
                <a:ahLst/>
                <a:cxnLst/>
                <a:rect l="l" t="t" r="r" b="b"/>
                <a:pathLst>
                  <a:path w="3440851" h="1986608">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418" name="CustomShape 11"/>
              <p:cNvSpPr/>
              <p:nvPr/>
            </p:nvSpPr>
            <p:spPr>
              <a:xfrm>
                <a:off x="5178600" y="2248560"/>
                <a:ext cx="2750760" cy="1588320"/>
              </a:xfrm>
              <a:custGeom>
                <a:avLst/>
                <a:gdLst/>
                <a:ahLst/>
                <a:cxnLst/>
                <a:rect l="l" t="t" r="r" b="b"/>
                <a:pathLst>
                  <a:path w="3440892" h="1987084">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19" name="CustomShape 12"/>
              <p:cNvSpPr/>
              <p:nvPr/>
            </p:nvSpPr>
            <p:spPr>
              <a:xfrm>
                <a:off x="5178600" y="2869560"/>
                <a:ext cx="33120" cy="29160"/>
              </a:xfrm>
              <a:custGeom>
                <a:avLst/>
                <a:gdLst/>
                <a:ahLst/>
                <a:cxnLst/>
                <a:rect l="l" t="t" r="r" b="b"/>
                <a:pathLst>
                  <a:path w="41719" h="37052">
                    <a:moveTo>
                      <a:pt x="0" y="37052"/>
                    </a:moveTo>
                    <a:lnTo>
                      <a:pt x="0" y="0"/>
                    </a:lnTo>
                    <a:lnTo>
                      <a:pt x="41719" y="17431"/>
                    </a:lnTo>
                    <a:lnTo>
                      <a:pt x="0" y="37052"/>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20" name="CustomShape 13"/>
              <p:cNvSpPr/>
              <p:nvPr/>
            </p:nvSpPr>
            <p:spPr>
              <a:xfrm>
                <a:off x="7904880" y="3159720"/>
                <a:ext cx="24480" cy="32040"/>
              </a:xfrm>
              <a:custGeom>
                <a:avLst/>
                <a:gdLst/>
                <a:ahLst/>
                <a:cxnLst/>
                <a:rect l="l" t="t" r="r" b="b"/>
                <a:pathLst>
                  <a:path w="30860" h="40671">
                    <a:moveTo>
                      <a:pt x="30861" y="36290"/>
                    </a:moveTo>
                    <a:lnTo>
                      <a:pt x="30861" y="0"/>
                    </a:lnTo>
                    <a:lnTo>
                      <a:pt x="0" y="10573"/>
                    </a:lnTo>
                    <a:lnTo>
                      <a:pt x="20479" y="40672"/>
                    </a:lnTo>
                    <a:lnTo>
                      <a:pt x="30861" y="36290"/>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21" name="CustomShape 14"/>
              <p:cNvSpPr/>
              <p:nvPr/>
            </p:nvSpPr>
            <p:spPr>
              <a:xfrm>
                <a:off x="5178600" y="2224080"/>
                <a:ext cx="2750760" cy="1587960"/>
              </a:xfrm>
              <a:custGeom>
                <a:avLst/>
                <a:gdLst/>
                <a:ahLst/>
                <a:cxnLst/>
                <a:rect l="l" t="t" r="r" b="b"/>
                <a:pathLst>
                  <a:path w="3440892" h="1986618">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style>
              <a:lnRef idx="0">
                <a:scrgbClr r="0" g="0" b="0"/>
              </a:lnRef>
              <a:fillRef idx="0">
                <a:scrgbClr r="0" g="0" b="0"/>
              </a:fillRef>
              <a:effectRef idx="0">
                <a:scrgbClr r="0" g="0" b="0"/>
              </a:effectRef>
              <a:fontRef idx="minor"/>
            </p:style>
          </p:sp>
          <p:sp>
            <p:nvSpPr>
              <p:cNvPr id="422" name="CustomShape 15"/>
              <p:cNvSpPr/>
              <p:nvPr/>
            </p:nvSpPr>
            <p:spPr>
              <a:xfrm>
                <a:off x="5178600" y="2220120"/>
                <a:ext cx="2750760" cy="1587960"/>
              </a:xfrm>
              <a:custGeom>
                <a:avLst/>
                <a:gdLst/>
                <a:ahLst/>
                <a:cxnLst/>
                <a:rect l="l" t="t" r="r" b="b"/>
                <a:pathLst>
                  <a:path w="3440892" h="1986608">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423" name="CustomShape 16"/>
              <p:cNvSpPr/>
              <p:nvPr/>
            </p:nvSpPr>
            <p:spPr>
              <a:xfrm>
                <a:off x="6147720" y="2338200"/>
                <a:ext cx="176040" cy="101520"/>
              </a:xfrm>
              <a:custGeom>
                <a:avLst/>
                <a:gdLst/>
                <a:ahLst/>
                <a:cxnLst/>
                <a:rect l="l" t="t" r="r" b="b"/>
                <a:pathLst>
                  <a:path w="220549" h="127281">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4" name="CustomShape 17"/>
              <p:cNvSpPr/>
              <p:nvPr/>
            </p:nvSpPr>
            <p:spPr>
              <a:xfrm>
                <a:off x="6251400" y="2397960"/>
                <a:ext cx="176040" cy="101520"/>
              </a:xfrm>
              <a:custGeom>
                <a:avLst/>
                <a:gdLst/>
                <a:ahLst/>
                <a:cxn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5" name="CustomShape 18"/>
              <p:cNvSpPr/>
              <p:nvPr/>
            </p:nvSpPr>
            <p:spPr>
              <a:xfrm>
                <a:off x="6356160" y="2458800"/>
                <a:ext cx="176040" cy="101520"/>
              </a:xfrm>
              <a:custGeom>
                <a:avLst/>
                <a:gdLst/>
                <a:ahLst/>
                <a:cxnLst/>
                <a:rect l="l" t="t" r="r" b="b"/>
                <a:pathLst>
                  <a:path w="220517" h="127212">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6" name="CustomShape 19"/>
              <p:cNvSpPr/>
              <p:nvPr/>
            </p:nvSpPr>
            <p:spPr>
              <a:xfrm>
                <a:off x="6458760" y="2517840"/>
                <a:ext cx="176040" cy="101520"/>
              </a:xfrm>
              <a:custGeom>
                <a:avLst/>
                <a:gdLst/>
                <a:ahLst/>
                <a:cxnLst/>
                <a:rect l="l" t="t" r="r" b="b"/>
                <a:pathLst>
                  <a:path w="220517" h="127281">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7" name="CustomShape 20"/>
              <p:cNvSpPr/>
              <p:nvPr/>
            </p:nvSpPr>
            <p:spPr>
              <a:xfrm>
                <a:off x="6562800" y="2577960"/>
                <a:ext cx="176040" cy="101520"/>
              </a:xfrm>
              <a:custGeom>
                <a:avLst/>
                <a:gdLst/>
                <a:ahLst/>
                <a:cxn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8" name="CustomShape 21"/>
              <p:cNvSpPr/>
              <p:nvPr/>
            </p:nvSpPr>
            <p:spPr>
              <a:xfrm>
                <a:off x="6666480" y="2637720"/>
                <a:ext cx="176040" cy="101520"/>
              </a:xfrm>
              <a:custGeom>
                <a:avLst/>
                <a:gdLst/>
                <a:ahLst/>
                <a:cxnLst/>
                <a:rect l="l" t="t" r="r" b="b"/>
                <a:pathLst>
                  <a:path w="220517" h="12730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29" name="CustomShape 22"/>
              <p:cNvSpPr/>
              <p:nvPr/>
            </p:nvSpPr>
            <p:spPr>
              <a:xfrm>
                <a:off x="6770160" y="2697480"/>
                <a:ext cx="176040" cy="101520"/>
              </a:xfrm>
              <a:custGeom>
                <a:avLst/>
                <a:gdLst/>
                <a:ahLst/>
                <a:cxnLst/>
                <a:rect l="l" t="t" r="r" b="b"/>
                <a:pathLst>
                  <a:path w="220563" h="127549">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0" name="CustomShape 23"/>
              <p:cNvSpPr/>
              <p:nvPr/>
            </p:nvSpPr>
            <p:spPr>
              <a:xfrm>
                <a:off x="6873840" y="2757600"/>
                <a:ext cx="176040" cy="101520"/>
              </a:xfrm>
              <a:custGeom>
                <a:avLst/>
                <a:gdLst/>
                <a:ahLst/>
                <a:cxnLst/>
                <a:rect l="l" t="t" r="r" b="b"/>
                <a:pathLst>
                  <a:path w="220563" h="127238">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1" name="CustomShape 24"/>
              <p:cNvSpPr/>
              <p:nvPr/>
            </p:nvSpPr>
            <p:spPr>
              <a:xfrm>
                <a:off x="6977880" y="2817360"/>
                <a:ext cx="176040" cy="101520"/>
              </a:xfrm>
              <a:custGeom>
                <a:avLst/>
                <a:gdLst/>
                <a:ahLst/>
                <a:cxnLst/>
                <a:rect l="l" t="t" r="r" b="b"/>
                <a:pathLst>
                  <a:path w="220517" h="12730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2" name="CustomShape 25"/>
              <p:cNvSpPr/>
              <p:nvPr/>
            </p:nvSpPr>
            <p:spPr>
              <a:xfrm>
                <a:off x="7081560" y="2877480"/>
                <a:ext cx="176040" cy="101520"/>
              </a:xfrm>
              <a:custGeom>
                <a:avLst/>
                <a:gdLst/>
                <a:ahLst/>
                <a:cxnLst/>
                <a:rect l="l" t="t" r="r" b="b"/>
                <a:pathLst>
                  <a:path w="220563" h="127264">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3" name="CustomShape 26"/>
              <p:cNvSpPr/>
              <p:nvPr/>
            </p:nvSpPr>
            <p:spPr>
              <a:xfrm>
                <a:off x="7185240" y="2937240"/>
                <a:ext cx="176040" cy="101520"/>
              </a:xfrm>
              <a:custGeom>
                <a:avLst/>
                <a:gdLst/>
                <a:ahLst/>
                <a:cxnLst/>
                <a:rect l="l" t="t" r="r" b="b"/>
                <a:pathLst>
                  <a:path w="220517" h="127246">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4" name="CustomShape 27"/>
              <p:cNvSpPr/>
              <p:nvPr/>
            </p:nvSpPr>
            <p:spPr>
              <a:xfrm>
                <a:off x="7288920" y="2997360"/>
                <a:ext cx="176040" cy="101520"/>
              </a:xfrm>
              <a:custGeom>
                <a:avLst/>
                <a:gdLst/>
                <a:ahLst/>
                <a:cxnLst/>
                <a:rect l="l" t="t" r="r" b="b"/>
                <a:pathLst>
                  <a:path w="220563" h="127264">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5" name="CustomShape 28"/>
              <p:cNvSpPr/>
              <p:nvPr/>
            </p:nvSpPr>
            <p:spPr>
              <a:xfrm>
                <a:off x="7392600" y="3057120"/>
                <a:ext cx="176040" cy="101520"/>
              </a:xfrm>
              <a:custGeom>
                <a:avLst/>
                <a:gdLst/>
                <a:ahLst/>
                <a:cxnLst/>
                <a:rect l="l" t="t" r="r" b="b"/>
                <a:pathLst>
                  <a:path w="220524" h="12730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6" name="CustomShape 29"/>
              <p:cNvSpPr/>
              <p:nvPr/>
            </p:nvSpPr>
            <p:spPr>
              <a:xfrm>
                <a:off x="7496640" y="3116880"/>
                <a:ext cx="226080" cy="130320"/>
              </a:xfrm>
              <a:custGeom>
                <a:avLst/>
                <a:gdLst/>
                <a:ahLst/>
                <a:cxnLst/>
                <a:rect l="l" t="t" r="r" b="b"/>
                <a:pathLst>
                  <a:path w="283033" h="163345">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7" name="CustomShape 30"/>
              <p:cNvSpPr/>
              <p:nvPr/>
            </p:nvSpPr>
            <p:spPr>
              <a:xfrm>
                <a:off x="6201000" y="2485080"/>
                <a:ext cx="176040" cy="101520"/>
              </a:xfrm>
              <a:custGeom>
                <a:avLst/>
                <a:gdLst/>
                <a:ahLst/>
                <a:cxnLst/>
                <a:rect l="l" t="t" r="r" b="b"/>
                <a:pathLst>
                  <a:path w="220563" h="127308">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8" name="CustomShape 31"/>
              <p:cNvSpPr/>
              <p:nvPr/>
            </p:nvSpPr>
            <p:spPr>
              <a:xfrm>
                <a:off x="6304680" y="2544840"/>
                <a:ext cx="176040" cy="101520"/>
              </a:xfrm>
              <a:custGeom>
                <a:avLst/>
                <a:gdLst/>
                <a:ahLst/>
                <a:cxnLst/>
                <a:rect l="l" t="t" r="r" b="b"/>
                <a:pathLst>
                  <a:path w="220563" h="127548">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39" name="CustomShape 32"/>
              <p:cNvSpPr/>
              <p:nvPr/>
            </p:nvSpPr>
            <p:spPr>
              <a:xfrm>
                <a:off x="6408720" y="2604960"/>
                <a:ext cx="176040" cy="101520"/>
              </a:xfrm>
              <a:custGeom>
                <a:avLst/>
                <a:gdLst/>
                <a:ahLst/>
                <a:cxnLst/>
                <a:rect l="l" t="t" r="r" b="b"/>
                <a:pathLst>
                  <a:path w="220563" h="12730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0" name="CustomShape 33"/>
              <p:cNvSpPr/>
              <p:nvPr/>
            </p:nvSpPr>
            <p:spPr>
              <a:xfrm>
                <a:off x="6512760" y="2665080"/>
                <a:ext cx="176040" cy="101520"/>
              </a:xfrm>
              <a:custGeom>
                <a:avLst/>
                <a:gdLst/>
                <a:ahLst/>
                <a:cxnLst/>
                <a:rect l="l" t="t" r="r" b="b"/>
                <a:pathLst>
                  <a:path w="220563" h="127264">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1" name="CustomShape 34"/>
              <p:cNvSpPr/>
              <p:nvPr/>
            </p:nvSpPr>
            <p:spPr>
              <a:xfrm>
                <a:off x="6615720" y="2724840"/>
                <a:ext cx="176040" cy="101520"/>
              </a:xfrm>
              <a:custGeom>
                <a:avLst/>
                <a:gdLst/>
                <a:ahLst/>
                <a:cxnLst/>
                <a:rect l="l" t="t" r="r" b="b"/>
                <a:pathLst>
                  <a:path w="220563" h="12730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2" name="CustomShape 35"/>
              <p:cNvSpPr/>
              <p:nvPr/>
            </p:nvSpPr>
            <p:spPr>
              <a:xfrm>
                <a:off x="6719760" y="2784600"/>
                <a:ext cx="176040" cy="101520"/>
              </a:xfrm>
              <a:custGeom>
                <a:avLst/>
                <a:gdLst/>
                <a:ahLst/>
                <a:cxn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3" name="CustomShape 36"/>
              <p:cNvSpPr/>
              <p:nvPr/>
            </p:nvSpPr>
            <p:spPr>
              <a:xfrm>
                <a:off x="6823800" y="2844720"/>
                <a:ext cx="176040" cy="101520"/>
              </a:xfrm>
              <a:custGeom>
                <a:avLst/>
                <a:gdLst/>
                <a:ahLst/>
                <a:cxn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4" name="CustomShape 37"/>
              <p:cNvSpPr/>
              <p:nvPr/>
            </p:nvSpPr>
            <p:spPr>
              <a:xfrm>
                <a:off x="6927840" y="2904840"/>
                <a:ext cx="176040" cy="101520"/>
              </a:xfrm>
              <a:custGeom>
                <a:avLst/>
                <a:gdLst/>
                <a:ahLst/>
                <a:cxnLst/>
                <a:rect l="l" t="t" r="r" b="b"/>
                <a:pathLst>
                  <a:path w="220563" h="127308">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5" name="CustomShape 38"/>
              <p:cNvSpPr/>
              <p:nvPr/>
            </p:nvSpPr>
            <p:spPr>
              <a:xfrm>
                <a:off x="7031520" y="2964600"/>
                <a:ext cx="176040" cy="101520"/>
              </a:xfrm>
              <a:custGeom>
                <a:avLst/>
                <a:gdLst/>
                <a:ahLst/>
                <a:cxnLst/>
                <a:rect l="l" t="t" r="r" b="b"/>
                <a:pathLst>
                  <a:path w="220524" h="127307">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6" name="CustomShape 39"/>
              <p:cNvSpPr/>
              <p:nvPr/>
            </p:nvSpPr>
            <p:spPr>
              <a:xfrm>
                <a:off x="7135560" y="3024720"/>
                <a:ext cx="176040" cy="101520"/>
              </a:xfrm>
              <a:custGeom>
                <a:avLst/>
                <a:gdLst/>
                <a:ahLst/>
                <a:cxnLst/>
                <a:rect l="l" t="t" r="r" b="b"/>
                <a:pathLst>
                  <a:path w="220549" h="127264">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7" name="CustomShape 40"/>
              <p:cNvSpPr/>
              <p:nvPr/>
            </p:nvSpPr>
            <p:spPr>
              <a:xfrm>
                <a:off x="7239240" y="3084840"/>
                <a:ext cx="176040" cy="101520"/>
              </a:xfrm>
              <a:custGeom>
                <a:avLst/>
                <a:gdLst/>
                <a:ahLst/>
                <a:cxnLst/>
                <a:rect l="l" t="t" r="r" b="b"/>
                <a:pathLst>
                  <a:path w="220517" h="127215">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8" name="CustomShape 41"/>
              <p:cNvSpPr/>
              <p:nvPr/>
            </p:nvSpPr>
            <p:spPr>
              <a:xfrm>
                <a:off x="7343640" y="3144600"/>
                <a:ext cx="176040" cy="101520"/>
              </a:xfrm>
              <a:custGeom>
                <a:avLst/>
                <a:gdLst/>
                <a:ahLst/>
                <a:cxnLst/>
                <a:rect l="l" t="t" r="r" b="b"/>
                <a:pathLst>
                  <a:path w="220517" h="127281">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49" name="CustomShape 42"/>
              <p:cNvSpPr/>
              <p:nvPr/>
            </p:nvSpPr>
            <p:spPr>
              <a:xfrm>
                <a:off x="6046920" y="2396160"/>
                <a:ext cx="226080" cy="130320"/>
              </a:xfrm>
              <a:custGeom>
                <a:avLst/>
                <a:gdLst/>
                <a:ahLst/>
                <a:cxnLst/>
                <a:rect l="l" t="t" r="r" b="b"/>
                <a:pathLst>
                  <a:path w="283047" h="163399">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0" name="CustomShape 43"/>
              <p:cNvSpPr/>
              <p:nvPr/>
            </p:nvSpPr>
            <p:spPr>
              <a:xfrm>
                <a:off x="7373160" y="3204720"/>
                <a:ext cx="249840" cy="159120"/>
              </a:xfrm>
              <a:custGeom>
                <a:avLst/>
                <a:gdLst/>
                <a:ahLst/>
                <a:cxnLst/>
                <a:rect l="l" t="t" r="r" b="b"/>
                <a:pathLst>
                  <a:path w="313122" h="199558">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1" name="CustomShape 44"/>
              <p:cNvSpPr/>
              <p:nvPr/>
            </p:nvSpPr>
            <p:spPr>
              <a:xfrm>
                <a:off x="5745600" y="2570760"/>
                <a:ext cx="176040" cy="101520"/>
              </a:xfrm>
              <a:custGeom>
                <a:avLst/>
                <a:gdLst/>
                <a:ahLst/>
                <a:cxnLst/>
                <a:rect l="l" t="t" r="r" b="b"/>
                <a:pathLst>
                  <a:path w="220517" h="127281">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2" name="CustomShape 45"/>
              <p:cNvSpPr/>
              <p:nvPr/>
            </p:nvSpPr>
            <p:spPr>
              <a:xfrm>
                <a:off x="5849280" y="2630520"/>
                <a:ext cx="176040" cy="101520"/>
              </a:xfrm>
              <a:custGeom>
                <a:avLst/>
                <a:gdLst/>
                <a:ahLst/>
                <a:cxnLst/>
                <a:rect l="l" t="t" r="r" b="b"/>
                <a:pathLst>
                  <a:path w="220563" h="127281">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3" name="CustomShape 46"/>
              <p:cNvSpPr/>
              <p:nvPr/>
            </p:nvSpPr>
            <p:spPr>
              <a:xfrm>
                <a:off x="5952240" y="2690280"/>
                <a:ext cx="176040" cy="101160"/>
              </a:xfrm>
              <a:custGeom>
                <a:avLst/>
                <a:gdLst/>
                <a:ahLst/>
                <a:cxnLst/>
                <a:rect l="l" t="t" r="r" b="b"/>
                <a:pathLst>
                  <a:path w="220563" h="127189">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4" name="CustomShape 47"/>
              <p:cNvSpPr/>
              <p:nvPr/>
            </p:nvSpPr>
            <p:spPr>
              <a:xfrm>
                <a:off x="6833880" y="3198960"/>
                <a:ext cx="176040" cy="101520"/>
              </a:xfrm>
              <a:custGeom>
                <a:avLst/>
                <a:gdLst/>
                <a:ahLst/>
                <a:cxnLst/>
                <a:rect l="l" t="t" r="r" b="b"/>
                <a:pathLst>
                  <a:path w="220549" h="12730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5" name="CustomShape 48"/>
              <p:cNvSpPr/>
              <p:nvPr/>
            </p:nvSpPr>
            <p:spPr>
              <a:xfrm>
                <a:off x="6937560" y="3258720"/>
                <a:ext cx="176040" cy="101520"/>
              </a:xfrm>
              <a:custGeom>
                <a:avLst/>
                <a:gdLst/>
                <a:ahLst/>
                <a:cxnLst/>
                <a:rect l="l" t="t" r="r" b="b"/>
                <a:pathLst>
                  <a:path w="220517" h="127281">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6" name="CustomShape 49"/>
              <p:cNvSpPr/>
              <p:nvPr/>
            </p:nvSpPr>
            <p:spPr>
              <a:xfrm>
                <a:off x="7040880" y="3318480"/>
                <a:ext cx="176040" cy="101520"/>
              </a:xfrm>
              <a:custGeom>
                <a:avLst/>
                <a:gdLst/>
                <a:ahLst/>
                <a:cxnLst/>
                <a:rect l="l" t="t" r="r" b="b"/>
                <a:pathLst>
                  <a:path w="220563" h="127351">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7" name="CustomShape 50"/>
              <p:cNvSpPr/>
              <p:nvPr/>
            </p:nvSpPr>
            <p:spPr>
              <a:xfrm>
                <a:off x="7144200" y="3378600"/>
                <a:ext cx="176040" cy="101520"/>
              </a:xfrm>
              <a:custGeom>
                <a:avLst/>
                <a:gdLst/>
                <a:ahLst/>
                <a:cxnLst/>
                <a:rect l="l" t="t" r="r" b="b"/>
                <a:pathLst>
                  <a:path w="220563" h="127246">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8" name="CustomShape 51"/>
              <p:cNvSpPr/>
              <p:nvPr/>
            </p:nvSpPr>
            <p:spPr>
              <a:xfrm>
                <a:off x="6056280" y="2750040"/>
                <a:ext cx="202680" cy="116640"/>
              </a:xfrm>
              <a:custGeom>
                <a:avLst/>
                <a:gdLst/>
                <a:ahLst/>
                <a:cxnLst/>
                <a:rect l="l" t="t" r="r" b="b"/>
                <a:pathLst>
                  <a:path w="253854" h="14654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59" name="CustomShape 52"/>
              <p:cNvSpPr/>
              <p:nvPr/>
            </p:nvSpPr>
            <p:spPr>
              <a:xfrm>
                <a:off x="6703560" y="3123720"/>
                <a:ext cx="202680" cy="116640"/>
              </a:xfrm>
              <a:custGeom>
                <a:avLst/>
                <a:gdLst/>
                <a:ahLst/>
                <a:cxnLst/>
                <a:rect l="l" t="t" r="r" b="b"/>
                <a:pathLst>
                  <a:path w="253901" h="146525">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0" name="CustomShape 53"/>
              <p:cNvSpPr/>
              <p:nvPr/>
            </p:nvSpPr>
            <p:spPr>
              <a:xfrm>
                <a:off x="6186240" y="2824920"/>
                <a:ext cx="590040" cy="340560"/>
              </a:xfrm>
              <a:custGeom>
                <a:avLst/>
                <a:gdLst/>
                <a:ahLst/>
                <a:cxnLst/>
                <a:rect l="l" t="t" r="r" b="b"/>
                <a:pathLst>
                  <a:path w="738494" h="42624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1" name="CustomShape 54"/>
              <p:cNvSpPr/>
              <p:nvPr/>
            </p:nvSpPr>
            <p:spPr>
              <a:xfrm>
                <a:off x="6128640" y="2559600"/>
                <a:ext cx="176040" cy="101520"/>
              </a:xfrm>
              <a:custGeom>
                <a:avLst/>
                <a:gdLst/>
                <a:ahLst/>
                <a:cxnLst/>
                <a:rect l="l" t="t" r="r" b="b"/>
                <a:pathLst>
                  <a:path w="220524" h="127281">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2" name="CustomShape 55"/>
              <p:cNvSpPr/>
              <p:nvPr/>
            </p:nvSpPr>
            <p:spPr>
              <a:xfrm>
                <a:off x="6232320" y="2619360"/>
                <a:ext cx="176040" cy="101520"/>
              </a:xfrm>
              <a:custGeom>
                <a:avLst/>
                <a:gdLst/>
                <a:ahLst/>
                <a:cxnLst/>
                <a:rect l="l" t="t" r="r" b="b"/>
                <a:pathLst>
                  <a:path w="220524" h="127281">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3" name="CustomShape 56"/>
              <p:cNvSpPr/>
              <p:nvPr/>
            </p:nvSpPr>
            <p:spPr>
              <a:xfrm>
                <a:off x="6336000" y="2679120"/>
                <a:ext cx="176040" cy="101520"/>
              </a:xfrm>
              <a:custGeom>
                <a:avLst/>
                <a:gdLst/>
                <a:ahLst/>
                <a:cxnLst/>
                <a:rect l="l" t="t" r="r" b="b"/>
                <a:pathLst>
                  <a:path w="220549" h="127264">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4" name="CustomShape 57"/>
              <p:cNvSpPr/>
              <p:nvPr/>
            </p:nvSpPr>
            <p:spPr>
              <a:xfrm>
                <a:off x="6439680" y="2738880"/>
                <a:ext cx="176040" cy="101520"/>
              </a:xfrm>
              <a:custGeom>
                <a:avLst/>
                <a:gdLst/>
                <a:ahLst/>
                <a:cxnLst/>
                <a:rect l="l" t="t" r="r" b="b"/>
                <a:pathLst>
                  <a:path w="220517" h="127225">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5" name="CustomShape 58"/>
              <p:cNvSpPr/>
              <p:nvPr/>
            </p:nvSpPr>
            <p:spPr>
              <a:xfrm>
                <a:off x="6543360" y="2799000"/>
                <a:ext cx="176040" cy="101520"/>
              </a:xfrm>
              <a:custGeom>
                <a:avLst/>
                <a:gdLst/>
                <a:ahLst/>
                <a:cxnLst/>
                <a:rect l="l" t="t" r="r" b="b"/>
                <a:pathLst>
                  <a:path w="220517" h="127264">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6" name="CustomShape 59"/>
              <p:cNvSpPr/>
              <p:nvPr/>
            </p:nvSpPr>
            <p:spPr>
              <a:xfrm>
                <a:off x="6646680" y="2858760"/>
                <a:ext cx="176040" cy="101520"/>
              </a:xfrm>
              <a:custGeom>
                <a:avLst/>
                <a:gdLst/>
                <a:ahLst/>
                <a:cxnLst/>
                <a:rect l="l" t="t" r="r" b="b"/>
                <a:pathLst>
                  <a:path w="220517" h="127281">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7" name="CustomShape 60"/>
              <p:cNvSpPr/>
              <p:nvPr/>
            </p:nvSpPr>
            <p:spPr>
              <a:xfrm>
                <a:off x="6750360" y="2918520"/>
                <a:ext cx="176040" cy="101520"/>
              </a:xfrm>
              <a:custGeom>
                <a:avLst/>
                <a:gdLst/>
                <a:ahLst/>
                <a:cxn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8" name="CustomShape 61"/>
              <p:cNvSpPr/>
              <p:nvPr/>
            </p:nvSpPr>
            <p:spPr>
              <a:xfrm>
                <a:off x="6853680" y="2978280"/>
                <a:ext cx="176040" cy="101520"/>
              </a:xfrm>
              <a:custGeom>
                <a:avLst/>
                <a:gdLst/>
                <a:ahLst/>
                <a:cxnLst/>
                <a:rect l="l" t="t" r="r" b="b"/>
                <a:pathLst>
                  <a:path w="220549" h="127281">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69" name="CustomShape 62"/>
              <p:cNvSpPr/>
              <p:nvPr/>
            </p:nvSpPr>
            <p:spPr>
              <a:xfrm>
                <a:off x="6957720" y="3038040"/>
                <a:ext cx="176040" cy="101520"/>
              </a:xfrm>
              <a:custGeom>
                <a:avLst/>
                <a:gdLst/>
                <a:ahLst/>
                <a:cxnLst/>
                <a:rect l="l" t="t" r="r" b="b"/>
                <a:pathLst>
                  <a:path w="220524" h="127237">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0" name="CustomShape 63"/>
              <p:cNvSpPr/>
              <p:nvPr/>
            </p:nvSpPr>
            <p:spPr>
              <a:xfrm>
                <a:off x="7061400" y="3098160"/>
                <a:ext cx="176040" cy="101520"/>
              </a:xfrm>
              <a:custGeom>
                <a:avLst/>
                <a:gdLst/>
                <a:ahLst/>
                <a:cxnLst/>
                <a:rect l="l" t="t" r="r" b="b"/>
                <a:pathLst>
                  <a:path w="220563" h="12730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1" name="CustomShape 64"/>
              <p:cNvSpPr/>
              <p:nvPr/>
            </p:nvSpPr>
            <p:spPr>
              <a:xfrm>
                <a:off x="7165080" y="3157560"/>
                <a:ext cx="176040" cy="101520"/>
              </a:xfrm>
              <a:custGeom>
                <a:avLst/>
                <a:gdLst/>
                <a:ahLst/>
                <a:cxnLst/>
                <a:rect l="l" t="t" r="r" b="b"/>
                <a:pathLst>
                  <a:path w="220563" h="127285">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2" name="CustomShape 65"/>
              <p:cNvSpPr/>
              <p:nvPr/>
            </p:nvSpPr>
            <p:spPr>
              <a:xfrm>
                <a:off x="7268760" y="3217680"/>
                <a:ext cx="176400" cy="101520"/>
              </a:xfrm>
              <a:custGeom>
                <a:avLst/>
                <a:gdLst/>
                <a:ahLst/>
                <a:cxnLst/>
                <a:rect l="l" t="t" r="r" b="b"/>
                <a:pathLst>
                  <a:path w="221039" h="12737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3" name="CustomShape 66"/>
              <p:cNvSpPr/>
              <p:nvPr/>
            </p:nvSpPr>
            <p:spPr>
              <a:xfrm>
                <a:off x="5946480" y="2454480"/>
                <a:ext cx="254160" cy="146520"/>
              </a:xfrm>
              <a:custGeom>
                <a:avLst/>
                <a:gdLst/>
                <a:ahLst/>
                <a:cxnLst/>
                <a:rect l="l" t="t" r="r" b="b"/>
                <a:pathLst>
                  <a:path w="318480" h="18380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4" name="CustomShape 67"/>
              <p:cNvSpPr/>
              <p:nvPr/>
            </p:nvSpPr>
            <p:spPr>
              <a:xfrm>
                <a:off x="5976720" y="2587680"/>
                <a:ext cx="176040" cy="101520"/>
              </a:xfrm>
              <a:custGeom>
                <a:avLst/>
                <a:gdLst/>
                <a:ahLst/>
                <a:cxnLst/>
                <a:rect l="l" t="t" r="r" b="b"/>
                <a:pathLst>
                  <a:path w="220563" h="127308">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5" name="CustomShape 68"/>
              <p:cNvSpPr/>
              <p:nvPr/>
            </p:nvSpPr>
            <p:spPr>
              <a:xfrm>
                <a:off x="6080040" y="2647440"/>
                <a:ext cx="176040" cy="101520"/>
              </a:xfrm>
              <a:custGeom>
                <a:avLst/>
                <a:gdLst/>
                <a:ahLst/>
                <a:cxnLst/>
                <a:rect l="l" t="t" r="r" b="b"/>
                <a:pathLst>
                  <a:path w="220524" h="127281">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6" name="CustomShape 69"/>
              <p:cNvSpPr/>
              <p:nvPr/>
            </p:nvSpPr>
            <p:spPr>
              <a:xfrm>
                <a:off x="6183720" y="2707560"/>
                <a:ext cx="176040" cy="101520"/>
              </a:xfrm>
              <a:custGeom>
                <a:avLst/>
                <a:gdLst/>
                <a:ahLst/>
                <a:cxnLst/>
                <a:rect l="l" t="t" r="r" b="b"/>
                <a:pathLst>
                  <a:path w="220517" h="127281">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7" name="CustomShape 70"/>
              <p:cNvSpPr/>
              <p:nvPr/>
            </p:nvSpPr>
            <p:spPr>
              <a:xfrm>
                <a:off x="6287400" y="2767320"/>
                <a:ext cx="176040" cy="101520"/>
              </a:xfrm>
              <a:custGeom>
                <a:avLst/>
                <a:gdLst/>
                <a:ahLst/>
                <a:cxnLst/>
                <a:rect l="l" t="t" r="r" b="b"/>
                <a:pathLst>
                  <a:path w="220517" h="127308">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8" name="CustomShape 71"/>
              <p:cNvSpPr/>
              <p:nvPr/>
            </p:nvSpPr>
            <p:spPr>
              <a:xfrm>
                <a:off x="6391080" y="2827440"/>
                <a:ext cx="175680" cy="101160"/>
              </a:xfrm>
              <a:custGeom>
                <a:avLst/>
                <a:gdLst/>
                <a:ahLst/>
                <a:cxnLst/>
                <a:rect l="l" t="t" r="r" b="b"/>
                <a:pathLst>
                  <a:path w="220334" h="127131">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79" name="CustomShape 72"/>
              <p:cNvSpPr/>
              <p:nvPr/>
            </p:nvSpPr>
            <p:spPr>
              <a:xfrm>
                <a:off x="6494760" y="2886840"/>
                <a:ext cx="176040" cy="101520"/>
              </a:xfrm>
              <a:custGeom>
                <a:avLst/>
                <a:gdLst/>
                <a:ahLst/>
                <a:cxnLst/>
                <a:rect l="l" t="t" r="r" b="b"/>
                <a:pathLst>
                  <a:path w="220563" h="127281">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0" name="CustomShape 73"/>
              <p:cNvSpPr/>
              <p:nvPr/>
            </p:nvSpPr>
            <p:spPr>
              <a:xfrm>
                <a:off x="6598440" y="2946960"/>
                <a:ext cx="176040" cy="101520"/>
              </a:xfrm>
              <a:custGeom>
                <a:avLst/>
                <a:gdLst/>
                <a:ahLst/>
                <a:cxnLst/>
                <a:rect l="l" t="t" r="r" b="b"/>
                <a:pathLst>
                  <a:path w="220563" h="127308">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1" name="CustomShape 74"/>
              <p:cNvSpPr/>
              <p:nvPr/>
            </p:nvSpPr>
            <p:spPr>
              <a:xfrm>
                <a:off x="6702120" y="3006720"/>
                <a:ext cx="176040" cy="101520"/>
              </a:xfrm>
              <a:custGeom>
                <a:avLst/>
                <a:gdLst/>
                <a:ahLst/>
                <a:cxnLst/>
                <a:rect l="l" t="t" r="r" b="b"/>
                <a:pathLst>
                  <a:path w="220524" h="127281">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2" name="CustomShape 75"/>
              <p:cNvSpPr/>
              <p:nvPr/>
            </p:nvSpPr>
            <p:spPr>
              <a:xfrm>
                <a:off x="6805440" y="3066480"/>
                <a:ext cx="176040" cy="101160"/>
              </a:xfrm>
              <a:custGeom>
                <a:avLst/>
                <a:gdLst/>
                <a:ahLst/>
                <a:cxnLst/>
                <a:rect l="l" t="t" r="r" b="b"/>
                <a:pathLst>
                  <a:path w="220517" h="126979">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3" name="CustomShape 76"/>
              <p:cNvSpPr/>
              <p:nvPr/>
            </p:nvSpPr>
            <p:spPr>
              <a:xfrm>
                <a:off x="6909120" y="3126240"/>
                <a:ext cx="176040" cy="101520"/>
              </a:xfrm>
              <a:custGeom>
                <a:avLst/>
                <a:gdLst/>
                <a:ahLst/>
                <a:cxnLst/>
                <a:rect l="l" t="t" r="r" b="b"/>
                <a:pathLst>
                  <a:path w="220517" h="12730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4" name="CustomShape 77"/>
              <p:cNvSpPr/>
              <p:nvPr/>
            </p:nvSpPr>
            <p:spPr>
              <a:xfrm>
                <a:off x="7012800" y="3186000"/>
                <a:ext cx="176040" cy="101520"/>
              </a:xfrm>
              <a:custGeom>
                <a:avLst/>
                <a:gdLst/>
                <a:ahLst/>
                <a:cxnLst/>
                <a:rect l="l" t="t" r="r" b="b"/>
                <a:pathLst>
                  <a:path w="220524" h="127281">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5" name="CustomShape 78"/>
              <p:cNvSpPr/>
              <p:nvPr/>
            </p:nvSpPr>
            <p:spPr>
              <a:xfrm>
                <a:off x="7116480" y="3246120"/>
                <a:ext cx="304200" cy="175320"/>
              </a:xfrm>
              <a:custGeom>
                <a:avLst/>
                <a:gdLst/>
                <a:ahLst/>
                <a:cxnLst/>
                <a:rect l="l" t="t" r="r" b="b"/>
                <a:pathLst>
                  <a:path w="380989" h="219907">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6" name="CustomShape 79"/>
              <p:cNvSpPr/>
              <p:nvPr/>
            </p:nvSpPr>
            <p:spPr>
              <a:xfrm>
                <a:off x="5846400" y="2512800"/>
                <a:ext cx="202680" cy="116640"/>
              </a:xfrm>
              <a:custGeom>
                <a:avLst/>
                <a:gdLst/>
                <a:ahLst/>
                <a:cxnLst/>
                <a:rect l="l" t="t" r="r" b="b"/>
                <a:pathLst>
                  <a:path w="253901" h="146525">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7" name="CustomShape 80"/>
              <p:cNvSpPr/>
              <p:nvPr/>
            </p:nvSpPr>
            <p:spPr>
              <a:xfrm>
                <a:off x="6252120" y="2298600"/>
                <a:ext cx="1539360" cy="888480"/>
              </a:xfrm>
              <a:custGeom>
                <a:avLst/>
                <a:gdLst/>
                <a:ahLst/>
                <a:cxnLst/>
                <a:rect l="l" t="t" r="r" b="b"/>
                <a:pathLst>
                  <a:path w="1926000" h="1111651">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88" name="CustomShape 81"/>
              <p:cNvSpPr/>
              <p:nvPr/>
            </p:nvSpPr>
            <p:spPr>
              <a:xfrm>
                <a:off x="5656320" y="2862360"/>
                <a:ext cx="1160280" cy="669600"/>
              </a:xfrm>
              <a:custGeom>
                <a:avLst/>
                <a:gdLst/>
                <a:ahLst/>
                <a:cxnLst/>
                <a:rect l="l" t="t" r="r" b="b"/>
                <a:pathLst>
                  <a:path w="1451798" h="838156">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489" name="CustomShape 82"/>
              <p:cNvSpPr/>
              <p:nvPr/>
            </p:nvSpPr>
            <p:spPr>
              <a:xfrm>
                <a:off x="5657040" y="2870640"/>
                <a:ext cx="1158840" cy="661680"/>
              </a:xfrm>
              <a:custGeom>
                <a:avLst/>
                <a:gdLst/>
                <a:ahLst/>
                <a:cxnLst/>
                <a:rect l="l" t="t" r="r" b="b"/>
                <a:pathLst>
                  <a:path w="1449895" h="828048">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style>
              <a:lnRef idx="0">
                <a:scrgbClr r="0" g="0" b="0"/>
              </a:lnRef>
              <a:fillRef idx="0">
                <a:scrgbClr r="0" g="0" b="0"/>
              </a:fillRef>
              <a:effectRef idx="0">
                <a:scrgbClr r="0" g="0" b="0"/>
              </a:effectRef>
              <a:fontRef idx="minor"/>
            </p:style>
          </p:sp>
          <p:sp>
            <p:nvSpPr>
              <p:cNvPr id="490" name="CustomShape 83"/>
              <p:cNvSpPr/>
              <p:nvPr/>
            </p:nvSpPr>
            <p:spPr>
              <a:xfrm>
                <a:off x="6357240" y="2223360"/>
                <a:ext cx="1492920" cy="898200"/>
              </a:xfrm>
              <a:custGeom>
                <a:avLst/>
                <a:gdLst/>
                <a:ahLst/>
                <a:cxnLst/>
                <a:rect l="l" t="t" r="r" b="b"/>
                <a:pathLst>
                  <a:path w="1867947" h="1123828">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491" name="CustomShape 84"/>
              <p:cNvSpPr/>
              <p:nvPr/>
            </p:nvSpPr>
            <p:spPr>
              <a:xfrm>
                <a:off x="6440400" y="1106640"/>
                <a:ext cx="525240" cy="352080"/>
              </a:xfrm>
              <a:custGeom>
                <a:avLst/>
                <a:gdLst/>
                <a:ahLst/>
                <a:cxnLst/>
                <a:rect l="l" t="t" r="r" b="b"/>
                <a:pathLst>
                  <a:path w="657230" h="440903">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2" name="CustomShape 85"/>
              <p:cNvSpPr/>
              <p:nvPr/>
            </p:nvSpPr>
            <p:spPr>
              <a:xfrm>
                <a:off x="6443280" y="1209960"/>
                <a:ext cx="391320" cy="257400"/>
              </a:xfrm>
              <a:custGeom>
                <a:avLst/>
                <a:gdLst/>
                <a:ahLst/>
                <a:cxnLst/>
                <a:rect l="l" t="t" r="r" b="b"/>
                <a:pathLst>
                  <a:path w="490070" h="322282">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3" name="CustomShape 86"/>
              <p:cNvSpPr/>
              <p:nvPr/>
            </p:nvSpPr>
            <p:spPr>
              <a:xfrm>
                <a:off x="6443280" y="1276920"/>
                <a:ext cx="391320" cy="257400"/>
              </a:xfrm>
              <a:custGeom>
                <a:avLst/>
                <a:gdLst/>
                <a:ahLst/>
                <a:cxnLst/>
                <a:rect l="l" t="t" r="r" b="b"/>
                <a:pathLst>
                  <a:path w="490070" h="322194">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4" name="CustomShape 87"/>
              <p:cNvSpPr/>
              <p:nvPr/>
            </p:nvSpPr>
            <p:spPr>
              <a:xfrm>
                <a:off x="6443280" y="1343880"/>
                <a:ext cx="320400" cy="216360"/>
              </a:xfrm>
              <a:custGeom>
                <a:avLst/>
                <a:gdLst/>
                <a:ahLst/>
                <a:cxnLst/>
                <a:rect l="l" t="t" r="r" b="b"/>
                <a:pathLst>
                  <a:path w="401289" h="270998">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5" name="CustomShape 88"/>
              <p:cNvSpPr/>
              <p:nvPr/>
            </p:nvSpPr>
            <p:spPr>
              <a:xfrm>
                <a:off x="6440400" y="1811160"/>
                <a:ext cx="525240" cy="352080"/>
              </a:xfrm>
              <a:custGeom>
                <a:avLst/>
                <a:gdLst/>
                <a:ahLst/>
                <a:cxnLst/>
                <a:rect l="l" t="t" r="r" b="b"/>
                <a:pathLst>
                  <a:path w="657231" h="440923">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6" name="CustomShape 89"/>
              <p:cNvSpPr/>
              <p:nvPr/>
            </p:nvSpPr>
            <p:spPr>
              <a:xfrm>
                <a:off x="6443280" y="1914480"/>
                <a:ext cx="391320" cy="257400"/>
              </a:xfrm>
              <a:custGeom>
                <a:avLst/>
                <a:gdLst/>
                <a:ahLst/>
                <a:cxnLst/>
                <a:rect l="l" t="t" r="r" b="b"/>
                <a:pathLst>
                  <a:path w="490068" h="322274">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7" name="CustomShape 90"/>
              <p:cNvSpPr/>
              <p:nvPr/>
            </p:nvSpPr>
            <p:spPr>
              <a:xfrm>
                <a:off x="6443280" y="1981440"/>
                <a:ext cx="391320" cy="257400"/>
              </a:xfrm>
              <a:custGeom>
                <a:avLst/>
                <a:gdLst/>
                <a:ahLst/>
                <a:cxnLst/>
                <a:rect l="l" t="t" r="r" b="b"/>
                <a:pathLst>
                  <a:path w="490068" h="322283">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498" name="CustomShape 91"/>
              <p:cNvSpPr/>
              <p:nvPr/>
            </p:nvSpPr>
            <p:spPr>
              <a:xfrm>
                <a:off x="6443280" y="2048760"/>
                <a:ext cx="320400" cy="216360"/>
              </a:xfrm>
              <a:custGeom>
                <a:avLst/>
                <a:gdLst/>
                <a:ahLst/>
                <a:cxnLst/>
                <a:rect l="l" t="t" r="r" b="b"/>
                <a:pathLst>
                  <a:path w="401289" h="271152">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99" name="CustomShape 92"/>
              <p:cNvSpPr/>
              <p:nvPr/>
            </p:nvSpPr>
            <p:spPr>
              <a:xfrm>
                <a:off x="7089480" y="2206080"/>
                <a:ext cx="713880" cy="662400"/>
              </a:xfrm>
              <a:custGeom>
                <a:avLst/>
                <a:gdLst/>
                <a:ahLst/>
                <a:cxnLst/>
                <a:rect l="l" t="t" r="r" b="b"/>
                <a:pathLst>
                  <a:path w="893444" h="828868">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style>
              <a:lnRef idx="0">
                <a:scrgbClr r="0" g="0" b="0"/>
              </a:lnRef>
              <a:fillRef idx="0">
                <a:scrgbClr r="0" g="0" b="0"/>
              </a:fillRef>
              <a:effectRef idx="0">
                <a:scrgbClr r="0" g="0" b="0"/>
              </a:effectRef>
              <a:fontRef idx="minor"/>
            </p:style>
          </p:sp>
          <p:sp>
            <p:nvSpPr>
              <p:cNvPr id="500" name="CustomShape 93"/>
              <p:cNvSpPr/>
              <p:nvPr/>
            </p:nvSpPr>
            <p:spPr>
              <a:xfrm>
                <a:off x="6443280" y="1448640"/>
                <a:ext cx="503640" cy="586080"/>
              </a:xfrm>
              <a:custGeom>
                <a:avLst/>
                <a:gdLst/>
                <a:ahLst/>
                <a:cxnLst/>
                <a:rect l="l" t="t" r="r" b="b"/>
                <a:pathLst>
                  <a:path w="630461" h="733619">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01" name="CustomShape 94"/>
              <p:cNvSpPr/>
              <p:nvPr/>
            </p:nvSpPr>
            <p:spPr>
              <a:xfrm>
                <a:off x="7089480" y="2238120"/>
                <a:ext cx="713880" cy="630360"/>
              </a:xfrm>
              <a:custGeom>
                <a:avLst/>
                <a:gdLst/>
                <a:ahLst/>
                <a:cxnLst/>
                <a:rect l="l" t="t" r="r" b="b"/>
                <a:pathLst>
                  <a:path w="893445" h="788955">
                    <a:moveTo>
                      <a:pt x="0" y="0"/>
                    </a:moveTo>
                    <a:lnTo>
                      <a:pt x="0" y="273177"/>
                    </a:lnTo>
                    <a:lnTo>
                      <a:pt x="893445" y="788956"/>
                    </a:lnTo>
                    <a:lnTo>
                      <a:pt x="893445" y="152591"/>
                    </a:lnTo>
                  </a:path>
                </a:pathLst>
              </a:custGeom>
              <a:noFill/>
              <a:ln w="9360">
                <a:solidFill>
                  <a:srgbClr val="E9EAF2"/>
                </a:solidFill>
                <a:miter/>
              </a:ln>
            </p:spPr>
            <p:style>
              <a:lnRef idx="0">
                <a:scrgbClr r="0" g="0" b="0"/>
              </a:lnRef>
              <a:fillRef idx="0">
                <a:scrgbClr r="0" g="0" b="0"/>
              </a:fillRef>
              <a:effectRef idx="0">
                <a:scrgbClr r="0" g="0" b="0"/>
              </a:effectRef>
              <a:fontRef idx="minor"/>
            </p:style>
          </p:sp>
          <p:sp>
            <p:nvSpPr>
              <p:cNvPr id="502" name="CustomShape 95"/>
              <p:cNvSpPr/>
              <p:nvPr/>
            </p:nvSpPr>
            <p:spPr>
              <a:xfrm>
                <a:off x="7369920" y="2231280"/>
                <a:ext cx="7200" cy="386640"/>
              </a:xfrm>
              <a:custGeom>
                <a:avLst/>
                <a:gdLst/>
                <a:ahLst/>
                <a:cxnLst/>
                <a:rect l="l" t="t" r="r" b="b"/>
                <a:pathLst>
                  <a:path w="9525" h="483869">
                    <a:moveTo>
                      <a:pt x="0" y="0"/>
                    </a:moveTo>
                    <a:lnTo>
                      <a:pt x="0" y="483870"/>
                    </a:lnTo>
                  </a:path>
                </a:pathLst>
              </a:custGeom>
              <a:noFill/>
              <a:ln w="9360">
                <a:solidFill>
                  <a:srgbClr val="E9EAF2"/>
                </a:solidFill>
                <a:miter/>
              </a:ln>
            </p:spPr>
            <p:style>
              <a:lnRef idx="0">
                <a:scrgbClr r="0" g="0" b="0"/>
              </a:lnRef>
              <a:fillRef idx="0">
                <a:scrgbClr r="0" g="0" b="0"/>
              </a:fillRef>
              <a:effectRef idx="0">
                <a:scrgbClr r="0" g="0" b="0"/>
              </a:effectRef>
              <a:fontRef idx="minor"/>
            </p:style>
          </p:sp>
          <p:sp>
            <p:nvSpPr>
              <p:cNvPr id="503" name="CustomShape 96"/>
              <p:cNvSpPr/>
              <p:nvPr/>
            </p:nvSpPr>
            <p:spPr>
              <a:xfrm>
                <a:off x="7588440" y="2475720"/>
                <a:ext cx="7200" cy="267840"/>
              </a:xfrm>
              <a:custGeom>
                <a:avLst/>
                <a:gdLst/>
                <a:ahLst/>
                <a:cxnLst/>
                <a:rect l="l" t="t" r="r" b="b"/>
                <a:pathLst>
                  <a:path w="9525" h="335661">
                    <a:moveTo>
                      <a:pt x="0" y="0"/>
                    </a:moveTo>
                    <a:lnTo>
                      <a:pt x="0" y="335661"/>
                    </a:lnTo>
                  </a:path>
                </a:pathLst>
              </a:custGeom>
              <a:noFill/>
              <a:ln w="9360">
                <a:solidFill>
                  <a:srgbClr val="E9EAF2"/>
                </a:solidFill>
                <a:miter/>
              </a:ln>
            </p:spPr>
            <p:style>
              <a:lnRef idx="0">
                <a:scrgbClr r="0" g="0" b="0"/>
              </a:lnRef>
              <a:fillRef idx="0">
                <a:scrgbClr r="0" g="0" b="0"/>
              </a:fillRef>
              <a:effectRef idx="0">
                <a:scrgbClr r="0" g="0" b="0"/>
              </a:effectRef>
              <a:fontRef idx="minor"/>
            </p:style>
          </p:sp>
          <p:sp>
            <p:nvSpPr>
              <p:cNvPr id="504" name="CustomShape 97"/>
              <p:cNvSpPr/>
              <p:nvPr/>
            </p:nvSpPr>
            <p:spPr>
              <a:xfrm>
                <a:off x="7089480" y="2206080"/>
                <a:ext cx="713880" cy="272880"/>
              </a:xfrm>
              <a:custGeom>
                <a:avLst/>
                <a:gdLst/>
                <a:ahLst/>
                <a:cxnLst/>
                <a:rect l="l" t="t" r="r" b="b"/>
                <a:pathLst>
                  <a:path w="893349" h="34180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440">
                <a:solidFill>
                  <a:srgbClr val="E9EAF2"/>
                </a:solidFill>
                <a:miter/>
              </a:ln>
            </p:spPr>
            <p:style>
              <a:lnRef idx="0">
                <a:scrgbClr r="0" g="0" b="0"/>
              </a:lnRef>
              <a:fillRef idx="0">
                <a:scrgbClr r="0" g="0" b="0"/>
              </a:fillRef>
              <a:effectRef idx="0">
                <a:scrgbClr r="0" g="0" b="0"/>
              </a:effectRef>
              <a:fontRef idx="minor"/>
            </p:style>
          </p:sp>
          <p:sp>
            <p:nvSpPr>
              <p:cNvPr id="505" name="CustomShape 98"/>
              <p:cNvSpPr/>
              <p:nvPr/>
            </p:nvSpPr>
            <p:spPr>
              <a:xfrm rot="19798200">
                <a:off x="7355880" y="2207520"/>
                <a:ext cx="27360" cy="47160"/>
              </a:xfrm>
              <a:custGeom>
                <a:avLst/>
                <a:gdLst/>
                <a:ahLst/>
                <a:cxnLst/>
                <a:rect l="l" t="t" r="r" b="b"/>
                <a:pathLst>
                  <a:path w="34480" h="59626">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6" name="CustomShape 99"/>
              <p:cNvSpPr/>
              <p:nvPr/>
            </p:nvSpPr>
            <p:spPr>
              <a:xfrm rot="19810200">
                <a:off x="7800120" y="2342880"/>
                <a:ext cx="27360" cy="47520"/>
              </a:xfrm>
              <a:custGeom>
                <a:avLst/>
                <a:gdLst/>
                <a:ahLst/>
                <a:cxn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7" name="CustomShape 100"/>
              <p:cNvSpPr/>
              <p:nvPr/>
            </p:nvSpPr>
            <p:spPr>
              <a:xfrm rot="19810200">
                <a:off x="7584480" y="2454480"/>
                <a:ext cx="27360" cy="47520"/>
              </a:xfrm>
              <a:custGeom>
                <a:avLst/>
                <a:gdLst/>
                <a:ahLst/>
                <a:cxnLst/>
                <a:rect l="l" t="t" r="r" b="b"/>
                <a:pathLst>
                  <a:path w="34599" h="59831">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8" name="CustomShape 101"/>
              <p:cNvSpPr/>
              <p:nvPr/>
            </p:nvSpPr>
            <p:spPr>
              <a:xfrm rot="19810200">
                <a:off x="7083360" y="2229120"/>
                <a:ext cx="27360" cy="47520"/>
              </a:xfrm>
              <a:custGeom>
                <a:avLst/>
                <a:gdLst/>
                <a:ahLst/>
                <a:cxnLst/>
                <a:rect l="l" t="t" r="r" b="b"/>
                <a:pathLst>
                  <a:path w="34599" h="59831">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9" name="CustomShape 102"/>
              <p:cNvSpPr/>
              <p:nvPr/>
            </p:nvSpPr>
            <p:spPr>
              <a:xfrm>
                <a:off x="7072560" y="1691640"/>
                <a:ext cx="44280" cy="180360"/>
              </a:xfrm>
              <a:custGeom>
                <a:avLst/>
                <a:gdLst/>
                <a:ahLst/>
                <a:cxnLst/>
                <a:rect l="l" t="t" r="r" b="b"/>
                <a:pathLst>
                  <a:path w="55632" h="226128">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10" name="CustomShape 103"/>
              <p:cNvSpPr/>
              <p:nvPr/>
            </p:nvSpPr>
            <p:spPr>
              <a:xfrm>
                <a:off x="7139880" y="1584360"/>
                <a:ext cx="44280" cy="326880"/>
              </a:xfrm>
              <a:custGeom>
                <a:avLst/>
                <a:gdLst/>
                <a:ahLst/>
                <a:cxnLst/>
                <a:rect l="l" t="t" r="r" b="b"/>
                <a:pathLst>
                  <a:path w="55722" h="409197">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1" name="CustomShape 104"/>
              <p:cNvSpPr/>
              <p:nvPr/>
            </p:nvSpPr>
            <p:spPr>
              <a:xfrm>
                <a:off x="7274880" y="1689840"/>
                <a:ext cx="44280" cy="298800"/>
              </a:xfrm>
              <a:custGeom>
                <a:avLst/>
                <a:gdLst/>
                <a:ahLst/>
                <a:cxnLst/>
                <a:rect l="l" t="t" r="r" b="b"/>
                <a:pathLst>
                  <a:path w="55625" h="37424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12" name="CustomShape 105"/>
              <p:cNvSpPr/>
              <p:nvPr/>
            </p:nvSpPr>
            <p:spPr>
              <a:xfrm>
                <a:off x="7342200" y="1773360"/>
                <a:ext cx="44280" cy="254160"/>
              </a:xfrm>
              <a:custGeom>
                <a:avLst/>
                <a:gdLst/>
                <a:ahLst/>
                <a:cxnLst/>
                <a:rect l="l" t="t" r="r" b="b"/>
                <a:pathLst>
                  <a:path w="55627" h="318519">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3" name="CustomShape 106"/>
              <p:cNvSpPr/>
              <p:nvPr/>
            </p:nvSpPr>
            <p:spPr>
              <a:xfrm>
                <a:off x="7476480" y="1959120"/>
                <a:ext cx="44280" cy="146160"/>
              </a:xfrm>
              <a:custGeom>
                <a:avLst/>
                <a:gdLst/>
                <a:ahLst/>
                <a:cxnLst/>
                <a:rect l="l" t="t" r="r" b="b"/>
                <a:pathLst>
                  <a:path w="55632" h="183161">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14" name="CustomShape 107"/>
              <p:cNvSpPr/>
              <p:nvPr/>
            </p:nvSpPr>
            <p:spPr>
              <a:xfrm>
                <a:off x="7543800" y="1743480"/>
                <a:ext cx="44280" cy="400680"/>
              </a:xfrm>
              <a:custGeom>
                <a:avLst/>
                <a:gdLst/>
                <a:ahLst/>
                <a:cxnLst/>
                <a:rect l="l" t="t" r="r" b="b"/>
                <a:pathLst>
                  <a:path w="55722" h="501818">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5" name="CustomShape 108"/>
              <p:cNvSpPr/>
              <p:nvPr/>
            </p:nvSpPr>
            <p:spPr>
              <a:xfrm>
                <a:off x="7708320" y="2093040"/>
                <a:ext cx="44280" cy="146160"/>
              </a:xfrm>
              <a:custGeom>
                <a:avLst/>
                <a:gdLst/>
                <a:ahLst/>
                <a:cxnLst/>
                <a:rect l="l" t="t" r="r" b="b"/>
                <a:pathLst>
                  <a:path w="55722" h="183106">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16" name="CustomShape 109"/>
              <p:cNvSpPr/>
              <p:nvPr/>
            </p:nvSpPr>
            <p:spPr>
              <a:xfrm>
                <a:off x="7776000" y="2097720"/>
                <a:ext cx="44280" cy="180360"/>
              </a:xfrm>
              <a:custGeom>
                <a:avLst/>
                <a:gdLst/>
                <a:ahLst/>
                <a:cxnLst/>
                <a:rect l="l" t="t" r="r" b="b"/>
                <a:pathLst>
                  <a:path w="55727" h="22616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
          <p:nvSpPr>
            <p:cNvPr id="517" name="CustomShape 110"/>
            <p:cNvSpPr/>
            <p:nvPr/>
          </p:nvSpPr>
          <p:spPr>
            <a:xfrm>
              <a:off x="6986520" y="3342600"/>
              <a:ext cx="1788840" cy="1032480"/>
            </a:xfrm>
            <a:custGeom>
              <a:avLst/>
              <a:gdLst/>
              <a:ahLst/>
              <a:cxnLst/>
              <a:rect l="l" t="t" r="r" b="b"/>
              <a:pathLst>
                <a:path w="2237898" h="1292066">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518" name="CustomShape 111"/>
            <p:cNvSpPr/>
            <p:nvPr/>
          </p:nvSpPr>
          <p:spPr>
            <a:xfrm>
              <a:off x="7014240" y="3327480"/>
              <a:ext cx="1788840" cy="1032480"/>
            </a:xfrm>
            <a:custGeom>
              <a:avLst/>
              <a:gdLst/>
              <a:ahLst/>
              <a:cxnLst/>
              <a:rect l="l" t="t" r="r" b="b"/>
              <a:pathLst>
                <a:path w="2237898" h="1292066">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519" name="CustomShape 112"/>
            <p:cNvSpPr/>
            <p:nvPr/>
          </p:nvSpPr>
          <p:spPr>
            <a:xfrm>
              <a:off x="7014240" y="3298680"/>
              <a:ext cx="1788840" cy="1032480"/>
            </a:xfrm>
            <a:custGeom>
              <a:avLst/>
              <a:gdLst/>
              <a:ahLst/>
              <a:cxnLst/>
              <a:rect l="l" t="t" r="r" b="b"/>
              <a:pathLst>
                <a:path w="2237898" h="1292066">
                  <a:moveTo>
                    <a:pt x="942785" y="1292066"/>
                  </a:moveTo>
                  <a:lnTo>
                    <a:pt x="0" y="747808"/>
                  </a:lnTo>
                  <a:lnTo>
                    <a:pt x="1295210" y="0"/>
                  </a:lnTo>
                  <a:lnTo>
                    <a:pt x="2237899" y="544354"/>
                  </a:lnTo>
                  <a:lnTo>
                    <a:pt x="942785" y="1292066"/>
                  </a:lnTo>
                  <a:close/>
                </a:path>
              </a:pathLst>
            </a:custGeom>
            <a:solidFill>
              <a:srgbClr val="FAFBFF"/>
            </a:solidFill>
            <a:ln>
              <a:noFill/>
            </a:ln>
          </p:spPr>
          <p:style>
            <a:lnRef idx="0">
              <a:scrgbClr r="0" g="0" b="0"/>
            </a:lnRef>
            <a:fillRef idx="0">
              <a:scrgbClr r="0" g="0" b="0"/>
            </a:fillRef>
            <a:effectRef idx="0">
              <a:scrgbClr r="0" g="0" b="0"/>
            </a:effectRef>
            <a:fontRef idx="minor"/>
          </p:style>
        </p:sp>
        <p:sp>
          <p:nvSpPr>
            <p:cNvPr id="520" name="CustomShape 113"/>
            <p:cNvSpPr/>
            <p:nvPr/>
          </p:nvSpPr>
          <p:spPr>
            <a:xfrm>
              <a:off x="7976520" y="3396600"/>
              <a:ext cx="663840" cy="383040"/>
            </a:xfrm>
            <a:custGeom>
              <a:avLst/>
              <a:gdLst/>
              <a:ahLst/>
              <a:cxnLst/>
              <a:rect l="l" t="t" r="r" b="b"/>
              <a:pathLst>
                <a:path w="830865" h="479678">
                  <a:moveTo>
                    <a:pt x="755904" y="479679"/>
                  </a:moveTo>
                  <a:lnTo>
                    <a:pt x="0" y="43243"/>
                  </a:lnTo>
                  <a:lnTo>
                    <a:pt x="74867" y="0"/>
                  </a:lnTo>
                  <a:lnTo>
                    <a:pt x="830866" y="436436"/>
                  </a:lnTo>
                  <a:lnTo>
                    <a:pt x="755904" y="47967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1" name="CustomShape 114"/>
            <p:cNvSpPr/>
            <p:nvPr/>
          </p:nvSpPr>
          <p:spPr>
            <a:xfrm>
              <a:off x="7912800" y="3450600"/>
              <a:ext cx="633960" cy="365760"/>
            </a:xfrm>
            <a:custGeom>
              <a:avLst/>
              <a:gdLst/>
              <a:ahLst/>
              <a:cxnLst/>
              <a:rect l="l" t="t" r="r" b="b"/>
              <a:pathLst>
                <a:path w="793337" h="458057">
                  <a:moveTo>
                    <a:pt x="755904" y="458057"/>
                  </a:moveTo>
                  <a:lnTo>
                    <a:pt x="0" y="21622"/>
                  </a:lnTo>
                  <a:lnTo>
                    <a:pt x="37433" y="0"/>
                  </a:lnTo>
                  <a:lnTo>
                    <a:pt x="793337" y="436436"/>
                  </a:lnTo>
                  <a:lnTo>
                    <a:pt x="755904" y="458057"/>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2" name="CustomShape 115"/>
            <p:cNvSpPr/>
            <p:nvPr/>
          </p:nvSpPr>
          <p:spPr>
            <a:xfrm>
              <a:off x="7863480" y="3479040"/>
              <a:ext cx="633960" cy="365760"/>
            </a:xfrm>
            <a:custGeom>
              <a:avLst/>
              <a:gdLst/>
              <a:ahLst/>
              <a:cxn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3" name="CustomShape 116"/>
            <p:cNvSpPr/>
            <p:nvPr/>
          </p:nvSpPr>
          <p:spPr>
            <a:xfrm>
              <a:off x="7814160" y="3507840"/>
              <a:ext cx="633960" cy="365760"/>
            </a:xfrm>
            <a:custGeom>
              <a:avLst/>
              <a:gdLst/>
              <a:ahLst/>
              <a:cxnLst/>
              <a:rect l="l" t="t" r="r" b="b"/>
              <a:pathLst>
                <a:path w="793337" h="458057">
                  <a:moveTo>
                    <a:pt x="755904" y="458057"/>
                  </a:moveTo>
                  <a:lnTo>
                    <a:pt x="0" y="21622"/>
                  </a:lnTo>
                  <a:lnTo>
                    <a:pt x="37433" y="0"/>
                  </a:lnTo>
                  <a:lnTo>
                    <a:pt x="793337" y="436435"/>
                  </a:lnTo>
                  <a:lnTo>
                    <a:pt x="755904" y="458057"/>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4" name="CustomShape 117"/>
            <p:cNvSpPr/>
            <p:nvPr/>
          </p:nvSpPr>
          <p:spPr>
            <a:xfrm>
              <a:off x="7451640" y="3699720"/>
              <a:ext cx="663840" cy="383040"/>
            </a:xfrm>
            <a:custGeom>
              <a:avLst/>
              <a:gdLst/>
              <a:ahLst/>
              <a:cxnLst/>
              <a:rect l="l" t="t" r="r" b="b"/>
              <a:pathLst>
                <a:path w="830770" h="479679">
                  <a:moveTo>
                    <a:pt x="756000" y="479679"/>
                  </a:moveTo>
                  <a:lnTo>
                    <a:pt x="0" y="43244"/>
                  </a:lnTo>
                  <a:lnTo>
                    <a:pt x="74962" y="0"/>
                  </a:lnTo>
                  <a:lnTo>
                    <a:pt x="830771" y="436436"/>
                  </a:lnTo>
                  <a:lnTo>
                    <a:pt x="756000" y="47967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5" name="CustomShape 118"/>
            <p:cNvSpPr/>
            <p:nvPr/>
          </p:nvSpPr>
          <p:spPr>
            <a:xfrm>
              <a:off x="7387920" y="3753720"/>
              <a:ext cx="592560" cy="342000"/>
            </a:xfrm>
            <a:custGeom>
              <a:avLst/>
              <a:gdLst/>
              <a:ahLst/>
              <a:cxnLst/>
              <a:rect l="l" t="t" r="r" b="b"/>
              <a:pathLst>
                <a:path w="741616" h="428244">
                  <a:moveTo>
                    <a:pt x="704184" y="428244"/>
                  </a:moveTo>
                  <a:lnTo>
                    <a:pt x="0" y="21622"/>
                  </a:lnTo>
                  <a:lnTo>
                    <a:pt x="37433" y="0"/>
                  </a:lnTo>
                  <a:lnTo>
                    <a:pt x="741617" y="406622"/>
                  </a:lnTo>
                  <a:lnTo>
                    <a:pt x="704184" y="428244"/>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6" name="CustomShape 119"/>
            <p:cNvSpPr/>
            <p:nvPr/>
          </p:nvSpPr>
          <p:spPr>
            <a:xfrm>
              <a:off x="7338600" y="3782160"/>
              <a:ext cx="581400" cy="335520"/>
            </a:xfrm>
            <a:custGeom>
              <a:avLst/>
              <a:gdLst/>
              <a:ahLst/>
              <a:cxnLst/>
              <a:rect l="l" t="t" r="r" b="b"/>
              <a:pathLst>
                <a:path w="727614" h="420052">
                  <a:moveTo>
                    <a:pt x="690181" y="420053"/>
                  </a:moveTo>
                  <a:lnTo>
                    <a:pt x="0" y="21622"/>
                  </a:lnTo>
                  <a:lnTo>
                    <a:pt x="37433" y="0"/>
                  </a:lnTo>
                  <a:lnTo>
                    <a:pt x="727615" y="398431"/>
                  </a:lnTo>
                  <a:lnTo>
                    <a:pt x="690181" y="420053"/>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7" name="CustomShape 120"/>
            <p:cNvSpPr/>
            <p:nvPr/>
          </p:nvSpPr>
          <p:spPr>
            <a:xfrm>
              <a:off x="7289280" y="3810600"/>
              <a:ext cx="496080" cy="286200"/>
            </a:xfrm>
            <a:custGeom>
              <a:avLst/>
              <a:gdLst/>
              <a:ahLst/>
              <a:cxnLst/>
              <a:rect l="l" t="t" r="r" b="b"/>
              <a:pathLst>
                <a:path w="620839" h="358520">
                  <a:moveTo>
                    <a:pt x="583406" y="358521"/>
                  </a:moveTo>
                  <a:lnTo>
                    <a:pt x="0" y="21622"/>
                  </a:lnTo>
                  <a:lnTo>
                    <a:pt x="37433" y="0"/>
                  </a:lnTo>
                  <a:lnTo>
                    <a:pt x="620840" y="336899"/>
                  </a:lnTo>
                  <a:lnTo>
                    <a:pt x="583406" y="358521"/>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8" name="CustomShape 121"/>
            <p:cNvSpPr/>
            <p:nvPr/>
          </p:nvSpPr>
          <p:spPr>
            <a:xfrm>
              <a:off x="7582320" y="3561480"/>
              <a:ext cx="336960" cy="194400"/>
            </a:xfrm>
            <a:custGeom>
              <a:avLst/>
              <a:gdLst/>
              <a:ahLst/>
              <a:cxnLst/>
              <a:rect l="l" t="t" r="r" b="b"/>
              <a:pathLst>
                <a:path w="421766" h="243458">
                  <a:moveTo>
                    <a:pt x="210883" y="243459"/>
                  </a:moveTo>
                  <a:lnTo>
                    <a:pt x="0" y="121729"/>
                  </a:lnTo>
                  <a:lnTo>
                    <a:pt x="210883" y="0"/>
                  </a:lnTo>
                  <a:lnTo>
                    <a:pt x="421767" y="121729"/>
                  </a:lnTo>
                  <a:lnTo>
                    <a:pt x="210883" y="24345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29" name="CustomShape 122"/>
            <p:cNvSpPr/>
            <p:nvPr/>
          </p:nvSpPr>
          <p:spPr>
            <a:xfrm>
              <a:off x="7800120" y="3687120"/>
              <a:ext cx="336960" cy="194400"/>
            </a:xfrm>
            <a:custGeom>
              <a:avLst/>
              <a:gdLst/>
              <a:ahLst/>
              <a:cxnLst/>
              <a:rect l="l" t="t" r="r" b="b"/>
              <a:pathLst>
                <a:path w="421766" h="243554">
                  <a:moveTo>
                    <a:pt x="210884" y="243554"/>
                  </a:moveTo>
                  <a:lnTo>
                    <a:pt x="0" y="121825"/>
                  </a:lnTo>
                  <a:lnTo>
                    <a:pt x="210884" y="0"/>
                  </a:lnTo>
                  <a:lnTo>
                    <a:pt x="421767" y="121825"/>
                  </a:lnTo>
                  <a:lnTo>
                    <a:pt x="210884" y="243554"/>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30" name="CustomShape 123"/>
            <p:cNvSpPr/>
            <p:nvPr/>
          </p:nvSpPr>
          <p:spPr>
            <a:xfrm>
              <a:off x="8017920" y="3813120"/>
              <a:ext cx="336960" cy="194400"/>
            </a:xfrm>
            <a:custGeom>
              <a:avLst/>
              <a:gdLst/>
              <a:ahLst/>
              <a:cxnLst/>
              <a:rect l="l" t="t" r="r" b="b"/>
              <a:pathLst>
                <a:path w="421766" h="243554">
                  <a:moveTo>
                    <a:pt x="210883" y="243554"/>
                  </a:moveTo>
                  <a:lnTo>
                    <a:pt x="0" y="121729"/>
                  </a:lnTo>
                  <a:lnTo>
                    <a:pt x="210883" y="0"/>
                  </a:lnTo>
                  <a:lnTo>
                    <a:pt x="421767" y="121825"/>
                  </a:lnTo>
                  <a:lnTo>
                    <a:pt x="210883" y="243554"/>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531" name="CustomShape 124"/>
            <p:cNvSpPr/>
            <p:nvPr/>
          </p:nvSpPr>
          <p:spPr>
            <a:xfrm>
              <a:off x="6688080" y="669960"/>
              <a:ext cx="163440" cy="239400"/>
            </a:xfrm>
            <a:custGeom>
              <a:avLst/>
              <a:gdLst/>
              <a:ahLst/>
              <a:cxn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32" name="CustomShape 125"/>
            <p:cNvSpPr/>
            <p:nvPr/>
          </p:nvSpPr>
          <p:spPr>
            <a:xfrm>
              <a:off x="6700320" y="668160"/>
              <a:ext cx="78120" cy="96480"/>
            </a:xfrm>
            <a:custGeom>
              <a:avLst/>
              <a:gdLst/>
              <a:ahLst/>
              <a:cxn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33" name="CustomShape 126"/>
            <p:cNvSpPr/>
            <p:nvPr/>
          </p:nvSpPr>
          <p:spPr>
            <a:xfrm>
              <a:off x="6715800" y="772920"/>
              <a:ext cx="96480" cy="108000"/>
            </a:xfrm>
            <a:custGeom>
              <a:avLst/>
              <a:gdLst/>
              <a:ahLst/>
              <a:cxn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34" name="CustomShape 127"/>
            <p:cNvSpPr/>
            <p:nvPr/>
          </p:nvSpPr>
          <p:spPr>
            <a:xfrm>
              <a:off x="6550200" y="816120"/>
              <a:ext cx="182520" cy="259920"/>
            </a:xfrm>
            <a:custGeom>
              <a:avLst/>
              <a:gdLst/>
              <a:ahLst/>
              <a:cxn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35" name="CustomShape 128"/>
            <p:cNvSpPr/>
            <p:nvPr/>
          </p:nvSpPr>
          <p:spPr>
            <a:xfrm>
              <a:off x="6687360" y="808560"/>
              <a:ext cx="140760" cy="185760"/>
            </a:xfrm>
            <a:custGeom>
              <a:avLst/>
              <a:gdLst/>
              <a:ahLst/>
              <a:cxn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536" name="CustomShape 129"/>
            <p:cNvSpPr/>
            <p:nvPr/>
          </p:nvSpPr>
          <p:spPr>
            <a:xfrm>
              <a:off x="6712560" y="675360"/>
              <a:ext cx="103320" cy="127440"/>
            </a:xfrm>
            <a:custGeom>
              <a:avLst/>
              <a:gdLst/>
              <a:ahLst/>
              <a:cxn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37" name="CustomShape 130"/>
            <p:cNvSpPr/>
            <p:nvPr/>
          </p:nvSpPr>
          <p:spPr>
            <a:xfrm>
              <a:off x="6716880" y="675000"/>
              <a:ext cx="104040" cy="97920"/>
            </a:xfrm>
            <a:custGeom>
              <a:avLst/>
              <a:gdLst/>
              <a:ahLst/>
              <a:cxn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38" name="CustomShape 131"/>
            <p:cNvSpPr/>
            <p:nvPr/>
          </p:nvSpPr>
          <p:spPr>
            <a:xfrm>
              <a:off x="6591600" y="1319400"/>
              <a:ext cx="81720" cy="62280"/>
            </a:xfrm>
            <a:custGeom>
              <a:avLst/>
              <a:gdLst/>
              <a:ahLst/>
              <a:cxn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39" name="CustomShape 132"/>
            <p:cNvSpPr/>
            <p:nvPr/>
          </p:nvSpPr>
          <p:spPr>
            <a:xfrm>
              <a:off x="6591960" y="1339200"/>
              <a:ext cx="81360" cy="42120"/>
            </a:xfrm>
            <a:custGeom>
              <a:avLst/>
              <a:gdLst/>
              <a:ahLst/>
              <a:cxn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40" name="CustomShape 133"/>
            <p:cNvSpPr/>
            <p:nvPr/>
          </p:nvSpPr>
          <p:spPr>
            <a:xfrm>
              <a:off x="6550560" y="1292400"/>
              <a:ext cx="74520" cy="57600"/>
            </a:xfrm>
            <a:custGeom>
              <a:avLst/>
              <a:gdLst/>
              <a:ahLst/>
              <a:cxn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41" name="CustomShape 134"/>
            <p:cNvSpPr/>
            <p:nvPr/>
          </p:nvSpPr>
          <p:spPr>
            <a:xfrm>
              <a:off x="6550920" y="1311480"/>
              <a:ext cx="74520" cy="38520"/>
            </a:xfrm>
            <a:custGeom>
              <a:avLst/>
              <a:gdLst/>
              <a:ahLst/>
              <a:cxn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42" name="CustomShape 135"/>
            <p:cNvSpPr/>
            <p:nvPr/>
          </p:nvSpPr>
          <p:spPr>
            <a:xfrm>
              <a:off x="6578640" y="992520"/>
              <a:ext cx="178200" cy="307800"/>
            </a:xfrm>
            <a:custGeom>
              <a:avLst/>
              <a:gdLst/>
              <a:ahLst/>
              <a:cxn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43" name="CustomShape 136"/>
            <p:cNvSpPr/>
            <p:nvPr/>
          </p:nvSpPr>
          <p:spPr>
            <a:xfrm>
              <a:off x="6627240" y="992880"/>
              <a:ext cx="177480" cy="333360"/>
            </a:xfrm>
            <a:custGeom>
              <a:avLst/>
              <a:gdLst/>
              <a:ahLst/>
              <a:cxn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44" name="CustomShape 137"/>
            <p:cNvSpPr/>
            <p:nvPr/>
          </p:nvSpPr>
          <p:spPr>
            <a:xfrm>
              <a:off x="6561000" y="972000"/>
              <a:ext cx="265680" cy="244440"/>
            </a:xfrm>
            <a:custGeom>
              <a:avLst/>
              <a:gdLst/>
              <a:ahLst/>
              <a:cxn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style>
            <a:lnRef idx="0">
              <a:scrgbClr r="0" g="0" b="0"/>
            </a:lnRef>
            <a:fillRef idx="0">
              <a:scrgbClr r="0" g="0" b="0"/>
            </a:fillRef>
            <a:effectRef idx="0">
              <a:scrgbClr r="0" g="0" b="0"/>
            </a:effectRef>
            <a:fontRef idx="minor"/>
          </p:style>
        </p:sp>
        <p:sp>
          <p:nvSpPr>
            <p:cNvPr id="545" name="CustomShape 138"/>
            <p:cNvSpPr/>
            <p:nvPr/>
          </p:nvSpPr>
          <p:spPr>
            <a:xfrm>
              <a:off x="6774840" y="827280"/>
              <a:ext cx="92160" cy="323640"/>
            </a:xfrm>
            <a:custGeom>
              <a:avLst/>
              <a:gdLst/>
              <a:ahLst/>
              <a:cxn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46" name="CustomShape 139"/>
            <p:cNvSpPr/>
            <p:nvPr/>
          </p:nvSpPr>
          <p:spPr>
            <a:xfrm>
              <a:off x="6792840" y="823320"/>
              <a:ext cx="55440" cy="70920"/>
            </a:xfrm>
            <a:custGeom>
              <a:avLst/>
              <a:gdLst/>
              <a:ahLst/>
              <a:cxn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547" name="CustomShape 140"/>
            <p:cNvSpPr/>
            <p:nvPr/>
          </p:nvSpPr>
          <p:spPr>
            <a:xfrm>
              <a:off x="6683400" y="808560"/>
              <a:ext cx="47520" cy="49680"/>
            </a:xfrm>
            <a:custGeom>
              <a:avLst/>
              <a:gdLst/>
              <a:ahLst/>
              <a:cxn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style>
            <a:lnRef idx="0">
              <a:scrgbClr r="0" g="0" b="0"/>
            </a:lnRef>
            <a:fillRef idx="0">
              <a:scrgbClr r="0" g="0" b="0"/>
            </a:fillRef>
            <a:effectRef idx="0">
              <a:scrgbClr r="0" g="0" b="0"/>
            </a:effectRef>
            <a:fontRef idx="minor"/>
          </p:style>
        </p:sp>
        <p:grpSp>
          <p:nvGrpSpPr>
            <p:cNvPr id="548" name="Group 141"/>
            <p:cNvGrpSpPr/>
            <p:nvPr/>
          </p:nvGrpSpPr>
          <p:grpSpPr>
            <a:xfrm>
              <a:off x="5678280" y="1227600"/>
              <a:ext cx="345600" cy="1043280"/>
              <a:chOff x="5678280" y="1227600"/>
              <a:chExt cx="345600" cy="1043280"/>
            </a:xfrm>
          </p:grpSpPr>
          <p:sp>
            <p:nvSpPr>
              <p:cNvPr id="549" name="CustomShape 142"/>
              <p:cNvSpPr/>
              <p:nvPr/>
            </p:nvSpPr>
            <p:spPr>
              <a:xfrm flipH="1">
                <a:off x="5678280" y="2071440"/>
                <a:ext cx="345600" cy="199440"/>
              </a:xfrm>
              <a:custGeom>
                <a:avLst/>
                <a:gdLst/>
                <a:ahLst/>
                <a:cxn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550" name="CustomShape 143"/>
              <p:cNvSpPr/>
              <p:nvPr/>
            </p:nvSpPr>
            <p:spPr>
              <a:xfrm flipH="1">
                <a:off x="5745600" y="1229760"/>
                <a:ext cx="173880" cy="254520"/>
              </a:xfrm>
              <a:custGeom>
                <a:avLst/>
                <a:gdLst/>
                <a:ahLst/>
                <a:cxnLst/>
                <a:rect l="l" t="t" r="r" b="b"/>
                <a:pathLst>
                  <a:path w="217597" h="31865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551" name="CustomShape 144"/>
              <p:cNvSpPr/>
              <p:nvPr/>
            </p:nvSpPr>
            <p:spPr>
              <a:xfrm flipH="1">
                <a:off x="5892120" y="1413360"/>
                <a:ext cx="32040" cy="187920"/>
              </a:xfrm>
              <a:custGeom>
                <a:avLst/>
                <a:gdLst/>
                <a:ahLst/>
                <a:cxnLst/>
                <a:rect l="l" t="t" r="r" b="b"/>
                <a:pathLst>
                  <a:path w="40647" h="23545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552" name="CustomShape 145"/>
              <p:cNvSpPr/>
              <p:nvPr/>
            </p:nvSpPr>
            <p:spPr>
              <a:xfrm flipH="1">
                <a:off x="5823720" y="1227600"/>
                <a:ext cx="82800" cy="102240"/>
              </a:xfrm>
              <a:custGeom>
                <a:avLst/>
                <a:gdLst/>
                <a:ahLst/>
                <a:cxnLst/>
                <a:rect l="l" t="t" r="r" b="b"/>
                <a:pathLst>
                  <a:path w="103921" h="128329">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553" name="CustomShape 146"/>
              <p:cNvSpPr/>
              <p:nvPr/>
            </p:nvSpPr>
            <p:spPr>
              <a:xfrm flipH="1">
                <a:off x="5787000" y="1339560"/>
                <a:ext cx="102600" cy="114840"/>
              </a:xfrm>
              <a:custGeom>
                <a:avLst/>
                <a:gdLst/>
                <a:ahLst/>
                <a:cxnLst/>
                <a:rect l="l" t="t" r="r" b="b"/>
                <a:pathLst>
                  <a:path w="128622" h="14386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554" name="CustomShape 147"/>
              <p:cNvSpPr/>
              <p:nvPr/>
            </p:nvSpPr>
            <p:spPr>
              <a:xfrm flipH="1">
                <a:off x="5769720" y="1376640"/>
                <a:ext cx="149400" cy="171720"/>
              </a:xfrm>
              <a:custGeom>
                <a:avLst/>
                <a:gdLst/>
                <a:ahLst/>
                <a:cxnLst/>
                <a:rect l="l" t="t" r="r" b="b"/>
                <a:pathLst>
                  <a:path w="187397" h="215209">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555" name="CustomShape 148"/>
              <p:cNvSpPr/>
              <p:nvPr/>
            </p:nvSpPr>
            <p:spPr>
              <a:xfrm flipH="1">
                <a:off x="5782320" y="1235880"/>
                <a:ext cx="110520" cy="136080"/>
              </a:xfrm>
              <a:custGeom>
                <a:avLst/>
                <a:gdLst/>
                <a:ahLst/>
                <a:cxnLst/>
                <a:rect l="l" t="t" r="r" b="b"/>
                <a:pathLst>
                  <a:path w="138529" h="170431">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556" name="CustomShape 149"/>
              <p:cNvSpPr/>
              <p:nvPr/>
            </p:nvSpPr>
            <p:spPr>
              <a:xfrm flipH="1">
                <a:off x="5778000" y="1235160"/>
                <a:ext cx="110520" cy="104400"/>
              </a:xfrm>
              <a:custGeom>
                <a:avLst/>
                <a:gdLst/>
                <a:ahLst/>
                <a:cxnLst/>
                <a:rect l="l" t="t" r="r" b="b"/>
                <a:pathLst>
                  <a:path w="138474" h="130867">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557" name="CustomShape 150"/>
              <p:cNvSpPr/>
              <p:nvPr/>
            </p:nvSpPr>
            <p:spPr>
              <a:xfrm flipH="1">
                <a:off x="5729400" y="1400040"/>
                <a:ext cx="74160" cy="245880"/>
              </a:xfrm>
              <a:custGeom>
                <a:avLst/>
                <a:gdLst/>
                <a:ahLst/>
                <a:cxnLst/>
                <a:rect l="l" t="t" r="r" b="b"/>
                <a:pathLst>
                  <a:path w="93089" h="30777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558" name="CustomShape 151"/>
              <p:cNvSpPr/>
              <p:nvPr/>
            </p:nvSpPr>
            <p:spPr>
              <a:xfrm flipH="1">
                <a:off x="5783400" y="2138040"/>
                <a:ext cx="86760" cy="66240"/>
              </a:xfrm>
              <a:custGeom>
                <a:avLst/>
                <a:gdLst/>
                <a:ahLst/>
                <a:cxnLst/>
                <a:rect l="l" t="t" r="r" b="b"/>
                <a:pathLst>
                  <a:path w="108744" h="83141">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559" name="CustomShape 152"/>
              <p:cNvSpPr/>
              <p:nvPr/>
            </p:nvSpPr>
            <p:spPr>
              <a:xfrm flipH="1">
                <a:off x="5783400" y="2159280"/>
                <a:ext cx="86040" cy="44640"/>
              </a:xfrm>
              <a:custGeom>
                <a:avLst/>
                <a:gdLst/>
                <a:ahLst/>
                <a:cxnLst/>
                <a:rect l="l" t="t" r="r" b="b"/>
                <a:pathLst>
                  <a:path w="108204" h="56238">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60" name="CustomShape 153"/>
              <p:cNvSpPr/>
              <p:nvPr/>
            </p:nvSpPr>
            <p:spPr>
              <a:xfrm flipH="1">
                <a:off x="5856480" y="2123280"/>
                <a:ext cx="79560" cy="61560"/>
              </a:xfrm>
              <a:custGeom>
                <a:avLst/>
                <a:gdLst/>
                <a:ahLst/>
                <a:cxnLst/>
                <a:rect l="l" t="t" r="r" b="b"/>
                <a:pathLst>
                  <a:path w="99827" h="77341">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561" name="CustomShape 154"/>
              <p:cNvSpPr/>
              <p:nvPr/>
            </p:nvSpPr>
            <p:spPr>
              <a:xfrm flipH="1">
                <a:off x="5857560" y="2143800"/>
                <a:ext cx="79200" cy="41040"/>
              </a:xfrm>
              <a:custGeom>
                <a:avLst/>
                <a:gdLst/>
                <a:ahLst/>
                <a:cxnLst/>
                <a:rect l="l" t="t" r="r" b="b"/>
                <a:pathLst>
                  <a:path w="99536" h="51729">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62" name="CustomShape 155"/>
              <p:cNvSpPr/>
              <p:nvPr/>
            </p:nvSpPr>
            <p:spPr>
              <a:xfrm flipH="1">
                <a:off x="5753880" y="1549080"/>
                <a:ext cx="169920" cy="595080"/>
              </a:xfrm>
              <a:custGeom>
                <a:avLst/>
                <a:gdLst/>
                <a:ahLst/>
                <a:cxnLst/>
                <a:rect l="l" t="t" r="r" b="b"/>
                <a:pathLst>
                  <a:path w="213068" h="74445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563" name="CustomShape 156"/>
              <p:cNvSpPr/>
              <p:nvPr/>
            </p:nvSpPr>
            <p:spPr>
              <a:xfrm flipH="1">
                <a:off x="5749200" y="1535040"/>
                <a:ext cx="181080" cy="395640"/>
              </a:xfrm>
              <a:custGeom>
                <a:avLst/>
                <a:gdLst/>
                <a:ahLst/>
                <a:cxnLst/>
                <a:rect l="l" t="t" r="r" b="b"/>
                <a:pathLst>
                  <a:path w="226922" h="495109">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style>
              <a:lnRef idx="0">
                <a:scrgbClr r="0" g="0" b="0"/>
              </a:lnRef>
              <a:fillRef idx="0">
                <a:scrgbClr r="0" g="0" b="0"/>
              </a:fillRef>
              <a:effectRef idx="0">
                <a:scrgbClr r="0" g="0" b="0"/>
              </a:effectRef>
              <a:fontRef idx="minor"/>
            </p:style>
          </p:sp>
          <p:sp>
            <p:nvSpPr>
              <p:cNvPr id="564" name="CustomShape 157"/>
              <p:cNvSpPr/>
              <p:nvPr/>
            </p:nvSpPr>
            <p:spPr>
              <a:xfrm flipH="1">
                <a:off x="5745960" y="1397520"/>
                <a:ext cx="60480" cy="75600"/>
              </a:xfrm>
              <a:custGeom>
                <a:avLst/>
                <a:gdLst/>
                <a:ahLst/>
                <a:cxnLst/>
                <a:rect l="l" t="t" r="r" b="b"/>
                <a:pathLst>
                  <a:path w="76263" h="95029">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565" name="CustomShape 158"/>
              <p:cNvSpPr/>
              <p:nvPr/>
            </p:nvSpPr>
            <p:spPr>
              <a:xfrm flipH="1">
                <a:off x="5874120" y="1376640"/>
                <a:ext cx="50400" cy="52920"/>
              </a:xfrm>
              <a:custGeom>
                <a:avLst/>
                <a:gdLst/>
                <a:ahLst/>
                <a:cxnLst/>
                <a:rect l="l" t="t" r="r" b="b"/>
                <a:pathLst>
                  <a:path w="63531" h="66745">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style>
              <a:lnRef idx="0">
                <a:scrgbClr r="0" g="0" b="0"/>
              </a:lnRef>
              <a:fillRef idx="0">
                <a:scrgbClr r="0" g="0" b="0"/>
              </a:fillRef>
              <a:effectRef idx="0">
                <a:scrgbClr r="0" g="0" b="0"/>
              </a:effectRef>
              <a:fontRef idx="minor"/>
            </p:style>
          </p:sp>
        </p:grpSp>
        <p:grpSp>
          <p:nvGrpSpPr>
            <p:cNvPr id="566" name="Group 159"/>
            <p:cNvGrpSpPr/>
            <p:nvPr/>
          </p:nvGrpSpPr>
          <p:grpSpPr>
            <a:xfrm>
              <a:off x="5122440" y="3292200"/>
              <a:ext cx="822960" cy="1269000"/>
              <a:chOff x="5122440" y="3292200"/>
              <a:chExt cx="822960" cy="1269000"/>
            </a:xfrm>
          </p:grpSpPr>
          <p:sp>
            <p:nvSpPr>
              <p:cNvPr id="567" name="CustomShape 160"/>
              <p:cNvSpPr/>
              <p:nvPr/>
            </p:nvSpPr>
            <p:spPr>
              <a:xfrm>
                <a:off x="5599800" y="4361760"/>
                <a:ext cx="345600" cy="199440"/>
              </a:xfrm>
              <a:custGeom>
                <a:avLst/>
                <a:gdLst/>
                <a:ahLst/>
                <a:cxnLst/>
                <a:rect l="l" t="t" r="r" b="b"/>
                <a:pathLst>
                  <a:path w="432244" h="249555">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568" name="CustomShape 161"/>
              <p:cNvSpPr/>
              <p:nvPr/>
            </p:nvSpPr>
            <p:spPr>
              <a:xfrm>
                <a:off x="5857200" y="3694680"/>
                <a:ext cx="67680" cy="244440"/>
              </a:xfrm>
              <a:custGeom>
                <a:avLst/>
                <a:gdLst/>
                <a:ahLst/>
                <a:cxnLst/>
                <a:rect l="l" t="t" r="r" b="b"/>
                <a:pathLst>
                  <a:path w="85002" h="305847">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569" name="CustomShape 162"/>
              <p:cNvSpPr/>
              <p:nvPr/>
            </p:nvSpPr>
            <p:spPr>
              <a:xfrm>
                <a:off x="5646600" y="4457160"/>
                <a:ext cx="98640" cy="55800"/>
              </a:xfrm>
              <a:custGeom>
                <a:avLst/>
                <a:gdLst/>
                <a:ahLst/>
                <a:cxnLst/>
                <a:rect l="l" t="t" r="r" b="b"/>
                <a:pathLst>
                  <a:path w="123900" h="70118">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570" name="CustomShape 163"/>
              <p:cNvSpPr/>
              <p:nvPr/>
            </p:nvSpPr>
            <p:spPr>
              <a:xfrm>
                <a:off x="5646240" y="4466520"/>
                <a:ext cx="97200" cy="46440"/>
              </a:xfrm>
              <a:custGeom>
                <a:avLst/>
                <a:gdLst/>
                <a:ahLst/>
                <a:cxnLst/>
                <a:rect l="l" t="t" r="r" b="b"/>
                <a:pathLst>
                  <a:path w="121939" h="58416">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71" name="CustomShape 164"/>
              <p:cNvSpPr/>
              <p:nvPr/>
            </p:nvSpPr>
            <p:spPr>
              <a:xfrm>
                <a:off x="5772600" y="4393800"/>
                <a:ext cx="95040" cy="53640"/>
              </a:xfrm>
              <a:custGeom>
                <a:avLst/>
                <a:gdLst/>
                <a:ahLst/>
                <a:cxnLst/>
                <a:rect l="l" t="t" r="r" b="b"/>
                <a:pathLst>
                  <a:path w="119416" h="67472">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572" name="CustomShape 165"/>
              <p:cNvSpPr/>
              <p:nvPr/>
            </p:nvSpPr>
            <p:spPr>
              <a:xfrm>
                <a:off x="5772600" y="4402800"/>
                <a:ext cx="93600" cy="44640"/>
              </a:xfrm>
              <a:custGeom>
                <a:avLst/>
                <a:gdLst/>
                <a:ahLst/>
                <a:cxnLst/>
                <a:rect l="l" t="t" r="r" b="b"/>
                <a:pathLst>
                  <a:path w="117340" h="56332">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73" name="CustomShape 166"/>
              <p:cNvSpPr/>
              <p:nvPr/>
            </p:nvSpPr>
            <p:spPr>
              <a:xfrm>
                <a:off x="5706360" y="3888360"/>
                <a:ext cx="190080" cy="586080"/>
              </a:xfrm>
              <a:custGeom>
                <a:avLst/>
                <a:gdLst/>
                <a:ahLst/>
                <a:cxnLst/>
                <a:rect l="l" t="t" r="r" b="b"/>
                <a:pathLst>
                  <a:path w="238054" h="732926">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574" name="CustomShape 167"/>
              <p:cNvSpPr/>
              <p:nvPr/>
            </p:nvSpPr>
            <p:spPr>
              <a:xfrm>
                <a:off x="5707440" y="3888360"/>
                <a:ext cx="189360" cy="327600"/>
              </a:xfrm>
              <a:custGeom>
                <a:avLst/>
                <a:gdLst/>
                <a:ahLst/>
                <a:cxnLst/>
                <a:rect l="l" t="t" r="r" b="b"/>
                <a:pathLst>
                  <a:path w="236925" h="409866">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75" name="CustomShape 168"/>
              <p:cNvSpPr/>
              <p:nvPr/>
            </p:nvSpPr>
            <p:spPr>
              <a:xfrm>
                <a:off x="5745240" y="3534120"/>
                <a:ext cx="128160" cy="206640"/>
              </a:xfrm>
              <a:custGeom>
                <a:avLst/>
                <a:gdLst/>
                <a:ahLst/>
                <a:cxnLst/>
                <a:rect l="l" t="t" r="r" b="b"/>
                <a:pathLst>
                  <a:path w="160521" h="258577">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576" name="CustomShape 169"/>
              <p:cNvSpPr/>
              <p:nvPr/>
            </p:nvSpPr>
            <p:spPr>
              <a:xfrm>
                <a:off x="5876280" y="3718440"/>
                <a:ext cx="48600" cy="86760"/>
              </a:xfrm>
              <a:custGeom>
                <a:avLst/>
                <a:gdLst/>
                <a:ahLst/>
                <a:cxnLst/>
                <a:rect l="l" t="t" r="r" b="b"/>
                <a:pathLst>
                  <a:path w="61341" h="108805">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577" name="CustomShape 170"/>
              <p:cNvSpPr/>
              <p:nvPr/>
            </p:nvSpPr>
            <p:spPr>
              <a:xfrm>
                <a:off x="5738760" y="3693240"/>
                <a:ext cx="153000" cy="218880"/>
              </a:xfrm>
              <a:custGeom>
                <a:avLst/>
                <a:gdLst/>
                <a:ahLst/>
                <a:cxnLst/>
                <a:rect l="l" t="t" r="r" b="b"/>
                <a:pathLst>
                  <a:path w="191546" h="273865">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578" name="CustomShape 171"/>
              <p:cNvSpPr/>
              <p:nvPr/>
            </p:nvSpPr>
            <p:spPr>
              <a:xfrm>
                <a:off x="5488560" y="3738240"/>
                <a:ext cx="294480" cy="212040"/>
              </a:xfrm>
              <a:custGeom>
                <a:avLst/>
                <a:gdLst/>
                <a:ahLst/>
                <a:cxnLst/>
                <a:rect l="l" t="t" r="r" b="b"/>
                <a:pathLst>
                  <a:path w="368747" h="265455">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579" name="CustomShape 172"/>
              <p:cNvSpPr/>
              <p:nvPr/>
            </p:nvSpPr>
            <p:spPr>
              <a:xfrm>
                <a:off x="5707440" y="3726000"/>
                <a:ext cx="80280" cy="83520"/>
              </a:xfrm>
              <a:custGeom>
                <a:avLst/>
                <a:gdLst/>
                <a:ahLst/>
                <a:cxnLst/>
                <a:rect l="l" t="t" r="r" b="b"/>
                <a:pathLst>
                  <a:path w="100785" h="10475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580" name="CustomShape 173"/>
              <p:cNvSpPr/>
              <p:nvPr/>
            </p:nvSpPr>
            <p:spPr>
              <a:xfrm>
                <a:off x="5739840" y="3534120"/>
                <a:ext cx="160560" cy="262440"/>
              </a:xfrm>
              <a:custGeom>
                <a:avLst/>
                <a:gdLst/>
                <a:ahLst/>
                <a:cxnLst/>
                <a:rect l="l" t="t" r="r" b="b"/>
                <a:pathLst>
                  <a:path w="201012" h="32869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style>
              <a:lnRef idx="0">
                <a:scrgbClr r="0" g="0" b="0"/>
              </a:lnRef>
              <a:fillRef idx="0">
                <a:scrgbClr r="0" g="0" b="0"/>
              </a:fillRef>
              <a:effectRef idx="0">
                <a:scrgbClr r="0" g="0" b="0"/>
              </a:effectRef>
              <a:fontRef idx="minor"/>
            </p:style>
          </p:sp>
          <p:sp>
            <p:nvSpPr>
              <p:cNvPr id="581" name="CustomShape 174"/>
              <p:cNvSpPr/>
              <p:nvPr/>
            </p:nvSpPr>
            <p:spPr>
              <a:xfrm>
                <a:off x="5122440" y="4118040"/>
                <a:ext cx="345600" cy="199440"/>
              </a:xfrm>
              <a:custGeom>
                <a:avLst/>
                <a:gdLst/>
                <a:ahLst/>
                <a:cxnLst/>
                <a:rect l="l" t="t" r="r" b="b"/>
                <a:pathLst>
                  <a:path w="432244" h="249555">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582" name="CustomShape 175"/>
              <p:cNvSpPr/>
              <p:nvPr/>
            </p:nvSpPr>
            <p:spPr>
              <a:xfrm>
                <a:off x="5205960" y="4192920"/>
                <a:ext cx="97920" cy="75600"/>
              </a:xfrm>
              <a:custGeom>
                <a:avLst/>
                <a:gdLst/>
                <a:ahLst/>
                <a:cxnLst/>
                <a:rect l="l" t="t" r="r" b="b"/>
                <a:pathLst>
                  <a:path w="122876" h="95119">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83" name="CustomShape 176"/>
              <p:cNvSpPr/>
              <p:nvPr/>
            </p:nvSpPr>
            <p:spPr>
              <a:xfrm>
                <a:off x="5205960" y="4217760"/>
                <a:ext cx="97560" cy="50760"/>
              </a:xfrm>
              <a:custGeom>
                <a:avLst/>
                <a:gdLst/>
                <a:ahLst/>
                <a:cxnLst/>
                <a:rect l="l" t="t" r="r" b="b"/>
                <a:pathLst>
                  <a:path w="122242" h="63751">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84" name="CustomShape 177"/>
              <p:cNvSpPr/>
              <p:nvPr/>
            </p:nvSpPr>
            <p:spPr>
              <a:xfrm>
                <a:off x="5306760" y="4154760"/>
                <a:ext cx="97920" cy="73080"/>
              </a:xfrm>
              <a:custGeom>
                <a:avLst/>
                <a:gdLst/>
                <a:ahLst/>
                <a:cxnLst/>
                <a:rect l="l" t="t" r="r" b="b"/>
                <a:pathLst>
                  <a:path w="122771" h="91654">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85" name="CustomShape 178"/>
              <p:cNvSpPr/>
              <p:nvPr/>
            </p:nvSpPr>
            <p:spPr>
              <a:xfrm>
                <a:off x="5306760" y="4178520"/>
                <a:ext cx="97560" cy="50760"/>
              </a:xfrm>
              <a:custGeom>
                <a:avLst/>
                <a:gdLst/>
                <a:ahLst/>
                <a:cxnLst/>
                <a:rect l="l" t="t" r="r" b="b"/>
                <a:pathLst>
                  <a:path w="122230" h="6380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586" name="CustomShape 179"/>
              <p:cNvSpPr/>
              <p:nvPr/>
            </p:nvSpPr>
            <p:spPr>
              <a:xfrm>
                <a:off x="5210640" y="3716280"/>
                <a:ext cx="168840" cy="484560"/>
              </a:xfrm>
              <a:custGeom>
                <a:avLst/>
                <a:gdLst/>
                <a:ahLst/>
                <a:cxnLst/>
                <a:rect l="l" t="t" r="r" b="b"/>
                <a:pathLst>
                  <a:path w="211613" h="606004">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style>
              <a:lnRef idx="0">
                <a:scrgbClr r="0" g="0" b="0"/>
              </a:lnRef>
              <a:fillRef idx="0">
                <a:scrgbClr r="0" g="0" b="0"/>
              </a:fillRef>
              <a:effectRef idx="0">
                <a:scrgbClr r="0" g="0" b="0"/>
              </a:effectRef>
              <a:fontRef idx="minor"/>
            </p:style>
          </p:sp>
          <p:sp>
            <p:nvSpPr>
              <p:cNvPr id="587" name="CustomShape 180"/>
              <p:cNvSpPr/>
              <p:nvPr/>
            </p:nvSpPr>
            <p:spPr>
              <a:xfrm>
                <a:off x="5233320" y="3413880"/>
                <a:ext cx="108000" cy="105480"/>
              </a:xfrm>
              <a:custGeom>
                <a:avLst/>
                <a:gdLst/>
                <a:ahLst/>
                <a:cxnLst/>
                <a:rect l="l" t="t" r="r" b="b"/>
                <a:pathLst>
                  <a:path w="135319" h="132132">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88" name="CustomShape 181"/>
              <p:cNvSpPr/>
              <p:nvPr/>
            </p:nvSpPr>
            <p:spPr>
              <a:xfrm>
                <a:off x="5358960" y="3439080"/>
                <a:ext cx="153360" cy="301680"/>
              </a:xfrm>
              <a:custGeom>
                <a:avLst/>
                <a:gdLst/>
                <a:ahLst/>
                <a:cxnLst/>
                <a:rect l="l" t="t" r="r" b="b"/>
                <a:pathLst>
                  <a:path w="192267" h="377666">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89" name="CustomShape 182"/>
              <p:cNvSpPr/>
              <p:nvPr/>
            </p:nvSpPr>
            <p:spPr>
              <a:xfrm>
                <a:off x="5204520" y="3428280"/>
                <a:ext cx="174960" cy="353520"/>
              </a:xfrm>
              <a:custGeom>
                <a:avLst/>
                <a:gdLst/>
                <a:ahLst/>
                <a:cxnLst/>
                <a:rect l="l" t="t" r="r" b="b"/>
                <a:pathLst>
                  <a:path w="219367" h="442443">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590" name="CustomShape 183"/>
              <p:cNvSpPr/>
              <p:nvPr/>
            </p:nvSpPr>
            <p:spPr>
              <a:xfrm>
                <a:off x="5229000" y="3304800"/>
                <a:ext cx="116640" cy="141840"/>
              </a:xfrm>
              <a:custGeom>
                <a:avLst/>
                <a:gdLst/>
                <a:ahLst/>
                <a:cxnLst/>
                <a:rect l="l" t="t" r="r" b="b"/>
                <a:pathLst>
                  <a:path w="146094" h="177613">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91" name="CustomShape 184"/>
              <p:cNvSpPr/>
              <p:nvPr/>
            </p:nvSpPr>
            <p:spPr>
              <a:xfrm>
                <a:off x="5218200" y="3292200"/>
                <a:ext cx="122760" cy="121320"/>
              </a:xfrm>
              <a:custGeom>
                <a:avLst/>
                <a:gdLst/>
                <a:ahLst/>
                <a:cxnLst/>
                <a:rect l="l" t="t" r="r" b="b"/>
                <a:pathLst>
                  <a:path w="154031" h="152067">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592" name="CustomShape 185"/>
              <p:cNvSpPr/>
              <p:nvPr/>
            </p:nvSpPr>
            <p:spPr>
              <a:xfrm>
                <a:off x="5195520" y="3498480"/>
                <a:ext cx="157320" cy="270360"/>
              </a:xfrm>
              <a:custGeom>
                <a:avLst/>
                <a:gdLst/>
                <a:ahLst/>
                <a:cxnLst/>
                <a:rect l="l" t="t" r="r" b="b"/>
                <a:pathLst>
                  <a:path w="196972" h="338613">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93" name="CustomShape 186"/>
              <p:cNvSpPr/>
              <p:nvPr/>
            </p:nvSpPr>
            <p:spPr>
              <a:xfrm>
                <a:off x="5363280" y="3581280"/>
                <a:ext cx="182160" cy="244800"/>
              </a:xfrm>
              <a:custGeom>
                <a:avLst/>
                <a:gdLst/>
                <a:ahLst/>
                <a:cxnLst/>
                <a:rect l="l" t="t" r="r" b="b"/>
                <a:pathLst>
                  <a:path w="228028" h="306609">
                    <a:moveTo>
                      <a:pt x="228028" y="0"/>
                    </a:moveTo>
                    <a:lnTo>
                      <a:pt x="156686" y="244030"/>
                    </a:lnTo>
                    <a:lnTo>
                      <a:pt x="0" y="306610"/>
                    </a:lnTo>
                    <a:lnTo>
                      <a:pt x="57150" y="68866"/>
                    </a:lnTo>
                    <a:lnTo>
                      <a:pt x="228028" y="0"/>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594" name="CustomShape 187"/>
              <p:cNvSpPr/>
              <p:nvPr/>
            </p:nvSpPr>
            <p:spPr>
              <a:xfrm>
                <a:off x="5331600" y="3735000"/>
                <a:ext cx="92520" cy="45360"/>
              </a:xfrm>
              <a:custGeom>
                <a:avLst/>
                <a:gdLst/>
                <a:ahLst/>
                <a:cxnLst/>
                <a:rect l="l" t="t" r="r" b="b"/>
                <a:pathLst>
                  <a:path w="115992" h="56976">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95" name="CustomShape 188"/>
              <p:cNvSpPr/>
              <p:nvPr/>
            </p:nvSpPr>
            <p:spPr>
              <a:xfrm>
                <a:off x="5465520" y="3706200"/>
                <a:ext cx="56880" cy="46800"/>
              </a:xfrm>
              <a:custGeom>
                <a:avLst/>
                <a:gdLst/>
                <a:ahLst/>
                <a:cxnLst/>
                <a:rect l="l" t="t" r="r" b="b"/>
                <a:pathLst>
                  <a:path w="71478" h="59099">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596" name="CustomShape 189"/>
              <p:cNvSpPr/>
              <p:nvPr/>
            </p:nvSpPr>
            <p:spPr>
              <a:xfrm>
                <a:off x="5341680" y="3429000"/>
                <a:ext cx="56160" cy="82080"/>
              </a:xfrm>
              <a:custGeom>
                <a:avLst/>
                <a:gdLst/>
                <a:ahLst/>
                <a:cxnLst/>
                <a:rect l="l" t="t" r="r" b="b"/>
                <a:pathLst>
                  <a:path w="70866" h="103155">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597" name="CustomShape 190"/>
              <p:cNvSpPr/>
              <p:nvPr/>
            </p:nvSpPr>
            <p:spPr>
              <a:xfrm>
                <a:off x="5184000" y="3484800"/>
                <a:ext cx="68400" cy="102240"/>
              </a:xfrm>
              <a:custGeom>
                <a:avLst/>
                <a:gdLst/>
                <a:ahLst/>
                <a:cxnLst/>
                <a:rect l="l" t="t" r="r" b="b"/>
                <a:pathLst>
                  <a:path w="85975" h="128318">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style>
              <a:lnRef idx="0">
                <a:scrgbClr r="0" g="0" b="0"/>
              </a:lnRef>
              <a:fillRef idx="0">
                <a:scrgbClr r="0" g="0" b="0"/>
              </a:fillRef>
              <a:effectRef idx="0">
                <a:scrgbClr r="0" g="0" b="0"/>
              </a:effectRef>
              <a:fontRef idx="minor"/>
            </p:style>
          </p:sp>
        </p:grpSp>
        <p:sp>
          <p:nvSpPr>
            <p:cNvPr id="598" name="CustomShape 191"/>
            <p:cNvSpPr/>
            <p:nvPr/>
          </p:nvSpPr>
          <p:spPr>
            <a:xfrm>
              <a:off x="7297560" y="1119960"/>
              <a:ext cx="135360" cy="266040"/>
            </a:xfrm>
            <a:custGeom>
              <a:avLst/>
              <a:gdLst/>
              <a:ahLst/>
              <a:cxnLst/>
              <a:rect l="l" t="t" r="r" b="b"/>
              <a:pathLst>
                <a:path w="169617" h="333215">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599" name="CustomShape 192"/>
            <p:cNvSpPr/>
            <p:nvPr/>
          </p:nvSpPr>
          <p:spPr>
            <a:xfrm>
              <a:off x="7309800" y="1745640"/>
              <a:ext cx="92880" cy="72000"/>
            </a:xfrm>
            <a:custGeom>
              <a:avLst/>
              <a:gdLst/>
              <a:ahLst/>
              <a:cxnLst/>
              <a:rect l="l" t="t" r="r" b="b"/>
              <a:pathLst>
                <a:path w="116692" h="9041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00" name="CustomShape 193"/>
            <p:cNvSpPr/>
            <p:nvPr/>
          </p:nvSpPr>
          <p:spPr>
            <a:xfrm>
              <a:off x="7310520" y="1769400"/>
              <a:ext cx="92520" cy="48240"/>
            </a:xfrm>
            <a:custGeom>
              <a:avLst/>
              <a:gdLst/>
              <a:ahLst/>
              <a:cxnLst/>
              <a:rect l="l" t="t" r="r" b="b"/>
              <a:pathLst>
                <a:path w="116196" h="60608">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01" name="CustomShape 194"/>
            <p:cNvSpPr/>
            <p:nvPr/>
          </p:nvSpPr>
          <p:spPr>
            <a:xfrm>
              <a:off x="7197840" y="1680480"/>
              <a:ext cx="92880" cy="69120"/>
            </a:xfrm>
            <a:custGeom>
              <a:avLst/>
              <a:gdLst/>
              <a:ahLst/>
              <a:cxnLst/>
              <a:rect l="l" t="t" r="r" b="b"/>
              <a:pathLst>
                <a:path w="116665" h="87067">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02" name="CustomShape 195"/>
            <p:cNvSpPr/>
            <p:nvPr/>
          </p:nvSpPr>
          <p:spPr>
            <a:xfrm>
              <a:off x="7198200" y="1702800"/>
              <a:ext cx="92520" cy="48240"/>
            </a:xfrm>
            <a:custGeom>
              <a:avLst/>
              <a:gdLst/>
              <a:ahLst/>
              <a:cxnLst/>
              <a:rect l="l" t="t" r="r" b="b"/>
              <a:pathLst>
                <a:path w="116135" h="60608">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03" name="CustomShape 196"/>
            <p:cNvSpPr/>
            <p:nvPr/>
          </p:nvSpPr>
          <p:spPr>
            <a:xfrm>
              <a:off x="7221240" y="1360440"/>
              <a:ext cx="326520" cy="394560"/>
            </a:xfrm>
            <a:custGeom>
              <a:avLst/>
              <a:gdLst/>
              <a:ahLst/>
              <a:cxnLst/>
              <a:rect l="l" t="t" r="r" b="b"/>
              <a:pathLst>
                <a:path w="408631" h="493987">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04" name="CustomShape 197"/>
            <p:cNvSpPr/>
            <p:nvPr/>
          </p:nvSpPr>
          <p:spPr>
            <a:xfrm>
              <a:off x="7417800" y="1095480"/>
              <a:ext cx="102600" cy="99720"/>
            </a:xfrm>
            <a:custGeom>
              <a:avLst/>
              <a:gdLst/>
              <a:ahLst/>
              <a:cxnLst/>
              <a:rect l="l" t="t" r="r" b="b"/>
              <a:pathLst>
                <a:path w="128556" h="125075">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05" name="CustomShape 198"/>
            <p:cNvSpPr/>
            <p:nvPr/>
          </p:nvSpPr>
          <p:spPr>
            <a:xfrm>
              <a:off x="7381800" y="1109520"/>
              <a:ext cx="166320" cy="325080"/>
            </a:xfrm>
            <a:custGeom>
              <a:avLst/>
              <a:gdLst/>
              <a:ahLst/>
              <a:cxnLst/>
              <a:rect l="l" t="t" r="r" b="b"/>
              <a:pathLst>
                <a:path w="208599" h="407146">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06" name="CustomShape 199"/>
            <p:cNvSpPr/>
            <p:nvPr/>
          </p:nvSpPr>
          <p:spPr>
            <a:xfrm>
              <a:off x="7413840" y="991800"/>
              <a:ext cx="110520" cy="134640"/>
            </a:xfrm>
            <a:custGeom>
              <a:avLst/>
              <a:gdLst/>
              <a:ahLst/>
              <a:cxnLst/>
              <a:rect l="l" t="t" r="r" b="b"/>
              <a:pathLst>
                <a:path w="138537" h="168686">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07" name="CustomShape 200"/>
            <p:cNvSpPr/>
            <p:nvPr/>
          </p:nvSpPr>
          <p:spPr>
            <a:xfrm>
              <a:off x="7417800" y="979920"/>
              <a:ext cx="116640" cy="115200"/>
            </a:xfrm>
            <a:custGeom>
              <a:avLst/>
              <a:gdLst/>
              <a:ahLst/>
              <a:cxnLst/>
              <a:rect l="l" t="t" r="r" b="b"/>
              <a:pathLst>
                <a:path w="146199" h="14448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608" name="CustomShape 201"/>
            <p:cNvSpPr/>
            <p:nvPr/>
          </p:nvSpPr>
          <p:spPr>
            <a:xfrm>
              <a:off x="7364160" y="1109880"/>
              <a:ext cx="53640" cy="78120"/>
            </a:xfrm>
            <a:custGeom>
              <a:avLst/>
              <a:gdLst/>
              <a:ahLst/>
              <a:cxnLst/>
              <a:rect l="l" t="t" r="r" b="b"/>
              <a:pathLst>
                <a:path w="67341" h="98012">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609" name="CustomShape 202"/>
            <p:cNvSpPr/>
            <p:nvPr/>
          </p:nvSpPr>
          <p:spPr>
            <a:xfrm>
              <a:off x="7794360" y="3551040"/>
              <a:ext cx="540000" cy="311760"/>
            </a:xfrm>
            <a:custGeom>
              <a:avLst/>
              <a:gdLst/>
              <a:ahLst/>
              <a:cxnLst/>
              <a:rect l="l" t="t" r="r" b="b"/>
              <a:pathLst>
                <a:path w="676058" h="390429">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610" name="CustomShape 203"/>
            <p:cNvSpPr/>
            <p:nvPr/>
          </p:nvSpPr>
          <p:spPr>
            <a:xfrm>
              <a:off x="7824960" y="3492000"/>
              <a:ext cx="469440" cy="181080"/>
            </a:xfrm>
            <a:custGeom>
              <a:avLst/>
              <a:gdLst/>
              <a:ahLst/>
              <a:cxnLst/>
              <a:rect l="l" t="t" r="r" b="b"/>
              <a:pathLst>
                <a:path w="587572" h="226763">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style>
            <a:lnRef idx="0">
              <a:scrgbClr r="0" g="0" b="0"/>
            </a:lnRef>
            <a:fillRef idx="0">
              <a:scrgbClr r="0" g="0" b="0"/>
            </a:fillRef>
            <a:effectRef idx="0">
              <a:scrgbClr r="0" g="0" b="0"/>
            </a:effectRef>
            <a:fontRef idx="minor"/>
          </p:style>
        </p:sp>
        <p:sp>
          <p:nvSpPr>
            <p:cNvPr id="611" name="CustomShape 204"/>
            <p:cNvSpPr/>
            <p:nvPr/>
          </p:nvSpPr>
          <p:spPr>
            <a:xfrm>
              <a:off x="7794360" y="3623760"/>
              <a:ext cx="40680" cy="82440"/>
            </a:xfrm>
            <a:custGeom>
              <a:avLst/>
              <a:gdLst/>
              <a:ahLst/>
              <a:cxnLst/>
              <a:rect l="l" t="t" r="r" b="b"/>
              <a:pathLst>
                <a:path w="51339" h="103346">
                  <a:moveTo>
                    <a:pt x="0" y="103346"/>
                  </a:moveTo>
                  <a:lnTo>
                    <a:pt x="95" y="0"/>
                  </a:lnTo>
                  <a:lnTo>
                    <a:pt x="51340" y="86773"/>
                  </a:lnTo>
                  <a:lnTo>
                    <a:pt x="0" y="103346"/>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612" name="CustomShape 205"/>
            <p:cNvSpPr/>
            <p:nvPr/>
          </p:nvSpPr>
          <p:spPr>
            <a:xfrm>
              <a:off x="8298720" y="3624120"/>
              <a:ext cx="35640" cy="81720"/>
            </a:xfrm>
            <a:custGeom>
              <a:avLst/>
              <a:gdLst/>
              <a:ahLst/>
              <a:cxnLst/>
              <a:rect l="l" t="t" r="r" b="b"/>
              <a:pathLst>
                <a:path w="45148" h="102774">
                  <a:moveTo>
                    <a:pt x="45148" y="102775"/>
                  </a:moveTo>
                  <a:lnTo>
                    <a:pt x="45148" y="0"/>
                  </a:lnTo>
                  <a:lnTo>
                    <a:pt x="0" y="51149"/>
                  </a:lnTo>
                  <a:lnTo>
                    <a:pt x="45148" y="102775"/>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613" name="CustomShape 206"/>
            <p:cNvSpPr/>
            <p:nvPr/>
          </p:nvSpPr>
          <p:spPr>
            <a:xfrm>
              <a:off x="7842240" y="3535200"/>
              <a:ext cx="449640" cy="259200"/>
            </a:xfrm>
            <a:custGeom>
              <a:avLst/>
              <a:gdLst/>
              <a:ahLst/>
              <a:cxnLst/>
              <a:rect l="l" t="t" r="r" b="b"/>
              <a:pathLst>
                <a:path w="562737" h="324802">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10000"/>
              </a:srgbClr>
            </a:solidFill>
            <a:ln>
              <a:noFill/>
            </a:ln>
          </p:spPr>
          <p:style>
            <a:lnRef idx="0">
              <a:scrgbClr r="0" g="0" b="0"/>
            </a:lnRef>
            <a:fillRef idx="0">
              <a:scrgbClr r="0" g="0" b="0"/>
            </a:fillRef>
            <a:effectRef idx="0">
              <a:scrgbClr r="0" g="0" b="0"/>
            </a:effectRef>
            <a:fontRef idx="minor"/>
          </p:style>
        </p:sp>
        <p:sp>
          <p:nvSpPr>
            <p:cNvPr id="614" name="CustomShape 207"/>
            <p:cNvSpPr/>
            <p:nvPr/>
          </p:nvSpPr>
          <p:spPr>
            <a:xfrm>
              <a:off x="7814880" y="3673800"/>
              <a:ext cx="491040" cy="176040"/>
            </a:xfrm>
            <a:custGeom>
              <a:avLst/>
              <a:gdLst/>
              <a:ahLst/>
              <a:cxnLst/>
              <a:rect l="l" t="t" r="r" b="b"/>
              <a:pathLst>
                <a:path w="614737" h="220544">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615" name="CustomShape 208"/>
            <p:cNvSpPr/>
            <p:nvPr/>
          </p:nvSpPr>
          <p:spPr>
            <a:xfrm>
              <a:off x="7794360" y="3472200"/>
              <a:ext cx="540000" cy="311760"/>
            </a:xfrm>
            <a:custGeom>
              <a:avLst/>
              <a:gdLst/>
              <a:ahLst/>
              <a:cxnLst/>
              <a:rect l="l" t="t" r="r" b="b"/>
              <a:pathLst>
                <a:path w="675989" h="3904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616" name="CustomShape 209"/>
            <p:cNvSpPr/>
            <p:nvPr/>
          </p:nvSpPr>
          <p:spPr>
            <a:xfrm rot="19798200">
              <a:off x="7461720" y="3958560"/>
              <a:ext cx="59040" cy="102240"/>
            </a:xfrm>
            <a:custGeom>
              <a:avLst/>
              <a:gdLst/>
              <a:ahLst/>
              <a:cxn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10000"/>
              </a:srgbClr>
            </a:solidFill>
            <a:ln>
              <a:noFill/>
            </a:ln>
          </p:spPr>
          <p:style>
            <a:lnRef idx="0">
              <a:scrgbClr r="0" g="0" b="0"/>
            </a:lnRef>
            <a:fillRef idx="0">
              <a:scrgbClr r="0" g="0" b="0"/>
            </a:fillRef>
            <a:effectRef idx="0">
              <a:scrgbClr r="0" g="0" b="0"/>
            </a:effectRef>
            <a:fontRef idx="minor"/>
          </p:style>
        </p:sp>
        <p:sp>
          <p:nvSpPr>
            <p:cNvPr id="617" name="CustomShape 210"/>
            <p:cNvSpPr/>
            <p:nvPr/>
          </p:nvSpPr>
          <p:spPr>
            <a:xfrm>
              <a:off x="7752240" y="3753000"/>
              <a:ext cx="148680" cy="85680"/>
            </a:xfrm>
            <a:custGeom>
              <a:avLst/>
              <a:gdLst/>
              <a:ahLst/>
              <a:cxnLst/>
              <a:rect l="l" t="t" r="r" b="b"/>
              <a:pathLst>
                <a:path w="186213" h="107537">
                  <a:moveTo>
                    <a:pt x="186214" y="25337"/>
                  </a:moveTo>
                  <a:lnTo>
                    <a:pt x="43910" y="107537"/>
                  </a:lnTo>
                  <a:lnTo>
                    <a:pt x="0" y="82105"/>
                  </a:lnTo>
                  <a:lnTo>
                    <a:pt x="142304" y="0"/>
                  </a:lnTo>
                  <a:lnTo>
                    <a:pt x="186214" y="25337"/>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618" name="CustomShape 211"/>
            <p:cNvSpPr/>
            <p:nvPr/>
          </p:nvSpPr>
          <p:spPr>
            <a:xfrm>
              <a:off x="7787520" y="3773160"/>
              <a:ext cx="113400" cy="105840"/>
            </a:xfrm>
            <a:custGeom>
              <a:avLst/>
              <a:gdLst/>
              <a:ahLst/>
              <a:cxnLst/>
              <a:rect l="l" t="t" r="r" b="b"/>
              <a:pathLst>
                <a:path w="142303" h="132873">
                  <a:moveTo>
                    <a:pt x="142304" y="50768"/>
                  </a:moveTo>
                  <a:lnTo>
                    <a:pt x="0" y="132874"/>
                  </a:lnTo>
                  <a:lnTo>
                    <a:pt x="0" y="82201"/>
                  </a:lnTo>
                  <a:lnTo>
                    <a:pt x="142304" y="0"/>
                  </a:lnTo>
                  <a:lnTo>
                    <a:pt x="142304" y="50768"/>
                  </a:lnTo>
                  <a:close/>
                </a:path>
              </a:pathLst>
            </a:custGeom>
            <a:solidFill>
              <a:srgbClr val="A1A5B5"/>
            </a:solidFill>
            <a:ln>
              <a:noFill/>
            </a:ln>
          </p:spPr>
          <p:style>
            <a:lnRef idx="0">
              <a:scrgbClr r="0" g="0" b="0"/>
            </a:lnRef>
            <a:fillRef idx="0">
              <a:scrgbClr r="0" g="0" b="0"/>
            </a:fillRef>
            <a:effectRef idx="0">
              <a:scrgbClr r="0" g="0" b="0"/>
            </a:effectRef>
            <a:fontRef idx="minor"/>
          </p:style>
        </p:sp>
        <p:sp>
          <p:nvSpPr>
            <p:cNvPr id="619" name="CustomShape 212"/>
            <p:cNvSpPr/>
            <p:nvPr/>
          </p:nvSpPr>
          <p:spPr>
            <a:xfrm>
              <a:off x="7466040" y="3799800"/>
              <a:ext cx="344520" cy="253800"/>
            </a:xfrm>
            <a:custGeom>
              <a:avLst/>
              <a:gdLst/>
              <a:ahLst/>
              <a:cxnLst/>
              <a:rect l="l" t="t" r="r" b="b"/>
              <a:pathLst>
                <a:path w="431291" h="317858">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20" name="CustomShape 213"/>
            <p:cNvSpPr/>
            <p:nvPr/>
          </p:nvSpPr>
          <p:spPr>
            <a:xfrm rot="19798200">
              <a:off x="7461720" y="3958560"/>
              <a:ext cx="59040" cy="102240"/>
            </a:xfrm>
            <a:custGeom>
              <a:avLst/>
              <a:gdLst/>
              <a:ahLst/>
              <a:cxnLst/>
              <a:rect l="l" t="t" r="r" b="b"/>
              <a:pathLst>
                <a:path w="74294" h="128587">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621" name="CustomShape 214"/>
            <p:cNvSpPr/>
            <p:nvPr/>
          </p:nvSpPr>
          <p:spPr>
            <a:xfrm>
              <a:off x="8113320" y="4275360"/>
              <a:ext cx="345240" cy="199080"/>
            </a:xfrm>
            <a:custGeom>
              <a:avLst/>
              <a:gdLst/>
              <a:ahLst/>
              <a:cxnLst/>
              <a:rect l="l" t="t" r="r" b="b"/>
              <a:pathLst>
                <a:path w="432244" h="249555">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622" name="CustomShape 215"/>
            <p:cNvSpPr/>
            <p:nvPr/>
          </p:nvSpPr>
          <p:spPr>
            <a:xfrm>
              <a:off x="8345520" y="3658680"/>
              <a:ext cx="78840" cy="172080"/>
            </a:xfrm>
            <a:custGeom>
              <a:avLst/>
              <a:gdLst/>
              <a:ahLst/>
              <a:cxnLst/>
              <a:rect l="l" t="t" r="r" b="b"/>
              <a:pathLst>
                <a:path w="99113" h="215741">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23" name="CustomShape 216"/>
            <p:cNvSpPr/>
            <p:nvPr/>
          </p:nvSpPr>
          <p:spPr>
            <a:xfrm>
              <a:off x="8356680" y="3587760"/>
              <a:ext cx="56520" cy="109080"/>
            </a:xfrm>
            <a:custGeom>
              <a:avLst/>
              <a:gdLst/>
              <a:ahLst/>
              <a:cxnLst/>
              <a:rect l="l" t="t" r="r" b="b"/>
              <a:pathLst>
                <a:path w="71246" h="13709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624" name="CustomShape 217"/>
            <p:cNvSpPr/>
            <p:nvPr/>
          </p:nvSpPr>
          <p:spPr>
            <a:xfrm>
              <a:off x="8165160" y="4346280"/>
              <a:ext cx="122400" cy="68400"/>
            </a:xfrm>
            <a:custGeom>
              <a:avLst/>
              <a:gdLst/>
              <a:ahLst/>
              <a:cxnLst/>
              <a:rect l="l" t="t" r="r" b="b"/>
              <a:pathLst>
                <a:path w="153698" h="86203">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625" name="CustomShape 218"/>
            <p:cNvSpPr/>
            <p:nvPr/>
          </p:nvSpPr>
          <p:spPr>
            <a:xfrm>
              <a:off x="8165160" y="4358160"/>
              <a:ext cx="120600" cy="56880"/>
            </a:xfrm>
            <a:custGeom>
              <a:avLst/>
              <a:gdLst/>
              <a:ahLst/>
              <a:cxnLst/>
              <a:rect l="l" t="t" r="r" b="b"/>
              <a:pathLst>
                <a:path w="151113" h="71804">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26" name="CustomShape 219"/>
            <p:cNvSpPr/>
            <p:nvPr/>
          </p:nvSpPr>
          <p:spPr>
            <a:xfrm>
              <a:off x="8255160" y="4305960"/>
              <a:ext cx="122400" cy="68760"/>
            </a:xfrm>
            <a:custGeom>
              <a:avLst/>
              <a:gdLst/>
              <a:ahLst/>
              <a:cxnLst/>
              <a:rect l="l" t="t" r="r" b="b"/>
              <a:pathLst>
                <a:path w="153698" h="86245">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627" name="CustomShape 220"/>
            <p:cNvSpPr/>
            <p:nvPr/>
          </p:nvSpPr>
          <p:spPr>
            <a:xfrm>
              <a:off x="8255160" y="4317840"/>
              <a:ext cx="120600" cy="56880"/>
            </a:xfrm>
            <a:custGeom>
              <a:avLst/>
              <a:gdLst/>
              <a:ahLst/>
              <a:cxnLst/>
              <a:rect l="l" t="t" r="r" b="b"/>
              <a:pathLst>
                <a:path w="151113" h="71804">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28" name="CustomShape 221"/>
            <p:cNvSpPr/>
            <p:nvPr/>
          </p:nvSpPr>
          <p:spPr>
            <a:xfrm>
              <a:off x="8198280" y="3858120"/>
              <a:ext cx="179280" cy="506880"/>
            </a:xfrm>
            <a:custGeom>
              <a:avLst/>
              <a:gdLst/>
              <a:ahLst/>
              <a:cxnLst/>
              <a:rect l="l" t="t" r="r" b="b"/>
              <a:pathLst>
                <a:path w="224738" h="634412">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style>
            <a:lnRef idx="0">
              <a:scrgbClr r="0" g="0" b="0"/>
            </a:lnRef>
            <a:fillRef idx="0">
              <a:scrgbClr r="0" g="0" b="0"/>
            </a:fillRef>
            <a:effectRef idx="0">
              <a:scrgbClr r="0" g="0" b="0"/>
            </a:effectRef>
            <a:fontRef idx="minor"/>
          </p:style>
        </p:sp>
        <p:sp>
          <p:nvSpPr>
            <p:cNvPr id="629" name="CustomShape 222"/>
            <p:cNvSpPr/>
            <p:nvPr/>
          </p:nvSpPr>
          <p:spPr>
            <a:xfrm>
              <a:off x="8224560" y="3442320"/>
              <a:ext cx="129960" cy="208440"/>
            </a:xfrm>
            <a:custGeom>
              <a:avLst/>
              <a:gdLst/>
              <a:ahLst/>
              <a:cxnLst/>
              <a:rect l="l" t="t" r="r" b="b"/>
              <a:pathLst>
                <a:path w="163123" h="261076">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30" name="CustomShape 223"/>
            <p:cNvSpPr/>
            <p:nvPr/>
          </p:nvSpPr>
          <p:spPr>
            <a:xfrm>
              <a:off x="8197200" y="3589920"/>
              <a:ext cx="200160" cy="331920"/>
            </a:xfrm>
            <a:custGeom>
              <a:avLst/>
              <a:gdLst/>
              <a:ahLst/>
              <a:cxnLst/>
              <a:rect l="l" t="t" r="r" b="b"/>
              <a:pathLst>
                <a:path w="250857" h="415389">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31" name="CustomShape 224"/>
            <p:cNvSpPr/>
            <p:nvPr/>
          </p:nvSpPr>
          <p:spPr>
            <a:xfrm>
              <a:off x="8001000" y="3631680"/>
              <a:ext cx="254160" cy="198000"/>
            </a:xfrm>
            <a:custGeom>
              <a:avLst/>
              <a:gdLst/>
              <a:ahLst/>
              <a:cxnLst/>
              <a:rect l="l" t="t" r="r" b="b"/>
              <a:pathLst>
                <a:path w="318504" h="248122">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32" name="CustomShape 225"/>
            <p:cNvSpPr/>
            <p:nvPr/>
          </p:nvSpPr>
          <p:spPr>
            <a:xfrm>
              <a:off x="8187120" y="3627360"/>
              <a:ext cx="77040" cy="113040"/>
            </a:xfrm>
            <a:custGeom>
              <a:avLst/>
              <a:gdLst/>
              <a:ahLst/>
              <a:cxnLst/>
              <a:rect l="l" t="t" r="r" b="b"/>
              <a:pathLst>
                <a:path w="96916" h="141862">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633" name="CustomShape 226"/>
            <p:cNvSpPr/>
            <p:nvPr/>
          </p:nvSpPr>
          <p:spPr>
            <a:xfrm>
              <a:off x="8224200" y="3432960"/>
              <a:ext cx="126000" cy="138960"/>
            </a:xfrm>
            <a:custGeom>
              <a:avLst/>
              <a:gdLst/>
              <a:ahLst/>
              <a:cxnLst/>
              <a:rect l="l" t="t" r="r" b="b"/>
              <a:pathLst>
                <a:path w="158142" h="174304">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style>
            <a:lnRef idx="0">
              <a:scrgbClr r="0" g="0" b="0"/>
            </a:lnRef>
            <a:fillRef idx="0">
              <a:scrgbClr r="0" g="0" b="0"/>
            </a:fillRef>
            <a:effectRef idx="0">
              <a:scrgbClr r="0" g="0" b="0"/>
            </a:effectRef>
            <a:fontRef idx="minor"/>
          </p:style>
        </p:sp>
        <p:grpSp>
          <p:nvGrpSpPr>
            <p:cNvPr id="634" name="Group 227"/>
            <p:cNvGrpSpPr/>
            <p:nvPr/>
          </p:nvGrpSpPr>
          <p:grpSpPr>
            <a:xfrm>
              <a:off x="6544800" y="927000"/>
              <a:ext cx="263880" cy="200520"/>
              <a:chOff x="6544800" y="927000"/>
              <a:chExt cx="263880" cy="200520"/>
            </a:xfrm>
          </p:grpSpPr>
          <p:sp>
            <p:nvSpPr>
              <p:cNvPr id="635" name="CustomShape 228"/>
              <p:cNvSpPr/>
              <p:nvPr/>
            </p:nvSpPr>
            <p:spPr>
              <a:xfrm>
                <a:off x="6566760" y="982440"/>
                <a:ext cx="241920" cy="139320"/>
              </a:xfrm>
              <a:custGeom>
                <a:avLst/>
                <a:gdLst/>
                <a:ahLst/>
                <a:cxn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36" name="CustomShape 229"/>
              <p:cNvSpPr/>
              <p:nvPr/>
            </p:nvSpPr>
            <p:spPr>
              <a:xfrm>
                <a:off x="6680160" y="1017000"/>
                <a:ext cx="63000" cy="36360"/>
              </a:xfrm>
              <a:custGeom>
                <a:avLst/>
                <a:gdLst/>
                <a:ahLst/>
                <a:cxn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637" name="CustomShape 230"/>
              <p:cNvSpPr/>
              <p:nvPr/>
            </p:nvSpPr>
            <p:spPr>
              <a:xfrm>
                <a:off x="6566760" y="1033200"/>
                <a:ext cx="241920" cy="94320"/>
              </a:xfrm>
              <a:custGeom>
                <a:avLst/>
                <a:gdLst/>
                <a:ahLst/>
                <a:cxn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638" name="CustomShape 231"/>
              <p:cNvSpPr/>
              <p:nvPr/>
            </p:nvSpPr>
            <p:spPr>
              <a:xfrm>
                <a:off x="6544800" y="928800"/>
                <a:ext cx="173160" cy="195120"/>
              </a:xfrm>
              <a:custGeom>
                <a:avLst/>
                <a:gdLst/>
                <a:ahLst/>
                <a:cxn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39" name="CustomShape 232"/>
              <p:cNvSpPr/>
              <p:nvPr/>
            </p:nvSpPr>
            <p:spPr>
              <a:xfrm>
                <a:off x="6547680" y="927000"/>
                <a:ext cx="172800" cy="195840"/>
              </a:xfrm>
              <a:custGeom>
                <a:avLst/>
                <a:gdLst/>
                <a:ahLst/>
                <a:cxn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style>
              <a:lnRef idx="0">
                <a:scrgbClr r="0" g="0" b="0"/>
              </a:lnRef>
              <a:fillRef idx="0">
                <a:scrgbClr r="0" g="0" b="0"/>
              </a:fillRef>
              <a:effectRef idx="0">
                <a:scrgbClr r="0" g="0" b="0"/>
              </a:effectRef>
              <a:fontRef idx="minor"/>
            </p:style>
          </p:sp>
        </p:grpSp>
        <p:grpSp>
          <p:nvGrpSpPr>
            <p:cNvPr id="640" name="Group 233"/>
            <p:cNvGrpSpPr/>
            <p:nvPr/>
          </p:nvGrpSpPr>
          <p:grpSpPr>
            <a:xfrm>
              <a:off x="7210440" y="1314360"/>
              <a:ext cx="263880" cy="200160"/>
              <a:chOff x="7210440" y="1314360"/>
              <a:chExt cx="263880" cy="200160"/>
            </a:xfrm>
          </p:grpSpPr>
          <p:sp>
            <p:nvSpPr>
              <p:cNvPr id="641" name="CustomShape 234"/>
              <p:cNvSpPr/>
              <p:nvPr/>
            </p:nvSpPr>
            <p:spPr>
              <a:xfrm>
                <a:off x="7232400" y="1369800"/>
                <a:ext cx="241920" cy="139320"/>
              </a:xfrm>
              <a:custGeom>
                <a:avLst/>
                <a:gdLst/>
                <a:ahLst/>
                <a:cxn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42" name="CustomShape 235"/>
              <p:cNvSpPr/>
              <p:nvPr/>
            </p:nvSpPr>
            <p:spPr>
              <a:xfrm>
                <a:off x="7345800" y="1404000"/>
                <a:ext cx="63000" cy="36360"/>
              </a:xfrm>
              <a:custGeom>
                <a:avLst/>
                <a:gdLst/>
                <a:ahLst/>
                <a:cxn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643" name="CustomShape 236"/>
              <p:cNvSpPr/>
              <p:nvPr/>
            </p:nvSpPr>
            <p:spPr>
              <a:xfrm>
                <a:off x="7232400" y="1420200"/>
                <a:ext cx="241920" cy="94320"/>
              </a:xfrm>
              <a:custGeom>
                <a:avLst/>
                <a:gdLst/>
                <a:ahLst/>
                <a:cxn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644" name="CustomShape 237"/>
              <p:cNvSpPr/>
              <p:nvPr/>
            </p:nvSpPr>
            <p:spPr>
              <a:xfrm>
                <a:off x="7210440" y="1315800"/>
                <a:ext cx="173160" cy="195120"/>
              </a:xfrm>
              <a:custGeom>
                <a:avLst/>
                <a:gdLst/>
                <a:ahLst/>
                <a:cxn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45" name="CustomShape 238"/>
              <p:cNvSpPr/>
              <p:nvPr/>
            </p:nvSpPr>
            <p:spPr>
              <a:xfrm>
                <a:off x="7213320" y="1314360"/>
                <a:ext cx="172800" cy="195840"/>
              </a:xfrm>
              <a:custGeom>
                <a:avLst/>
                <a:gdLst/>
                <a:ahLst/>
                <a:cxn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style>
              <a:lnRef idx="0">
                <a:scrgbClr r="0" g="0" b="0"/>
              </a:lnRef>
              <a:fillRef idx="0">
                <a:scrgbClr r="0" g="0" b="0"/>
              </a:fillRef>
              <a:effectRef idx="0">
                <a:scrgbClr r="0" g="0" b="0"/>
              </a:effectRef>
              <a:fontRef idx="minor"/>
            </p:style>
          </p:sp>
        </p:grpSp>
        <p:sp>
          <p:nvSpPr>
            <p:cNvPr id="646" name="CustomShape 239"/>
            <p:cNvSpPr/>
            <p:nvPr/>
          </p:nvSpPr>
          <p:spPr>
            <a:xfrm>
              <a:off x="7450920" y="1163160"/>
              <a:ext cx="126000" cy="352800"/>
            </a:xfrm>
            <a:custGeom>
              <a:avLst/>
              <a:gdLst/>
              <a:ahLst/>
              <a:cxnLst/>
              <a:rect l="l" t="t" r="r" b="b"/>
              <a:pathLst>
                <a:path w="157949" h="441664">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647" name="CustomShape 240"/>
            <p:cNvSpPr/>
            <p:nvPr/>
          </p:nvSpPr>
          <p:spPr>
            <a:xfrm>
              <a:off x="7509600" y="1160280"/>
              <a:ext cx="72360" cy="98280"/>
            </a:xfrm>
            <a:custGeom>
              <a:avLst/>
              <a:gdLst/>
              <a:ahLst/>
              <a:cxnLst/>
              <a:rect l="l" t="t" r="r" b="b"/>
              <a:pathLst>
                <a:path w="90963" h="123358">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style>
            <a:lnRef idx="0">
              <a:scrgbClr r="0" g="0" b="0"/>
            </a:lnRef>
            <a:fillRef idx="0">
              <a:scrgbClr r="0" g="0" b="0"/>
            </a:fillRef>
            <a:effectRef idx="0">
              <a:scrgbClr r="0" g="0" b="0"/>
            </a:effectRef>
            <a:fontRef idx="minor"/>
          </p:style>
        </p:sp>
        <p:grpSp>
          <p:nvGrpSpPr>
            <p:cNvPr id="648" name="Group 241"/>
            <p:cNvGrpSpPr/>
            <p:nvPr/>
          </p:nvGrpSpPr>
          <p:grpSpPr>
            <a:xfrm>
              <a:off x="8182800" y="2407320"/>
              <a:ext cx="779760" cy="1195920"/>
              <a:chOff x="8182800" y="2407320"/>
              <a:chExt cx="779760" cy="1195920"/>
            </a:xfrm>
          </p:grpSpPr>
          <p:sp>
            <p:nvSpPr>
              <p:cNvPr id="649" name="CustomShape 242"/>
              <p:cNvSpPr/>
              <p:nvPr/>
            </p:nvSpPr>
            <p:spPr>
              <a:xfrm flipH="1">
                <a:off x="8493840" y="3330360"/>
                <a:ext cx="285480" cy="164880"/>
              </a:xfrm>
              <a:custGeom>
                <a:avLst/>
                <a:gdLst/>
                <a:ahLst/>
                <a:cxnLst/>
                <a:rect l="l" t="t" r="r" b="b"/>
                <a:pathLst>
                  <a:path w="357473" h="206406">
                    <a:moveTo>
                      <a:pt x="178689" y="206407"/>
                    </a:moveTo>
                    <a:lnTo>
                      <a:pt x="0" y="103251"/>
                    </a:lnTo>
                    <a:lnTo>
                      <a:pt x="178689" y="0"/>
                    </a:lnTo>
                    <a:lnTo>
                      <a:pt x="357473" y="103251"/>
                    </a:lnTo>
                    <a:lnTo>
                      <a:pt x="178689" y="206407"/>
                    </a:lnTo>
                    <a:close/>
                  </a:path>
                </a:pathLst>
              </a:custGeom>
              <a:solidFill>
                <a:srgbClr val="D6D8E5">
                  <a:alpha val="30000"/>
                </a:srgbClr>
              </a:solidFill>
              <a:ln>
                <a:noFill/>
              </a:ln>
            </p:spPr>
            <p:style>
              <a:lnRef idx="0">
                <a:scrgbClr r="0" g="0" b="0"/>
              </a:lnRef>
              <a:fillRef idx="0">
                <a:scrgbClr r="0" g="0" b="0"/>
              </a:fillRef>
              <a:effectRef idx="0">
                <a:scrgbClr r="0" g="0" b="0"/>
              </a:effectRef>
              <a:fontRef idx="minor"/>
            </p:style>
          </p:sp>
          <p:sp>
            <p:nvSpPr>
              <p:cNvPr id="650" name="CustomShape 243"/>
              <p:cNvSpPr/>
              <p:nvPr/>
            </p:nvSpPr>
            <p:spPr>
              <a:xfrm flipH="1">
                <a:off x="8267400" y="3197880"/>
                <a:ext cx="285480" cy="164880"/>
              </a:xfrm>
              <a:custGeom>
                <a:avLst/>
                <a:gdLst/>
                <a:ahLst/>
                <a:cxn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a:noFill/>
              </a:ln>
            </p:spPr>
            <p:style>
              <a:lnRef idx="0">
                <a:scrgbClr r="0" g="0" b="0"/>
              </a:lnRef>
              <a:fillRef idx="0">
                <a:scrgbClr r="0" g="0" b="0"/>
              </a:fillRef>
              <a:effectRef idx="0">
                <a:scrgbClr r="0" g="0" b="0"/>
              </a:effectRef>
              <a:fontRef idx="minor"/>
            </p:style>
          </p:sp>
          <p:sp>
            <p:nvSpPr>
              <p:cNvPr id="651" name="CustomShape 244"/>
              <p:cNvSpPr/>
              <p:nvPr/>
            </p:nvSpPr>
            <p:spPr>
              <a:xfrm flipH="1">
                <a:off x="8182440" y="2407320"/>
                <a:ext cx="285480" cy="164520"/>
              </a:xfrm>
              <a:custGeom>
                <a:avLst/>
                <a:gdLst/>
                <a:ahLst/>
                <a:cxnLst/>
                <a:rect l="l" t="t" r="r" b="b"/>
                <a:pathLst>
                  <a:path w="357473" h="206311">
                    <a:moveTo>
                      <a:pt x="178784" y="206312"/>
                    </a:moveTo>
                    <a:lnTo>
                      <a:pt x="0" y="103156"/>
                    </a:lnTo>
                    <a:lnTo>
                      <a:pt x="178784" y="0"/>
                    </a:lnTo>
                    <a:lnTo>
                      <a:pt x="357473" y="103156"/>
                    </a:lnTo>
                    <a:lnTo>
                      <a:pt x="178784" y="206312"/>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52" name="CustomShape 245"/>
              <p:cNvSpPr/>
              <p:nvPr/>
            </p:nvSpPr>
            <p:spPr>
              <a:xfrm flipH="1">
                <a:off x="8326080" y="2490120"/>
                <a:ext cx="142560" cy="825480"/>
              </a:xfrm>
              <a:custGeom>
                <a:avLst/>
                <a:gdLst/>
                <a:ahLst/>
                <a:cxnLst/>
                <a:rect l="l" t="t" r="r" b="b"/>
                <a:pathLst>
                  <a:path w="178784" h="1032319">
                    <a:moveTo>
                      <a:pt x="178784" y="1032320"/>
                    </a:moveTo>
                    <a:lnTo>
                      <a:pt x="0" y="929068"/>
                    </a:lnTo>
                    <a:lnTo>
                      <a:pt x="0" y="0"/>
                    </a:lnTo>
                    <a:lnTo>
                      <a:pt x="178784" y="103251"/>
                    </a:lnTo>
                    <a:lnTo>
                      <a:pt x="178784" y="103232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53" name="CustomShape 246"/>
              <p:cNvSpPr/>
              <p:nvPr/>
            </p:nvSpPr>
            <p:spPr>
              <a:xfrm flipH="1">
                <a:off x="8326080" y="2490120"/>
                <a:ext cx="142560" cy="825480"/>
              </a:xfrm>
              <a:custGeom>
                <a:avLst/>
                <a:gdLst/>
                <a:ahLst/>
                <a:cxnLst/>
                <a:rect l="l" t="t" r="r" b="b"/>
                <a:pathLst>
                  <a:path w="178784" h="1032319">
                    <a:moveTo>
                      <a:pt x="178784" y="1032320"/>
                    </a:moveTo>
                    <a:lnTo>
                      <a:pt x="0" y="929068"/>
                    </a:lnTo>
                    <a:lnTo>
                      <a:pt x="0" y="0"/>
                    </a:lnTo>
                    <a:lnTo>
                      <a:pt x="178784" y="103251"/>
                    </a:lnTo>
                    <a:lnTo>
                      <a:pt x="178784" y="1032320"/>
                    </a:lnTo>
                    <a:close/>
                  </a:path>
                </a:pathLst>
              </a:custGeom>
              <a:solidFill>
                <a:srgbClr val="000000">
                  <a:alpha val="10000"/>
                </a:srgbClr>
              </a:solidFill>
              <a:ln>
                <a:noFill/>
              </a:ln>
            </p:spPr>
            <p:style>
              <a:lnRef idx="0">
                <a:scrgbClr r="0" g="0" b="0"/>
              </a:lnRef>
              <a:fillRef idx="0">
                <a:scrgbClr r="0" g="0" b="0"/>
              </a:fillRef>
              <a:effectRef idx="0">
                <a:scrgbClr r="0" g="0" b="0"/>
              </a:effectRef>
              <a:fontRef idx="minor"/>
            </p:style>
          </p:sp>
          <p:sp>
            <p:nvSpPr>
              <p:cNvPr id="654" name="CustomShape 247"/>
              <p:cNvSpPr/>
              <p:nvPr/>
            </p:nvSpPr>
            <p:spPr>
              <a:xfrm flipH="1">
                <a:off x="8183160" y="2490120"/>
                <a:ext cx="142560" cy="825480"/>
              </a:xfrm>
              <a:custGeom>
                <a:avLst/>
                <a:gdLst/>
                <a:ahLst/>
                <a:cxnLst/>
                <a:rect l="l" t="t" r="r" b="b"/>
                <a:pathLst>
                  <a:path w="178689" h="1032319">
                    <a:moveTo>
                      <a:pt x="178689" y="929068"/>
                    </a:moveTo>
                    <a:lnTo>
                      <a:pt x="0" y="1032320"/>
                    </a:lnTo>
                    <a:lnTo>
                      <a:pt x="0" y="103251"/>
                    </a:lnTo>
                    <a:lnTo>
                      <a:pt x="178689" y="0"/>
                    </a:lnTo>
                    <a:lnTo>
                      <a:pt x="178689" y="929068"/>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655" name="CustomShape 248"/>
              <p:cNvSpPr/>
              <p:nvPr/>
            </p:nvSpPr>
            <p:spPr>
              <a:xfrm flipH="1">
                <a:off x="8397000" y="2778480"/>
                <a:ext cx="285480" cy="164880"/>
              </a:xfrm>
              <a:custGeom>
                <a:avLst/>
                <a:gdLst/>
                <a:ahLst/>
                <a:cxnLst/>
                <a:rect l="l" t="t" r="r" b="b"/>
                <a:pathLst>
                  <a:path w="357473" h="206501">
                    <a:moveTo>
                      <a:pt x="178784" y="206502"/>
                    </a:moveTo>
                    <a:lnTo>
                      <a:pt x="0" y="103251"/>
                    </a:lnTo>
                    <a:lnTo>
                      <a:pt x="178784" y="0"/>
                    </a:lnTo>
                    <a:lnTo>
                      <a:pt x="357473" y="103251"/>
                    </a:lnTo>
                    <a:lnTo>
                      <a:pt x="178784" y="206502"/>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56" name="CustomShape 249"/>
              <p:cNvSpPr/>
              <p:nvPr/>
            </p:nvSpPr>
            <p:spPr>
              <a:xfrm flipH="1">
                <a:off x="8540640" y="2861280"/>
                <a:ext cx="142560" cy="577080"/>
              </a:xfrm>
              <a:custGeom>
                <a:avLst/>
                <a:gdLst/>
                <a:ahLst/>
                <a:cxnLst/>
                <a:rect l="l" t="t" r="r" b="b"/>
                <a:pathLst>
                  <a:path w="178784" h="721899">
                    <a:moveTo>
                      <a:pt x="178784" y="721900"/>
                    </a:moveTo>
                    <a:lnTo>
                      <a:pt x="0" y="618744"/>
                    </a:lnTo>
                    <a:lnTo>
                      <a:pt x="0" y="0"/>
                    </a:lnTo>
                    <a:lnTo>
                      <a:pt x="178784" y="103251"/>
                    </a:lnTo>
                    <a:lnTo>
                      <a:pt x="178784" y="72190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57" name="CustomShape 250"/>
              <p:cNvSpPr/>
              <p:nvPr/>
            </p:nvSpPr>
            <p:spPr>
              <a:xfrm flipH="1">
                <a:off x="8540640" y="2861280"/>
                <a:ext cx="142560" cy="577080"/>
              </a:xfrm>
              <a:custGeom>
                <a:avLst/>
                <a:gdLst/>
                <a:ahLst/>
                <a:cxnLst/>
                <a:rect l="l" t="t" r="r" b="b"/>
                <a:pathLst>
                  <a:path w="178784" h="721899">
                    <a:moveTo>
                      <a:pt x="178784" y="721900"/>
                    </a:moveTo>
                    <a:lnTo>
                      <a:pt x="0" y="618744"/>
                    </a:lnTo>
                    <a:lnTo>
                      <a:pt x="0" y="0"/>
                    </a:lnTo>
                    <a:lnTo>
                      <a:pt x="178784" y="103251"/>
                    </a:lnTo>
                    <a:lnTo>
                      <a:pt x="178784" y="721900"/>
                    </a:lnTo>
                    <a:close/>
                  </a:path>
                </a:pathLst>
              </a:custGeom>
              <a:solidFill>
                <a:srgbClr val="000000">
                  <a:alpha val="10000"/>
                </a:srgbClr>
              </a:solidFill>
              <a:ln>
                <a:noFill/>
              </a:ln>
            </p:spPr>
            <p:style>
              <a:lnRef idx="0">
                <a:scrgbClr r="0" g="0" b="0"/>
              </a:lnRef>
              <a:fillRef idx="0">
                <a:scrgbClr r="0" g="0" b="0"/>
              </a:fillRef>
              <a:effectRef idx="0">
                <a:scrgbClr r="0" g="0" b="0"/>
              </a:effectRef>
              <a:fontRef idx="minor"/>
            </p:style>
          </p:sp>
          <p:sp>
            <p:nvSpPr>
              <p:cNvPr id="658" name="CustomShape 251"/>
              <p:cNvSpPr/>
              <p:nvPr/>
            </p:nvSpPr>
            <p:spPr>
              <a:xfrm flipH="1">
                <a:off x="8397720" y="2861280"/>
                <a:ext cx="142560" cy="577080"/>
              </a:xfrm>
              <a:custGeom>
                <a:avLst/>
                <a:gdLst/>
                <a:ahLst/>
                <a:cxnLst/>
                <a:rect l="l" t="t" r="r" b="b"/>
                <a:pathLst>
                  <a:path w="178688" h="721899">
                    <a:moveTo>
                      <a:pt x="178689" y="618744"/>
                    </a:moveTo>
                    <a:lnTo>
                      <a:pt x="0" y="721900"/>
                    </a:lnTo>
                    <a:lnTo>
                      <a:pt x="0" y="103251"/>
                    </a:lnTo>
                    <a:lnTo>
                      <a:pt x="178689" y="0"/>
                    </a:lnTo>
                    <a:lnTo>
                      <a:pt x="178689" y="618744"/>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659" name="CustomShape 252"/>
              <p:cNvSpPr/>
              <p:nvPr/>
            </p:nvSpPr>
            <p:spPr>
              <a:xfrm flipH="1">
                <a:off x="8676720" y="3438360"/>
                <a:ext cx="285480" cy="164880"/>
              </a:xfrm>
              <a:custGeom>
                <a:avLst/>
                <a:gdLst/>
                <a:ahLst/>
                <a:cxnLst/>
                <a:rect l="l" t="t" r="r" b="b"/>
                <a:pathLst>
                  <a:path w="357473" h="206406">
                    <a:moveTo>
                      <a:pt x="178784" y="206407"/>
                    </a:moveTo>
                    <a:lnTo>
                      <a:pt x="0" y="103251"/>
                    </a:lnTo>
                    <a:lnTo>
                      <a:pt x="178784" y="0"/>
                    </a:lnTo>
                    <a:lnTo>
                      <a:pt x="357473" y="103251"/>
                    </a:lnTo>
                    <a:lnTo>
                      <a:pt x="178784" y="206407"/>
                    </a:lnTo>
                    <a:close/>
                  </a:path>
                </a:pathLst>
              </a:custGeom>
              <a:solidFill>
                <a:srgbClr val="D6D8E5">
                  <a:alpha val="30000"/>
                </a:srgbClr>
              </a:solidFill>
              <a:ln>
                <a:noFill/>
              </a:ln>
            </p:spPr>
            <p:style>
              <a:lnRef idx="0">
                <a:scrgbClr r="0" g="0" b="0"/>
              </a:lnRef>
              <a:fillRef idx="0">
                <a:scrgbClr r="0" g="0" b="0"/>
              </a:fillRef>
              <a:effectRef idx="0">
                <a:scrgbClr r="0" g="0" b="0"/>
              </a:effectRef>
              <a:fontRef idx="minor"/>
            </p:style>
          </p:sp>
          <p:sp>
            <p:nvSpPr>
              <p:cNvPr id="660" name="CustomShape 253"/>
              <p:cNvSpPr/>
              <p:nvPr/>
            </p:nvSpPr>
            <p:spPr>
              <a:xfrm flipH="1">
                <a:off x="8625240" y="3170880"/>
                <a:ext cx="285480" cy="164880"/>
              </a:xfrm>
              <a:custGeom>
                <a:avLst/>
                <a:gdLst/>
                <a:ahLst/>
                <a:cxnLst/>
                <a:rect l="l" t="t" r="r" b="b"/>
                <a:pathLst>
                  <a:path w="357473" h="206406">
                    <a:moveTo>
                      <a:pt x="178784" y="206407"/>
                    </a:moveTo>
                    <a:lnTo>
                      <a:pt x="0" y="103156"/>
                    </a:lnTo>
                    <a:lnTo>
                      <a:pt x="178689" y="0"/>
                    </a:lnTo>
                    <a:lnTo>
                      <a:pt x="357473" y="103156"/>
                    </a:lnTo>
                    <a:lnTo>
                      <a:pt x="178784" y="206407"/>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61" name="CustomShape 254"/>
              <p:cNvSpPr/>
              <p:nvPr/>
            </p:nvSpPr>
            <p:spPr>
              <a:xfrm flipH="1">
                <a:off x="8768880" y="3253320"/>
                <a:ext cx="142560" cy="318960"/>
              </a:xfrm>
              <a:custGeom>
                <a:avLst/>
                <a:gdLst/>
                <a:ahLst/>
                <a:cxnLst/>
                <a:rect l="l" t="t" r="r" b="b"/>
                <a:pathLst>
                  <a:path w="178784" h="399097">
                    <a:moveTo>
                      <a:pt x="178784" y="399098"/>
                    </a:moveTo>
                    <a:lnTo>
                      <a:pt x="0" y="295846"/>
                    </a:lnTo>
                    <a:lnTo>
                      <a:pt x="0" y="0"/>
                    </a:lnTo>
                    <a:lnTo>
                      <a:pt x="178784" y="103251"/>
                    </a:lnTo>
                    <a:lnTo>
                      <a:pt x="178784" y="399098"/>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62" name="CustomShape 255"/>
              <p:cNvSpPr/>
              <p:nvPr/>
            </p:nvSpPr>
            <p:spPr>
              <a:xfrm flipH="1">
                <a:off x="8768880" y="3253320"/>
                <a:ext cx="142560" cy="318960"/>
              </a:xfrm>
              <a:custGeom>
                <a:avLst/>
                <a:gdLst/>
                <a:ahLst/>
                <a:cxnLst/>
                <a:rect l="l" t="t" r="r" b="b"/>
                <a:pathLst>
                  <a:path w="178784" h="399097">
                    <a:moveTo>
                      <a:pt x="178784" y="399098"/>
                    </a:moveTo>
                    <a:lnTo>
                      <a:pt x="0" y="295846"/>
                    </a:lnTo>
                    <a:lnTo>
                      <a:pt x="0" y="0"/>
                    </a:lnTo>
                    <a:lnTo>
                      <a:pt x="178784" y="103251"/>
                    </a:lnTo>
                    <a:lnTo>
                      <a:pt x="178784" y="399098"/>
                    </a:lnTo>
                    <a:close/>
                  </a:path>
                </a:pathLst>
              </a:custGeom>
              <a:solidFill>
                <a:srgbClr val="000000">
                  <a:alpha val="10000"/>
                </a:srgbClr>
              </a:solidFill>
              <a:ln>
                <a:noFill/>
              </a:ln>
            </p:spPr>
            <p:style>
              <a:lnRef idx="0">
                <a:scrgbClr r="0" g="0" b="0"/>
              </a:lnRef>
              <a:fillRef idx="0">
                <a:scrgbClr r="0" g="0" b="0"/>
              </a:fillRef>
              <a:effectRef idx="0">
                <a:scrgbClr r="0" g="0" b="0"/>
              </a:effectRef>
              <a:fontRef idx="minor"/>
            </p:style>
          </p:sp>
          <p:sp>
            <p:nvSpPr>
              <p:cNvPr id="663" name="CustomShape 256"/>
              <p:cNvSpPr/>
              <p:nvPr/>
            </p:nvSpPr>
            <p:spPr>
              <a:xfrm flipH="1">
                <a:off x="8625960" y="3253320"/>
                <a:ext cx="142560" cy="318960"/>
              </a:xfrm>
              <a:custGeom>
                <a:avLst/>
                <a:gdLst/>
                <a:ahLst/>
                <a:cxnLst/>
                <a:rect l="l" t="t" r="r" b="b"/>
                <a:pathLst>
                  <a:path w="178689" h="399097">
                    <a:moveTo>
                      <a:pt x="178689" y="295846"/>
                    </a:moveTo>
                    <a:lnTo>
                      <a:pt x="0" y="399098"/>
                    </a:lnTo>
                    <a:lnTo>
                      <a:pt x="0" y="103251"/>
                    </a:lnTo>
                    <a:lnTo>
                      <a:pt x="178689" y="0"/>
                    </a:lnTo>
                    <a:lnTo>
                      <a:pt x="178689" y="295846"/>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664" name="CustomShape 257"/>
              <p:cNvSpPr/>
              <p:nvPr/>
            </p:nvSpPr>
            <p:spPr>
              <a:xfrm flipH="1">
                <a:off x="8456040" y="2547000"/>
                <a:ext cx="123120" cy="242280"/>
              </a:xfrm>
              <a:custGeom>
                <a:avLst/>
                <a:gdLst/>
                <a:ahLst/>
                <a:cxnLst/>
                <a:rect l="l" t="t" r="r" b="b"/>
                <a:pathLst>
                  <a:path w="154251" h="303342">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65" name="CustomShape 258"/>
              <p:cNvSpPr/>
              <p:nvPr/>
            </p:nvSpPr>
            <p:spPr>
              <a:xfrm flipH="1">
                <a:off x="8467560" y="3116880"/>
                <a:ext cx="84960" cy="65520"/>
              </a:xfrm>
              <a:custGeom>
                <a:avLst/>
                <a:gdLst/>
                <a:ahLst/>
                <a:cxnLst/>
                <a:rect l="l" t="t" r="r" b="b"/>
                <a:pathLst>
                  <a:path w="106588" h="82319">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66" name="CustomShape 259"/>
              <p:cNvSpPr/>
              <p:nvPr/>
            </p:nvSpPr>
            <p:spPr>
              <a:xfrm flipH="1">
                <a:off x="8467200" y="3138840"/>
                <a:ext cx="84600" cy="43920"/>
              </a:xfrm>
              <a:custGeom>
                <a:avLst/>
                <a:gdLst/>
                <a:ahLst/>
                <a:cxnLst/>
                <a:rect l="l" t="t" r="r" b="b"/>
                <a:pathLst>
                  <a:path w="106123" h="55368">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67" name="CustomShape 260"/>
              <p:cNvSpPr/>
              <p:nvPr/>
            </p:nvSpPr>
            <p:spPr>
              <a:xfrm flipH="1">
                <a:off x="8365320" y="3057480"/>
                <a:ext cx="84960" cy="63360"/>
              </a:xfrm>
              <a:custGeom>
                <a:avLst/>
                <a:gdLst/>
                <a:ahLst/>
                <a:cxnLst/>
                <a:rect l="l" t="t" r="r" b="b"/>
                <a:pathLst>
                  <a:path w="106576" h="7951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68" name="CustomShape 261"/>
              <p:cNvSpPr/>
              <p:nvPr/>
            </p:nvSpPr>
            <p:spPr>
              <a:xfrm flipH="1">
                <a:off x="8364600" y="3078000"/>
                <a:ext cx="84600" cy="43920"/>
              </a:xfrm>
              <a:custGeom>
                <a:avLst/>
                <a:gdLst/>
                <a:ahLst/>
                <a:cxnLst/>
                <a:rect l="l" t="t" r="r" b="b"/>
                <a:pathLst>
                  <a:path w="106154" h="5532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69" name="CustomShape 262"/>
              <p:cNvSpPr/>
              <p:nvPr/>
            </p:nvSpPr>
            <p:spPr>
              <a:xfrm flipH="1">
                <a:off x="8385840" y="2765880"/>
                <a:ext cx="297720" cy="360000"/>
              </a:xfrm>
              <a:custGeom>
                <a:avLst/>
                <a:gdLst/>
                <a:ahLst/>
                <a:cxnLst/>
                <a:rect l="l" t="t" r="r" b="b"/>
                <a:pathLst>
                  <a:path w="372536" h="450662">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70" name="CustomShape 263"/>
              <p:cNvSpPr/>
              <p:nvPr/>
            </p:nvSpPr>
            <p:spPr>
              <a:xfrm flipH="1">
                <a:off x="8565480" y="2524680"/>
                <a:ext cx="93240" cy="90720"/>
              </a:xfrm>
              <a:custGeom>
                <a:avLst/>
                <a:gdLst/>
                <a:ahLst/>
                <a:cxnLst/>
                <a:rect l="l" t="t" r="r" b="b"/>
                <a:pathLst>
                  <a:path w="117160" h="11402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71" name="CustomShape 264"/>
              <p:cNvSpPr/>
              <p:nvPr/>
            </p:nvSpPr>
            <p:spPr>
              <a:xfrm flipH="1">
                <a:off x="8532720" y="2537640"/>
                <a:ext cx="151200" cy="296280"/>
              </a:xfrm>
              <a:custGeom>
                <a:avLst/>
                <a:gdLst/>
                <a:ahLst/>
                <a:cxnLst/>
                <a:rect l="l" t="t" r="r" b="b"/>
                <a:pathLst>
                  <a:path w="189574" h="370837">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72" name="CustomShape 265"/>
              <p:cNvSpPr/>
              <p:nvPr/>
            </p:nvSpPr>
            <p:spPr>
              <a:xfrm flipH="1">
                <a:off x="8562240" y="2430360"/>
                <a:ext cx="100800" cy="122760"/>
              </a:xfrm>
              <a:custGeom>
                <a:avLst/>
                <a:gdLst/>
                <a:ahLst/>
                <a:cxnLst/>
                <a:rect l="l" t="t" r="r" b="b"/>
                <a:pathLst>
                  <a:path w="126365" h="153696">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73" name="CustomShape 266"/>
              <p:cNvSpPr/>
              <p:nvPr/>
            </p:nvSpPr>
            <p:spPr>
              <a:xfrm flipH="1">
                <a:off x="8565120" y="2419200"/>
                <a:ext cx="106200" cy="105120"/>
              </a:xfrm>
              <a:custGeom>
                <a:avLst/>
                <a:gdLst/>
                <a:ahLst/>
                <a:cxnLst/>
                <a:rect l="l" t="t" r="r" b="b"/>
                <a:pathLst>
                  <a:path w="133256" h="131805">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674" name="CustomShape 267"/>
              <p:cNvSpPr/>
              <p:nvPr/>
            </p:nvSpPr>
            <p:spPr>
              <a:xfrm flipH="1">
                <a:off x="8516880" y="2538000"/>
                <a:ext cx="48960" cy="70560"/>
              </a:xfrm>
              <a:custGeom>
                <a:avLst/>
                <a:gdLst/>
                <a:ahLst/>
                <a:cxnLst/>
                <a:rect l="l" t="t" r="r" b="b"/>
                <a:pathLst>
                  <a:path w="61436" h="88868">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style>
              <a:lnRef idx="0">
                <a:scrgbClr r="0" g="0" b="0"/>
              </a:lnRef>
              <a:fillRef idx="0">
                <a:scrgbClr r="0" g="0" b="0"/>
              </a:fillRef>
              <a:effectRef idx="0">
                <a:scrgbClr r="0" g="0" b="0"/>
              </a:effectRef>
              <a:fontRef idx="minor"/>
            </p:style>
          </p:sp>
          <p:grpSp>
            <p:nvGrpSpPr>
              <p:cNvPr id="675" name="Group 268"/>
              <p:cNvGrpSpPr/>
              <p:nvPr/>
            </p:nvGrpSpPr>
            <p:grpSpPr>
              <a:xfrm>
                <a:off x="8378280" y="2724840"/>
                <a:ext cx="238680" cy="180720"/>
                <a:chOff x="8378280" y="2724840"/>
                <a:chExt cx="238680" cy="180720"/>
              </a:xfrm>
            </p:grpSpPr>
            <p:sp>
              <p:nvSpPr>
                <p:cNvPr id="676" name="CustomShape 269"/>
                <p:cNvSpPr/>
                <p:nvPr/>
              </p:nvSpPr>
              <p:spPr>
                <a:xfrm>
                  <a:off x="8398440" y="2774880"/>
                  <a:ext cx="218520" cy="125640"/>
                </a:xfrm>
                <a:custGeom>
                  <a:avLst/>
                  <a:gdLst/>
                  <a:ahLst/>
                  <a:cxn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77" name="CustomShape 270"/>
                <p:cNvSpPr/>
                <p:nvPr/>
              </p:nvSpPr>
              <p:spPr>
                <a:xfrm>
                  <a:off x="8500680" y="2806200"/>
                  <a:ext cx="56880" cy="32760"/>
                </a:xfrm>
                <a:custGeom>
                  <a:avLst/>
                  <a:gdLst/>
                  <a:ahLst/>
                  <a:cxn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678" name="CustomShape 271"/>
                <p:cNvSpPr/>
                <p:nvPr/>
              </p:nvSpPr>
              <p:spPr>
                <a:xfrm>
                  <a:off x="8398440" y="2820600"/>
                  <a:ext cx="218520" cy="84960"/>
                </a:xfrm>
                <a:custGeom>
                  <a:avLst/>
                  <a:gdLst/>
                  <a:ahLst/>
                  <a:cxn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679" name="CustomShape 272"/>
                <p:cNvSpPr/>
                <p:nvPr/>
              </p:nvSpPr>
              <p:spPr>
                <a:xfrm>
                  <a:off x="8378280" y="2726280"/>
                  <a:ext cx="156600" cy="176040"/>
                </a:xfrm>
                <a:custGeom>
                  <a:avLst/>
                  <a:gdLst/>
                  <a:ahLst/>
                  <a:cxn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80" name="CustomShape 273"/>
                <p:cNvSpPr/>
                <p:nvPr/>
              </p:nvSpPr>
              <p:spPr>
                <a:xfrm>
                  <a:off x="8380800" y="2724840"/>
                  <a:ext cx="155880" cy="176760"/>
                </a:xfrm>
                <a:custGeom>
                  <a:avLst/>
                  <a:gdLst/>
                  <a:ahLst/>
                  <a:cxn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style>
                <a:lnRef idx="0">
                  <a:scrgbClr r="0" g="0" b="0"/>
                </a:lnRef>
                <a:fillRef idx="0">
                  <a:scrgbClr r="0" g="0" b="0"/>
                </a:fillRef>
                <a:effectRef idx="0">
                  <a:scrgbClr r="0" g="0" b="0"/>
                </a:effectRef>
                <a:fontRef idx="minor"/>
              </p:style>
            </p:sp>
          </p:grpSp>
          <p:sp>
            <p:nvSpPr>
              <p:cNvPr id="681" name="CustomShape 274"/>
              <p:cNvSpPr/>
              <p:nvPr/>
            </p:nvSpPr>
            <p:spPr>
              <a:xfrm flipH="1">
                <a:off x="8595720" y="2586960"/>
                <a:ext cx="114120" cy="321480"/>
              </a:xfrm>
              <a:custGeom>
                <a:avLst/>
                <a:gdLst/>
                <a:ahLst/>
                <a:cxnLst/>
                <a:rect l="l" t="t" r="r" b="b"/>
                <a:pathLst>
                  <a:path w="143174" h="402337">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82" name="CustomShape 275"/>
              <p:cNvSpPr/>
              <p:nvPr/>
            </p:nvSpPr>
            <p:spPr>
              <a:xfrm flipH="1">
                <a:off x="8649000" y="2583360"/>
                <a:ext cx="65880" cy="90000"/>
              </a:xfrm>
              <a:custGeom>
                <a:avLst/>
                <a:gdLst/>
                <a:ahLst/>
                <a:cxnLst/>
                <a:rect l="l" t="t" r="r" b="b"/>
                <a:pathLst>
                  <a:path w="82772" h="112806">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style>
              <a:lnRef idx="0">
                <a:scrgbClr r="0" g="0" b="0"/>
              </a:lnRef>
              <a:fillRef idx="0">
                <a:scrgbClr r="0" g="0" b="0"/>
              </a:fillRef>
              <a:effectRef idx="0">
                <a:scrgbClr r="0" g="0" b="0"/>
              </a:effectRef>
              <a:fontRef idx="minor"/>
            </p:style>
          </p:sp>
        </p:grpSp>
      </p:grpSp>
      <p:sp>
        <p:nvSpPr>
          <p:cNvPr id="683" name="TextShape 276"/>
          <p:cNvSpPr txBox="1"/>
          <p:nvPr/>
        </p:nvSpPr>
        <p:spPr>
          <a:xfrm>
            <a:off x="1076400" y="1863720"/>
            <a:ext cx="4962240" cy="1415880"/>
          </a:xfrm>
          <a:prstGeom prst="rect">
            <a:avLst/>
          </a:prstGeom>
          <a:noFill/>
          <a:ln>
            <a:noFill/>
          </a:ln>
        </p:spPr>
        <p:txBody>
          <a:bodyPr lIns="0" tIns="0" rIns="0" bIns="0" anchor="ctr">
            <a:noAutofit/>
          </a:bodyPr>
          <a:lstStyle/>
          <a:p>
            <a:pPr>
              <a:lnSpc>
                <a:spcPct val="90000"/>
              </a:lnSpc>
            </a:pPr>
            <a:r>
              <a:rPr lang="en-US" sz="5400" b="0" strike="noStrike" spc="-1" dirty="0">
                <a:solidFill>
                  <a:srgbClr val="007BB9"/>
                </a:solidFill>
                <a:latin typeface="Algerian" panose="04020705040A02060702" pitchFamily="82" charset="0"/>
                <a:ea typeface="Raleway Thin"/>
              </a:rPr>
              <a:t>Notion 4ME</a:t>
            </a:r>
            <a:endParaRPr lang="en-US" sz="5400" b="0" strike="noStrike" spc="-1" dirty="0">
              <a:solidFill>
                <a:srgbClr val="00000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69650" y="206686"/>
            <a:ext cx="8774350" cy="571527"/>
          </a:xfrm>
          <a:prstGeom prst="rect">
            <a:avLst/>
          </a:prstGeom>
          <a:noFill/>
          <a:ln>
            <a:noFill/>
          </a:ln>
        </p:spPr>
        <p:txBody>
          <a:bodyPr lIns="0" tIns="0" rIns="0" bIns="0">
            <a:noAutofit/>
          </a:bodyPr>
          <a:lstStyle/>
          <a:p>
            <a:pPr algn="ctr">
              <a:lnSpc>
                <a:spcPct val="80000"/>
              </a:lnSpc>
            </a:pPr>
            <a:r>
              <a:rPr lang="ar-EG" sz="4400" b="0" strike="noStrike" spc="-1" dirty="0">
                <a:solidFill>
                  <a:srgbClr val="007BB9"/>
                </a:solidFill>
                <a:latin typeface="Andalus" panose="02020603050405020304" pitchFamily="18" charset="-78"/>
                <a:ea typeface="Raleway Thin"/>
                <a:cs typeface="Andalus" panose="02020603050405020304" pitchFamily="18" charset="-78"/>
              </a:rPr>
              <a:t>  </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10</a:t>
            </a:fld>
            <a:endParaRPr lang="en-US" sz="1200" b="0" strike="noStrike" spc="-1">
              <a:latin typeface="Times New Roman"/>
            </a:endParaRPr>
          </a:p>
        </p:txBody>
      </p:sp>
      <p:sp>
        <p:nvSpPr>
          <p:cNvPr id="10" name="Title 9"/>
          <p:cNvSpPr>
            <a:spLocks noGrp="1"/>
          </p:cNvSpPr>
          <p:nvPr>
            <p:ph type="title"/>
          </p:nvPr>
        </p:nvSpPr>
        <p:spPr>
          <a:xfrm>
            <a:off x="457200" y="205202"/>
            <a:ext cx="8229240" cy="563284"/>
          </a:xfrm>
        </p:spPr>
        <p:txBody>
          <a:bodyPr/>
          <a:lstStyle/>
          <a:p>
            <a:pPr algn="ctr"/>
            <a:br>
              <a:rPr lang="en-US" spc="-1" dirty="0">
                <a:solidFill>
                  <a:srgbClr val="007BB9"/>
                </a:solidFill>
                <a:latin typeface="Andalus" panose="02020603050405020304" pitchFamily="18" charset="-78"/>
                <a:ea typeface="Raleway Thin"/>
                <a:cs typeface="Andalus" panose="02020603050405020304" pitchFamily="18" charset="-78"/>
              </a:rPr>
            </a:br>
            <a:r>
              <a:rPr lang="en-US" spc="-1" dirty="0">
                <a:solidFill>
                  <a:srgbClr val="007BB9"/>
                </a:solidFill>
                <a:latin typeface="Andalus" panose="02020603050405020304" pitchFamily="18" charset="-78"/>
                <a:ea typeface="Raleway Thin"/>
                <a:cs typeface="Andalus" panose="02020603050405020304" pitchFamily="18" charset="-78"/>
              </a:rPr>
              <a:t>Notion 4Me</a:t>
            </a:r>
            <a:br>
              <a:rPr lang="en-US" spc="-1" dirty="0">
                <a:solidFill>
                  <a:srgbClr val="000000"/>
                </a:solidFill>
                <a:latin typeface="Andalus" panose="02020603050405020304" pitchFamily="18" charset="-78"/>
                <a:cs typeface="Andalus" panose="02020603050405020304" pitchFamily="18" charset="-78"/>
              </a:rPr>
            </a:b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FF301F86-AB65-52FE-92A7-4E9B07094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518" y="1487272"/>
            <a:ext cx="1703212" cy="3449542"/>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1C100891-320D-FE02-7A64-0B4CE7B19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213" y="1612465"/>
            <a:ext cx="1886897" cy="3531035"/>
          </a:xfrm>
          <a:prstGeom prst="rect">
            <a:avLst/>
          </a:prstGeom>
        </p:spPr>
      </p:pic>
      <p:sp>
        <p:nvSpPr>
          <p:cNvPr id="7" name="TextBox 6">
            <a:extLst>
              <a:ext uri="{FF2B5EF4-FFF2-40B4-BE49-F238E27FC236}">
                <a16:creationId xmlns:a16="http://schemas.microsoft.com/office/drawing/2014/main" id="{F3D3B351-B9E6-32EF-F155-BC2D6140473E}"/>
              </a:ext>
            </a:extLst>
          </p:cNvPr>
          <p:cNvSpPr txBox="1"/>
          <p:nvPr/>
        </p:nvSpPr>
        <p:spPr>
          <a:xfrm>
            <a:off x="2399441" y="1181648"/>
            <a:ext cx="1043876" cy="369332"/>
          </a:xfrm>
          <a:prstGeom prst="rect">
            <a:avLst/>
          </a:prstGeom>
          <a:noFill/>
        </p:spPr>
        <p:txBody>
          <a:bodyPr wrap="none" rtlCol="0">
            <a:spAutoFit/>
          </a:bodyPr>
          <a:lstStyle/>
          <a:p>
            <a:r>
              <a:rPr lang="en-GB" dirty="0"/>
              <a:t>Register</a:t>
            </a:r>
          </a:p>
        </p:txBody>
      </p:sp>
      <p:sp>
        <p:nvSpPr>
          <p:cNvPr id="9" name="TextBox 8">
            <a:extLst>
              <a:ext uri="{FF2B5EF4-FFF2-40B4-BE49-F238E27FC236}">
                <a16:creationId xmlns:a16="http://schemas.microsoft.com/office/drawing/2014/main" id="{FFED42A2-3B7B-B797-3FD0-BDBF7DF23C4C}"/>
              </a:ext>
            </a:extLst>
          </p:cNvPr>
          <p:cNvSpPr txBox="1"/>
          <p:nvPr/>
        </p:nvSpPr>
        <p:spPr>
          <a:xfrm>
            <a:off x="6293159" y="1105343"/>
            <a:ext cx="748923" cy="369332"/>
          </a:xfrm>
          <a:prstGeom prst="rect">
            <a:avLst/>
          </a:prstGeom>
          <a:noFill/>
        </p:spPr>
        <p:txBody>
          <a:bodyPr wrap="none" rtlCol="0">
            <a:spAutoFit/>
          </a:bodyPr>
          <a:lstStyle/>
          <a:p>
            <a:r>
              <a:rPr lang="en-GB" dirty="0"/>
              <a:t>Login</a:t>
            </a:r>
          </a:p>
        </p:txBody>
      </p:sp>
    </p:spTree>
    <p:extLst>
      <p:ext uri="{BB962C8B-B14F-4D97-AF65-F5344CB8AC3E}">
        <p14:creationId xmlns:p14="http://schemas.microsoft.com/office/powerpoint/2010/main" val="283201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89105" y="700391"/>
            <a:ext cx="4823357" cy="398835"/>
          </a:xfrm>
          <a:prstGeom prst="rect">
            <a:avLst/>
          </a:prstGeom>
          <a:noFill/>
          <a:ln>
            <a:noFill/>
          </a:ln>
        </p:spPr>
        <p:txBody>
          <a:bodyPr lIns="0" tIns="0" rIns="0" bIns="0">
            <a:noAutofit/>
          </a:bodyPr>
          <a:lstStyle/>
          <a:p>
            <a:pPr>
              <a:lnSpc>
                <a:spcPct val="80000"/>
              </a:lnSpc>
            </a:pPr>
            <a:r>
              <a:rPr lang="en-US" sz="2800" b="0" strike="noStrike" spc="-1" dirty="0">
                <a:solidFill>
                  <a:srgbClr val="007BB9"/>
                </a:solidFill>
                <a:latin typeface="Andalus" panose="02020603050405020304" pitchFamily="18" charset="-78"/>
                <a:ea typeface="Raleway Thin"/>
                <a:cs typeface="Andalus" panose="02020603050405020304" pitchFamily="18" charset="-78"/>
              </a:rPr>
              <a:t>Navigation bar</a:t>
            </a:r>
            <a:endParaRPr lang="en-US" sz="28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11</a:t>
            </a:fld>
            <a:endParaRPr lang="en-US" sz="1200" b="0" strike="noStrike" spc="-1">
              <a:latin typeface="Times New Roman"/>
            </a:endParaRPr>
          </a:p>
        </p:txBody>
      </p:sp>
      <p:pic>
        <p:nvPicPr>
          <p:cNvPr id="3" name="Picture 2" descr="A picture containing graphical user interface&#10;&#10;Description automatically generated">
            <a:extLst>
              <a:ext uri="{FF2B5EF4-FFF2-40B4-BE49-F238E27FC236}">
                <a16:creationId xmlns:a16="http://schemas.microsoft.com/office/drawing/2014/main" id="{62D28EB9-4A82-1CA1-BEA4-ECA5817C1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819" y="225283"/>
            <a:ext cx="2195944" cy="4879877"/>
          </a:xfrm>
          <a:prstGeom prst="rect">
            <a:avLst/>
          </a:prstGeom>
        </p:spPr>
      </p:pic>
      <p:sp>
        <p:nvSpPr>
          <p:cNvPr id="2" name="TextBox 1">
            <a:extLst>
              <a:ext uri="{FF2B5EF4-FFF2-40B4-BE49-F238E27FC236}">
                <a16:creationId xmlns:a16="http://schemas.microsoft.com/office/drawing/2014/main" id="{B5130C81-35AF-7C26-17C3-1225282B161E}"/>
              </a:ext>
            </a:extLst>
          </p:cNvPr>
          <p:cNvSpPr txBox="1"/>
          <p:nvPr/>
        </p:nvSpPr>
        <p:spPr>
          <a:xfrm>
            <a:off x="283217" y="1557225"/>
            <a:ext cx="5527443" cy="2215991"/>
          </a:xfrm>
          <a:prstGeom prst="rect">
            <a:avLst/>
          </a:prstGeom>
          <a:noFill/>
        </p:spPr>
        <p:txBody>
          <a:bodyPr wrap="square" rtlCol="0">
            <a:spAutoFit/>
          </a:bodyPr>
          <a:lstStyle/>
          <a:p>
            <a:pPr marL="285750" indent="-285750">
              <a:buFont typeface="Wingdings" panose="05000000000000000000" pitchFamily="2" charset="2"/>
              <a:buChar char="q"/>
            </a:pPr>
            <a:r>
              <a:rPr lang="en-GB" sz="2000" dirty="0"/>
              <a:t>Contain two buttons: “add page” for adding new page and he can name it as he like and </a:t>
            </a:r>
          </a:p>
          <a:p>
            <a:r>
              <a:rPr lang="en-GB" sz="2000" dirty="0"/>
              <a:t>    “delete page” for deleting a particular page.</a:t>
            </a:r>
          </a:p>
          <a:p>
            <a:endParaRPr lang="en-GB" sz="2000" dirty="0"/>
          </a:p>
          <a:p>
            <a:pPr marL="285750" indent="-285750">
              <a:buFont typeface="Wingdings" panose="05000000000000000000" pitchFamily="2" charset="2"/>
              <a:buChar char="q"/>
            </a:pPr>
            <a:r>
              <a:rPr lang="en-GB" sz="2000" dirty="0"/>
              <a:t>“first page” is default page if the user don’t add pages.</a:t>
            </a:r>
          </a:p>
          <a:p>
            <a:r>
              <a:rPr lang="en-GB" dirty="0"/>
              <a:t> </a:t>
            </a:r>
          </a:p>
        </p:txBody>
      </p:sp>
    </p:spTree>
    <p:extLst>
      <p:ext uri="{BB962C8B-B14F-4D97-AF65-F5344CB8AC3E}">
        <p14:creationId xmlns:p14="http://schemas.microsoft.com/office/powerpoint/2010/main" val="6622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89105" y="700391"/>
            <a:ext cx="4823357" cy="398835"/>
          </a:xfrm>
          <a:prstGeom prst="rect">
            <a:avLst/>
          </a:prstGeom>
          <a:noFill/>
          <a:ln>
            <a:noFill/>
          </a:ln>
        </p:spPr>
        <p:txBody>
          <a:bodyPr lIns="0" tIns="0" rIns="0" bIns="0">
            <a:noAutofit/>
          </a:bodyPr>
          <a:lstStyle/>
          <a:p>
            <a:pPr>
              <a:lnSpc>
                <a:spcPct val="80000"/>
              </a:lnSpc>
            </a:pPr>
            <a:r>
              <a:rPr lang="en-US" sz="2800" b="0" strike="noStrike" spc="-1" dirty="0">
                <a:solidFill>
                  <a:srgbClr val="007BB9"/>
                </a:solidFill>
                <a:latin typeface="Andalus" panose="02020603050405020304" pitchFamily="18" charset="-78"/>
                <a:cs typeface="Andalus" panose="02020603050405020304" pitchFamily="18" charset="-78"/>
              </a:rPr>
              <a:t>Page</a:t>
            </a:r>
            <a:endParaRPr lang="en-US" sz="28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12</a:t>
            </a:fld>
            <a:endParaRPr lang="en-US" sz="1200" b="0" strike="noStrike" spc="-1">
              <a:latin typeface="Times New Roman"/>
            </a:endParaRPr>
          </a:p>
        </p:txBody>
      </p:sp>
      <p:pic>
        <p:nvPicPr>
          <p:cNvPr id="5" name="Picture 4" descr="Shape&#10;&#10;Description automatically generated with medium confidence">
            <a:extLst>
              <a:ext uri="{FF2B5EF4-FFF2-40B4-BE49-F238E27FC236}">
                <a16:creationId xmlns:a16="http://schemas.microsoft.com/office/drawing/2014/main" id="{B40878E9-1A18-DC47-CD36-E0607FBD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545" y="564928"/>
            <a:ext cx="2043105" cy="4540232"/>
          </a:xfrm>
          <a:prstGeom prst="rect">
            <a:avLst/>
          </a:prstGeom>
        </p:spPr>
      </p:pic>
      <p:sp>
        <p:nvSpPr>
          <p:cNvPr id="2" name="TextBox 1">
            <a:extLst>
              <a:ext uri="{FF2B5EF4-FFF2-40B4-BE49-F238E27FC236}">
                <a16:creationId xmlns:a16="http://schemas.microsoft.com/office/drawing/2014/main" id="{4A06449D-AF22-6790-8A3B-C01ACD776D93}"/>
              </a:ext>
            </a:extLst>
          </p:cNvPr>
          <p:cNvSpPr txBox="1"/>
          <p:nvPr/>
        </p:nvSpPr>
        <p:spPr>
          <a:xfrm>
            <a:off x="166255" y="1099226"/>
            <a:ext cx="6764460" cy="4247317"/>
          </a:xfrm>
          <a:prstGeom prst="rect">
            <a:avLst/>
          </a:prstGeom>
          <a:noFill/>
        </p:spPr>
        <p:txBody>
          <a:bodyPr wrap="square" rtlCol="0">
            <a:spAutoFit/>
          </a:bodyPr>
          <a:lstStyle/>
          <a:p>
            <a:r>
              <a:rPr lang="en-GB" dirty="0"/>
              <a:t>When the user add page this will show to him which contain:</a:t>
            </a:r>
          </a:p>
          <a:p>
            <a:pPr marL="285750" indent="-285750">
              <a:buFont typeface="Wingdings" panose="05000000000000000000" pitchFamily="2" charset="2"/>
              <a:buChar char="q"/>
            </a:pPr>
            <a:r>
              <a:rPr lang="en-GB" dirty="0"/>
              <a:t>App bar</a:t>
            </a:r>
          </a:p>
          <a:p>
            <a:endParaRPr lang="en-GB" dirty="0"/>
          </a:p>
          <a:p>
            <a:pPr marL="742950" lvl="1" indent="-285750">
              <a:buFont typeface="Wingdings" panose="05000000000000000000" pitchFamily="2" charset="2"/>
              <a:buChar char="Ø"/>
            </a:pPr>
            <a:r>
              <a:rPr lang="en-GB" dirty="0"/>
              <a:t>Button icon “menu” that open the navigation bar.</a:t>
            </a:r>
          </a:p>
          <a:p>
            <a:pPr marL="742950" lvl="1" indent="-285750">
              <a:buFont typeface="Wingdings" panose="05000000000000000000" pitchFamily="2" charset="2"/>
              <a:buChar char="Ø"/>
            </a:pPr>
            <a:r>
              <a:rPr lang="en-GB" dirty="0"/>
              <a:t>Default Title </a:t>
            </a:r>
          </a:p>
          <a:p>
            <a:pPr marL="742950" lvl="1" indent="-285750">
              <a:buFont typeface="Wingdings" panose="05000000000000000000" pitchFamily="2" charset="2"/>
              <a:buChar char="Ø"/>
            </a:pPr>
            <a:r>
              <a:rPr lang="en-GB" dirty="0"/>
              <a:t>Collection of actions (icon buttons)</a:t>
            </a:r>
          </a:p>
          <a:p>
            <a:pPr lvl="1"/>
            <a:endParaRPr lang="en-GB" dirty="0"/>
          </a:p>
          <a:p>
            <a:pPr marL="285750" indent="-285750">
              <a:buFont typeface="Wingdings" panose="05000000000000000000" pitchFamily="2" charset="2"/>
              <a:buChar char="q"/>
            </a:pPr>
            <a:r>
              <a:rPr lang="en-GB" dirty="0"/>
              <a:t>collections of icon buttons:</a:t>
            </a:r>
          </a:p>
          <a:p>
            <a:pPr marL="742950" lvl="1" indent="-285750">
              <a:buFont typeface="Wingdings" panose="05000000000000000000" pitchFamily="2" charset="2"/>
              <a:buChar char="Ø"/>
            </a:pPr>
            <a:r>
              <a:rPr lang="en-GB" dirty="0"/>
              <a:t>First : add components in the page.</a:t>
            </a:r>
          </a:p>
          <a:p>
            <a:pPr marL="742950" lvl="1" indent="-285750">
              <a:buFont typeface="Wingdings" panose="05000000000000000000" pitchFamily="2" charset="2"/>
              <a:buChar char="Ø"/>
            </a:pPr>
            <a:r>
              <a:rPr lang="en-GB" dirty="0"/>
              <a:t>Second: delete component from the page</a:t>
            </a:r>
          </a:p>
          <a:p>
            <a:pPr marL="742950" lvl="1" indent="-285750">
              <a:buFont typeface="Wingdings" panose="05000000000000000000" pitchFamily="2" charset="2"/>
              <a:buChar char="Ø"/>
            </a:pPr>
            <a:r>
              <a:rPr lang="en-GB" dirty="0"/>
              <a:t>Third: reversing the indexes of components</a:t>
            </a:r>
          </a:p>
          <a:p>
            <a:pPr marL="742950" lvl="1" indent="-285750">
              <a:buFont typeface="Wingdings" panose="05000000000000000000" pitchFamily="2" charset="2"/>
              <a:buChar char="Ø"/>
            </a:pPr>
            <a:r>
              <a:rPr lang="en-GB" dirty="0"/>
              <a:t>Fourth: add favourite pages</a:t>
            </a:r>
          </a:p>
          <a:p>
            <a:pPr marL="742950" lvl="1" indent="-285750">
              <a:buFont typeface="Wingdings" panose="05000000000000000000" pitchFamily="2" charset="2"/>
              <a:buChar char="Ø"/>
            </a:pPr>
            <a:r>
              <a:rPr lang="en-GB" dirty="0"/>
              <a:t>Fifth: upload file</a:t>
            </a:r>
          </a:p>
          <a:p>
            <a:pPr marL="742950" lvl="1" indent="-285750">
              <a:buFont typeface="Wingdings" panose="05000000000000000000" pitchFamily="2" charset="2"/>
              <a:buChar char="Ø"/>
            </a:pPr>
            <a:r>
              <a:rPr lang="en-GB" dirty="0"/>
              <a:t>Sixth: switch between light mode and dark mode</a:t>
            </a:r>
          </a:p>
          <a:p>
            <a:endParaRPr lang="en-GB" dirty="0"/>
          </a:p>
        </p:txBody>
      </p:sp>
    </p:spTree>
    <p:extLst>
      <p:ext uri="{BB962C8B-B14F-4D97-AF65-F5344CB8AC3E}">
        <p14:creationId xmlns:p14="http://schemas.microsoft.com/office/powerpoint/2010/main" val="82150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89105" y="700391"/>
            <a:ext cx="4823357" cy="398835"/>
          </a:xfrm>
          <a:prstGeom prst="rect">
            <a:avLst/>
          </a:prstGeom>
          <a:noFill/>
          <a:ln>
            <a:noFill/>
          </a:ln>
        </p:spPr>
        <p:txBody>
          <a:bodyPr lIns="0" tIns="0" rIns="0" bIns="0">
            <a:noAutofit/>
          </a:bodyPr>
          <a:lstStyle/>
          <a:p>
            <a:pPr>
              <a:lnSpc>
                <a:spcPct val="80000"/>
              </a:lnSpc>
            </a:pPr>
            <a:r>
              <a:rPr lang="en-US" sz="2800" b="0" strike="noStrike" spc="-1" dirty="0">
                <a:solidFill>
                  <a:srgbClr val="007BB9"/>
                </a:solidFill>
                <a:latin typeface="Andalus" panose="02020603050405020304" pitchFamily="18" charset="-78"/>
                <a:cs typeface="Andalus" panose="02020603050405020304" pitchFamily="18" charset="-78"/>
              </a:rPr>
              <a:t>Add component </a:t>
            </a:r>
            <a:endParaRPr lang="en-US" sz="28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13</a:t>
            </a:fld>
            <a:endParaRPr lang="en-US" sz="1200" b="0" strike="noStrike" spc="-1">
              <a:latin typeface="Times New Roman"/>
            </a:endParaRPr>
          </a:p>
        </p:txBody>
      </p:sp>
      <p:pic>
        <p:nvPicPr>
          <p:cNvPr id="7" name="Picture 6" descr="Graphical user interface, application&#10;&#10;Description automatically generated">
            <a:extLst>
              <a:ext uri="{FF2B5EF4-FFF2-40B4-BE49-F238E27FC236}">
                <a16:creationId xmlns:a16="http://schemas.microsoft.com/office/drawing/2014/main" id="{EE97E568-4001-2D9F-369D-6B0515B7A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109" y="550819"/>
            <a:ext cx="1991891" cy="4426426"/>
          </a:xfrm>
          <a:prstGeom prst="rect">
            <a:avLst/>
          </a:prstGeom>
        </p:spPr>
      </p:pic>
      <p:sp>
        <p:nvSpPr>
          <p:cNvPr id="2" name="TextBox 1">
            <a:extLst>
              <a:ext uri="{FF2B5EF4-FFF2-40B4-BE49-F238E27FC236}">
                <a16:creationId xmlns:a16="http://schemas.microsoft.com/office/drawing/2014/main" id="{8C4CCD23-9116-C6A9-D2DD-5517FB9BC209}"/>
              </a:ext>
            </a:extLst>
          </p:cNvPr>
          <p:cNvSpPr txBox="1"/>
          <p:nvPr/>
        </p:nvSpPr>
        <p:spPr>
          <a:xfrm>
            <a:off x="38520" y="1099226"/>
            <a:ext cx="6449290"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click on the first button “ add component another collection of icon button will show:</a:t>
            </a:r>
          </a:p>
          <a:p>
            <a:pPr>
              <a:lnSpc>
                <a:spcPct val="150000"/>
              </a:lnSpc>
            </a:pPr>
            <a:endParaRPr lang="en-GB" dirty="0"/>
          </a:p>
          <a:p>
            <a:pPr marL="742950" lvl="1" indent="-285750">
              <a:lnSpc>
                <a:spcPct val="150000"/>
              </a:lnSpc>
              <a:buFont typeface="Wingdings" panose="05000000000000000000" pitchFamily="2" charset="2"/>
              <a:buChar char="Ø"/>
            </a:pPr>
            <a:r>
              <a:rPr lang="en-GB" dirty="0"/>
              <a:t>First: to add Text Field</a:t>
            </a:r>
          </a:p>
          <a:p>
            <a:pPr marL="742950" lvl="1" indent="-285750">
              <a:lnSpc>
                <a:spcPct val="150000"/>
              </a:lnSpc>
              <a:buFont typeface="Wingdings" panose="05000000000000000000" pitchFamily="2" charset="2"/>
              <a:buChar char="Ø"/>
            </a:pPr>
            <a:r>
              <a:rPr lang="en-GB" dirty="0"/>
              <a:t>Second: to add Check Box</a:t>
            </a:r>
          </a:p>
          <a:p>
            <a:pPr marL="742950" lvl="1" indent="-285750">
              <a:lnSpc>
                <a:spcPct val="150000"/>
              </a:lnSpc>
              <a:buFont typeface="Wingdings" panose="05000000000000000000" pitchFamily="2" charset="2"/>
              <a:buChar char="Ø"/>
            </a:pPr>
            <a:r>
              <a:rPr lang="en-GB" dirty="0"/>
              <a:t>Third: to add Bulleted List</a:t>
            </a:r>
          </a:p>
          <a:p>
            <a:pPr marL="742950" lvl="1" indent="-285750">
              <a:lnSpc>
                <a:spcPct val="150000"/>
              </a:lnSpc>
              <a:buFont typeface="Wingdings" panose="05000000000000000000" pitchFamily="2" charset="2"/>
              <a:buChar char="Ø"/>
            </a:pPr>
            <a:r>
              <a:rPr lang="en-GB" dirty="0"/>
              <a:t>Fourth: to add Toggle List</a:t>
            </a:r>
          </a:p>
          <a:p>
            <a:pPr marL="742950" lvl="1" indent="-285750">
              <a:lnSpc>
                <a:spcPct val="150000"/>
              </a:lnSpc>
              <a:buFont typeface="Wingdings" panose="05000000000000000000" pitchFamily="2" charset="2"/>
              <a:buChar char="Ø"/>
            </a:pPr>
            <a:r>
              <a:rPr lang="en-GB" dirty="0"/>
              <a:t>Fifth: to add Numbered List</a:t>
            </a:r>
          </a:p>
          <a:p>
            <a:pPr marL="742950" lvl="1" indent="-285750">
              <a:lnSpc>
                <a:spcPct val="150000"/>
              </a:lnSpc>
              <a:buFont typeface="Wingdings" panose="05000000000000000000" pitchFamily="2" charset="2"/>
              <a:buChar char="Ø"/>
            </a:pPr>
            <a:r>
              <a:rPr lang="en-GB" dirty="0"/>
              <a:t>Sixth: to add Table </a:t>
            </a:r>
          </a:p>
        </p:txBody>
      </p:sp>
    </p:spTree>
    <p:extLst>
      <p:ext uri="{BB962C8B-B14F-4D97-AF65-F5344CB8AC3E}">
        <p14:creationId xmlns:p14="http://schemas.microsoft.com/office/powerpoint/2010/main" val="213610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89105" y="700391"/>
            <a:ext cx="4823357" cy="398835"/>
          </a:xfrm>
          <a:prstGeom prst="rect">
            <a:avLst/>
          </a:prstGeom>
          <a:noFill/>
          <a:ln>
            <a:noFill/>
          </a:ln>
        </p:spPr>
        <p:txBody>
          <a:bodyPr lIns="0" tIns="0" rIns="0" bIns="0">
            <a:noAutofit/>
          </a:bodyPr>
          <a:lstStyle/>
          <a:p>
            <a:pPr>
              <a:lnSpc>
                <a:spcPct val="80000"/>
              </a:lnSpc>
            </a:pPr>
            <a:r>
              <a:rPr lang="en-US" sz="2800" b="0" strike="noStrike" spc="-1" dirty="0">
                <a:solidFill>
                  <a:srgbClr val="007BB9"/>
                </a:solidFill>
                <a:latin typeface="Andalus" panose="02020603050405020304" pitchFamily="18" charset="-78"/>
                <a:cs typeface="Andalus" panose="02020603050405020304" pitchFamily="18" charset="-78"/>
              </a:rPr>
              <a:t>Add component </a:t>
            </a:r>
            <a:endParaRPr lang="en-US" sz="28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14</a:t>
            </a:fld>
            <a:endParaRPr lang="en-US" sz="1200" b="0" strike="noStrike" spc="-1">
              <a:latin typeface="Times New Roman"/>
            </a:endParaRPr>
          </a:p>
        </p:txBody>
      </p:sp>
      <p:pic>
        <p:nvPicPr>
          <p:cNvPr id="11" name="Picture 10" descr="Shape&#10;&#10;Description automatically generated with medium confidence">
            <a:extLst>
              <a:ext uri="{FF2B5EF4-FFF2-40B4-BE49-F238E27FC236}">
                <a16:creationId xmlns:a16="http://schemas.microsoft.com/office/drawing/2014/main" id="{43E1C0F2-F117-44EC-E061-42AA8E171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986" y="700391"/>
            <a:ext cx="1957254" cy="4349453"/>
          </a:xfrm>
          <a:prstGeom prst="rect">
            <a:avLst/>
          </a:prstGeom>
        </p:spPr>
      </p:pic>
      <p:sp>
        <p:nvSpPr>
          <p:cNvPr id="2" name="TextBox 1">
            <a:extLst>
              <a:ext uri="{FF2B5EF4-FFF2-40B4-BE49-F238E27FC236}">
                <a16:creationId xmlns:a16="http://schemas.microsoft.com/office/drawing/2014/main" id="{8C4CCD23-9116-C6A9-D2DD-5517FB9BC209}"/>
              </a:ext>
            </a:extLst>
          </p:cNvPr>
          <p:cNvSpPr txBox="1"/>
          <p:nvPr/>
        </p:nvSpPr>
        <p:spPr>
          <a:xfrm>
            <a:off x="90054" y="1177636"/>
            <a:ext cx="6310746"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So when he click in the first button, a Text Field will be added to the page as shown in the following screen And when he click in the second button, a check box will be added to the page and so on..</a:t>
            </a:r>
          </a:p>
          <a:p>
            <a:pPr marL="285750" indent="-285750">
              <a:lnSpc>
                <a:spcPct val="150000"/>
              </a:lnSpc>
              <a:buFont typeface="Wingdings" panose="05000000000000000000" pitchFamily="2" charset="2"/>
              <a:buChar char="q"/>
            </a:pPr>
            <a:r>
              <a:rPr lang="en-GB" dirty="0"/>
              <a:t>We can see two more icons buttons in the left of the text:</a:t>
            </a:r>
          </a:p>
          <a:p>
            <a:pPr marL="742950" lvl="1" indent="-285750">
              <a:lnSpc>
                <a:spcPct val="150000"/>
              </a:lnSpc>
              <a:buFont typeface="Wingdings" panose="05000000000000000000" pitchFamily="2" charset="2"/>
              <a:buChar char="Ø"/>
            </a:pPr>
            <a:r>
              <a:rPr lang="en-GB" dirty="0"/>
              <a:t>First : to add component but in index</a:t>
            </a:r>
          </a:p>
          <a:p>
            <a:pPr marL="742950" lvl="1" indent="-285750">
              <a:lnSpc>
                <a:spcPct val="150000"/>
              </a:lnSpc>
              <a:buFont typeface="Wingdings" panose="05000000000000000000" pitchFamily="2" charset="2"/>
              <a:buChar char="Ø"/>
            </a:pPr>
            <a:r>
              <a:rPr lang="en-GB" dirty="0"/>
              <a:t>Second: for the style of the text: font weight, font size, font colour..</a:t>
            </a:r>
          </a:p>
        </p:txBody>
      </p:sp>
    </p:spTree>
    <p:extLst>
      <p:ext uri="{BB962C8B-B14F-4D97-AF65-F5344CB8AC3E}">
        <p14:creationId xmlns:p14="http://schemas.microsoft.com/office/powerpoint/2010/main" val="153332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15</a:t>
            </a:fld>
            <a:endParaRPr lang="en-US" sz="1200" b="0" strike="noStrike" spc="-1">
              <a:latin typeface="Times New Roman"/>
            </a:endParaRPr>
          </a:p>
        </p:txBody>
      </p:sp>
      <p:sp>
        <p:nvSpPr>
          <p:cNvPr id="7" name="Rectangle 6"/>
          <p:cNvSpPr/>
          <p:nvPr/>
        </p:nvSpPr>
        <p:spPr>
          <a:xfrm>
            <a:off x="357123" y="605520"/>
            <a:ext cx="6916513" cy="80329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Other screens shows the functionality of all the icon buttons at the end of the page:</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11" name="Picture 10" descr="A picture containing graphical user interface&#10;&#10;Description automatically generated">
            <a:extLst>
              <a:ext uri="{FF2B5EF4-FFF2-40B4-BE49-F238E27FC236}">
                <a16:creationId xmlns:a16="http://schemas.microsoft.com/office/drawing/2014/main" id="{7B99D65D-DDF8-53F4-96D7-CA71F433C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38" y="1401152"/>
            <a:ext cx="1669544" cy="3710099"/>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B63EB3EB-BC11-62A8-279A-52D532B0A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440" y="1401152"/>
            <a:ext cx="1610801" cy="3579557"/>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BFDB0D98-9F63-C18F-45AF-1895A41780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757" y="1401151"/>
            <a:ext cx="1610801" cy="3579558"/>
          </a:xfrm>
          <a:prstGeom prst="rect">
            <a:avLst/>
          </a:prstGeom>
        </p:spPr>
      </p:pic>
    </p:spTree>
    <p:extLst>
      <p:ext uri="{BB962C8B-B14F-4D97-AF65-F5344CB8AC3E}">
        <p14:creationId xmlns:p14="http://schemas.microsoft.com/office/powerpoint/2010/main" val="130989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458587"/>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16</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Text Style icon button</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12" name="Picture 11" descr="A screenshot of a computer screen&#10;&#10;Description automatically generated with medium confidence">
            <a:extLst>
              <a:ext uri="{FF2B5EF4-FFF2-40B4-BE49-F238E27FC236}">
                <a16:creationId xmlns:a16="http://schemas.microsoft.com/office/drawing/2014/main" id="{ACCFFA4A-4806-416D-76D6-7A55F2B2C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030" y="1219200"/>
            <a:ext cx="1765935" cy="3924300"/>
          </a:xfrm>
          <a:prstGeom prst="rect">
            <a:avLst/>
          </a:prstGeom>
        </p:spPr>
      </p:pic>
      <p:pic>
        <p:nvPicPr>
          <p:cNvPr id="18" name="Picture 17" descr="A screenshot of a computer&#10;&#10;Description automatically generated with medium confidence">
            <a:extLst>
              <a:ext uri="{FF2B5EF4-FFF2-40B4-BE49-F238E27FC236}">
                <a16:creationId xmlns:a16="http://schemas.microsoft.com/office/drawing/2014/main" id="{3FC7F923-E57D-C3FB-D6D3-66ADDD7B8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544" y="1180858"/>
            <a:ext cx="1765936" cy="3924302"/>
          </a:xfrm>
          <a:prstGeom prst="rect">
            <a:avLst/>
          </a:prstGeom>
        </p:spPr>
      </p:pic>
      <p:sp>
        <p:nvSpPr>
          <p:cNvPr id="2" name="TextBox 1">
            <a:extLst>
              <a:ext uri="{FF2B5EF4-FFF2-40B4-BE49-F238E27FC236}">
                <a16:creationId xmlns:a16="http://schemas.microsoft.com/office/drawing/2014/main" id="{9B1D840E-A8B7-F9E2-26B2-ED4C68D8B938}"/>
              </a:ext>
            </a:extLst>
          </p:cNvPr>
          <p:cNvSpPr txBox="1"/>
          <p:nvPr/>
        </p:nvSpPr>
        <p:spPr>
          <a:xfrm>
            <a:off x="149650" y="919192"/>
            <a:ext cx="5229748"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t>First button: to make the text bold</a:t>
            </a:r>
          </a:p>
          <a:p>
            <a:pPr marL="285750" indent="-285750">
              <a:lnSpc>
                <a:spcPct val="150000"/>
              </a:lnSpc>
              <a:buFont typeface="Wingdings" panose="05000000000000000000" pitchFamily="2" charset="2"/>
              <a:buChar char="Ø"/>
            </a:pPr>
            <a:r>
              <a:rPr lang="en-GB" dirty="0"/>
              <a:t>Second button: to make the text italic</a:t>
            </a:r>
          </a:p>
          <a:p>
            <a:pPr marL="285750" indent="-285750">
              <a:lnSpc>
                <a:spcPct val="150000"/>
              </a:lnSpc>
              <a:buFont typeface="Wingdings" panose="05000000000000000000" pitchFamily="2" charset="2"/>
              <a:buChar char="Ø"/>
            </a:pPr>
            <a:r>
              <a:rPr lang="en-GB" dirty="0"/>
              <a:t>Third button: to underline the text</a:t>
            </a:r>
          </a:p>
          <a:p>
            <a:pPr marL="285750" indent="-285750">
              <a:lnSpc>
                <a:spcPct val="150000"/>
              </a:lnSpc>
              <a:buFont typeface="Wingdings" panose="05000000000000000000" pitchFamily="2" charset="2"/>
              <a:buChar char="Ø"/>
            </a:pPr>
            <a:r>
              <a:rPr lang="en-GB" dirty="0"/>
              <a:t>Fourth button: to change the colour of the text</a:t>
            </a:r>
          </a:p>
          <a:p>
            <a:pPr marL="285750" indent="-285750">
              <a:lnSpc>
                <a:spcPct val="150000"/>
              </a:lnSpc>
              <a:buFont typeface="Wingdings" panose="05000000000000000000" pitchFamily="2" charset="2"/>
              <a:buChar char="Ø"/>
            </a:pPr>
            <a:r>
              <a:rPr lang="en-GB" dirty="0"/>
              <a:t>Fifth button: to increase the size of the text</a:t>
            </a:r>
          </a:p>
          <a:p>
            <a:pPr marL="285750" indent="-285750">
              <a:lnSpc>
                <a:spcPct val="150000"/>
              </a:lnSpc>
              <a:buFont typeface="Wingdings" panose="05000000000000000000" pitchFamily="2" charset="2"/>
              <a:buChar char="Ø"/>
            </a:pPr>
            <a:r>
              <a:rPr lang="en-GB" dirty="0"/>
              <a:t>Fifth button: to decrease the size of the text</a:t>
            </a:r>
          </a:p>
          <a:p>
            <a:pPr>
              <a:lnSpc>
                <a:spcPct val="150000"/>
              </a:lnSpc>
            </a:pPr>
            <a:endParaRPr lang="en-GB" dirty="0"/>
          </a:p>
          <a:p>
            <a:pPr marL="285750" indent="-285750">
              <a:lnSpc>
                <a:spcPct val="150000"/>
              </a:lnSpc>
              <a:buFont typeface="Wingdings" panose="05000000000000000000" pitchFamily="2" charset="2"/>
              <a:buChar char="q"/>
            </a:pPr>
            <a:r>
              <a:rPr lang="en-GB" dirty="0"/>
              <a:t>And for example when he click in the second button as shown in ( Screen 1) the text become italic as shown in (Screen 2).</a:t>
            </a:r>
          </a:p>
          <a:p>
            <a:pPr marL="285750" indent="-285750">
              <a:buFont typeface="Wingdings" panose="05000000000000000000" pitchFamily="2" charset="2"/>
              <a:buChar char="Ø"/>
            </a:pPr>
            <a:endParaRPr lang="en-GB" dirty="0"/>
          </a:p>
        </p:txBody>
      </p:sp>
      <p:sp>
        <p:nvSpPr>
          <p:cNvPr id="3" name="TextBox 2">
            <a:extLst>
              <a:ext uri="{FF2B5EF4-FFF2-40B4-BE49-F238E27FC236}">
                <a16:creationId xmlns:a16="http://schemas.microsoft.com/office/drawing/2014/main" id="{854CBA54-06E3-8FC4-1035-5562B5FCD0C2}"/>
              </a:ext>
            </a:extLst>
          </p:cNvPr>
          <p:cNvSpPr txBox="1"/>
          <p:nvPr/>
        </p:nvSpPr>
        <p:spPr>
          <a:xfrm>
            <a:off x="5902579" y="861587"/>
            <a:ext cx="1107996" cy="369332"/>
          </a:xfrm>
          <a:prstGeom prst="rect">
            <a:avLst/>
          </a:prstGeom>
          <a:noFill/>
        </p:spPr>
        <p:txBody>
          <a:bodyPr wrap="none" rtlCol="0">
            <a:spAutoFit/>
          </a:bodyPr>
          <a:lstStyle/>
          <a:p>
            <a:r>
              <a:rPr lang="en-GB" dirty="0"/>
              <a:t>Screen 1</a:t>
            </a:r>
          </a:p>
        </p:txBody>
      </p:sp>
      <p:sp>
        <p:nvSpPr>
          <p:cNvPr id="4" name="TextBox 3">
            <a:extLst>
              <a:ext uri="{FF2B5EF4-FFF2-40B4-BE49-F238E27FC236}">
                <a16:creationId xmlns:a16="http://schemas.microsoft.com/office/drawing/2014/main" id="{A0ACDE8A-4B1A-5A66-B70D-2291DB6CFD14}"/>
              </a:ext>
            </a:extLst>
          </p:cNvPr>
          <p:cNvSpPr txBox="1"/>
          <p:nvPr/>
        </p:nvSpPr>
        <p:spPr>
          <a:xfrm>
            <a:off x="7688903" y="834813"/>
            <a:ext cx="1107996" cy="369332"/>
          </a:xfrm>
          <a:prstGeom prst="rect">
            <a:avLst/>
          </a:prstGeom>
          <a:noFill/>
        </p:spPr>
        <p:txBody>
          <a:bodyPr wrap="none" rtlCol="0">
            <a:spAutoFit/>
          </a:bodyPr>
          <a:lstStyle/>
          <a:p>
            <a:r>
              <a:rPr lang="en-GB" dirty="0"/>
              <a:t>Screen 2</a:t>
            </a:r>
          </a:p>
        </p:txBody>
      </p:sp>
    </p:spTree>
    <p:extLst>
      <p:ext uri="{BB962C8B-B14F-4D97-AF65-F5344CB8AC3E}">
        <p14:creationId xmlns:p14="http://schemas.microsoft.com/office/powerpoint/2010/main" val="46317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17</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Other screens for text style</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10" name="Picture 9" descr="A screenshot of a computer&#10;&#10;Description automatically generated with medium confidence">
            <a:extLst>
              <a:ext uri="{FF2B5EF4-FFF2-40B4-BE49-F238E27FC236}">
                <a16:creationId xmlns:a16="http://schemas.microsoft.com/office/drawing/2014/main" id="{50CBFA47-0A54-02A0-36F2-267B60A38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23" y="1257061"/>
            <a:ext cx="1731645" cy="3848099"/>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F07D0635-4368-0F9A-BFB1-790FCFB46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895" y="1257061"/>
            <a:ext cx="1748898" cy="3886439"/>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CE9E1178-C261-1396-94BE-D6097C71F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8859" y="1257060"/>
            <a:ext cx="1748898" cy="3886440"/>
          </a:xfrm>
          <a:prstGeom prst="rect">
            <a:avLst/>
          </a:prstGeom>
        </p:spPr>
      </p:pic>
      <p:pic>
        <p:nvPicPr>
          <p:cNvPr id="22" name="Picture 21" descr="A screenshot of a computer&#10;&#10;Description automatically generated with medium confidence">
            <a:extLst>
              <a:ext uri="{FF2B5EF4-FFF2-40B4-BE49-F238E27FC236}">
                <a16:creationId xmlns:a16="http://schemas.microsoft.com/office/drawing/2014/main" id="{68EDFA26-C1CD-E0C0-B9D5-F4A4BF68ED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772" y="1257060"/>
            <a:ext cx="1748898" cy="3886440"/>
          </a:xfrm>
          <a:prstGeom prst="rect">
            <a:avLst/>
          </a:prstGeom>
        </p:spPr>
      </p:pic>
    </p:spTree>
    <p:extLst>
      <p:ext uri="{BB962C8B-B14F-4D97-AF65-F5344CB8AC3E}">
        <p14:creationId xmlns:p14="http://schemas.microsoft.com/office/powerpoint/2010/main" val="27609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2148496" cy="32263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18</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Delete button</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8" name="Picture 7" descr="A screenshot of a computer&#10;&#10;Description automatically generated with medium confidence">
            <a:extLst>
              <a:ext uri="{FF2B5EF4-FFF2-40B4-BE49-F238E27FC236}">
                <a16:creationId xmlns:a16="http://schemas.microsoft.com/office/drawing/2014/main" id="{5C120790-1D70-F2BA-8D11-8CEAB38BD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53" y="1146780"/>
            <a:ext cx="1753034" cy="3895631"/>
          </a:xfrm>
          <a:prstGeom prst="rect">
            <a:avLst/>
          </a:prstGeom>
        </p:spPr>
      </p:pic>
      <p:pic>
        <p:nvPicPr>
          <p:cNvPr id="11" name="Picture 10" descr="A screenshot of a computer&#10;&#10;Description automatically generated with medium confidence">
            <a:extLst>
              <a:ext uri="{FF2B5EF4-FFF2-40B4-BE49-F238E27FC236}">
                <a16:creationId xmlns:a16="http://schemas.microsoft.com/office/drawing/2014/main" id="{CC325C70-17B9-B113-F27C-5A1C85DD0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207" y="1146780"/>
            <a:ext cx="1753033" cy="3895629"/>
          </a:xfrm>
          <a:prstGeom prst="rect">
            <a:avLst/>
          </a:prstGeom>
        </p:spPr>
      </p:pic>
      <p:sp>
        <p:nvSpPr>
          <p:cNvPr id="2" name="TextBox 1">
            <a:extLst>
              <a:ext uri="{FF2B5EF4-FFF2-40B4-BE49-F238E27FC236}">
                <a16:creationId xmlns:a16="http://schemas.microsoft.com/office/drawing/2014/main" id="{5E3E8E1D-9AE7-D5DF-7940-9320D5AE717F}"/>
              </a:ext>
            </a:extLst>
          </p:cNvPr>
          <p:cNvSpPr txBox="1"/>
          <p:nvPr/>
        </p:nvSpPr>
        <p:spPr>
          <a:xfrm>
            <a:off x="5517391" y="766835"/>
            <a:ext cx="1107996" cy="369332"/>
          </a:xfrm>
          <a:prstGeom prst="rect">
            <a:avLst/>
          </a:prstGeom>
          <a:noFill/>
        </p:spPr>
        <p:txBody>
          <a:bodyPr wrap="none" rtlCol="0">
            <a:spAutoFit/>
          </a:bodyPr>
          <a:lstStyle/>
          <a:p>
            <a:r>
              <a:rPr lang="en-GB" dirty="0"/>
              <a:t>Screen 1</a:t>
            </a:r>
          </a:p>
        </p:txBody>
      </p:sp>
      <p:sp>
        <p:nvSpPr>
          <p:cNvPr id="4" name="TextBox 3">
            <a:extLst>
              <a:ext uri="{FF2B5EF4-FFF2-40B4-BE49-F238E27FC236}">
                <a16:creationId xmlns:a16="http://schemas.microsoft.com/office/drawing/2014/main" id="{1FAD5EEC-75B2-FB0C-F953-06F4916F60DF}"/>
              </a:ext>
            </a:extLst>
          </p:cNvPr>
          <p:cNvSpPr txBox="1"/>
          <p:nvPr/>
        </p:nvSpPr>
        <p:spPr>
          <a:xfrm>
            <a:off x="7446725" y="769300"/>
            <a:ext cx="1107996" cy="369332"/>
          </a:xfrm>
          <a:prstGeom prst="rect">
            <a:avLst/>
          </a:prstGeom>
          <a:noFill/>
        </p:spPr>
        <p:txBody>
          <a:bodyPr wrap="none" rtlCol="0">
            <a:spAutoFit/>
          </a:bodyPr>
          <a:lstStyle/>
          <a:p>
            <a:r>
              <a:rPr lang="en-GB" dirty="0"/>
              <a:t>Screen 2</a:t>
            </a:r>
          </a:p>
        </p:txBody>
      </p:sp>
      <p:sp>
        <p:nvSpPr>
          <p:cNvPr id="6" name="TextBox 5">
            <a:extLst>
              <a:ext uri="{FF2B5EF4-FFF2-40B4-BE49-F238E27FC236}">
                <a16:creationId xmlns:a16="http://schemas.microsoft.com/office/drawing/2014/main" id="{07A3599E-DAEF-4F88-3108-18FDD511E6B7}"/>
              </a:ext>
            </a:extLst>
          </p:cNvPr>
          <p:cNvSpPr txBox="1"/>
          <p:nvPr/>
        </p:nvSpPr>
        <p:spPr>
          <a:xfrm>
            <a:off x="266759" y="1540042"/>
            <a:ext cx="4876173"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delete any component say the last one which is Text Field as shown in (Screen 1)  he just click in the button delete and then it deleted as shown in (Screen 2).</a:t>
            </a:r>
          </a:p>
        </p:txBody>
      </p:sp>
    </p:spTree>
    <p:extLst>
      <p:ext uri="{BB962C8B-B14F-4D97-AF65-F5344CB8AC3E}">
        <p14:creationId xmlns:p14="http://schemas.microsoft.com/office/powerpoint/2010/main" val="382062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2148496" cy="32263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19</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Reverse button</a:t>
            </a:r>
            <a:endParaRPr lang="en-US" sz="2800" spc="-1" dirty="0">
              <a:solidFill>
                <a:srgbClr val="000000"/>
              </a:solidFill>
              <a:latin typeface="Andalus" panose="02020603050405020304" pitchFamily="18" charset="-78"/>
              <a:cs typeface="Andalus" panose="02020603050405020304" pitchFamily="18" charset="-78"/>
            </a:endParaRPr>
          </a:p>
        </p:txBody>
      </p:sp>
      <p:sp>
        <p:nvSpPr>
          <p:cNvPr id="2" name="TextBox 1">
            <a:extLst>
              <a:ext uri="{FF2B5EF4-FFF2-40B4-BE49-F238E27FC236}">
                <a16:creationId xmlns:a16="http://schemas.microsoft.com/office/drawing/2014/main" id="{5E3E8E1D-9AE7-D5DF-7940-9320D5AE717F}"/>
              </a:ext>
            </a:extLst>
          </p:cNvPr>
          <p:cNvSpPr txBox="1"/>
          <p:nvPr/>
        </p:nvSpPr>
        <p:spPr>
          <a:xfrm>
            <a:off x="5517391" y="766835"/>
            <a:ext cx="1107996" cy="369332"/>
          </a:xfrm>
          <a:prstGeom prst="rect">
            <a:avLst/>
          </a:prstGeom>
          <a:noFill/>
        </p:spPr>
        <p:txBody>
          <a:bodyPr wrap="none" rtlCol="0">
            <a:spAutoFit/>
          </a:bodyPr>
          <a:lstStyle/>
          <a:p>
            <a:r>
              <a:rPr lang="en-GB" dirty="0"/>
              <a:t>Screen 1</a:t>
            </a:r>
          </a:p>
        </p:txBody>
      </p:sp>
      <p:sp>
        <p:nvSpPr>
          <p:cNvPr id="4" name="TextBox 3">
            <a:extLst>
              <a:ext uri="{FF2B5EF4-FFF2-40B4-BE49-F238E27FC236}">
                <a16:creationId xmlns:a16="http://schemas.microsoft.com/office/drawing/2014/main" id="{1FAD5EEC-75B2-FB0C-F953-06F4916F60DF}"/>
              </a:ext>
            </a:extLst>
          </p:cNvPr>
          <p:cNvSpPr txBox="1"/>
          <p:nvPr/>
        </p:nvSpPr>
        <p:spPr>
          <a:xfrm>
            <a:off x="7446725" y="769300"/>
            <a:ext cx="1107996" cy="369332"/>
          </a:xfrm>
          <a:prstGeom prst="rect">
            <a:avLst/>
          </a:prstGeom>
          <a:noFill/>
        </p:spPr>
        <p:txBody>
          <a:bodyPr wrap="none" rtlCol="0">
            <a:spAutoFit/>
          </a:bodyPr>
          <a:lstStyle/>
          <a:p>
            <a:r>
              <a:rPr lang="en-GB" dirty="0"/>
              <a:t>Screen 2</a:t>
            </a:r>
          </a:p>
        </p:txBody>
      </p:sp>
      <p:sp>
        <p:nvSpPr>
          <p:cNvPr id="6" name="TextBox 5">
            <a:extLst>
              <a:ext uri="{FF2B5EF4-FFF2-40B4-BE49-F238E27FC236}">
                <a16:creationId xmlns:a16="http://schemas.microsoft.com/office/drawing/2014/main" id="{07A3599E-DAEF-4F88-3108-18FDD511E6B7}"/>
              </a:ext>
            </a:extLst>
          </p:cNvPr>
          <p:cNvSpPr txBox="1"/>
          <p:nvPr/>
        </p:nvSpPr>
        <p:spPr>
          <a:xfrm>
            <a:off x="266759" y="1540042"/>
            <a:ext cx="4876173"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reverse all the component as shown in (Screen 1)  he just click in the button reverse and then it reversed as shown in (Screen 2).</a:t>
            </a:r>
          </a:p>
        </p:txBody>
      </p:sp>
      <p:pic>
        <p:nvPicPr>
          <p:cNvPr id="5" name="Picture 4" descr="Graphical user interface, application&#10;&#10;Description automatically generated">
            <a:extLst>
              <a:ext uri="{FF2B5EF4-FFF2-40B4-BE49-F238E27FC236}">
                <a16:creationId xmlns:a16="http://schemas.microsoft.com/office/drawing/2014/main" id="{008BC964-76E2-2086-D02D-91DF817D6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417" y="1251145"/>
            <a:ext cx="1677061" cy="3726802"/>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CA157D96-8D93-F3DF-A332-6080E99C9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571" y="1297482"/>
            <a:ext cx="1677061" cy="3726802"/>
          </a:xfrm>
          <a:prstGeom prst="rect">
            <a:avLst/>
          </a:prstGeom>
        </p:spPr>
      </p:pic>
    </p:spTree>
    <p:extLst>
      <p:ext uri="{BB962C8B-B14F-4D97-AF65-F5344CB8AC3E}">
        <p14:creationId xmlns:p14="http://schemas.microsoft.com/office/powerpoint/2010/main" val="268381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extShape 1"/>
          <p:cNvSpPr txBox="1"/>
          <p:nvPr/>
        </p:nvSpPr>
        <p:spPr>
          <a:xfrm>
            <a:off x="589320" y="343440"/>
            <a:ext cx="4156200" cy="1371600"/>
          </a:xfrm>
          <a:prstGeom prst="rect">
            <a:avLst/>
          </a:prstGeom>
          <a:noFill/>
          <a:ln>
            <a:noFill/>
          </a:ln>
        </p:spPr>
        <p:txBody>
          <a:bodyPr lIns="0" tIns="0" rIns="0" bIns="0" anchor="b">
            <a:noAutofit/>
          </a:bodyPr>
          <a:lstStyle/>
          <a:p>
            <a:pPr>
              <a:lnSpc>
                <a:spcPct val="80000"/>
              </a:lnSpc>
            </a:pPr>
            <a:r>
              <a:rPr lang="en-US" sz="4800" b="0" strike="noStrike" spc="-1" dirty="0">
                <a:solidFill>
                  <a:srgbClr val="007BB9"/>
                </a:solidFill>
                <a:latin typeface="Andalus" panose="02020603050405020304" pitchFamily="18" charset="-78"/>
                <a:ea typeface="Raleway Thin"/>
                <a:cs typeface="Andalus" panose="02020603050405020304" pitchFamily="18" charset="-78"/>
              </a:rPr>
              <a:t>Team Members</a:t>
            </a:r>
            <a:endParaRPr lang="en-US" sz="4800" b="0" strike="noStrike" spc="-1" dirty="0">
              <a:solidFill>
                <a:srgbClr val="000000"/>
              </a:solidFill>
              <a:latin typeface="Andalus" panose="02020603050405020304" pitchFamily="18" charset="-78"/>
              <a:cs typeface="Andalus" panose="02020603050405020304" pitchFamily="18" charset="-78"/>
            </a:endParaRPr>
          </a:p>
        </p:txBody>
      </p:sp>
      <p:sp>
        <p:nvSpPr>
          <p:cNvPr id="685" name="TextShape 2"/>
          <p:cNvSpPr txBox="1"/>
          <p:nvPr/>
        </p:nvSpPr>
        <p:spPr>
          <a:xfrm>
            <a:off x="678060" y="2112480"/>
            <a:ext cx="3867480" cy="784440"/>
          </a:xfrm>
          <a:prstGeom prst="rect">
            <a:avLst/>
          </a:prstGeom>
          <a:noFill/>
          <a:ln>
            <a:noFill/>
          </a:ln>
        </p:spPr>
        <p:txBody>
          <a:bodyPr lIns="0" tIns="0" rIns="0" bIns="0">
            <a:noAutofit/>
          </a:bodyPr>
          <a:lstStyle/>
          <a:p>
            <a:pPr>
              <a:lnSpc>
                <a:spcPct val="110000"/>
              </a:lnSpc>
              <a:spcBef>
                <a:spcPts val="601"/>
              </a:spcBef>
            </a:pPr>
            <a:r>
              <a:rPr lang="en-US" sz="2000" b="0" strike="noStrike" spc="-1" dirty="0">
                <a:solidFill>
                  <a:srgbClr val="3A3F50"/>
                </a:solidFill>
                <a:latin typeface="Barlow Light"/>
                <a:ea typeface="Barlow Light"/>
              </a:rPr>
              <a:t>1-Ehab Ramadan </a:t>
            </a:r>
            <a:endParaRPr lang="en-US" sz="2000" b="0" strike="noStrike" spc="-1" dirty="0">
              <a:latin typeface="Arial"/>
            </a:endParaRPr>
          </a:p>
          <a:p>
            <a:pPr>
              <a:lnSpc>
                <a:spcPct val="110000"/>
              </a:lnSpc>
              <a:spcBef>
                <a:spcPts val="601"/>
              </a:spcBef>
            </a:pPr>
            <a:r>
              <a:rPr lang="en-US" sz="2000" b="0" strike="noStrike" spc="-1" dirty="0">
                <a:solidFill>
                  <a:srgbClr val="3A3F50"/>
                </a:solidFill>
                <a:latin typeface="Barlow Light"/>
                <a:ea typeface="Barlow Light"/>
              </a:rPr>
              <a:t>2-Mazen Mohamed</a:t>
            </a:r>
            <a:endParaRPr lang="en-US" sz="2000" b="0" strike="noStrike" spc="-1" dirty="0">
              <a:latin typeface="Arial"/>
            </a:endParaRPr>
          </a:p>
          <a:p>
            <a:pPr>
              <a:lnSpc>
                <a:spcPct val="110000"/>
              </a:lnSpc>
              <a:spcBef>
                <a:spcPts val="601"/>
              </a:spcBef>
            </a:pPr>
            <a:r>
              <a:rPr lang="en-US" sz="2000" b="0" strike="noStrike" spc="-1" dirty="0">
                <a:solidFill>
                  <a:srgbClr val="3A3F50"/>
                </a:solidFill>
                <a:latin typeface="Barlow Light"/>
                <a:ea typeface="Barlow Light"/>
              </a:rPr>
              <a:t>3-Moustafa Attia</a:t>
            </a:r>
            <a:endParaRPr lang="en-US" sz="2000" b="0" strike="noStrike" spc="-1" dirty="0">
              <a:latin typeface="Arial"/>
            </a:endParaRPr>
          </a:p>
          <a:p>
            <a:pPr>
              <a:lnSpc>
                <a:spcPct val="110000"/>
              </a:lnSpc>
              <a:spcBef>
                <a:spcPts val="601"/>
              </a:spcBef>
            </a:pPr>
            <a:r>
              <a:rPr lang="en-US" sz="2000" b="0" strike="noStrike" spc="-1" dirty="0">
                <a:solidFill>
                  <a:srgbClr val="3A3F50"/>
                </a:solidFill>
                <a:latin typeface="Barlow Light"/>
                <a:ea typeface="Barlow Light"/>
              </a:rPr>
              <a:t>4-Moustafa Ramadan</a:t>
            </a:r>
            <a:endParaRPr lang="en-US" sz="2000" b="0" strike="noStrike" spc="-1" dirty="0">
              <a:latin typeface="Arial"/>
            </a:endParaRPr>
          </a:p>
          <a:p>
            <a:pPr>
              <a:lnSpc>
                <a:spcPct val="110000"/>
              </a:lnSpc>
              <a:spcBef>
                <a:spcPts val="601"/>
              </a:spcBef>
            </a:pPr>
            <a:r>
              <a:rPr lang="en-US" sz="2000" b="0" strike="noStrike" spc="-1" dirty="0">
                <a:solidFill>
                  <a:srgbClr val="3A3F50"/>
                </a:solidFill>
                <a:latin typeface="Barlow Light"/>
                <a:ea typeface="Barlow Light"/>
              </a:rPr>
              <a:t>5-Mohab Yasser</a:t>
            </a:r>
          </a:p>
          <a:p>
            <a:pPr algn="ctr">
              <a:lnSpc>
                <a:spcPct val="110000"/>
              </a:lnSpc>
              <a:spcBef>
                <a:spcPts val="601"/>
              </a:spcBef>
            </a:pPr>
            <a:r>
              <a:rPr lang="en-US" sz="2000" b="0" strike="noStrike" spc="-1" dirty="0">
                <a:solidFill>
                  <a:srgbClr val="007BB9"/>
                </a:solidFill>
                <a:latin typeface="Andalus" panose="02020603050405020304" pitchFamily="18" charset="-78"/>
                <a:ea typeface="Raleway Thin"/>
                <a:cs typeface="Andalus" panose="02020603050405020304" pitchFamily="18" charset="-78"/>
              </a:rPr>
              <a:t> Supervised by: </a:t>
            </a:r>
            <a:r>
              <a:rPr lang="en-US" sz="2000" b="0" strike="noStrike" spc="-1" dirty="0" err="1">
                <a:solidFill>
                  <a:srgbClr val="007BB9"/>
                </a:solidFill>
                <a:latin typeface="Andalus" panose="02020603050405020304" pitchFamily="18" charset="-78"/>
                <a:ea typeface="Raleway Thin"/>
                <a:cs typeface="Andalus" panose="02020603050405020304" pitchFamily="18" charset="-78"/>
              </a:rPr>
              <a:t>Dr.Dawlat</a:t>
            </a:r>
            <a:r>
              <a:rPr lang="en-US" sz="2000" b="0" strike="noStrike" spc="-1" dirty="0">
                <a:solidFill>
                  <a:srgbClr val="007BB9"/>
                </a:solidFill>
                <a:latin typeface="Andalus" panose="02020603050405020304" pitchFamily="18" charset="-78"/>
                <a:ea typeface="Raleway Thin"/>
                <a:cs typeface="Andalus" panose="02020603050405020304" pitchFamily="18" charset="-78"/>
              </a:rPr>
              <a:t> Abd </a:t>
            </a:r>
            <a:r>
              <a:rPr lang="en-US" sz="2000" b="0" strike="noStrike" spc="-1" dirty="0" err="1">
                <a:solidFill>
                  <a:srgbClr val="007BB9"/>
                </a:solidFill>
                <a:latin typeface="Andalus" panose="02020603050405020304" pitchFamily="18" charset="-78"/>
                <a:ea typeface="Raleway Thin"/>
                <a:cs typeface="Andalus" panose="02020603050405020304" pitchFamily="18" charset="-78"/>
              </a:rPr>
              <a:t>Elaziz</a:t>
            </a:r>
            <a:endParaRPr lang="en-US" sz="2000" b="0" strike="noStrike" spc="-1" dirty="0">
              <a:solidFill>
                <a:srgbClr val="000000"/>
              </a:solidFill>
              <a:latin typeface="Andalus" panose="02020603050405020304" pitchFamily="18" charset="-78"/>
              <a:cs typeface="Andalus" panose="02020603050405020304" pitchFamily="18" charset="-78"/>
            </a:endParaRPr>
          </a:p>
          <a:p>
            <a:pPr>
              <a:lnSpc>
                <a:spcPct val="110000"/>
              </a:lnSpc>
              <a:spcBef>
                <a:spcPts val="601"/>
              </a:spcBef>
            </a:pPr>
            <a:endParaRPr lang="en-US" sz="2000" spc="-1" dirty="0">
              <a:solidFill>
                <a:srgbClr val="3A3F50"/>
              </a:solidFill>
              <a:latin typeface="Barlow Light"/>
            </a:endParaRPr>
          </a:p>
          <a:p>
            <a:pPr>
              <a:lnSpc>
                <a:spcPct val="110000"/>
              </a:lnSpc>
              <a:spcBef>
                <a:spcPts val="601"/>
              </a:spcBef>
            </a:pPr>
            <a:endParaRPr lang="en-US" sz="2000" b="0" strike="noStrike" spc="-1" dirty="0">
              <a:latin typeface="Arial"/>
            </a:endParaRPr>
          </a:p>
        </p:txBody>
      </p:sp>
      <p:sp>
        <p:nvSpPr>
          <p:cNvPr id="686"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6C4EA62A-C621-4FBA-83ED-DBB3459A47E2}" type="slidenum">
              <a:rPr lang="en-US" sz="1200" b="0" strike="noStrike" spc="-1">
                <a:solidFill>
                  <a:srgbClr val="FFFFFF"/>
                </a:solidFill>
                <a:latin typeface="Barlow Light"/>
                <a:ea typeface="Barlow Light"/>
              </a:rPr>
              <a:pPr algn="r">
                <a:lnSpc>
                  <a:spcPct val="100000"/>
                </a:lnSpc>
              </a:pPr>
              <a:t>2</a:t>
            </a:fld>
            <a:endParaRPr lang="en-US" sz="1200" b="0" strike="noStrike" spc="-1">
              <a:latin typeface="Times New Roman"/>
            </a:endParaRPr>
          </a:p>
        </p:txBody>
      </p:sp>
      <p:grpSp>
        <p:nvGrpSpPr>
          <p:cNvPr id="687" name="Group 4"/>
          <p:cNvGrpSpPr/>
          <p:nvPr/>
        </p:nvGrpSpPr>
        <p:grpSpPr>
          <a:xfrm>
            <a:off x="5038920" y="624240"/>
            <a:ext cx="3428640" cy="3803040"/>
            <a:chOff x="5038920" y="624240"/>
            <a:chExt cx="3428640" cy="3803040"/>
          </a:xfrm>
        </p:grpSpPr>
        <p:sp>
          <p:nvSpPr>
            <p:cNvPr id="688" name="CustomShape 5"/>
            <p:cNvSpPr/>
            <p:nvPr/>
          </p:nvSpPr>
          <p:spPr>
            <a:xfrm>
              <a:off x="5038920" y="2833920"/>
              <a:ext cx="604080" cy="349560"/>
            </a:xfrm>
            <a:custGeom>
              <a:avLst/>
              <a:gdLst/>
              <a:ahLst/>
              <a:cxnLst/>
              <a:rect l="l" t="t" r="r" b="b"/>
              <a:pathLst>
                <a:path w="756691" h="437959">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689" name="CustomShape 6"/>
            <p:cNvSpPr/>
            <p:nvPr/>
          </p:nvSpPr>
          <p:spPr>
            <a:xfrm>
              <a:off x="5171760" y="2955240"/>
              <a:ext cx="180000" cy="139680"/>
            </a:xfrm>
            <a:custGeom>
              <a:avLst/>
              <a:gdLst/>
              <a:ahLst/>
              <a:cxnLst/>
              <a:rect l="l" t="t" r="r" b="b"/>
              <a:pathLst>
                <a:path w="225716" h="175248">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90" name="CustomShape 7"/>
            <p:cNvSpPr/>
            <p:nvPr/>
          </p:nvSpPr>
          <p:spPr>
            <a:xfrm>
              <a:off x="5172120" y="3001320"/>
              <a:ext cx="178920" cy="93600"/>
            </a:xfrm>
            <a:custGeom>
              <a:avLst/>
              <a:gdLst/>
              <a:ahLst/>
              <a:cxnLst/>
              <a:rect l="l" t="t" r="r" b="b"/>
              <a:pathLst>
                <a:path w="224715" h="11758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91" name="CustomShape 8"/>
            <p:cNvSpPr/>
            <p:nvPr/>
          </p:nvSpPr>
          <p:spPr>
            <a:xfrm>
              <a:off x="5356440" y="2885400"/>
              <a:ext cx="179640" cy="134280"/>
            </a:xfrm>
            <a:custGeom>
              <a:avLst/>
              <a:gdLst/>
              <a:ahLst/>
              <a:cxnLst/>
              <a:rect l="l" t="t" r="r" b="b"/>
              <a:pathLst>
                <a:path w="225586" h="168802">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692" name="CustomShape 9"/>
            <p:cNvSpPr/>
            <p:nvPr/>
          </p:nvSpPr>
          <p:spPr>
            <a:xfrm>
              <a:off x="5357520" y="2928960"/>
              <a:ext cx="179280" cy="93600"/>
            </a:xfrm>
            <a:custGeom>
              <a:avLst/>
              <a:gdLst/>
              <a:ahLst/>
              <a:cxnLst/>
              <a:rect l="l" t="t" r="r" b="b"/>
              <a:pathLst>
                <a:path w="224758" h="117584">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693" name="CustomShape 10"/>
            <p:cNvSpPr/>
            <p:nvPr/>
          </p:nvSpPr>
          <p:spPr>
            <a:xfrm>
              <a:off x="5181120" y="2077560"/>
              <a:ext cx="309600" cy="890640"/>
            </a:xfrm>
            <a:custGeom>
              <a:avLst/>
              <a:gdLst/>
              <a:ahLst/>
              <a:cxnLst/>
              <a:rect l="l" t="t" r="r" b="b"/>
              <a:pathLst>
                <a:path w="387976" h="1115665">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94" name="CustomShape 11"/>
            <p:cNvSpPr/>
            <p:nvPr/>
          </p:nvSpPr>
          <p:spPr>
            <a:xfrm>
              <a:off x="5222520" y="1521720"/>
              <a:ext cx="198360" cy="193320"/>
            </a:xfrm>
            <a:custGeom>
              <a:avLst/>
              <a:gdLst/>
              <a:ahLst/>
              <a:cxnLst/>
              <a:rect l="l" t="t" r="r" b="b"/>
              <a:pathLst>
                <a:path w="248692" h="242377">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95" name="CustomShape 12"/>
            <p:cNvSpPr/>
            <p:nvPr/>
          </p:nvSpPr>
          <p:spPr>
            <a:xfrm>
              <a:off x="5453280" y="1567800"/>
              <a:ext cx="281880" cy="554760"/>
            </a:xfrm>
            <a:custGeom>
              <a:avLst/>
              <a:gdLst/>
              <a:ahLst/>
              <a:cxnLst/>
              <a:rect l="l" t="t" r="r" b="b"/>
              <a:pathLst>
                <a:path w="353519" h="69503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96" name="CustomShape 13"/>
            <p:cNvSpPr/>
            <p:nvPr/>
          </p:nvSpPr>
          <p:spPr>
            <a:xfrm>
              <a:off x="5169240" y="1549080"/>
              <a:ext cx="321840" cy="650160"/>
            </a:xfrm>
            <a:custGeom>
              <a:avLst/>
              <a:gdLst/>
              <a:ahLst/>
              <a:cxnLst/>
              <a:rect l="l" t="t" r="r" b="b"/>
              <a:pathLst>
                <a:path w="403432" h="814679">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697" name="CustomShape 14"/>
            <p:cNvSpPr/>
            <p:nvPr/>
          </p:nvSpPr>
          <p:spPr>
            <a:xfrm>
              <a:off x="5215320" y="1320840"/>
              <a:ext cx="213840" cy="261000"/>
            </a:xfrm>
            <a:custGeom>
              <a:avLst/>
              <a:gdLst/>
              <a:ahLst/>
              <a:cxnLst/>
              <a:rect l="l" t="t" r="r" b="b"/>
              <a:pathLst>
                <a:path w="268166" h="327122">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698" name="CustomShape 15"/>
            <p:cNvSpPr/>
            <p:nvPr/>
          </p:nvSpPr>
          <p:spPr>
            <a:xfrm>
              <a:off x="5195160" y="1297800"/>
              <a:ext cx="225720" cy="223920"/>
            </a:xfrm>
            <a:custGeom>
              <a:avLst/>
              <a:gdLst/>
              <a:ahLst/>
              <a:cxnLst/>
              <a:rect l="l" t="t" r="r" b="b"/>
              <a:pathLst>
                <a:path w="282986" h="280709">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699" name="CustomShape 16"/>
            <p:cNvSpPr/>
            <p:nvPr/>
          </p:nvSpPr>
          <p:spPr>
            <a:xfrm>
              <a:off x="5153040" y="1677600"/>
              <a:ext cx="288720" cy="497520"/>
            </a:xfrm>
            <a:custGeom>
              <a:avLst/>
              <a:gdLst/>
              <a:ahLst/>
              <a:cxnLst/>
              <a:rect l="l" t="t" r="r" b="b"/>
              <a:pathLst>
                <a:path w="362138" h="623316">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700" name="CustomShape 17"/>
            <p:cNvSpPr/>
            <p:nvPr/>
          </p:nvSpPr>
          <p:spPr>
            <a:xfrm>
              <a:off x="5460840" y="1829520"/>
              <a:ext cx="334440" cy="451080"/>
            </a:xfrm>
            <a:custGeom>
              <a:avLst/>
              <a:gdLst/>
              <a:ahLst/>
              <a:cxnLst/>
              <a:rect l="l" t="t" r="r" b="b"/>
              <a:pathLst>
                <a:path w="419212" h="565118">
                  <a:moveTo>
                    <a:pt x="419212" y="0"/>
                  </a:moveTo>
                  <a:lnTo>
                    <a:pt x="287965" y="449771"/>
                  </a:lnTo>
                  <a:lnTo>
                    <a:pt x="0" y="565118"/>
                  </a:lnTo>
                  <a:lnTo>
                    <a:pt x="105017" y="126968"/>
                  </a:lnTo>
                  <a:lnTo>
                    <a:pt x="419212" y="0"/>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01" name="CustomShape 18"/>
            <p:cNvSpPr/>
            <p:nvPr/>
          </p:nvSpPr>
          <p:spPr>
            <a:xfrm>
              <a:off x="5403240" y="2112480"/>
              <a:ext cx="169200" cy="83160"/>
            </a:xfrm>
            <a:custGeom>
              <a:avLst/>
              <a:gdLst/>
              <a:ahLst/>
              <a:cxnLst/>
              <a:rect l="l" t="t" r="r" b="b"/>
              <a:pathLst>
                <a:path w="212446" h="104783">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702" name="CustomShape 19"/>
            <p:cNvSpPr/>
            <p:nvPr/>
          </p:nvSpPr>
          <p:spPr>
            <a:xfrm>
              <a:off x="5648400" y="2059560"/>
              <a:ext cx="104760" cy="86760"/>
            </a:xfrm>
            <a:custGeom>
              <a:avLst/>
              <a:gdLst/>
              <a:ahLst/>
              <a:cxnLst/>
              <a:rect l="l" t="t" r="r" b="b"/>
              <a:pathLst>
                <a:path w="131568" h="109091">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703" name="CustomShape 20"/>
            <p:cNvSpPr/>
            <p:nvPr/>
          </p:nvSpPr>
          <p:spPr>
            <a:xfrm>
              <a:off x="5421240" y="1549440"/>
              <a:ext cx="103680" cy="151560"/>
            </a:xfrm>
            <a:custGeom>
              <a:avLst/>
              <a:gdLst/>
              <a:ahLst/>
              <a:cxnLst/>
              <a:rect l="l" t="t" r="r" b="b"/>
              <a:pathLst>
                <a:path w="130391" h="190023">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704" name="CustomShape 21"/>
            <p:cNvSpPr/>
            <p:nvPr/>
          </p:nvSpPr>
          <p:spPr>
            <a:xfrm>
              <a:off x="5132160" y="1652400"/>
              <a:ext cx="125640" cy="188640"/>
            </a:xfrm>
            <a:custGeom>
              <a:avLst/>
              <a:gdLst/>
              <a:ahLst/>
              <a:cxnLst/>
              <a:rect l="l" t="t" r="r" b="b"/>
              <a:pathLst>
                <a:path w="157611" h="236452">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705" name="CustomShape 22"/>
            <p:cNvSpPr/>
            <p:nvPr/>
          </p:nvSpPr>
          <p:spPr>
            <a:xfrm>
              <a:off x="5794560" y="3653640"/>
              <a:ext cx="78120" cy="45000"/>
            </a:xfrm>
            <a:custGeom>
              <a:avLst/>
              <a:gdLst/>
              <a:ahLst/>
              <a:cxnLst/>
              <a:rect l="l" t="t" r="r" b="b"/>
              <a:pathLst>
                <a:path w="98079" h="5676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706" name="CustomShape 23"/>
            <p:cNvSpPr/>
            <p:nvPr/>
          </p:nvSpPr>
          <p:spPr>
            <a:xfrm>
              <a:off x="6527880" y="4072680"/>
              <a:ext cx="78120" cy="45000"/>
            </a:xfrm>
            <a:custGeom>
              <a:avLst/>
              <a:gdLst/>
              <a:ahLst/>
              <a:cxn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707" name="CustomShape 24"/>
            <p:cNvSpPr/>
            <p:nvPr/>
          </p:nvSpPr>
          <p:spPr>
            <a:xfrm>
              <a:off x="7799400" y="3295800"/>
              <a:ext cx="78120" cy="45000"/>
            </a:xfrm>
            <a:custGeom>
              <a:avLst/>
              <a:gdLst/>
              <a:ahLst/>
              <a:cxnLst/>
              <a:rect l="l" t="t" r="r" b="b"/>
              <a:pathLst>
                <a:path w="98079" h="5676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708" name="CustomShape 25"/>
            <p:cNvSpPr/>
            <p:nvPr/>
          </p:nvSpPr>
          <p:spPr>
            <a:xfrm>
              <a:off x="5808240" y="2908440"/>
              <a:ext cx="53280" cy="778320"/>
            </a:xfrm>
            <a:custGeom>
              <a:avLst/>
              <a:gdLst/>
              <a:ahLst/>
              <a:cxnLst/>
              <a:rect l="l" t="t" r="r" b="b"/>
              <a:pathLst>
                <a:path w="67191" h="97524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style>
            <a:lnRef idx="0">
              <a:scrgbClr r="0" g="0" b="0"/>
            </a:lnRef>
            <a:fillRef idx="0">
              <a:scrgbClr r="0" g="0" b="0"/>
            </a:fillRef>
            <a:effectRef idx="0">
              <a:scrgbClr r="0" g="0" b="0"/>
            </a:effectRef>
            <a:fontRef idx="minor"/>
          </p:style>
        </p:sp>
        <p:sp>
          <p:nvSpPr>
            <p:cNvPr id="709" name="CustomShape 26"/>
            <p:cNvSpPr/>
            <p:nvPr/>
          </p:nvSpPr>
          <p:spPr>
            <a:xfrm>
              <a:off x="6543360" y="3205440"/>
              <a:ext cx="47160" cy="901080"/>
            </a:xfrm>
            <a:custGeom>
              <a:avLst/>
              <a:gdLst/>
              <a:ahLst/>
              <a:cxnLst/>
              <a:rect l="l" t="t" r="r" b="b"/>
              <a:pathLst>
                <a:path w="59588" h="1128783">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style>
            <a:lnRef idx="0">
              <a:scrgbClr r="0" g="0" b="0"/>
            </a:lnRef>
            <a:fillRef idx="0">
              <a:scrgbClr r="0" g="0" b="0"/>
            </a:fillRef>
            <a:effectRef idx="0">
              <a:scrgbClr r="0" g="0" b="0"/>
            </a:effectRef>
            <a:fontRef idx="minor"/>
          </p:style>
        </p:sp>
        <p:sp>
          <p:nvSpPr>
            <p:cNvPr id="710" name="CustomShape 27"/>
            <p:cNvSpPr/>
            <p:nvPr/>
          </p:nvSpPr>
          <p:spPr>
            <a:xfrm>
              <a:off x="7814520" y="2590560"/>
              <a:ext cx="47160" cy="737640"/>
            </a:xfrm>
            <a:custGeom>
              <a:avLst/>
              <a:gdLst/>
              <a:ahLst/>
              <a:cxnLst/>
              <a:rect l="l" t="t" r="r" b="b"/>
              <a:pathLst>
                <a:path w="59588" h="923996">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style>
            <a:lnRef idx="0">
              <a:scrgbClr r="0" g="0" b="0"/>
            </a:lnRef>
            <a:fillRef idx="0">
              <a:scrgbClr r="0" g="0" b="0"/>
            </a:fillRef>
            <a:effectRef idx="0">
              <a:scrgbClr r="0" g="0" b="0"/>
            </a:effectRef>
            <a:fontRef idx="minor"/>
          </p:style>
        </p:sp>
        <p:sp>
          <p:nvSpPr>
            <p:cNvPr id="711" name="CustomShape 28"/>
            <p:cNvSpPr/>
            <p:nvPr/>
          </p:nvSpPr>
          <p:spPr>
            <a:xfrm>
              <a:off x="5760720" y="2911680"/>
              <a:ext cx="806040" cy="520920"/>
            </a:xfrm>
            <a:custGeom>
              <a:avLst/>
              <a:gdLst/>
              <a:ahLst/>
              <a:cxnLst/>
              <a:rect l="l" t="t" r="r" b="b"/>
              <a:pathLst>
                <a:path w="1009872" h="652653">
                  <a:moveTo>
                    <a:pt x="1009872" y="652653"/>
                  </a:moveTo>
                  <a:lnTo>
                    <a:pt x="0" y="68294"/>
                  </a:lnTo>
                  <a:lnTo>
                    <a:pt x="0" y="0"/>
                  </a:lnTo>
                  <a:lnTo>
                    <a:pt x="1009872" y="584454"/>
                  </a:lnTo>
                  <a:lnTo>
                    <a:pt x="1009872" y="652653"/>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712" name="CustomShape 29"/>
            <p:cNvSpPr/>
            <p:nvPr/>
          </p:nvSpPr>
          <p:spPr>
            <a:xfrm>
              <a:off x="5760360" y="2126520"/>
              <a:ext cx="2166120" cy="1253160"/>
            </a:xfrm>
            <a:custGeom>
              <a:avLst/>
              <a:gdLst/>
              <a:ahLst/>
              <a:cxnLst/>
              <a:rect l="l" t="t" r="r" b="b"/>
              <a:pathLst>
                <a:path w="2712855" h="1569720">
                  <a:moveTo>
                    <a:pt x="2712856" y="584359"/>
                  </a:moveTo>
                  <a:lnTo>
                    <a:pt x="1009967" y="1569720"/>
                  </a:lnTo>
                  <a:lnTo>
                    <a:pt x="0" y="985361"/>
                  </a:lnTo>
                  <a:lnTo>
                    <a:pt x="1702889" y="0"/>
                  </a:lnTo>
                  <a:lnTo>
                    <a:pt x="2712856" y="584359"/>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13" name="CustomShape 30"/>
            <p:cNvSpPr/>
            <p:nvPr/>
          </p:nvSpPr>
          <p:spPr>
            <a:xfrm>
              <a:off x="6567120" y="2591640"/>
              <a:ext cx="1359720" cy="840960"/>
            </a:xfrm>
            <a:custGeom>
              <a:avLst/>
              <a:gdLst/>
              <a:ahLst/>
              <a:cxnLst/>
              <a:rect l="l" t="t" r="r" b="b"/>
              <a:pathLst>
                <a:path w="1702888" h="1053560">
                  <a:moveTo>
                    <a:pt x="1702888" y="68199"/>
                  </a:moveTo>
                  <a:lnTo>
                    <a:pt x="0" y="1053560"/>
                  </a:lnTo>
                  <a:lnTo>
                    <a:pt x="0" y="985361"/>
                  </a:lnTo>
                  <a:lnTo>
                    <a:pt x="1702888" y="0"/>
                  </a:lnTo>
                  <a:lnTo>
                    <a:pt x="1702888" y="68199"/>
                  </a:lnTo>
                  <a:close/>
                </a:path>
              </a:pathLst>
            </a:custGeom>
            <a:solidFill>
              <a:srgbClr val="9EA1AF"/>
            </a:solidFill>
            <a:ln>
              <a:noFill/>
            </a:ln>
          </p:spPr>
          <p:style>
            <a:lnRef idx="0">
              <a:scrgbClr r="0" g="0" b="0"/>
            </a:lnRef>
            <a:fillRef idx="0">
              <a:scrgbClr r="0" g="0" b="0"/>
            </a:fillRef>
            <a:effectRef idx="0">
              <a:scrgbClr r="0" g="0" b="0"/>
            </a:effectRef>
            <a:fontRef idx="minor"/>
          </p:style>
        </p:sp>
        <p:sp>
          <p:nvSpPr>
            <p:cNvPr id="714" name="CustomShape 31"/>
            <p:cNvSpPr/>
            <p:nvPr/>
          </p:nvSpPr>
          <p:spPr>
            <a:xfrm>
              <a:off x="7124040" y="2357280"/>
              <a:ext cx="414720" cy="260640"/>
            </a:xfrm>
            <a:custGeom>
              <a:avLst/>
              <a:gdLst/>
              <a:ahLst/>
              <a:cxnLst/>
              <a:rect l="l" t="t" r="r" b="b"/>
              <a:pathLst>
                <a:path w="519572" h="326898">
                  <a:moveTo>
                    <a:pt x="519572" y="98965"/>
                  </a:moveTo>
                  <a:lnTo>
                    <a:pt x="248049" y="326898"/>
                  </a:lnTo>
                  <a:lnTo>
                    <a:pt x="0" y="227933"/>
                  </a:lnTo>
                  <a:lnTo>
                    <a:pt x="271523" y="0"/>
                  </a:lnTo>
                  <a:lnTo>
                    <a:pt x="519572" y="98965"/>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15" name="CustomShape 32"/>
            <p:cNvSpPr/>
            <p:nvPr/>
          </p:nvSpPr>
          <p:spPr>
            <a:xfrm>
              <a:off x="7048440" y="2346120"/>
              <a:ext cx="439920" cy="254520"/>
            </a:xfrm>
            <a:custGeom>
              <a:avLst/>
              <a:gdLst/>
              <a:ahLst/>
              <a:cxnLst/>
              <a:rect l="l" t="t" r="r" b="b"/>
              <a:pathLst>
                <a:path w="551219" h="318992">
                  <a:moveTo>
                    <a:pt x="551220" y="123254"/>
                  </a:moveTo>
                  <a:lnTo>
                    <a:pt x="212980" y="318992"/>
                  </a:lnTo>
                  <a:lnTo>
                    <a:pt x="0" y="195739"/>
                  </a:lnTo>
                  <a:lnTo>
                    <a:pt x="338240" y="0"/>
                  </a:lnTo>
                  <a:lnTo>
                    <a:pt x="551220" y="123254"/>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16" name="CustomShape 33"/>
            <p:cNvSpPr/>
            <p:nvPr/>
          </p:nvSpPr>
          <p:spPr>
            <a:xfrm>
              <a:off x="7107840" y="2493720"/>
              <a:ext cx="128520" cy="74160"/>
            </a:xfrm>
            <a:custGeom>
              <a:avLst/>
              <a:gdLst/>
              <a:ahLst/>
              <a:cxnLst/>
              <a:rect l="l" t="t" r="r" b="b"/>
              <a:pathLst>
                <a:path w="161184" h="93249">
                  <a:moveTo>
                    <a:pt x="161184" y="81248"/>
                  </a:moveTo>
                  <a:lnTo>
                    <a:pt x="140466" y="93250"/>
                  </a:lnTo>
                  <a:lnTo>
                    <a:pt x="0" y="12001"/>
                  </a:lnTo>
                  <a:lnTo>
                    <a:pt x="20718" y="0"/>
                  </a:lnTo>
                  <a:lnTo>
                    <a:pt x="161184" y="81248"/>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17" name="CustomShape 34"/>
            <p:cNvSpPr/>
            <p:nvPr/>
          </p:nvSpPr>
          <p:spPr>
            <a:xfrm>
              <a:off x="7144920" y="2472120"/>
              <a:ext cx="128160" cy="74160"/>
            </a:xfrm>
            <a:custGeom>
              <a:avLst/>
              <a:gdLst/>
              <a:ahLst/>
              <a:cxnLst/>
              <a:rect l="l" t="t" r="r" b="b"/>
              <a:pathLst>
                <a:path w="161089" h="93249">
                  <a:moveTo>
                    <a:pt x="161089" y="81248"/>
                  </a:moveTo>
                  <a:lnTo>
                    <a:pt x="140371" y="93250"/>
                  </a:lnTo>
                  <a:lnTo>
                    <a:pt x="0" y="12002"/>
                  </a:lnTo>
                  <a:lnTo>
                    <a:pt x="20718" y="0"/>
                  </a:lnTo>
                  <a:lnTo>
                    <a:pt x="161089" y="81248"/>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18" name="CustomShape 35"/>
            <p:cNvSpPr/>
            <p:nvPr/>
          </p:nvSpPr>
          <p:spPr>
            <a:xfrm>
              <a:off x="7180920" y="2451600"/>
              <a:ext cx="128160" cy="74160"/>
            </a:xfrm>
            <a:custGeom>
              <a:avLst/>
              <a:gdLst/>
              <a:ahLst/>
              <a:cxnLst/>
              <a:rect l="l" t="t" r="r" b="b"/>
              <a:pathLst>
                <a:path w="161089" h="93154">
                  <a:moveTo>
                    <a:pt x="161089" y="81248"/>
                  </a:moveTo>
                  <a:lnTo>
                    <a:pt x="140371" y="93154"/>
                  </a:lnTo>
                  <a:lnTo>
                    <a:pt x="0" y="12002"/>
                  </a:lnTo>
                  <a:lnTo>
                    <a:pt x="20718" y="0"/>
                  </a:lnTo>
                  <a:lnTo>
                    <a:pt x="161089" y="81248"/>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19" name="CustomShape 36"/>
            <p:cNvSpPr/>
            <p:nvPr/>
          </p:nvSpPr>
          <p:spPr>
            <a:xfrm>
              <a:off x="7311600" y="2430000"/>
              <a:ext cx="81360" cy="46800"/>
            </a:xfrm>
            <a:custGeom>
              <a:avLst/>
              <a:gdLst/>
              <a:ahLst/>
              <a:cxnLst/>
              <a:rect l="l" t="t" r="r" b="b"/>
              <a:pathLst>
                <a:path w="102450" h="59245">
                  <a:moveTo>
                    <a:pt x="102451" y="47244"/>
                  </a:moveTo>
                  <a:lnTo>
                    <a:pt x="81733" y="59246"/>
                  </a:lnTo>
                  <a:lnTo>
                    <a:pt x="0" y="12002"/>
                  </a:lnTo>
                  <a:lnTo>
                    <a:pt x="20718" y="0"/>
                  </a:lnTo>
                  <a:lnTo>
                    <a:pt x="102451" y="47244"/>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20" name="CustomShape 37"/>
            <p:cNvSpPr/>
            <p:nvPr/>
          </p:nvSpPr>
          <p:spPr>
            <a:xfrm>
              <a:off x="7347600" y="2409480"/>
              <a:ext cx="81360" cy="46800"/>
            </a:xfrm>
            <a:custGeom>
              <a:avLst/>
              <a:gdLst/>
              <a:ahLst/>
              <a:cxnLst/>
              <a:rect l="l" t="t" r="r" b="b"/>
              <a:pathLst>
                <a:path w="102450" h="59245">
                  <a:moveTo>
                    <a:pt x="102451" y="47339"/>
                  </a:moveTo>
                  <a:lnTo>
                    <a:pt x="81733" y="59246"/>
                  </a:lnTo>
                  <a:lnTo>
                    <a:pt x="0" y="12001"/>
                  </a:lnTo>
                  <a:lnTo>
                    <a:pt x="20718" y="0"/>
                  </a:lnTo>
                  <a:lnTo>
                    <a:pt x="102451" y="47339"/>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21" name="CustomShape 38"/>
            <p:cNvSpPr/>
            <p:nvPr/>
          </p:nvSpPr>
          <p:spPr>
            <a:xfrm>
              <a:off x="7242840" y="2444400"/>
              <a:ext cx="245160" cy="144000"/>
            </a:xfrm>
            <a:custGeom>
              <a:avLst/>
              <a:gdLst/>
              <a:ahLst/>
              <a:cxnLst/>
              <a:rect l="l" t="t" r="r" b="b"/>
              <a:pathLst>
                <a:path w="307447" h="180974">
                  <a:moveTo>
                    <a:pt x="7508" y="180975"/>
                  </a:moveTo>
                  <a:cubicBezTo>
                    <a:pt x="13115" y="178594"/>
                    <a:pt x="307448" y="0"/>
                    <a:pt x="307448" y="0"/>
                  </a:cubicBezTo>
                  <a:lnTo>
                    <a:pt x="0" y="178117"/>
                  </a:lnTo>
                  <a:close/>
                </a:path>
              </a:pathLst>
            </a:custGeom>
            <a:solidFill>
              <a:srgbClr val="D6D6D6"/>
            </a:solidFill>
            <a:ln>
              <a:noFill/>
            </a:ln>
          </p:spPr>
          <p:style>
            <a:lnRef idx="0">
              <a:scrgbClr r="0" g="0" b="0"/>
            </a:lnRef>
            <a:fillRef idx="0">
              <a:scrgbClr r="0" g="0" b="0"/>
            </a:fillRef>
            <a:effectRef idx="0">
              <a:scrgbClr r="0" g="0" b="0"/>
            </a:effectRef>
            <a:fontRef idx="minor"/>
          </p:style>
        </p:sp>
        <p:sp>
          <p:nvSpPr>
            <p:cNvPr id="722" name="CustomShape 39"/>
            <p:cNvSpPr/>
            <p:nvPr/>
          </p:nvSpPr>
          <p:spPr>
            <a:xfrm>
              <a:off x="7228440" y="2741040"/>
              <a:ext cx="117360" cy="67680"/>
            </a:xfrm>
            <a:custGeom>
              <a:avLst/>
              <a:gdLst/>
              <a:ahLst/>
              <a:cxn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723" name="CustomShape 40"/>
            <p:cNvSpPr/>
            <p:nvPr/>
          </p:nvSpPr>
          <p:spPr>
            <a:xfrm>
              <a:off x="7234200" y="2679480"/>
              <a:ext cx="117720" cy="124560"/>
            </a:xfrm>
            <a:custGeom>
              <a:avLst/>
              <a:gdLst/>
              <a:ahLst/>
              <a:cxnLst/>
              <a:rect l="l" t="t" r="r" b="b"/>
              <a:pathLst>
                <a:path w="147800" h="156591">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style>
            <a:lnRef idx="0">
              <a:scrgbClr r="0" g="0" b="0"/>
            </a:lnRef>
            <a:fillRef idx="0">
              <a:scrgbClr r="0" g="0" b="0"/>
            </a:fillRef>
            <a:effectRef idx="0">
              <a:scrgbClr r="0" g="0" b="0"/>
            </a:effectRef>
            <a:fontRef idx="minor"/>
          </p:style>
        </p:sp>
        <p:sp>
          <p:nvSpPr>
            <p:cNvPr id="724" name="CustomShape 41"/>
            <p:cNvSpPr/>
            <p:nvPr/>
          </p:nvSpPr>
          <p:spPr>
            <a:xfrm>
              <a:off x="7234200" y="2645280"/>
              <a:ext cx="117360" cy="67680"/>
            </a:xfrm>
            <a:custGeom>
              <a:avLst/>
              <a:gdLst/>
              <a:ahLst/>
              <a:cxnLst/>
              <a:rect l="l" t="t" r="r" b="b"/>
              <a:pathLst>
                <a:path w="147498" h="85344">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style>
            <a:lnRef idx="0">
              <a:scrgbClr r="0" g="0" b="0"/>
            </a:lnRef>
            <a:fillRef idx="0">
              <a:scrgbClr r="0" g="0" b="0"/>
            </a:fillRef>
            <a:effectRef idx="0">
              <a:scrgbClr r="0" g="0" b="0"/>
            </a:effectRef>
            <a:fontRef idx="minor"/>
          </p:style>
        </p:sp>
        <p:sp>
          <p:nvSpPr>
            <p:cNvPr id="725" name="CustomShape 42"/>
            <p:cNvSpPr/>
            <p:nvPr/>
          </p:nvSpPr>
          <p:spPr>
            <a:xfrm>
              <a:off x="7243560" y="2654640"/>
              <a:ext cx="99000" cy="48960"/>
            </a:xfrm>
            <a:custGeom>
              <a:avLst/>
              <a:gdLst/>
              <a:ahLst/>
              <a:cxnLst/>
              <a:rect l="l" t="t" r="r" b="b"/>
              <a:pathLst>
                <a:path w="124214" h="61955">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style>
            <a:lnRef idx="0">
              <a:scrgbClr r="0" g="0" b="0"/>
            </a:lnRef>
            <a:fillRef idx="0">
              <a:scrgbClr r="0" g="0" b="0"/>
            </a:fillRef>
            <a:effectRef idx="0">
              <a:scrgbClr r="0" g="0" b="0"/>
            </a:effectRef>
            <a:fontRef idx="minor"/>
          </p:style>
        </p:sp>
        <p:sp>
          <p:nvSpPr>
            <p:cNvPr id="726" name="CustomShape 43"/>
            <p:cNvSpPr/>
            <p:nvPr/>
          </p:nvSpPr>
          <p:spPr>
            <a:xfrm>
              <a:off x="7251120" y="2654640"/>
              <a:ext cx="91080" cy="48960"/>
            </a:xfrm>
            <a:custGeom>
              <a:avLst/>
              <a:gdLst/>
              <a:ahLst/>
              <a:cxnLst/>
              <a:rect l="l" t="t" r="r" b="b"/>
              <a:pathLst>
                <a:path w="114710" h="61622">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7000"/>
              </a:srgbClr>
            </a:solidFill>
            <a:ln>
              <a:noFill/>
            </a:ln>
          </p:spPr>
          <p:style>
            <a:lnRef idx="0">
              <a:scrgbClr r="0" g="0" b="0"/>
            </a:lnRef>
            <a:fillRef idx="0">
              <a:scrgbClr r="0" g="0" b="0"/>
            </a:fillRef>
            <a:effectRef idx="0">
              <a:scrgbClr r="0" g="0" b="0"/>
            </a:effectRef>
            <a:fontRef idx="minor"/>
          </p:style>
        </p:sp>
        <p:sp>
          <p:nvSpPr>
            <p:cNvPr id="727" name="CustomShape 44"/>
            <p:cNvSpPr/>
            <p:nvPr/>
          </p:nvSpPr>
          <p:spPr>
            <a:xfrm>
              <a:off x="7324920" y="2714400"/>
              <a:ext cx="33480" cy="78480"/>
            </a:xfrm>
            <a:custGeom>
              <a:avLst/>
              <a:gdLst/>
              <a:ahLst/>
              <a:cxnLst/>
              <a:rect l="l" t="t" r="r" b="b"/>
              <a:pathLst>
                <a:path w="42215" h="98678">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style>
            <a:lnRef idx="0">
              <a:scrgbClr r="0" g="0" b="0"/>
            </a:lnRef>
            <a:fillRef idx="0">
              <a:scrgbClr r="0" g="0" b="0"/>
            </a:fillRef>
            <a:effectRef idx="0">
              <a:scrgbClr r="0" g="0" b="0"/>
            </a:effectRef>
            <a:fontRef idx="minor"/>
          </p:style>
        </p:sp>
        <p:sp>
          <p:nvSpPr>
            <p:cNvPr id="728" name="CustomShape 45"/>
            <p:cNvSpPr/>
            <p:nvPr/>
          </p:nvSpPr>
          <p:spPr>
            <a:xfrm>
              <a:off x="7324920" y="2718000"/>
              <a:ext cx="27360" cy="75240"/>
            </a:xfrm>
            <a:custGeom>
              <a:avLst/>
              <a:gdLst/>
              <a:ahLst/>
              <a:cxnLst/>
              <a:rect l="l" t="t" r="r" b="b"/>
              <a:pathLst>
                <a:path w="34783" h="94465">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style>
            <a:lnRef idx="0">
              <a:scrgbClr r="0" g="0" b="0"/>
            </a:lnRef>
            <a:fillRef idx="0">
              <a:scrgbClr r="0" g="0" b="0"/>
            </a:fillRef>
            <a:effectRef idx="0">
              <a:scrgbClr r="0" g="0" b="0"/>
            </a:effectRef>
            <a:fontRef idx="minor"/>
          </p:style>
        </p:sp>
        <p:sp>
          <p:nvSpPr>
            <p:cNvPr id="729" name="CustomShape 46"/>
            <p:cNvSpPr/>
            <p:nvPr/>
          </p:nvSpPr>
          <p:spPr>
            <a:xfrm>
              <a:off x="6066720" y="2863800"/>
              <a:ext cx="117360" cy="67680"/>
            </a:xfrm>
            <a:custGeom>
              <a:avLst/>
              <a:gdLst/>
              <a:ahLst/>
              <a:cxn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730" name="CustomShape 47"/>
            <p:cNvSpPr/>
            <p:nvPr/>
          </p:nvSpPr>
          <p:spPr>
            <a:xfrm>
              <a:off x="6072120" y="2801880"/>
              <a:ext cx="117720" cy="124560"/>
            </a:xfrm>
            <a:custGeom>
              <a:avLst/>
              <a:gdLst/>
              <a:ahLst/>
              <a:cxnLst/>
              <a:rect l="l" t="t" r="r" b="b"/>
              <a:pathLst>
                <a:path w="147795" h="156591">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style>
            <a:lnRef idx="0">
              <a:scrgbClr r="0" g="0" b="0"/>
            </a:lnRef>
            <a:fillRef idx="0">
              <a:scrgbClr r="0" g="0" b="0"/>
            </a:fillRef>
            <a:effectRef idx="0">
              <a:scrgbClr r="0" g="0" b="0"/>
            </a:effectRef>
            <a:fontRef idx="minor"/>
          </p:style>
        </p:sp>
        <p:sp>
          <p:nvSpPr>
            <p:cNvPr id="731" name="CustomShape 48"/>
            <p:cNvSpPr/>
            <p:nvPr/>
          </p:nvSpPr>
          <p:spPr>
            <a:xfrm>
              <a:off x="6072480" y="2768040"/>
              <a:ext cx="117360" cy="67680"/>
            </a:xfrm>
            <a:custGeom>
              <a:avLst/>
              <a:gdLst/>
              <a:ahLst/>
              <a:cxnLst/>
              <a:rect l="l" t="t" r="r" b="b"/>
              <a:pathLst>
                <a:path w="147498" h="85344">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style>
            <a:lnRef idx="0">
              <a:scrgbClr r="0" g="0" b="0"/>
            </a:lnRef>
            <a:fillRef idx="0">
              <a:scrgbClr r="0" g="0" b="0"/>
            </a:fillRef>
            <a:effectRef idx="0">
              <a:scrgbClr r="0" g="0" b="0"/>
            </a:effectRef>
            <a:fontRef idx="minor"/>
          </p:style>
        </p:sp>
        <p:sp>
          <p:nvSpPr>
            <p:cNvPr id="732" name="CustomShape 49"/>
            <p:cNvSpPr/>
            <p:nvPr/>
          </p:nvSpPr>
          <p:spPr>
            <a:xfrm>
              <a:off x="6081840" y="2777400"/>
              <a:ext cx="98640" cy="48960"/>
            </a:xfrm>
            <a:custGeom>
              <a:avLst/>
              <a:gdLst/>
              <a:ahLst/>
              <a:cxnLst/>
              <a:rect l="l" t="t" r="r" b="b"/>
              <a:pathLst>
                <a:path w="124119" h="6195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style>
            <a:lnRef idx="0">
              <a:scrgbClr r="0" g="0" b="0"/>
            </a:lnRef>
            <a:fillRef idx="0">
              <a:scrgbClr r="0" g="0" b="0"/>
            </a:fillRef>
            <a:effectRef idx="0">
              <a:scrgbClr r="0" g="0" b="0"/>
            </a:effectRef>
            <a:fontRef idx="minor"/>
          </p:style>
        </p:sp>
        <p:sp>
          <p:nvSpPr>
            <p:cNvPr id="733" name="CustomShape 50"/>
            <p:cNvSpPr/>
            <p:nvPr/>
          </p:nvSpPr>
          <p:spPr>
            <a:xfrm>
              <a:off x="6089040" y="2777400"/>
              <a:ext cx="91080" cy="48960"/>
            </a:xfrm>
            <a:custGeom>
              <a:avLst/>
              <a:gdLst/>
              <a:ahLst/>
              <a:cxnLst/>
              <a:rect l="l" t="t" r="r" b="b"/>
              <a:pathLst>
                <a:path w="114710" h="61717">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7000"/>
              </a:srgbClr>
            </a:solidFill>
            <a:ln>
              <a:noFill/>
            </a:ln>
          </p:spPr>
          <p:style>
            <a:lnRef idx="0">
              <a:scrgbClr r="0" g="0" b="0"/>
            </a:lnRef>
            <a:fillRef idx="0">
              <a:scrgbClr r="0" g="0" b="0"/>
            </a:fillRef>
            <a:effectRef idx="0">
              <a:scrgbClr r="0" g="0" b="0"/>
            </a:effectRef>
            <a:fontRef idx="minor"/>
          </p:style>
        </p:sp>
        <p:sp>
          <p:nvSpPr>
            <p:cNvPr id="734" name="CustomShape 51"/>
            <p:cNvSpPr/>
            <p:nvPr/>
          </p:nvSpPr>
          <p:spPr>
            <a:xfrm>
              <a:off x="6162840" y="2836800"/>
              <a:ext cx="33480" cy="78480"/>
            </a:xfrm>
            <a:custGeom>
              <a:avLst/>
              <a:gdLst/>
              <a:ahLst/>
              <a:cxnLst/>
              <a:rect l="l" t="t" r="r" b="b"/>
              <a:pathLst>
                <a:path w="42223" h="98678">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style>
            <a:lnRef idx="0">
              <a:scrgbClr r="0" g="0" b="0"/>
            </a:lnRef>
            <a:fillRef idx="0">
              <a:scrgbClr r="0" g="0" b="0"/>
            </a:fillRef>
            <a:effectRef idx="0">
              <a:scrgbClr r="0" g="0" b="0"/>
            </a:effectRef>
            <a:fontRef idx="minor"/>
          </p:style>
        </p:sp>
        <p:sp>
          <p:nvSpPr>
            <p:cNvPr id="735" name="CustomShape 52"/>
            <p:cNvSpPr/>
            <p:nvPr/>
          </p:nvSpPr>
          <p:spPr>
            <a:xfrm>
              <a:off x="6162840" y="2840760"/>
              <a:ext cx="27360" cy="74880"/>
            </a:xfrm>
            <a:custGeom>
              <a:avLst/>
              <a:gdLst/>
              <a:ahLst/>
              <a:cxnLst/>
              <a:rect l="l" t="t" r="r" b="b"/>
              <a:pathLst>
                <a:path w="34688" h="9439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style>
            <a:lnRef idx="0">
              <a:scrgbClr r="0" g="0" b="0"/>
            </a:lnRef>
            <a:fillRef idx="0">
              <a:scrgbClr r="0" g="0" b="0"/>
            </a:fillRef>
            <a:effectRef idx="0">
              <a:scrgbClr r="0" g="0" b="0"/>
            </a:effectRef>
            <a:fontRef idx="minor"/>
          </p:style>
        </p:sp>
        <p:sp>
          <p:nvSpPr>
            <p:cNvPr id="736" name="CustomShape 53"/>
            <p:cNvSpPr/>
            <p:nvPr/>
          </p:nvSpPr>
          <p:spPr>
            <a:xfrm>
              <a:off x="7806600" y="4077720"/>
              <a:ext cx="604080" cy="349560"/>
            </a:xfrm>
            <a:custGeom>
              <a:avLst/>
              <a:gdLst/>
              <a:ahLst/>
              <a:cxnLst/>
              <a:rect l="l" t="t" r="r" b="b"/>
              <a:pathLst>
                <a:path w="756691" h="437959">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737" name="CustomShape 54"/>
            <p:cNvSpPr/>
            <p:nvPr/>
          </p:nvSpPr>
          <p:spPr>
            <a:xfrm>
              <a:off x="8237880" y="2923560"/>
              <a:ext cx="148320" cy="324000"/>
            </a:xfrm>
            <a:custGeom>
              <a:avLst/>
              <a:gdLst/>
              <a:ahLst/>
              <a:cxnLst/>
              <a:rect l="l" t="t" r="r" b="b"/>
              <a:pathLst>
                <a:path w="186021" h="40605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738" name="CustomShape 55"/>
            <p:cNvSpPr/>
            <p:nvPr/>
          </p:nvSpPr>
          <p:spPr>
            <a:xfrm>
              <a:off x="8258760" y="2790360"/>
              <a:ext cx="106560" cy="205560"/>
            </a:xfrm>
            <a:custGeom>
              <a:avLst/>
              <a:gdLst/>
              <a:ahLst/>
              <a:cxnLst/>
              <a:rect l="l" t="t" r="r" b="b"/>
              <a:pathLst>
                <a:path w="133813" h="257894">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739" name="CustomShape 56"/>
            <p:cNvSpPr/>
            <p:nvPr/>
          </p:nvSpPr>
          <p:spPr>
            <a:xfrm>
              <a:off x="7899840" y="4216320"/>
              <a:ext cx="230040" cy="129600"/>
            </a:xfrm>
            <a:custGeom>
              <a:avLst/>
              <a:gdLst/>
              <a:ahLst/>
              <a:cxnLst/>
              <a:rect l="l" t="t" r="r" b="b"/>
              <a:pathLst>
                <a:path w="288490" h="162715">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740" name="CustomShape 57"/>
            <p:cNvSpPr/>
            <p:nvPr/>
          </p:nvSpPr>
          <p:spPr>
            <a:xfrm>
              <a:off x="7899840" y="4237920"/>
              <a:ext cx="226080" cy="108000"/>
            </a:xfrm>
            <a:custGeom>
              <a:avLst/>
              <a:gdLst/>
              <a:ahLst/>
              <a:cxnLst/>
              <a:rect l="l" t="t" r="r" b="b"/>
              <a:pathLst>
                <a:path w="283683" h="135768">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741" name="CustomShape 58"/>
            <p:cNvSpPr/>
            <p:nvPr/>
          </p:nvSpPr>
          <p:spPr>
            <a:xfrm>
              <a:off x="8068680" y="4140360"/>
              <a:ext cx="229680" cy="129600"/>
            </a:xfrm>
            <a:custGeom>
              <a:avLst/>
              <a:gdLst/>
              <a:ahLst/>
              <a:cxnLst/>
              <a:rect l="l" t="t" r="r" b="b"/>
              <a:pathLst>
                <a:path w="288134" h="162731">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742" name="CustomShape 59"/>
            <p:cNvSpPr/>
            <p:nvPr/>
          </p:nvSpPr>
          <p:spPr>
            <a:xfrm>
              <a:off x="8068320" y="4161960"/>
              <a:ext cx="226080" cy="108000"/>
            </a:xfrm>
            <a:custGeom>
              <a:avLst/>
              <a:gdLst/>
              <a:ahLst/>
              <a:cxnLst/>
              <a:rect l="l" t="t" r="r" b="b"/>
              <a:pathLst>
                <a:path w="283683" h="135691">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743" name="CustomShape 60"/>
            <p:cNvSpPr/>
            <p:nvPr/>
          </p:nvSpPr>
          <p:spPr>
            <a:xfrm>
              <a:off x="7961760" y="3299400"/>
              <a:ext cx="336600" cy="952920"/>
            </a:xfrm>
            <a:custGeom>
              <a:avLst/>
              <a:gdLst/>
              <a:ahLst/>
              <a:cxnLst/>
              <a:rect l="l" t="t" r="r" b="b"/>
              <a:pathLst>
                <a:path w="422006" h="1193603">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744" name="CustomShape 61"/>
            <p:cNvSpPr/>
            <p:nvPr/>
          </p:nvSpPr>
          <p:spPr>
            <a:xfrm>
              <a:off x="8011080" y="2516760"/>
              <a:ext cx="244080" cy="392400"/>
            </a:xfrm>
            <a:custGeom>
              <a:avLst/>
              <a:gdLst/>
              <a:ahLst/>
              <a:cxnLst/>
              <a:rect l="l" t="t" r="r" b="b"/>
              <a:pathLst>
                <a:path w="305952" h="491697">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745" name="CustomShape 62"/>
            <p:cNvSpPr/>
            <p:nvPr/>
          </p:nvSpPr>
          <p:spPr>
            <a:xfrm>
              <a:off x="7959240" y="2795040"/>
              <a:ext cx="375840" cy="623880"/>
            </a:xfrm>
            <a:custGeom>
              <a:avLst/>
              <a:gdLst/>
              <a:ahLst/>
              <a:cxnLst/>
              <a:rect l="l" t="t" r="r" b="b"/>
              <a:pathLst>
                <a:path w="471048" h="781597">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46" name="CustomShape 63"/>
            <p:cNvSpPr/>
            <p:nvPr/>
          </p:nvSpPr>
          <p:spPr>
            <a:xfrm>
              <a:off x="7591320" y="2872800"/>
              <a:ext cx="477000" cy="371880"/>
            </a:xfrm>
            <a:custGeom>
              <a:avLst/>
              <a:gdLst/>
              <a:ahLst/>
              <a:cxnLst/>
              <a:rect l="l" t="t" r="r" b="b"/>
              <a:pathLst>
                <a:path w="597933" h="4663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747" name="CustomShape 64"/>
            <p:cNvSpPr/>
            <p:nvPr/>
          </p:nvSpPr>
          <p:spPr>
            <a:xfrm>
              <a:off x="7940520" y="2864880"/>
              <a:ext cx="145080" cy="212760"/>
            </a:xfrm>
            <a:custGeom>
              <a:avLst/>
              <a:gdLst/>
              <a:ahLst/>
              <a:cxnLst/>
              <a:rect l="l" t="t" r="r" b="b"/>
              <a:pathLst>
                <a:path w="182011" h="266828">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748" name="CustomShape 65"/>
            <p:cNvSpPr/>
            <p:nvPr/>
          </p:nvSpPr>
          <p:spPr>
            <a:xfrm>
              <a:off x="8010360" y="2499840"/>
              <a:ext cx="236880" cy="261720"/>
            </a:xfrm>
            <a:custGeom>
              <a:avLst/>
              <a:gdLst/>
              <a:ahLst/>
              <a:cxnLst/>
              <a:rect l="l" t="t" r="r" b="b"/>
              <a:pathLst>
                <a:path w="296973" h="32833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749" name="CustomShape 66"/>
            <p:cNvSpPr/>
            <p:nvPr/>
          </p:nvSpPr>
          <p:spPr>
            <a:xfrm>
              <a:off x="6718320" y="2034000"/>
              <a:ext cx="266400" cy="267120"/>
            </a:xfrm>
            <a:custGeom>
              <a:avLst/>
              <a:gdLst/>
              <a:ahLst/>
              <a:cxnLst/>
              <a:rect l="l" t="t" r="r" b="b"/>
              <a:pathLst>
                <a:path w="334153" h="334898">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style>
            <a:lnRef idx="0">
              <a:scrgbClr r="0" g="0" b="0"/>
            </a:lnRef>
            <a:fillRef idx="0">
              <a:scrgbClr r="0" g="0" b="0"/>
            </a:fillRef>
            <a:effectRef idx="0">
              <a:scrgbClr r="0" g="0" b="0"/>
            </a:effectRef>
            <a:fontRef idx="minor"/>
          </p:style>
        </p:sp>
        <p:sp>
          <p:nvSpPr>
            <p:cNvPr id="750" name="CustomShape 67"/>
            <p:cNvSpPr/>
            <p:nvPr/>
          </p:nvSpPr>
          <p:spPr>
            <a:xfrm>
              <a:off x="6671520" y="2028240"/>
              <a:ext cx="359640" cy="179280"/>
            </a:xfrm>
            <a:custGeom>
              <a:avLst/>
              <a:gdLst/>
              <a:ahLst/>
              <a:cxnLst/>
              <a:rect l="l" t="t" r="r" b="b"/>
              <a:pathLst>
                <a:path w="450859" h="225075">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style>
            <a:lnRef idx="0">
              <a:scrgbClr r="0" g="0" b="0"/>
            </a:lnRef>
            <a:fillRef idx="0">
              <a:scrgbClr r="0" g="0" b="0"/>
            </a:fillRef>
            <a:effectRef idx="0">
              <a:scrgbClr r="0" g="0" b="0"/>
            </a:effectRef>
            <a:fontRef idx="minor"/>
          </p:style>
        </p:sp>
        <p:sp>
          <p:nvSpPr>
            <p:cNvPr id="751" name="CustomShape 68"/>
            <p:cNvSpPr/>
            <p:nvPr/>
          </p:nvSpPr>
          <p:spPr>
            <a:xfrm>
              <a:off x="6617880" y="1954440"/>
              <a:ext cx="467280" cy="232560"/>
            </a:xfrm>
            <a:custGeom>
              <a:avLst/>
              <a:gdLst/>
              <a:ahLst/>
              <a:cxnLst/>
              <a:rect l="l" t="t" r="r" b="b"/>
              <a:pathLst>
                <a:path w="585718" h="29175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style>
            <a:lnRef idx="0">
              <a:scrgbClr r="0" g="0" b="0"/>
            </a:lnRef>
            <a:fillRef idx="0">
              <a:scrgbClr r="0" g="0" b="0"/>
            </a:fillRef>
            <a:effectRef idx="0">
              <a:scrgbClr r="0" g="0" b="0"/>
            </a:effectRef>
            <a:fontRef idx="minor"/>
          </p:style>
        </p:sp>
        <p:sp>
          <p:nvSpPr>
            <p:cNvPr id="752" name="CustomShape 69"/>
            <p:cNvSpPr/>
            <p:nvPr/>
          </p:nvSpPr>
          <p:spPr>
            <a:xfrm>
              <a:off x="6617880" y="1924560"/>
              <a:ext cx="467280" cy="232560"/>
            </a:xfrm>
            <a:custGeom>
              <a:avLst/>
              <a:gdLst/>
              <a:ahLst/>
              <a:cxnLst/>
              <a:rect l="l" t="t" r="r" b="b"/>
              <a:pathLst>
                <a:path w="585718" h="29175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style>
            <a:lnRef idx="0">
              <a:scrgbClr r="0" g="0" b="0"/>
            </a:lnRef>
            <a:fillRef idx="0">
              <a:scrgbClr r="0" g="0" b="0"/>
            </a:fillRef>
            <a:effectRef idx="0">
              <a:scrgbClr r="0" g="0" b="0"/>
            </a:effectRef>
            <a:fontRef idx="minor"/>
          </p:style>
        </p:sp>
        <p:sp>
          <p:nvSpPr>
            <p:cNvPr id="753" name="CustomShape 70"/>
            <p:cNvSpPr/>
            <p:nvPr/>
          </p:nvSpPr>
          <p:spPr>
            <a:xfrm>
              <a:off x="6566760" y="1845720"/>
              <a:ext cx="569160" cy="283680"/>
            </a:xfrm>
            <a:custGeom>
              <a:avLst/>
              <a:gdLst/>
              <a:ahLst/>
              <a:cxnLst/>
              <a:rect l="l" t="t" r="r" b="b"/>
              <a:pathLst>
                <a:path w="713163" h="3556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style>
            <a:lnRef idx="0">
              <a:scrgbClr r="0" g="0" b="0"/>
            </a:lnRef>
            <a:fillRef idx="0">
              <a:scrgbClr r="0" g="0" b="0"/>
            </a:fillRef>
            <a:effectRef idx="0">
              <a:scrgbClr r="0" g="0" b="0"/>
            </a:effectRef>
            <a:fontRef idx="minor"/>
          </p:style>
        </p:sp>
        <p:sp>
          <p:nvSpPr>
            <p:cNvPr id="754" name="CustomShape 71"/>
            <p:cNvSpPr/>
            <p:nvPr/>
          </p:nvSpPr>
          <p:spPr>
            <a:xfrm>
              <a:off x="6566760" y="1809360"/>
              <a:ext cx="569160" cy="283680"/>
            </a:xfrm>
            <a:custGeom>
              <a:avLst/>
              <a:gdLst/>
              <a:ahLst/>
              <a:cxnLst/>
              <a:rect l="l" t="t" r="r" b="b"/>
              <a:pathLst>
                <a:path w="713163" h="355568">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style>
            <a:lnRef idx="0">
              <a:scrgbClr r="0" g="0" b="0"/>
            </a:lnRef>
            <a:fillRef idx="0">
              <a:scrgbClr r="0" g="0" b="0"/>
            </a:fillRef>
            <a:effectRef idx="0">
              <a:scrgbClr r="0" g="0" b="0"/>
            </a:effectRef>
            <a:fontRef idx="minor"/>
          </p:style>
        </p:sp>
        <p:sp>
          <p:nvSpPr>
            <p:cNvPr id="755" name="CustomShape 72"/>
            <p:cNvSpPr/>
            <p:nvPr/>
          </p:nvSpPr>
          <p:spPr>
            <a:xfrm>
              <a:off x="6524640" y="1729800"/>
              <a:ext cx="653400" cy="325800"/>
            </a:xfrm>
            <a:custGeom>
              <a:avLst/>
              <a:gdLst/>
              <a:ahLst/>
              <a:cxnLst/>
              <a:rect l="l" t="t" r="r" b="b"/>
              <a:pathLst>
                <a:path w="818751" h="40824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style>
            <a:lnRef idx="0">
              <a:scrgbClr r="0" g="0" b="0"/>
            </a:lnRef>
            <a:fillRef idx="0">
              <a:scrgbClr r="0" g="0" b="0"/>
            </a:fillRef>
            <a:effectRef idx="0">
              <a:scrgbClr r="0" g="0" b="0"/>
            </a:effectRef>
            <a:fontRef idx="minor"/>
          </p:style>
        </p:sp>
        <p:sp>
          <p:nvSpPr>
            <p:cNvPr id="756" name="CustomShape 73"/>
            <p:cNvSpPr/>
            <p:nvPr/>
          </p:nvSpPr>
          <p:spPr>
            <a:xfrm>
              <a:off x="6524640" y="1688040"/>
              <a:ext cx="653400" cy="325800"/>
            </a:xfrm>
            <a:custGeom>
              <a:avLst/>
              <a:gdLst/>
              <a:ahLst/>
              <a:cxnLst/>
              <a:rect l="l" t="t" r="r" b="b"/>
              <a:pathLst>
                <a:path w="818751" h="408336">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style>
            <a:lnRef idx="0">
              <a:scrgbClr r="0" g="0" b="0"/>
            </a:lnRef>
            <a:fillRef idx="0">
              <a:scrgbClr r="0" g="0" b="0"/>
            </a:fillRef>
            <a:effectRef idx="0">
              <a:scrgbClr r="0" g="0" b="0"/>
            </a:effectRef>
            <a:fontRef idx="minor"/>
          </p:style>
        </p:sp>
        <p:sp>
          <p:nvSpPr>
            <p:cNvPr id="757" name="CustomShape 74"/>
            <p:cNvSpPr/>
            <p:nvPr/>
          </p:nvSpPr>
          <p:spPr>
            <a:xfrm>
              <a:off x="6483960" y="1557720"/>
              <a:ext cx="734760" cy="425160"/>
            </a:xfrm>
            <a:custGeom>
              <a:avLst/>
              <a:gdLst/>
              <a:ahLst/>
              <a:cxnLst/>
              <a:rect l="l" t="t" r="r" b="b"/>
              <a:pathLst>
                <a:path w="920726" h="532828">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style>
            <a:lnRef idx="0">
              <a:scrgbClr r="0" g="0" b="0"/>
            </a:lnRef>
            <a:fillRef idx="0">
              <a:scrgbClr r="0" g="0" b="0"/>
            </a:fillRef>
            <a:effectRef idx="0">
              <a:scrgbClr r="0" g="0" b="0"/>
            </a:effectRef>
            <a:fontRef idx="minor"/>
          </p:style>
        </p:sp>
        <p:sp>
          <p:nvSpPr>
            <p:cNvPr id="758" name="CustomShape 75"/>
            <p:cNvSpPr/>
            <p:nvPr/>
          </p:nvSpPr>
          <p:spPr>
            <a:xfrm>
              <a:off x="6725160" y="1246320"/>
              <a:ext cx="32040" cy="506880"/>
            </a:xfrm>
            <a:custGeom>
              <a:avLst/>
              <a:gdLst/>
              <a:ahLst/>
              <a:cxnLst/>
              <a:rect l="l" t="t" r="r" b="b"/>
              <a:pathLst>
                <a:path w="40771" h="635222">
                  <a:moveTo>
                    <a:pt x="0" y="0"/>
                  </a:moveTo>
                  <a:lnTo>
                    <a:pt x="40771" y="0"/>
                  </a:lnTo>
                  <a:lnTo>
                    <a:pt x="40771" y="635222"/>
                  </a:lnTo>
                  <a:lnTo>
                    <a:pt x="0" y="635222"/>
                  </a:lnTo>
                  <a:close/>
                </a:path>
              </a:pathLst>
            </a:custGeom>
            <a:solidFill>
              <a:srgbClr val="D8AA44"/>
            </a:solidFill>
            <a:ln>
              <a:noFill/>
            </a:ln>
          </p:spPr>
          <p:style>
            <a:lnRef idx="0">
              <a:scrgbClr r="0" g="0" b="0"/>
            </a:lnRef>
            <a:fillRef idx="0">
              <a:scrgbClr r="0" g="0" b="0"/>
            </a:fillRef>
            <a:effectRef idx="0">
              <a:scrgbClr r="0" g="0" b="0"/>
            </a:effectRef>
            <a:fontRef idx="minor"/>
          </p:style>
        </p:sp>
        <p:sp>
          <p:nvSpPr>
            <p:cNvPr id="759" name="CustomShape 76"/>
            <p:cNvSpPr/>
            <p:nvPr/>
          </p:nvSpPr>
          <p:spPr>
            <a:xfrm>
              <a:off x="6948360" y="1246320"/>
              <a:ext cx="32040" cy="506880"/>
            </a:xfrm>
            <a:custGeom>
              <a:avLst/>
              <a:gdLst/>
              <a:ahLst/>
              <a:cxnLst/>
              <a:rect l="l" t="t" r="r" b="b"/>
              <a:pathLst>
                <a:path w="40771" h="635222">
                  <a:moveTo>
                    <a:pt x="0" y="0"/>
                  </a:moveTo>
                  <a:lnTo>
                    <a:pt x="40771" y="0"/>
                  </a:lnTo>
                  <a:lnTo>
                    <a:pt x="40771" y="635222"/>
                  </a:lnTo>
                  <a:lnTo>
                    <a:pt x="0" y="635222"/>
                  </a:lnTo>
                  <a:close/>
                </a:path>
              </a:pathLst>
            </a:custGeom>
            <a:solidFill>
              <a:srgbClr val="D8AA44"/>
            </a:solidFill>
            <a:ln>
              <a:noFill/>
            </a:ln>
          </p:spPr>
          <p:style>
            <a:lnRef idx="0">
              <a:scrgbClr r="0" g="0" b="0"/>
            </a:lnRef>
            <a:fillRef idx="0">
              <a:scrgbClr r="0" g="0" b="0"/>
            </a:fillRef>
            <a:effectRef idx="0">
              <a:scrgbClr r="0" g="0" b="0"/>
            </a:effectRef>
            <a:fontRef idx="minor"/>
          </p:style>
        </p:sp>
        <p:sp>
          <p:nvSpPr>
            <p:cNvPr id="760" name="CustomShape 77"/>
            <p:cNvSpPr/>
            <p:nvPr/>
          </p:nvSpPr>
          <p:spPr>
            <a:xfrm>
              <a:off x="6725160" y="1192320"/>
              <a:ext cx="255240" cy="86400"/>
            </a:xfrm>
            <a:custGeom>
              <a:avLst/>
              <a:gdLst/>
              <a:ahLst/>
              <a:cxnLst/>
              <a:rect l="l" t="t" r="r" b="b"/>
              <a:pathLst>
                <a:path w="319897" h="108775">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style>
            <a:lnRef idx="0">
              <a:scrgbClr r="0" g="0" b="0"/>
            </a:lnRef>
            <a:fillRef idx="0">
              <a:scrgbClr r="0" g="0" b="0"/>
            </a:fillRef>
            <a:effectRef idx="0">
              <a:scrgbClr r="0" g="0" b="0"/>
            </a:effectRef>
            <a:fontRef idx="minor"/>
          </p:style>
        </p:sp>
        <p:sp>
          <p:nvSpPr>
            <p:cNvPr id="761" name="CustomShape 78"/>
            <p:cNvSpPr/>
            <p:nvPr/>
          </p:nvSpPr>
          <p:spPr>
            <a:xfrm>
              <a:off x="6314400" y="624240"/>
              <a:ext cx="1072440" cy="1159200"/>
            </a:xfrm>
            <a:custGeom>
              <a:avLst/>
              <a:gdLst/>
              <a:ahLst/>
              <a:cxnLst/>
              <a:rect l="l" t="t" r="r" b="b"/>
              <a:pathLst>
                <a:path w="1343462" h="145180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9000"/>
              </a:srgbClr>
            </a:solidFill>
            <a:ln>
              <a:noFill/>
            </a:ln>
          </p:spPr>
          <p:style>
            <a:lnRef idx="0">
              <a:scrgbClr r="0" g="0" b="0"/>
            </a:lnRef>
            <a:fillRef idx="0">
              <a:scrgbClr r="0" g="0" b="0"/>
            </a:fillRef>
            <a:effectRef idx="0">
              <a:scrgbClr r="0" g="0" b="0"/>
            </a:effectRef>
            <a:fontRef idx="minor"/>
          </p:style>
        </p:sp>
        <p:grpSp>
          <p:nvGrpSpPr>
            <p:cNvPr id="762" name="Group 79"/>
            <p:cNvGrpSpPr/>
            <p:nvPr/>
          </p:nvGrpSpPr>
          <p:grpSpPr>
            <a:xfrm>
              <a:off x="6453360" y="3063600"/>
              <a:ext cx="155880" cy="104400"/>
              <a:chOff x="6453360" y="3063600"/>
              <a:chExt cx="155880" cy="104400"/>
            </a:xfrm>
          </p:grpSpPr>
          <p:sp>
            <p:nvSpPr>
              <p:cNvPr id="763" name="CustomShape 80"/>
              <p:cNvSpPr/>
              <p:nvPr/>
            </p:nvSpPr>
            <p:spPr>
              <a:xfrm>
                <a:off x="6454440" y="3086640"/>
                <a:ext cx="141120" cy="79920"/>
              </a:xfrm>
              <a:custGeom>
                <a:avLst/>
                <a:gdLst/>
                <a:ahLst/>
                <a:cxnLst/>
                <a:rect l="l" t="t" r="r" b="b"/>
                <a:pathLst>
                  <a:path w="177232" h="100744">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style>
              <a:lnRef idx="0">
                <a:scrgbClr r="0" g="0" b="0"/>
              </a:lnRef>
              <a:fillRef idx="0">
                <a:scrgbClr r="0" g="0" b="0"/>
              </a:fillRef>
              <a:effectRef idx="0">
                <a:scrgbClr r="0" g="0" b="0"/>
              </a:effectRef>
              <a:fontRef idx="minor"/>
            </p:style>
          </p:sp>
          <p:sp>
            <p:nvSpPr>
              <p:cNvPr id="764" name="CustomShape 81"/>
              <p:cNvSpPr/>
              <p:nvPr/>
            </p:nvSpPr>
            <p:spPr>
              <a:xfrm>
                <a:off x="6467040" y="3076560"/>
                <a:ext cx="124200" cy="87480"/>
              </a:xfrm>
              <a:custGeom>
                <a:avLst/>
                <a:gdLst/>
                <a:ahLst/>
                <a:cxnLst/>
                <a:rect l="l" t="t" r="r" b="b"/>
                <a:pathLst>
                  <a:path w="155883" h="109857">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10000"/>
                </a:srgbClr>
              </a:solidFill>
              <a:ln>
                <a:noFill/>
              </a:ln>
            </p:spPr>
            <p:style>
              <a:lnRef idx="0">
                <a:scrgbClr r="0" g="0" b="0"/>
              </a:lnRef>
              <a:fillRef idx="0">
                <a:scrgbClr r="0" g="0" b="0"/>
              </a:fillRef>
              <a:effectRef idx="0">
                <a:scrgbClr r="0" g="0" b="0"/>
              </a:effectRef>
              <a:fontRef idx="minor"/>
            </p:style>
          </p:sp>
          <p:sp>
            <p:nvSpPr>
              <p:cNvPr id="765" name="CustomShape 82"/>
              <p:cNvSpPr/>
              <p:nvPr/>
            </p:nvSpPr>
            <p:spPr>
              <a:xfrm>
                <a:off x="6453360" y="3086280"/>
                <a:ext cx="153000" cy="58320"/>
              </a:xfrm>
              <a:custGeom>
                <a:avLst/>
                <a:gdLst/>
                <a:ahLst/>
                <a:cxnLst/>
                <a:rect l="l" t="t" r="r" b="b"/>
                <a:pathLst>
                  <a:path w="192169" h="73375">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766" name="CustomShape 83"/>
              <p:cNvSpPr/>
              <p:nvPr/>
            </p:nvSpPr>
            <p:spPr>
              <a:xfrm>
                <a:off x="6472440" y="3066480"/>
                <a:ext cx="124200" cy="101520"/>
              </a:xfrm>
              <a:custGeom>
                <a:avLst/>
                <a:gdLst/>
                <a:ahLst/>
                <a:cxnLst/>
                <a:rect l="l" t="t" r="r" b="b"/>
                <a:pathLst>
                  <a:path w="156130" h="127583">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767" name="CustomShape 84"/>
              <p:cNvSpPr/>
              <p:nvPr/>
            </p:nvSpPr>
            <p:spPr>
              <a:xfrm>
                <a:off x="6534000" y="3111480"/>
                <a:ext cx="58680" cy="49320"/>
              </a:xfrm>
              <a:custGeom>
                <a:avLst/>
                <a:gdLst/>
                <a:ahLst/>
                <a:cxnLst/>
                <a:rect l="l" t="t" r="r" b="b"/>
                <a:pathLst>
                  <a:path w="73778" h="62054">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30000"/>
                </a:srgbClr>
              </a:solidFill>
              <a:ln>
                <a:noFill/>
              </a:ln>
            </p:spPr>
            <p:style>
              <a:lnRef idx="0">
                <a:scrgbClr r="0" g="0" b="0"/>
              </a:lnRef>
              <a:fillRef idx="0">
                <a:scrgbClr r="0" g="0" b="0"/>
              </a:fillRef>
              <a:effectRef idx="0">
                <a:scrgbClr r="0" g="0" b="0"/>
              </a:effectRef>
              <a:fontRef idx="minor"/>
            </p:style>
          </p:sp>
          <p:sp>
            <p:nvSpPr>
              <p:cNvPr id="768" name="CustomShape 85"/>
              <p:cNvSpPr/>
              <p:nvPr/>
            </p:nvSpPr>
            <p:spPr>
              <a:xfrm>
                <a:off x="6463080" y="3063600"/>
                <a:ext cx="146160" cy="102600"/>
              </a:xfrm>
              <a:custGeom>
                <a:avLst/>
                <a:gdLst/>
                <a:ahLst/>
                <a:cxnLst/>
                <a:rect l="l" t="t" r="r" b="b"/>
                <a:pathLst>
                  <a:path w="183510" h="128783">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style>
              <a:lnRef idx="0">
                <a:scrgbClr r="0" g="0" b="0"/>
              </a:lnRef>
              <a:fillRef idx="0">
                <a:scrgbClr r="0" g="0" b="0"/>
              </a:fillRef>
              <a:effectRef idx="0">
                <a:scrgbClr r="0" g="0" b="0"/>
              </a:effectRef>
              <a:fontRef idx="minor"/>
            </p:style>
          </p:sp>
          <p:sp>
            <p:nvSpPr>
              <p:cNvPr id="769" name="CustomShape 86"/>
              <p:cNvSpPr/>
              <p:nvPr/>
            </p:nvSpPr>
            <p:spPr>
              <a:xfrm>
                <a:off x="6468120" y="3084480"/>
                <a:ext cx="50760" cy="38880"/>
              </a:xfrm>
              <a:custGeom>
                <a:avLst/>
                <a:gdLst/>
                <a:ahLst/>
                <a:cxnLst/>
                <a:rect l="l" t="t" r="r" b="b"/>
                <a:pathLst>
                  <a:path w="64221" h="49275">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style>
              <a:lnRef idx="0">
                <a:scrgbClr r="0" g="0" b="0"/>
              </a:lnRef>
              <a:fillRef idx="0">
                <a:scrgbClr r="0" g="0" b="0"/>
              </a:fillRef>
              <a:effectRef idx="0">
                <a:scrgbClr r="0" g="0" b="0"/>
              </a:effectRef>
              <a:fontRef idx="minor"/>
            </p:style>
          </p:sp>
          <p:sp>
            <p:nvSpPr>
              <p:cNvPr id="770" name="CustomShape 87"/>
              <p:cNvSpPr/>
              <p:nvPr/>
            </p:nvSpPr>
            <p:spPr>
              <a:xfrm>
                <a:off x="6533280" y="3121200"/>
                <a:ext cx="54360" cy="41040"/>
              </a:xfrm>
              <a:custGeom>
                <a:avLst/>
                <a:gdLst/>
                <a:ahLst/>
                <a:cxnLst/>
                <a:rect l="l" t="t" r="r" b="b"/>
                <a:pathLst>
                  <a:path w="68642" h="51616">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style>
              <a:lnRef idx="0">
                <a:scrgbClr r="0" g="0" b="0"/>
              </a:lnRef>
              <a:fillRef idx="0">
                <a:scrgbClr r="0" g="0" b="0"/>
              </a:fillRef>
              <a:effectRef idx="0">
                <a:scrgbClr r="0" g="0" b="0"/>
              </a:effectRef>
              <a:fontRef idx="minor"/>
            </p:style>
          </p:sp>
          <p:sp>
            <p:nvSpPr>
              <p:cNvPr id="771" name="CustomShape 88"/>
              <p:cNvSpPr/>
              <p:nvPr/>
            </p:nvSpPr>
            <p:spPr>
              <a:xfrm>
                <a:off x="6468480" y="3073680"/>
                <a:ext cx="54000" cy="48960"/>
              </a:xfrm>
              <a:custGeom>
                <a:avLst/>
                <a:gdLst/>
                <a:ahLst/>
                <a:cxnLst/>
                <a:rect l="l" t="t" r="r" b="b"/>
                <a:pathLst>
                  <a:path w="68187" h="61619">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30000"/>
                </a:srgbClr>
              </a:solidFill>
              <a:ln>
                <a:noFill/>
              </a:ln>
            </p:spPr>
            <p:style>
              <a:lnRef idx="0">
                <a:scrgbClr r="0" g="0" b="0"/>
              </a:lnRef>
              <a:fillRef idx="0">
                <a:scrgbClr r="0" g="0" b="0"/>
              </a:fillRef>
              <a:effectRef idx="0">
                <a:scrgbClr r="0" g="0" b="0"/>
              </a:effectRef>
              <a:fontRef idx="minor"/>
            </p:style>
          </p:sp>
        </p:grpSp>
        <p:grpSp>
          <p:nvGrpSpPr>
            <p:cNvPr id="772" name="Group 89"/>
            <p:cNvGrpSpPr/>
            <p:nvPr/>
          </p:nvGrpSpPr>
          <p:grpSpPr>
            <a:xfrm>
              <a:off x="6377400" y="2440800"/>
              <a:ext cx="546120" cy="414000"/>
              <a:chOff x="6377400" y="2440800"/>
              <a:chExt cx="546120" cy="414000"/>
            </a:xfrm>
          </p:grpSpPr>
          <p:sp>
            <p:nvSpPr>
              <p:cNvPr id="773" name="CustomShape 90"/>
              <p:cNvSpPr/>
              <p:nvPr/>
            </p:nvSpPr>
            <p:spPr>
              <a:xfrm flipH="1">
                <a:off x="6377040" y="2555280"/>
                <a:ext cx="500040" cy="287640"/>
              </a:xfrm>
              <a:custGeom>
                <a:avLst/>
                <a:gdLst/>
                <a:ahLst/>
                <a:cxn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74" name="CustomShape 91"/>
              <p:cNvSpPr/>
              <p:nvPr/>
            </p:nvSpPr>
            <p:spPr>
              <a:xfrm flipH="1">
                <a:off x="6513840" y="2626560"/>
                <a:ext cx="130320" cy="75240"/>
              </a:xfrm>
              <a:custGeom>
                <a:avLst/>
                <a:gdLst/>
                <a:ahLst/>
                <a:cxn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775" name="CustomShape 92"/>
              <p:cNvSpPr/>
              <p:nvPr/>
            </p:nvSpPr>
            <p:spPr>
              <a:xfrm flipH="1">
                <a:off x="6377040" y="2659680"/>
                <a:ext cx="500040" cy="195120"/>
              </a:xfrm>
              <a:custGeom>
                <a:avLst/>
                <a:gdLst/>
                <a:ahLst/>
                <a:cxn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776" name="CustomShape 93"/>
              <p:cNvSpPr/>
              <p:nvPr/>
            </p:nvSpPr>
            <p:spPr>
              <a:xfrm flipH="1">
                <a:off x="6565680" y="2444040"/>
                <a:ext cx="357840" cy="403200"/>
              </a:xfrm>
              <a:custGeom>
                <a:avLst/>
                <a:gdLst/>
                <a:ahLst/>
                <a:cxn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77" name="CustomShape 94"/>
              <p:cNvSpPr/>
              <p:nvPr/>
            </p:nvSpPr>
            <p:spPr>
              <a:xfrm flipH="1">
                <a:off x="6560280" y="2440800"/>
                <a:ext cx="356760" cy="405000"/>
              </a:xfrm>
              <a:custGeom>
                <a:avLst/>
                <a:gdLst/>
                <a:ahLst/>
                <a:cxn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style>
              <a:lnRef idx="0">
                <a:scrgbClr r="0" g="0" b="0"/>
              </a:lnRef>
              <a:fillRef idx="0">
                <a:scrgbClr r="0" g="0" b="0"/>
              </a:fillRef>
              <a:effectRef idx="0">
                <a:scrgbClr r="0" g="0" b="0"/>
              </a:effectRef>
              <a:fontRef idx="minor"/>
            </p:style>
          </p:sp>
        </p:grpSp>
        <p:sp>
          <p:nvSpPr>
            <p:cNvPr id="778" name="CustomShape 95"/>
            <p:cNvSpPr/>
            <p:nvPr/>
          </p:nvSpPr>
          <p:spPr>
            <a:xfrm rot="19797000">
              <a:off x="8177040" y="727920"/>
              <a:ext cx="32040" cy="55440"/>
            </a:xfrm>
            <a:custGeom>
              <a:avLst/>
              <a:gdLst/>
              <a:ahLst/>
              <a:cxnLst/>
              <a:rect l="l" t="t" r="r" b="b"/>
              <a:pathLst>
                <a:path w="49989" h="86677">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779" name="CustomShape 96"/>
            <p:cNvSpPr/>
            <p:nvPr/>
          </p:nvSpPr>
          <p:spPr>
            <a:xfrm>
              <a:off x="7933320" y="2161800"/>
              <a:ext cx="534240" cy="308880"/>
            </a:xfrm>
            <a:custGeom>
              <a:avLst/>
              <a:gdLst/>
              <a:ahLst/>
              <a:cxnLst/>
              <a:rect l="l" t="t" r="r" b="b"/>
              <a:pathLst>
                <a:path w="828920" h="479679">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780" name="CustomShape 97"/>
            <p:cNvSpPr/>
            <p:nvPr/>
          </p:nvSpPr>
          <p:spPr>
            <a:xfrm>
              <a:off x="8082720" y="693000"/>
              <a:ext cx="299880" cy="439920"/>
            </a:xfrm>
            <a:custGeom>
              <a:avLst/>
              <a:gdLst/>
              <a:ahLst/>
              <a:cxnLst/>
              <a:rect l="l" t="t" r="r" b="b"/>
              <a:pathLst>
                <a:path w="465451" h="682637">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781" name="CustomShape 98"/>
            <p:cNvSpPr/>
            <p:nvPr/>
          </p:nvSpPr>
          <p:spPr>
            <a:xfrm>
              <a:off x="8073360" y="1009800"/>
              <a:ext cx="55440" cy="325080"/>
            </a:xfrm>
            <a:custGeom>
              <a:avLst/>
              <a:gdLst/>
              <a:ahLst/>
              <a:cxnLst/>
              <a:rect l="l" t="t" r="r" b="b"/>
              <a:pathLst>
                <a:path w="86758" h="504907">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782" name="CustomShape 99"/>
            <p:cNvSpPr/>
            <p:nvPr/>
          </p:nvSpPr>
          <p:spPr>
            <a:xfrm>
              <a:off x="8105760" y="689040"/>
              <a:ext cx="142560" cy="177480"/>
            </a:xfrm>
            <a:custGeom>
              <a:avLst/>
              <a:gdLst/>
              <a:ahLst/>
              <a:cxnLst/>
              <a:rect l="l" t="t" r="r" b="b"/>
              <a:pathLst>
                <a:path w="221715" h="275766">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783" name="CustomShape 100"/>
            <p:cNvSpPr/>
            <p:nvPr/>
          </p:nvSpPr>
          <p:spPr>
            <a:xfrm>
              <a:off x="8133480" y="882360"/>
              <a:ext cx="177120" cy="198360"/>
            </a:xfrm>
            <a:custGeom>
              <a:avLst/>
              <a:gdLst/>
              <a:ahLst/>
              <a:cxnLst/>
              <a:rect l="l" t="t" r="r" b="b"/>
              <a:pathLst>
                <a:path w="274953" h="308347">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784" name="CustomShape 101"/>
            <p:cNvSpPr/>
            <p:nvPr/>
          </p:nvSpPr>
          <p:spPr>
            <a:xfrm>
              <a:off x="8082000" y="947160"/>
              <a:ext cx="257760" cy="297360"/>
            </a:xfrm>
            <a:custGeom>
              <a:avLst/>
              <a:gdLst/>
              <a:ahLst/>
              <a:cxnLst/>
              <a:rect l="l" t="t" r="r" b="b"/>
              <a:pathLst>
                <a:path w="400459" h="461811">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785" name="CustomShape 102"/>
            <p:cNvSpPr/>
            <p:nvPr/>
          </p:nvSpPr>
          <p:spPr>
            <a:xfrm>
              <a:off x="8127720" y="703440"/>
              <a:ext cx="189720" cy="234720"/>
            </a:xfrm>
            <a:custGeom>
              <a:avLst/>
              <a:gdLst/>
              <a:ahLst/>
              <a:cxnLst/>
              <a:rect l="l" t="t" r="r" b="b"/>
              <a:pathLst>
                <a:path w="294816" h="364308">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786" name="CustomShape 103"/>
            <p:cNvSpPr/>
            <p:nvPr/>
          </p:nvSpPr>
          <p:spPr>
            <a:xfrm>
              <a:off x="8135280" y="702360"/>
              <a:ext cx="190800" cy="179640"/>
            </a:xfrm>
            <a:custGeom>
              <a:avLst/>
              <a:gdLst/>
              <a:ahLst/>
              <a:cxnLst/>
              <a:rect l="l" t="t" r="r" b="b"/>
              <a:pathLst>
                <a:path w="296585" h="27885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787" name="CustomShape 104"/>
            <p:cNvSpPr/>
            <p:nvPr/>
          </p:nvSpPr>
          <p:spPr>
            <a:xfrm>
              <a:off x="8166960" y="2259000"/>
              <a:ext cx="149760" cy="114480"/>
            </a:xfrm>
            <a:custGeom>
              <a:avLst/>
              <a:gdLst/>
              <a:ahLst/>
              <a:cxnLst/>
              <a:rect l="l" t="t" r="r" b="b"/>
              <a:pathLst>
                <a:path w="232912" h="178155">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788" name="CustomShape 105"/>
            <p:cNvSpPr/>
            <p:nvPr/>
          </p:nvSpPr>
          <p:spPr>
            <a:xfrm>
              <a:off x="8167680" y="2295720"/>
              <a:ext cx="149040" cy="77760"/>
            </a:xfrm>
            <a:custGeom>
              <a:avLst/>
              <a:gdLst/>
              <a:ahLst/>
              <a:cxnLst/>
              <a:rect l="l" t="t" r="r" b="b"/>
              <a:pathLst>
                <a:path w="231905" h="121227">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789" name="CustomShape 106"/>
            <p:cNvSpPr/>
            <p:nvPr/>
          </p:nvSpPr>
          <p:spPr>
            <a:xfrm>
              <a:off x="8053200" y="2233800"/>
              <a:ext cx="137520" cy="106560"/>
            </a:xfrm>
            <a:custGeom>
              <a:avLst/>
              <a:gdLst/>
              <a:ahLst/>
              <a:cxnLst/>
              <a:rect l="l" t="t" r="r" b="b"/>
              <a:pathLst>
                <a:path w="213680" h="165568">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790" name="CustomShape 107"/>
            <p:cNvSpPr/>
            <p:nvPr/>
          </p:nvSpPr>
          <p:spPr>
            <a:xfrm>
              <a:off x="8053560" y="2269080"/>
              <a:ext cx="136800" cy="71280"/>
            </a:xfrm>
            <a:custGeom>
              <a:avLst/>
              <a:gdLst/>
              <a:ahLst/>
              <a:cxnLst/>
              <a:rect l="l" t="t" r="r" b="b"/>
              <a:pathLst>
                <a:path w="212755" h="111143">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791" name="CustomShape 108"/>
            <p:cNvSpPr/>
            <p:nvPr/>
          </p:nvSpPr>
          <p:spPr>
            <a:xfrm>
              <a:off x="8075520" y="1241280"/>
              <a:ext cx="293760" cy="1028520"/>
            </a:xfrm>
            <a:custGeom>
              <a:avLst/>
              <a:gdLst/>
              <a:ahLst/>
              <a:cxnLst/>
              <a:rect l="l" t="t" r="r" b="b"/>
              <a:pathLst>
                <a:path w="455829" h="1595222">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792" name="CustomShape 109"/>
            <p:cNvSpPr/>
            <p:nvPr/>
          </p:nvSpPr>
          <p:spPr>
            <a:xfrm>
              <a:off x="8062920" y="1220760"/>
              <a:ext cx="312480" cy="684000"/>
            </a:xfrm>
            <a:custGeom>
              <a:avLst/>
              <a:gdLst/>
              <a:ahLst/>
              <a:cxnLst/>
              <a:rect l="l" t="t" r="r" b="b"/>
              <a:pathLst>
                <a:path w="485198" h="1060979">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style>
            <a:lnRef idx="0">
              <a:scrgbClr r="0" g="0" b="0"/>
            </a:lnRef>
            <a:fillRef idx="0">
              <a:scrgbClr r="0" g="0" b="0"/>
            </a:fillRef>
            <a:effectRef idx="0">
              <a:scrgbClr r="0" g="0" b="0"/>
            </a:effectRef>
            <a:fontRef idx="minor"/>
          </p:style>
        </p:sp>
        <p:sp>
          <p:nvSpPr>
            <p:cNvPr id="793" name="CustomShape 110"/>
            <p:cNvSpPr/>
            <p:nvPr/>
          </p:nvSpPr>
          <p:spPr>
            <a:xfrm>
              <a:off x="7898760" y="1015920"/>
              <a:ext cx="450360" cy="392760"/>
            </a:xfrm>
            <a:custGeom>
              <a:avLst/>
              <a:gdLst/>
              <a:ahLst/>
              <a:cxnLst/>
              <a:rect l="l" t="t" r="r" b="b"/>
              <a:pathLst>
                <a:path w="698939" h="609714">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794" name="CustomShape 111"/>
            <p:cNvSpPr/>
            <p:nvPr/>
          </p:nvSpPr>
          <p:spPr>
            <a:xfrm>
              <a:off x="8248680" y="990720"/>
              <a:ext cx="108000" cy="127080"/>
            </a:xfrm>
            <a:custGeom>
              <a:avLst/>
              <a:gdLst/>
              <a:ahLst/>
              <a:cxnLst/>
              <a:rect l="l" t="t" r="r" b="b"/>
              <a:pathLst>
                <a:path w="168312" h="197615">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795" name="CustomShape 112"/>
            <p:cNvSpPr/>
            <p:nvPr/>
          </p:nvSpPr>
          <p:spPr>
            <a:xfrm>
              <a:off x="8074080" y="947160"/>
              <a:ext cx="87480" cy="91800"/>
            </a:xfrm>
            <a:custGeom>
              <a:avLst/>
              <a:gdLst/>
              <a:ahLst/>
              <a:cxnLst/>
              <a:rect l="l" t="t" r="r" b="b"/>
              <a:pathLst>
                <a:path w="135999" h="142961">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style>
            <a:lnRef idx="0">
              <a:scrgbClr r="0" g="0" b="0"/>
            </a:lnRef>
            <a:fillRef idx="0">
              <a:scrgbClr r="0" g="0" b="0"/>
            </a:fillRef>
            <a:effectRef idx="0">
              <a:scrgbClr r="0" g="0" b="0"/>
            </a:effectRef>
            <a:fontRef idx="minor"/>
          </p:style>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2148496" cy="32263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20</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Add Image </a:t>
            </a:r>
            <a:endParaRPr lang="en-US" sz="2800" spc="-1" dirty="0">
              <a:solidFill>
                <a:srgbClr val="000000"/>
              </a:solidFill>
              <a:latin typeface="Andalus" panose="02020603050405020304" pitchFamily="18" charset="-78"/>
              <a:cs typeface="Andalus" panose="02020603050405020304" pitchFamily="18" charset="-78"/>
            </a:endParaRPr>
          </a:p>
        </p:txBody>
      </p:sp>
      <p:sp>
        <p:nvSpPr>
          <p:cNvPr id="2" name="TextBox 1">
            <a:extLst>
              <a:ext uri="{FF2B5EF4-FFF2-40B4-BE49-F238E27FC236}">
                <a16:creationId xmlns:a16="http://schemas.microsoft.com/office/drawing/2014/main" id="{5E3E8E1D-9AE7-D5DF-7940-9320D5AE717F}"/>
              </a:ext>
            </a:extLst>
          </p:cNvPr>
          <p:cNvSpPr txBox="1"/>
          <p:nvPr/>
        </p:nvSpPr>
        <p:spPr>
          <a:xfrm>
            <a:off x="5517391" y="766835"/>
            <a:ext cx="1107996" cy="369332"/>
          </a:xfrm>
          <a:prstGeom prst="rect">
            <a:avLst/>
          </a:prstGeom>
          <a:noFill/>
        </p:spPr>
        <p:txBody>
          <a:bodyPr wrap="none" rtlCol="0">
            <a:spAutoFit/>
          </a:bodyPr>
          <a:lstStyle/>
          <a:p>
            <a:r>
              <a:rPr lang="en-GB" dirty="0"/>
              <a:t>Screen 1</a:t>
            </a:r>
          </a:p>
        </p:txBody>
      </p:sp>
      <p:sp>
        <p:nvSpPr>
          <p:cNvPr id="4" name="TextBox 3">
            <a:extLst>
              <a:ext uri="{FF2B5EF4-FFF2-40B4-BE49-F238E27FC236}">
                <a16:creationId xmlns:a16="http://schemas.microsoft.com/office/drawing/2014/main" id="{1FAD5EEC-75B2-FB0C-F953-06F4916F60DF}"/>
              </a:ext>
            </a:extLst>
          </p:cNvPr>
          <p:cNvSpPr txBox="1"/>
          <p:nvPr/>
        </p:nvSpPr>
        <p:spPr>
          <a:xfrm>
            <a:off x="7446725" y="769300"/>
            <a:ext cx="1107996" cy="369332"/>
          </a:xfrm>
          <a:prstGeom prst="rect">
            <a:avLst/>
          </a:prstGeom>
          <a:noFill/>
        </p:spPr>
        <p:txBody>
          <a:bodyPr wrap="none" rtlCol="0">
            <a:spAutoFit/>
          </a:bodyPr>
          <a:lstStyle/>
          <a:p>
            <a:r>
              <a:rPr lang="en-GB" dirty="0"/>
              <a:t>Screen 2</a:t>
            </a:r>
          </a:p>
        </p:txBody>
      </p:sp>
      <p:sp>
        <p:nvSpPr>
          <p:cNvPr id="6" name="TextBox 5">
            <a:extLst>
              <a:ext uri="{FF2B5EF4-FFF2-40B4-BE49-F238E27FC236}">
                <a16:creationId xmlns:a16="http://schemas.microsoft.com/office/drawing/2014/main" id="{07A3599E-DAEF-4F88-3108-18FDD511E6B7}"/>
              </a:ext>
            </a:extLst>
          </p:cNvPr>
          <p:cNvSpPr txBox="1"/>
          <p:nvPr/>
        </p:nvSpPr>
        <p:spPr>
          <a:xfrm>
            <a:off x="266759" y="1540042"/>
            <a:ext cx="4876173"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add Image he click in the button image as shown in (Screen 1) and then pick image from his gallery and then it show in the page as shown in </a:t>
            </a:r>
          </a:p>
          <a:p>
            <a:pPr>
              <a:lnSpc>
                <a:spcPct val="150000"/>
              </a:lnSpc>
            </a:pPr>
            <a:r>
              <a:rPr lang="en-GB" dirty="0"/>
              <a:t>    ( Screen 2)</a:t>
            </a:r>
          </a:p>
        </p:txBody>
      </p:sp>
      <p:pic>
        <p:nvPicPr>
          <p:cNvPr id="8" name="Picture 7" descr="Graphical user interface, application&#10;&#10;Description automatically generated">
            <a:extLst>
              <a:ext uri="{FF2B5EF4-FFF2-40B4-BE49-F238E27FC236}">
                <a16:creationId xmlns:a16="http://schemas.microsoft.com/office/drawing/2014/main" id="{CA93C6AA-0D9F-074C-7A46-139043626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622" y="1297482"/>
            <a:ext cx="1656052" cy="3680116"/>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DF7A1C38-638E-6A4F-6056-06D3F2CE1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180" y="1264672"/>
            <a:ext cx="1597403" cy="3549784"/>
          </a:xfrm>
          <a:prstGeom prst="rect">
            <a:avLst/>
          </a:prstGeom>
        </p:spPr>
      </p:pic>
    </p:spTree>
    <p:extLst>
      <p:ext uri="{BB962C8B-B14F-4D97-AF65-F5344CB8AC3E}">
        <p14:creationId xmlns:p14="http://schemas.microsoft.com/office/powerpoint/2010/main" val="197055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2148496" cy="322630"/>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21</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Add Video</a:t>
            </a:r>
            <a:endParaRPr lang="en-US" sz="2800" spc="-1" dirty="0">
              <a:solidFill>
                <a:srgbClr val="000000"/>
              </a:solidFill>
              <a:latin typeface="Andalus" panose="02020603050405020304" pitchFamily="18" charset="-78"/>
              <a:cs typeface="Andalus" panose="02020603050405020304" pitchFamily="18" charset="-78"/>
            </a:endParaRPr>
          </a:p>
        </p:txBody>
      </p:sp>
      <p:sp>
        <p:nvSpPr>
          <p:cNvPr id="2" name="TextBox 1">
            <a:extLst>
              <a:ext uri="{FF2B5EF4-FFF2-40B4-BE49-F238E27FC236}">
                <a16:creationId xmlns:a16="http://schemas.microsoft.com/office/drawing/2014/main" id="{5E3E8E1D-9AE7-D5DF-7940-9320D5AE717F}"/>
              </a:ext>
            </a:extLst>
          </p:cNvPr>
          <p:cNvSpPr txBox="1"/>
          <p:nvPr/>
        </p:nvSpPr>
        <p:spPr>
          <a:xfrm>
            <a:off x="5517391" y="766835"/>
            <a:ext cx="1107996" cy="369332"/>
          </a:xfrm>
          <a:prstGeom prst="rect">
            <a:avLst/>
          </a:prstGeom>
          <a:noFill/>
        </p:spPr>
        <p:txBody>
          <a:bodyPr wrap="none" rtlCol="0">
            <a:spAutoFit/>
          </a:bodyPr>
          <a:lstStyle/>
          <a:p>
            <a:r>
              <a:rPr lang="en-GB" dirty="0"/>
              <a:t>Screen 1</a:t>
            </a:r>
          </a:p>
        </p:txBody>
      </p:sp>
      <p:sp>
        <p:nvSpPr>
          <p:cNvPr id="4" name="TextBox 3">
            <a:extLst>
              <a:ext uri="{FF2B5EF4-FFF2-40B4-BE49-F238E27FC236}">
                <a16:creationId xmlns:a16="http://schemas.microsoft.com/office/drawing/2014/main" id="{1FAD5EEC-75B2-FB0C-F953-06F4916F60DF}"/>
              </a:ext>
            </a:extLst>
          </p:cNvPr>
          <p:cNvSpPr txBox="1"/>
          <p:nvPr/>
        </p:nvSpPr>
        <p:spPr>
          <a:xfrm>
            <a:off x="7446725" y="769300"/>
            <a:ext cx="1107996" cy="369332"/>
          </a:xfrm>
          <a:prstGeom prst="rect">
            <a:avLst/>
          </a:prstGeom>
          <a:noFill/>
        </p:spPr>
        <p:txBody>
          <a:bodyPr wrap="none" rtlCol="0">
            <a:spAutoFit/>
          </a:bodyPr>
          <a:lstStyle/>
          <a:p>
            <a:r>
              <a:rPr lang="en-GB" dirty="0"/>
              <a:t>Screen 2</a:t>
            </a:r>
          </a:p>
        </p:txBody>
      </p:sp>
      <p:sp>
        <p:nvSpPr>
          <p:cNvPr id="6" name="TextBox 5">
            <a:extLst>
              <a:ext uri="{FF2B5EF4-FFF2-40B4-BE49-F238E27FC236}">
                <a16:creationId xmlns:a16="http://schemas.microsoft.com/office/drawing/2014/main" id="{07A3599E-DAEF-4F88-3108-18FDD511E6B7}"/>
              </a:ext>
            </a:extLst>
          </p:cNvPr>
          <p:cNvSpPr txBox="1"/>
          <p:nvPr/>
        </p:nvSpPr>
        <p:spPr>
          <a:xfrm>
            <a:off x="266759" y="1540042"/>
            <a:ext cx="4876173"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add image he click in the button image as shown in (Screen 1) and then pick video from his gallery and then it show in the page as shown in </a:t>
            </a:r>
          </a:p>
          <a:p>
            <a:pPr>
              <a:lnSpc>
                <a:spcPct val="150000"/>
              </a:lnSpc>
            </a:pPr>
            <a:r>
              <a:rPr lang="en-GB" dirty="0"/>
              <a:t>    ( Screen 2)</a:t>
            </a:r>
          </a:p>
        </p:txBody>
      </p:sp>
      <p:pic>
        <p:nvPicPr>
          <p:cNvPr id="8" name="Picture 7" descr="Graphical user interface, application&#10;&#10;Description automatically generated">
            <a:extLst>
              <a:ext uri="{FF2B5EF4-FFF2-40B4-BE49-F238E27FC236}">
                <a16:creationId xmlns:a16="http://schemas.microsoft.com/office/drawing/2014/main" id="{222692BD-CFA4-9C2A-2DFF-FA5DEE867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931" y="1297482"/>
            <a:ext cx="1676833" cy="3726296"/>
          </a:xfrm>
          <a:prstGeom prst="rect">
            <a:avLst/>
          </a:prstGeom>
        </p:spPr>
      </p:pic>
      <p:pic>
        <p:nvPicPr>
          <p:cNvPr id="11" name="Picture 10" descr="A screenshot of a person&#10;&#10;Description automatically generated with medium confidence">
            <a:extLst>
              <a:ext uri="{FF2B5EF4-FFF2-40B4-BE49-F238E27FC236}">
                <a16:creationId xmlns:a16="http://schemas.microsoft.com/office/drawing/2014/main" id="{08618A9D-30DF-45C1-08EB-8A81E7499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445" y="1297482"/>
            <a:ext cx="1620801" cy="3601779"/>
          </a:xfrm>
          <a:prstGeom prst="rect">
            <a:avLst/>
          </a:prstGeom>
        </p:spPr>
      </p:pic>
    </p:spTree>
    <p:extLst>
      <p:ext uri="{BB962C8B-B14F-4D97-AF65-F5344CB8AC3E}">
        <p14:creationId xmlns:p14="http://schemas.microsoft.com/office/powerpoint/2010/main" val="169009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1502229" cy="253878"/>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22</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Calendar</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4" name="Picture 3" descr="Calendar&#10;&#10;Description automatically generated">
            <a:extLst>
              <a:ext uri="{FF2B5EF4-FFF2-40B4-BE49-F238E27FC236}">
                <a16:creationId xmlns:a16="http://schemas.microsoft.com/office/drawing/2014/main" id="{6A9C2E95-D87C-F305-4FEB-3B3CF3851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768" y="1350816"/>
            <a:ext cx="2490071" cy="370262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D8CEB23-6475-2345-9B97-3CCBF36A6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998" y="1350817"/>
            <a:ext cx="2550634" cy="3702627"/>
          </a:xfrm>
          <a:prstGeom prst="rect">
            <a:avLst/>
          </a:prstGeom>
        </p:spPr>
      </p:pic>
      <p:sp>
        <p:nvSpPr>
          <p:cNvPr id="2" name="TextBox 1">
            <a:extLst>
              <a:ext uri="{FF2B5EF4-FFF2-40B4-BE49-F238E27FC236}">
                <a16:creationId xmlns:a16="http://schemas.microsoft.com/office/drawing/2014/main" id="{CA8BB869-8A15-B9BC-618F-679125A058CA}"/>
              </a:ext>
            </a:extLst>
          </p:cNvPr>
          <p:cNvSpPr txBox="1"/>
          <p:nvPr/>
        </p:nvSpPr>
        <p:spPr>
          <a:xfrm>
            <a:off x="4448805" y="981484"/>
            <a:ext cx="1107996" cy="369332"/>
          </a:xfrm>
          <a:prstGeom prst="rect">
            <a:avLst/>
          </a:prstGeom>
          <a:noFill/>
        </p:spPr>
        <p:txBody>
          <a:bodyPr wrap="none" rtlCol="0">
            <a:spAutoFit/>
          </a:bodyPr>
          <a:lstStyle/>
          <a:p>
            <a:r>
              <a:rPr lang="en-GB" dirty="0"/>
              <a:t>Screen 1</a:t>
            </a:r>
          </a:p>
        </p:txBody>
      </p:sp>
      <p:sp>
        <p:nvSpPr>
          <p:cNvPr id="3" name="TextBox 2">
            <a:extLst>
              <a:ext uri="{FF2B5EF4-FFF2-40B4-BE49-F238E27FC236}">
                <a16:creationId xmlns:a16="http://schemas.microsoft.com/office/drawing/2014/main" id="{163D8E01-C934-E81A-DCD9-68C991F9628E}"/>
              </a:ext>
            </a:extLst>
          </p:cNvPr>
          <p:cNvSpPr txBox="1"/>
          <p:nvPr/>
        </p:nvSpPr>
        <p:spPr>
          <a:xfrm>
            <a:off x="7119317" y="929769"/>
            <a:ext cx="1107996" cy="369332"/>
          </a:xfrm>
          <a:prstGeom prst="rect">
            <a:avLst/>
          </a:prstGeom>
          <a:noFill/>
        </p:spPr>
        <p:txBody>
          <a:bodyPr wrap="none" rtlCol="0">
            <a:spAutoFit/>
          </a:bodyPr>
          <a:lstStyle/>
          <a:p>
            <a:r>
              <a:rPr lang="en-GB" dirty="0"/>
              <a:t>Screen 2</a:t>
            </a:r>
          </a:p>
        </p:txBody>
      </p:sp>
      <p:sp>
        <p:nvSpPr>
          <p:cNvPr id="5" name="TextBox 4">
            <a:extLst>
              <a:ext uri="{FF2B5EF4-FFF2-40B4-BE49-F238E27FC236}">
                <a16:creationId xmlns:a16="http://schemas.microsoft.com/office/drawing/2014/main" id="{3FA488A9-21A3-DA4B-6D59-7335402EFF0C}"/>
              </a:ext>
            </a:extLst>
          </p:cNvPr>
          <p:cNvSpPr txBox="1"/>
          <p:nvPr/>
        </p:nvSpPr>
        <p:spPr>
          <a:xfrm>
            <a:off x="55418" y="1350816"/>
            <a:ext cx="3643745"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add calendar he click in calendar and ( Screen 1) will show to him.</a:t>
            </a:r>
          </a:p>
          <a:p>
            <a:pPr marL="285750" indent="-285750">
              <a:lnSpc>
                <a:spcPct val="150000"/>
              </a:lnSpc>
              <a:buFont typeface="Wingdings" panose="05000000000000000000" pitchFamily="2" charset="2"/>
              <a:buChar char="q"/>
            </a:pPr>
            <a:r>
              <a:rPr lang="en-GB" dirty="0"/>
              <a:t>When he pick a day and click on it, ( Screen 2 ) will show and he can add title and choose from and to and click on save at the top right.  </a:t>
            </a:r>
          </a:p>
        </p:txBody>
      </p:sp>
    </p:spTree>
    <p:extLst>
      <p:ext uri="{BB962C8B-B14F-4D97-AF65-F5344CB8AC3E}">
        <p14:creationId xmlns:p14="http://schemas.microsoft.com/office/powerpoint/2010/main" val="2708301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1468582" cy="315807"/>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23</a:t>
            </a:fld>
            <a:endParaRPr lang="en-US" sz="1200" b="0" strike="noStrike" spc="-1">
              <a:latin typeface="Times New Roman"/>
            </a:endParaRPr>
          </a:p>
        </p:txBody>
      </p:sp>
      <p:sp>
        <p:nvSpPr>
          <p:cNvPr id="7" name="Rectangle 6"/>
          <p:cNvSpPr/>
          <p:nvPr/>
        </p:nvSpPr>
        <p:spPr>
          <a:xfrm>
            <a:off x="357123" y="605520"/>
            <a:ext cx="6040875" cy="458587"/>
          </a:xfrm>
          <a:prstGeom prst="rect">
            <a:avLst/>
          </a:prstGeom>
        </p:spPr>
        <p:txBody>
          <a:bodyPr wrap="square">
            <a:spAutoFit/>
          </a:bodyPr>
          <a:lstStyle/>
          <a:p>
            <a:pPr>
              <a:lnSpc>
                <a:spcPct val="80000"/>
              </a:lnSpc>
            </a:pPr>
            <a:r>
              <a:rPr lang="en-US" sz="2800" spc="-1" dirty="0">
                <a:solidFill>
                  <a:srgbClr val="007BB9"/>
                </a:solidFill>
                <a:latin typeface="Andalus" panose="02020603050405020304" pitchFamily="18" charset="-78"/>
                <a:ea typeface="Raleway Thin"/>
                <a:cs typeface="Andalus" panose="02020603050405020304" pitchFamily="18" charset="-78"/>
              </a:rPr>
              <a:t>Calendar</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3" name="Picture 2" descr="Calendar&#10;&#10;Description automatically generated">
            <a:extLst>
              <a:ext uri="{FF2B5EF4-FFF2-40B4-BE49-F238E27FC236}">
                <a16:creationId xmlns:a16="http://schemas.microsoft.com/office/drawing/2014/main" id="{4CC8B8D6-434B-C7F3-5628-0E6891E6F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912" y="1043662"/>
            <a:ext cx="2573927" cy="3827318"/>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55B107C8-16A5-33D3-140C-1851B734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689" y="1043663"/>
            <a:ext cx="2573927" cy="3827317"/>
          </a:xfrm>
          <a:prstGeom prst="rect">
            <a:avLst/>
          </a:prstGeom>
        </p:spPr>
      </p:pic>
      <p:sp>
        <p:nvSpPr>
          <p:cNvPr id="2" name="TextBox 1">
            <a:extLst>
              <a:ext uri="{FF2B5EF4-FFF2-40B4-BE49-F238E27FC236}">
                <a16:creationId xmlns:a16="http://schemas.microsoft.com/office/drawing/2014/main" id="{906D685E-DE2D-6C72-5550-AA02BCD97801}"/>
              </a:ext>
            </a:extLst>
          </p:cNvPr>
          <p:cNvSpPr txBox="1"/>
          <p:nvPr/>
        </p:nvSpPr>
        <p:spPr>
          <a:xfrm>
            <a:off x="4374817" y="680273"/>
            <a:ext cx="1172116" cy="369332"/>
          </a:xfrm>
          <a:prstGeom prst="rect">
            <a:avLst/>
          </a:prstGeom>
          <a:noFill/>
        </p:spPr>
        <p:txBody>
          <a:bodyPr wrap="none" rtlCol="0">
            <a:spAutoFit/>
          </a:bodyPr>
          <a:lstStyle/>
          <a:p>
            <a:r>
              <a:rPr lang="en-GB" dirty="0"/>
              <a:t>Screen 1 </a:t>
            </a:r>
          </a:p>
        </p:txBody>
      </p:sp>
      <p:sp>
        <p:nvSpPr>
          <p:cNvPr id="4" name="TextBox 3">
            <a:extLst>
              <a:ext uri="{FF2B5EF4-FFF2-40B4-BE49-F238E27FC236}">
                <a16:creationId xmlns:a16="http://schemas.microsoft.com/office/drawing/2014/main" id="{D9756253-287F-29B9-8D78-3A5FF5DB47E3}"/>
              </a:ext>
            </a:extLst>
          </p:cNvPr>
          <p:cNvSpPr txBox="1"/>
          <p:nvPr/>
        </p:nvSpPr>
        <p:spPr>
          <a:xfrm>
            <a:off x="6972112" y="650147"/>
            <a:ext cx="1107996" cy="369332"/>
          </a:xfrm>
          <a:prstGeom prst="rect">
            <a:avLst/>
          </a:prstGeom>
          <a:noFill/>
        </p:spPr>
        <p:txBody>
          <a:bodyPr wrap="none" rtlCol="0">
            <a:spAutoFit/>
          </a:bodyPr>
          <a:lstStyle/>
          <a:p>
            <a:r>
              <a:rPr lang="en-GB" dirty="0"/>
              <a:t>Screen 2</a:t>
            </a:r>
          </a:p>
        </p:txBody>
      </p:sp>
      <p:sp>
        <p:nvSpPr>
          <p:cNvPr id="5" name="TextBox 4">
            <a:extLst>
              <a:ext uri="{FF2B5EF4-FFF2-40B4-BE49-F238E27FC236}">
                <a16:creationId xmlns:a16="http://schemas.microsoft.com/office/drawing/2014/main" id="{9A5EF06A-DDE9-02E8-81FC-749E6BB2ECFD}"/>
              </a:ext>
            </a:extLst>
          </p:cNvPr>
          <p:cNvSpPr txBox="1"/>
          <p:nvPr/>
        </p:nvSpPr>
        <p:spPr>
          <a:xfrm>
            <a:off x="357123" y="1436914"/>
            <a:ext cx="3231939"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Now we can see a  dot in the picked day as shown ins ( Screen 1 ), So when the user click on it the</a:t>
            </a:r>
          </a:p>
          <a:p>
            <a:pPr>
              <a:lnSpc>
                <a:spcPct val="150000"/>
              </a:lnSpc>
            </a:pPr>
            <a:r>
              <a:rPr lang="en-GB" dirty="0"/>
              <a:t>    ( Screen 2 ) will showed          and he can add events.</a:t>
            </a:r>
          </a:p>
        </p:txBody>
      </p:sp>
    </p:spTree>
    <p:extLst>
      <p:ext uri="{BB962C8B-B14F-4D97-AF65-F5344CB8AC3E}">
        <p14:creationId xmlns:p14="http://schemas.microsoft.com/office/powerpoint/2010/main" val="395556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3241964" cy="295025"/>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24</a:t>
            </a:fld>
            <a:endParaRPr lang="en-US" sz="1200" b="0" strike="noStrike" spc="-1">
              <a:latin typeface="Times New Roman"/>
            </a:endParaRPr>
          </a:p>
        </p:txBody>
      </p:sp>
      <p:sp>
        <p:nvSpPr>
          <p:cNvPr id="7" name="Rectangle 6"/>
          <p:cNvSpPr/>
          <p:nvPr/>
        </p:nvSpPr>
        <p:spPr>
          <a:xfrm>
            <a:off x="357124" y="605520"/>
            <a:ext cx="3425168" cy="458587"/>
          </a:xfrm>
          <a:prstGeom prst="rect">
            <a:avLst/>
          </a:prstGeom>
        </p:spPr>
        <p:txBody>
          <a:bodyPr wrap="square">
            <a:spAutoFit/>
          </a:bodyPr>
          <a:lstStyle/>
          <a:p>
            <a:pPr>
              <a:lnSpc>
                <a:spcPct val="80000"/>
              </a:lnSpc>
            </a:pPr>
            <a:r>
              <a:rPr lang="en-US" sz="2800" spc="-1" dirty="0" err="1">
                <a:solidFill>
                  <a:srgbClr val="007BB9"/>
                </a:solidFill>
                <a:latin typeface="Andalus" panose="02020603050405020304" pitchFamily="18" charset="-78"/>
                <a:ea typeface="Raleway Thin"/>
                <a:cs typeface="Andalus" panose="02020603050405020304" pitchFamily="18" charset="-78"/>
              </a:rPr>
              <a:t>Pomdoro</a:t>
            </a:r>
            <a:r>
              <a:rPr lang="en-US" sz="2800" spc="-1" dirty="0">
                <a:solidFill>
                  <a:srgbClr val="007BB9"/>
                </a:solidFill>
                <a:latin typeface="Andalus" panose="02020603050405020304" pitchFamily="18" charset="-78"/>
                <a:ea typeface="Raleway Thin"/>
                <a:cs typeface="Andalus" panose="02020603050405020304" pitchFamily="18" charset="-78"/>
              </a:rPr>
              <a:t> technique</a:t>
            </a:r>
            <a:endParaRPr lang="en-US" sz="2800" spc="-1" dirty="0">
              <a:solidFill>
                <a:srgbClr val="000000"/>
              </a:solidFill>
              <a:latin typeface="Andalus" panose="02020603050405020304" pitchFamily="18" charset="-78"/>
              <a:cs typeface="Andalus" panose="02020603050405020304" pitchFamily="18" charset="-78"/>
            </a:endParaRPr>
          </a:p>
        </p:txBody>
      </p:sp>
      <p:pic>
        <p:nvPicPr>
          <p:cNvPr id="4" name="Picture 3" descr="Graphical user interface, application&#10;&#10;Description automatically generated">
            <a:extLst>
              <a:ext uri="{FF2B5EF4-FFF2-40B4-BE49-F238E27FC236}">
                <a16:creationId xmlns:a16="http://schemas.microsoft.com/office/drawing/2014/main" id="{168FFB07-3787-E594-7A9F-C2487DB51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726" y="1064107"/>
            <a:ext cx="2620514" cy="3896591"/>
          </a:xfrm>
          <a:prstGeom prst="rect">
            <a:avLst/>
          </a:prstGeom>
        </p:spPr>
      </p:pic>
      <p:sp>
        <p:nvSpPr>
          <p:cNvPr id="2" name="TextBox 1">
            <a:extLst>
              <a:ext uri="{FF2B5EF4-FFF2-40B4-BE49-F238E27FC236}">
                <a16:creationId xmlns:a16="http://schemas.microsoft.com/office/drawing/2014/main" id="{30F27FAA-1111-1472-0711-F8BDC140C729}"/>
              </a:ext>
            </a:extLst>
          </p:cNvPr>
          <p:cNvSpPr txBox="1"/>
          <p:nvPr/>
        </p:nvSpPr>
        <p:spPr>
          <a:xfrm>
            <a:off x="266760" y="1357745"/>
            <a:ext cx="5427458"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the user want to focus in particular task for 25 minute he can use our pomodoro by click on it so the Screen show to him which contain:</a:t>
            </a:r>
          </a:p>
          <a:p>
            <a:pPr>
              <a:lnSpc>
                <a:spcPct val="150000"/>
              </a:lnSpc>
            </a:pPr>
            <a:endParaRPr lang="en-GB" dirty="0"/>
          </a:p>
          <a:p>
            <a:pPr marL="742950" lvl="1" indent="-285750">
              <a:lnSpc>
                <a:spcPct val="150000"/>
              </a:lnSpc>
              <a:buFont typeface="Wingdings" panose="05000000000000000000" pitchFamily="2" charset="2"/>
              <a:buChar char="Ø"/>
            </a:pPr>
            <a:r>
              <a:rPr lang="en-GB" dirty="0" err="1"/>
              <a:t>Pomdoro</a:t>
            </a:r>
            <a:r>
              <a:rPr lang="en-GB" dirty="0"/>
              <a:t> number as counter </a:t>
            </a:r>
          </a:p>
          <a:p>
            <a:pPr marL="742950" lvl="1" indent="-285750">
              <a:lnSpc>
                <a:spcPct val="150000"/>
              </a:lnSpc>
              <a:buFont typeface="Wingdings" panose="05000000000000000000" pitchFamily="2" charset="2"/>
              <a:buChar char="Ø"/>
            </a:pPr>
            <a:r>
              <a:rPr lang="en-GB" dirty="0"/>
              <a:t>Timer </a:t>
            </a:r>
          </a:p>
          <a:p>
            <a:pPr marL="742950" lvl="1" indent="-285750">
              <a:lnSpc>
                <a:spcPct val="150000"/>
              </a:lnSpc>
              <a:buFont typeface="Wingdings" panose="05000000000000000000" pitchFamily="2" charset="2"/>
              <a:buChar char="Ø"/>
            </a:pPr>
            <a:r>
              <a:rPr lang="en-GB" dirty="0"/>
              <a:t>Two buttons: first to start the </a:t>
            </a:r>
            <a:r>
              <a:rPr lang="en-GB" dirty="0" err="1"/>
              <a:t>pomdoro</a:t>
            </a:r>
            <a:r>
              <a:rPr lang="en-GB" dirty="0"/>
              <a:t> and the second to reset it </a:t>
            </a:r>
          </a:p>
        </p:txBody>
      </p:sp>
    </p:spTree>
    <p:extLst>
      <p:ext uri="{BB962C8B-B14F-4D97-AF65-F5344CB8AC3E}">
        <p14:creationId xmlns:p14="http://schemas.microsoft.com/office/powerpoint/2010/main" val="137434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369333"/>
          </a:xfrm>
          <a:prstGeom prst="rect">
            <a:avLst/>
          </a:prstGeom>
          <a:noFill/>
          <a:ln>
            <a:noFill/>
          </a:ln>
        </p:spPr>
        <p:txBody>
          <a:bodyPr lIns="0" tIns="0" rIns="0" bIns="0">
            <a:noAutofit/>
          </a:bodyPr>
          <a:lstStyle/>
          <a:p>
            <a:pP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25</a:t>
            </a:fld>
            <a:endParaRPr lang="en-US" sz="1200" b="0" strike="noStrike" spc="-1">
              <a:latin typeface="Times New Roman"/>
            </a:endParaRPr>
          </a:p>
        </p:txBody>
      </p:sp>
      <p:sp>
        <p:nvSpPr>
          <p:cNvPr id="7" name="Rectangle 6"/>
          <p:cNvSpPr/>
          <p:nvPr/>
        </p:nvSpPr>
        <p:spPr>
          <a:xfrm>
            <a:off x="357123" y="605520"/>
            <a:ext cx="3073641" cy="803297"/>
          </a:xfrm>
          <a:prstGeom prst="rect">
            <a:avLst/>
          </a:prstGeom>
        </p:spPr>
        <p:txBody>
          <a:bodyPr wrap="square">
            <a:spAutoFit/>
          </a:bodyPr>
          <a:lstStyle/>
          <a:p>
            <a:pPr>
              <a:lnSpc>
                <a:spcPct val="80000"/>
              </a:lnSpc>
            </a:pPr>
            <a:r>
              <a:rPr lang="en-US" sz="2800" spc="-1" dirty="0" err="1">
                <a:solidFill>
                  <a:srgbClr val="007BB9"/>
                </a:solidFill>
                <a:latin typeface="Andalus" panose="02020603050405020304" pitchFamily="18" charset="-78"/>
                <a:ea typeface="Raleway Thin"/>
                <a:cs typeface="Andalus" panose="02020603050405020304" pitchFamily="18" charset="-78"/>
              </a:rPr>
              <a:t>Pomdoro</a:t>
            </a:r>
            <a:r>
              <a:rPr lang="en-US" sz="2800" spc="-1" dirty="0">
                <a:solidFill>
                  <a:srgbClr val="007BB9"/>
                </a:solidFill>
                <a:latin typeface="Andalus" panose="02020603050405020304" pitchFamily="18" charset="-78"/>
                <a:ea typeface="Raleway Thin"/>
                <a:cs typeface="Andalus" panose="02020603050405020304" pitchFamily="18" charset="-78"/>
              </a:rPr>
              <a:t> technique</a:t>
            </a:r>
            <a:endParaRPr lang="en-US" sz="2800" spc="-1" dirty="0">
              <a:solidFill>
                <a:srgbClr val="000000"/>
              </a:solidFill>
              <a:latin typeface="Andalus" panose="02020603050405020304" pitchFamily="18" charset="-78"/>
              <a:cs typeface="Andalus" panose="02020603050405020304" pitchFamily="18" charset="-78"/>
            </a:endParaRPr>
          </a:p>
          <a:p>
            <a:pPr>
              <a:lnSpc>
                <a:spcPct val="80000"/>
              </a:lnSpc>
            </a:pPr>
            <a:endParaRPr lang="en-US" sz="2800" spc="-1" dirty="0">
              <a:solidFill>
                <a:srgbClr val="000000"/>
              </a:solidFill>
              <a:latin typeface="Andalus" panose="02020603050405020304" pitchFamily="18" charset="-78"/>
              <a:cs typeface="Andalus" panose="02020603050405020304" pitchFamily="18" charset="-78"/>
            </a:endParaRPr>
          </a:p>
        </p:txBody>
      </p:sp>
      <p:pic>
        <p:nvPicPr>
          <p:cNvPr id="8" name="Picture 7" descr="Graphical user interface, application&#10;&#10;Description automatically generated">
            <a:extLst>
              <a:ext uri="{FF2B5EF4-FFF2-40B4-BE49-F238E27FC236}">
                <a16:creationId xmlns:a16="http://schemas.microsoft.com/office/drawing/2014/main" id="{320FB1CC-559C-A136-CF26-456CB880D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533" y="1007168"/>
            <a:ext cx="2620514" cy="389659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B9F8DBE4-1DB8-9341-283F-0A86E537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098" y="974388"/>
            <a:ext cx="2620515" cy="3896592"/>
          </a:xfrm>
          <a:prstGeom prst="rect">
            <a:avLst/>
          </a:prstGeom>
        </p:spPr>
      </p:pic>
      <p:sp>
        <p:nvSpPr>
          <p:cNvPr id="2" name="TextBox 1">
            <a:extLst>
              <a:ext uri="{FF2B5EF4-FFF2-40B4-BE49-F238E27FC236}">
                <a16:creationId xmlns:a16="http://schemas.microsoft.com/office/drawing/2014/main" id="{7A6E5DA3-5873-B4C2-56B7-93E48D3CBE98}"/>
              </a:ext>
            </a:extLst>
          </p:cNvPr>
          <p:cNvSpPr txBox="1"/>
          <p:nvPr/>
        </p:nvSpPr>
        <p:spPr>
          <a:xfrm>
            <a:off x="4632246" y="476262"/>
            <a:ext cx="1107996" cy="369332"/>
          </a:xfrm>
          <a:prstGeom prst="rect">
            <a:avLst/>
          </a:prstGeom>
          <a:noFill/>
        </p:spPr>
        <p:txBody>
          <a:bodyPr wrap="none" rtlCol="0">
            <a:spAutoFit/>
          </a:bodyPr>
          <a:lstStyle/>
          <a:p>
            <a:r>
              <a:rPr lang="en-GB" dirty="0"/>
              <a:t>Screen 1</a:t>
            </a:r>
          </a:p>
        </p:txBody>
      </p:sp>
      <p:sp>
        <p:nvSpPr>
          <p:cNvPr id="3" name="TextBox 2">
            <a:extLst>
              <a:ext uri="{FF2B5EF4-FFF2-40B4-BE49-F238E27FC236}">
                <a16:creationId xmlns:a16="http://schemas.microsoft.com/office/drawing/2014/main" id="{F34CF9E9-319A-3C2F-1378-A203AD3B8857}"/>
              </a:ext>
            </a:extLst>
          </p:cNvPr>
          <p:cNvSpPr txBox="1"/>
          <p:nvPr/>
        </p:nvSpPr>
        <p:spPr>
          <a:xfrm>
            <a:off x="7343821" y="436050"/>
            <a:ext cx="1107996" cy="369332"/>
          </a:xfrm>
          <a:prstGeom prst="rect">
            <a:avLst/>
          </a:prstGeom>
          <a:noFill/>
        </p:spPr>
        <p:txBody>
          <a:bodyPr wrap="none" rtlCol="0">
            <a:spAutoFit/>
          </a:bodyPr>
          <a:lstStyle/>
          <a:p>
            <a:r>
              <a:rPr lang="en-GB" dirty="0"/>
              <a:t>Screen 2</a:t>
            </a:r>
          </a:p>
        </p:txBody>
      </p:sp>
      <p:sp>
        <p:nvSpPr>
          <p:cNvPr id="5" name="TextBox 4">
            <a:extLst>
              <a:ext uri="{FF2B5EF4-FFF2-40B4-BE49-F238E27FC236}">
                <a16:creationId xmlns:a16="http://schemas.microsoft.com/office/drawing/2014/main" id="{728A6FF9-8FCE-235F-3B1F-355A44E9DF6C}"/>
              </a:ext>
            </a:extLst>
          </p:cNvPr>
          <p:cNvSpPr txBox="1"/>
          <p:nvPr/>
        </p:nvSpPr>
        <p:spPr>
          <a:xfrm>
            <a:off x="103387" y="1104111"/>
            <a:ext cx="3674095"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When he clicked in start ( Screen 1) will show and the timer started, and the counter increases</a:t>
            </a:r>
          </a:p>
          <a:p>
            <a:pPr marL="285750" indent="-285750">
              <a:lnSpc>
                <a:spcPct val="150000"/>
              </a:lnSpc>
              <a:buFont typeface="Wingdings" panose="05000000000000000000" pitchFamily="2" charset="2"/>
              <a:buChar char="q"/>
            </a:pPr>
            <a:r>
              <a:rPr lang="en-GB" dirty="0"/>
              <a:t>And he also can take short break or rest the timer as shown in ( Screen 1 ) and when he back he can click on pause as shown in ( Screen 2).   </a:t>
            </a:r>
          </a:p>
        </p:txBody>
      </p:sp>
    </p:spTree>
    <p:extLst>
      <p:ext uri="{BB962C8B-B14F-4D97-AF65-F5344CB8AC3E}">
        <p14:creationId xmlns:p14="http://schemas.microsoft.com/office/powerpoint/2010/main" val="3469637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523625"/>
          </a:xfrm>
          <a:prstGeom prst="rect">
            <a:avLst/>
          </a:prstGeom>
          <a:noFill/>
          <a:ln>
            <a:noFill/>
          </a:ln>
        </p:spPr>
        <p:txBody>
          <a:bodyPr lIns="0" tIns="0" rIns="0" bIns="0">
            <a:noAutofit/>
          </a:bodyPr>
          <a:lstStyle/>
          <a:p>
            <a:pP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Authentication</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26</a:t>
            </a:fld>
            <a:endParaRPr lang="en-US" sz="1200" b="0" strike="noStrike" spc="-1">
              <a:latin typeface="Times New Roman"/>
            </a:endParaRPr>
          </a:p>
        </p:txBody>
      </p:sp>
      <p:sp>
        <p:nvSpPr>
          <p:cNvPr id="2" name="TextBox 1">
            <a:extLst>
              <a:ext uri="{FF2B5EF4-FFF2-40B4-BE49-F238E27FC236}">
                <a16:creationId xmlns:a16="http://schemas.microsoft.com/office/drawing/2014/main" id="{9F6CED7A-3B2B-09AC-F968-8785F3A2F0E2}"/>
              </a:ext>
            </a:extLst>
          </p:cNvPr>
          <p:cNvSpPr txBox="1"/>
          <p:nvPr/>
        </p:nvSpPr>
        <p:spPr>
          <a:xfrm>
            <a:off x="258184" y="1213991"/>
            <a:ext cx="8684925"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dirty="0"/>
              <a:t>the first screen in our application is the register screen, so everyone must enter name, email and password, and this data will be saved in authentication ( users ) which will create user id for each user.</a:t>
            </a:r>
          </a:p>
          <a:p>
            <a:pPr marL="285750" indent="-285750">
              <a:lnSpc>
                <a:spcPct val="150000"/>
              </a:lnSpc>
              <a:buFont typeface="Wingdings" panose="05000000000000000000" pitchFamily="2" charset="2"/>
              <a:buChar char="q"/>
            </a:pPr>
            <a:r>
              <a:rPr lang="en-GB" dirty="0"/>
              <a:t>After registration then Login screen will show to enter his email and password and then we compare the email and password if it correct or not if correct he will enter the main Screen.</a:t>
            </a:r>
          </a:p>
          <a:p>
            <a:pPr marL="285750" indent="-285750">
              <a:lnSpc>
                <a:spcPct val="150000"/>
              </a:lnSpc>
              <a:buFont typeface="Wingdings" panose="05000000000000000000" pitchFamily="2" charset="2"/>
              <a:buChar char="q"/>
            </a:pPr>
            <a:r>
              <a:rPr lang="en-GB" dirty="0"/>
              <a:t>If he close the app and open it again the main screen will show ( using shared preference ). </a:t>
            </a:r>
          </a:p>
        </p:txBody>
      </p:sp>
    </p:spTree>
    <p:extLst>
      <p:ext uri="{BB962C8B-B14F-4D97-AF65-F5344CB8AC3E}">
        <p14:creationId xmlns:p14="http://schemas.microsoft.com/office/powerpoint/2010/main" val="299007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Authentication</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27</a:t>
            </a:fld>
            <a:endParaRPr lang="en-US" sz="1200" b="0" strike="noStrike" spc="-1">
              <a:latin typeface="Times New Roman"/>
            </a:endParaRPr>
          </a:p>
        </p:txBody>
      </p:sp>
      <p:pic>
        <p:nvPicPr>
          <p:cNvPr id="6" name="Picture 5" descr="Graphical user interface, application&#10;&#10;Description automatically generated">
            <a:extLst>
              <a:ext uri="{FF2B5EF4-FFF2-40B4-BE49-F238E27FC236}">
                <a16:creationId xmlns:a16="http://schemas.microsoft.com/office/drawing/2014/main" id="{567FD4F8-EE07-B327-563E-0C735E150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1176368"/>
            <a:ext cx="7883236" cy="3815403"/>
          </a:xfrm>
          <a:prstGeom prst="rect">
            <a:avLst/>
          </a:prstGeom>
        </p:spPr>
      </p:pic>
    </p:spTree>
    <p:extLst>
      <p:ext uri="{BB962C8B-B14F-4D97-AF65-F5344CB8AC3E}">
        <p14:creationId xmlns:p14="http://schemas.microsoft.com/office/powerpoint/2010/main" val="140733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46128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28</a:t>
            </a:fld>
            <a:endParaRPr lang="en-US" sz="1200" b="0" strike="noStrike" spc="-1">
              <a:latin typeface="Times New Roman"/>
            </a:endParaRPr>
          </a:p>
        </p:txBody>
      </p:sp>
      <p:sp>
        <p:nvSpPr>
          <p:cNvPr id="2" name="TextBox 1">
            <a:extLst>
              <a:ext uri="{FF2B5EF4-FFF2-40B4-BE49-F238E27FC236}">
                <a16:creationId xmlns:a16="http://schemas.microsoft.com/office/drawing/2014/main" id="{61E1395B-46FE-7695-CFC5-790BF71A8023}"/>
              </a:ext>
            </a:extLst>
          </p:cNvPr>
          <p:cNvSpPr txBox="1"/>
          <p:nvPr/>
        </p:nvSpPr>
        <p:spPr>
          <a:xfrm>
            <a:off x="145628" y="1206283"/>
            <a:ext cx="8908317" cy="4108817"/>
          </a:xfrm>
          <a:prstGeom prst="rect">
            <a:avLst/>
          </a:prstGeom>
          <a:noFill/>
        </p:spPr>
        <p:txBody>
          <a:bodyPr wrap="square" rtlCol="0">
            <a:spAutoFit/>
          </a:bodyPr>
          <a:lstStyle/>
          <a:p>
            <a:pPr>
              <a:lnSpc>
                <a:spcPct val="150000"/>
              </a:lnSpc>
            </a:pPr>
            <a:r>
              <a:rPr lang="en-GB" dirty="0"/>
              <a:t>So we need when the user reopen the app, his data still there so we use Firebase Database.</a:t>
            </a:r>
          </a:p>
          <a:p>
            <a:pPr marL="285750" indent="-285750">
              <a:lnSpc>
                <a:spcPct val="150000"/>
              </a:lnSpc>
              <a:buFont typeface="Wingdings" panose="05000000000000000000" pitchFamily="2" charset="2"/>
              <a:buChar char="q"/>
            </a:pPr>
            <a:r>
              <a:rPr lang="en-GB" dirty="0"/>
              <a:t>We create Collection called users ( which has the all the id from each user that register (authentication) this id called “ documents “ and fields.</a:t>
            </a:r>
          </a:p>
          <a:p>
            <a:pPr marL="285750" indent="-285750">
              <a:lnSpc>
                <a:spcPct val="150000"/>
              </a:lnSpc>
              <a:buFont typeface="Wingdings" panose="05000000000000000000" pitchFamily="2" charset="2"/>
              <a:buChar char="q"/>
            </a:pPr>
            <a:r>
              <a:rPr lang="en-GB" dirty="0"/>
              <a:t>Each user has number of pages ( every page has “unique document) and fields.</a:t>
            </a:r>
          </a:p>
          <a:p>
            <a:pPr marL="285750" indent="-285750">
              <a:lnSpc>
                <a:spcPct val="150000"/>
              </a:lnSpc>
              <a:buFont typeface="Wingdings" panose="05000000000000000000" pitchFamily="2" charset="2"/>
              <a:buChar char="q"/>
            </a:pPr>
            <a:r>
              <a:rPr lang="en-GB" dirty="0"/>
              <a:t>Each page has many components ( every component has “ unique document “) and fields.</a:t>
            </a:r>
          </a:p>
          <a:p>
            <a:pPr marL="285750" indent="-285750">
              <a:lnSpc>
                <a:spcPct val="150000"/>
              </a:lnSpc>
              <a:buFont typeface="Wingdings" panose="05000000000000000000" pitchFamily="2" charset="2"/>
              <a:buChar char="q"/>
            </a:pPr>
            <a:r>
              <a:rPr lang="en-GB" dirty="0"/>
              <a:t>Each component has many texts ( every text has “ unique document ) and fields.</a:t>
            </a:r>
          </a:p>
          <a:p>
            <a:pPr marL="285750" indent="-285750">
              <a:lnSpc>
                <a:spcPct val="150000"/>
              </a:lnSpc>
              <a:buFont typeface="Wingdings" panose="05000000000000000000" pitchFamily="2" charset="2"/>
              <a:buChar char="q"/>
            </a:pPr>
            <a:r>
              <a:rPr lang="en-GB" dirty="0"/>
              <a:t>Each text has fields.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2537022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29</a:t>
            </a:fld>
            <a:endParaRPr lang="en-US" sz="1200" b="0" strike="noStrike" spc="-1">
              <a:latin typeface="Times New Roman"/>
            </a:endParaRPr>
          </a:p>
        </p:txBody>
      </p:sp>
      <p:pic>
        <p:nvPicPr>
          <p:cNvPr id="4" name="Picture 3" descr="Graphical user interface, text, application, email&#10;&#10;Description automatically generated">
            <a:extLst>
              <a:ext uri="{FF2B5EF4-FFF2-40B4-BE49-F238E27FC236}">
                <a16:creationId xmlns:a16="http://schemas.microsoft.com/office/drawing/2014/main" id="{4C9EE617-BF1C-E05D-5047-24C92D934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135128"/>
            <a:ext cx="8035637" cy="3912420"/>
          </a:xfrm>
          <a:prstGeom prst="rect">
            <a:avLst/>
          </a:prstGeom>
        </p:spPr>
      </p:pic>
    </p:spTree>
    <p:extLst>
      <p:ext uri="{BB962C8B-B14F-4D97-AF65-F5344CB8AC3E}">
        <p14:creationId xmlns:p14="http://schemas.microsoft.com/office/powerpoint/2010/main" val="91171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Project Description</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7" name="TextShape 2"/>
          <p:cNvSpPr txBox="1"/>
          <p:nvPr/>
        </p:nvSpPr>
        <p:spPr>
          <a:xfrm>
            <a:off x="204281" y="1451091"/>
            <a:ext cx="5640480" cy="2640600"/>
          </a:xfrm>
          <a:prstGeom prst="rect">
            <a:avLst/>
          </a:prstGeom>
          <a:noFill/>
          <a:ln>
            <a:noFill/>
          </a:ln>
        </p:spPr>
        <p:txBody>
          <a:bodyPr lIns="0" tIns="0" rIns="0" bIns="0">
            <a:noAutofit/>
          </a:bodyPr>
          <a:lstStyle/>
          <a:p>
            <a:pPr marL="432000" indent="-324000">
              <a:spcBef>
                <a:spcPts val="3637"/>
              </a:spcBef>
              <a:buClr>
                <a:srgbClr val="000000"/>
              </a:buClr>
              <a:buSzPct val="45000"/>
              <a:buFont typeface="Wingdings" charset="2"/>
              <a:buChar char=""/>
            </a:pPr>
            <a:r>
              <a:rPr lang="en-US" sz="2000" b="0" strike="noStrike" spc="-1" dirty="0">
                <a:solidFill>
                  <a:srgbClr val="000000"/>
                </a:solidFill>
                <a:latin typeface="Arial"/>
              </a:rPr>
              <a:t>is an all-in-one workspace where you can write, plan, collaborate and get organized - it allows you to take notes, add tasks, manage projects &amp; more.</a:t>
            </a:r>
          </a:p>
          <a:p>
            <a:pPr marL="432000" indent="-324000">
              <a:spcBef>
                <a:spcPts val="3637"/>
              </a:spcBef>
              <a:buClr>
                <a:srgbClr val="000000"/>
              </a:buClr>
              <a:buSzPct val="45000"/>
              <a:buFont typeface="Wingdings" charset="2"/>
              <a:buChar char=""/>
            </a:pPr>
            <a:r>
              <a:rPr lang="en-US" sz="2000" b="0" strike="noStrike" spc="-1" dirty="0">
                <a:solidFill>
                  <a:srgbClr val="000000"/>
                </a:solidFill>
                <a:latin typeface="Arial"/>
              </a:rPr>
              <a:t>Notion provides the building blocks and you can create your own layouts and toolkit to get work done.</a:t>
            </a: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a:t>
            </a:fld>
            <a:endParaRPr lang="en-US" sz="1200" b="0" strike="noStrike" spc="-1">
              <a:latin typeface="Times New Roman"/>
            </a:endParaRPr>
          </a:p>
        </p:txBody>
      </p:sp>
      <p:grpSp>
        <p:nvGrpSpPr>
          <p:cNvPr id="799" name="Group 4"/>
          <p:cNvGrpSpPr/>
          <p:nvPr/>
        </p:nvGrpSpPr>
        <p:grpSpPr>
          <a:xfrm>
            <a:off x="6097680" y="1496880"/>
            <a:ext cx="2928600" cy="3139560"/>
            <a:chOff x="5796720" y="1573560"/>
            <a:chExt cx="2928600" cy="3139560"/>
          </a:xfrm>
        </p:grpSpPr>
        <p:sp>
          <p:nvSpPr>
            <p:cNvPr id="800" name="CustomShape 5"/>
            <p:cNvSpPr/>
            <p:nvPr/>
          </p:nvSpPr>
          <p:spPr>
            <a:xfrm>
              <a:off x="6911280" y="3672720"/>
              <a:ext cx="651600" cy="376920"/>
            </a:xfrm>
            <a:custGeom>
              <a:avLst/>
              <a:gdLst/>
              <a:ahLst/>
              <a:cxnLst/>
              <a:rect l="l" t="t" r="r" b="b"/>
              <a:pathLst>
                <a:path w="998038" h="57771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801" name="CustomShape 6"/>
            <p:cNvSpPr/>
            <p:nvPr/>
          </p:nvSpPr>
          <p:spPr>
            <a:xfrm>
              <a:off x="5920200" y="3943800"/>
              <a:ext cx="1172520" cy="678600"/>
            </a:xfrm>
            <a:custGeom>
              <a:avLst/>
              <a:gdLst/>
              <a:ahLst/>
              <a:cxn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802" name="CustomShape 7"/>
            <p:cNvSpPr/>
            <p:nvPr/>
          </p:nvSpPr>
          <p:spPr>
            <a:xfrm>
              <a:off x="6931800" y="3660840"/>
              <a:ext cx="651960" cy="376560"/>
            </a:xfrm>
            <a:custGeom>
              <a:avLst/>
              <a:gdLst/>
              <a:ahLst/>
              <a:cxnLst/>
              <a:rect l="l" t="t" r="r" b="b"/>
              <a:pathLst>
                <a:path w="998857" h="577329">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803" name="CustomShape 8"/>
            <p:cNvSpPr/>
            <p:nvPr/>
          </p:nvSpPr>
          <p:spPr>
            <a:xfrm>
              <a:off x="6932160" y="3641040"/>
              <a:ext cx="651600" cy="376560"/>
            </a:xfrm>
            <a:custGeom>
              <a:avLst/>
              <a:gdLst/>
              <a:ahLst/>
              <a:cxnLst/>
              <a:rect l="l" t="t" r="r" b="b"/>
              <a:pathLst>
                <a:path w="998054" h="577388">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804" name="CustomShape 9"/>
            <p:cNvSpPr/>
            <p:nvPr/>
          </p:nvSpPr>
          <p:spPr>
            <a:xfrm>
              <a:off x="7134480" y="3751200"/>
              <a:ext cx="246600" cy="142560"/>
            </a:xfrm>
            <a:custGeom>
              <a:avLst/>
              <a:gdLst/>
              <a:ahLst/>
              <a:cxnLst/>
              <a:rect l="l" t="t" r="r" b="b"/>
              <a:pathLst>
                <a:path w="378145" h="218912">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805" name="CustomShape 10"/>
            <p:cNvSpPr/>
            <p:nvPr/>
          </p:nvSpPr>
          <p:spPr>
            <a:xfrm>
              <a:off x="7134120" y="3717720"/>
              <a:ext cx="246960" cy="142560"/>
            </a:xfrm>
            <a:custGeom>
              <a:avLst/>
              <a:gdLst/>
              <a:ahLst/>
              <a:cxnLst/>
              <a:rect l="l" t="t" r="r" b="b"/>
              <a:pathLst>
                <a:path w="378432" h="218803">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806" name="CustomShape 11"/>
            <p:cNvSpPr/>
            <p:nvPr/>
          </p:nvSpPr>
          <p:spPr>
            <a:xfrm>
              <a:off x="6597720" y="3171960"/>
              <a:ext cx="1321920" cy="617040"/>
            </a:xfrm>
            <a:custGeom>
              <a:avLst/>
              <a:gdLst/>
              <a:ahLst/>
              <a:cxnLst/>
              <a:rect l="l" t="t" r="r" b="b"/>
              <a:pathLst>
                <a:path w="2024410" h="945165">
                  <a:moveTo>
                    <a:pt x="1010828" y="945166"/>
                  </a:moveTo>
                  <a:lnTo>
                    <a:pt x="0" y="38005"/>
                  </a:lnTo>
                  <a:lnTo>
                    <a:pt x="2024411" y="0"/>
                  </a:lnTo>
                  <a:lnTo>
                    <a:pt x="1010828" y="945166"/>
                  </a:lnTo>
                  <a:close/>
                </a:path>
              </a:pathLst>
            </a:custGeom>
            <a:solidFill>
              <a:srgbClr val="3E7EFF">
                <a:alpha val="10000"/>
              </a:srgbClr>
            </a:solidFill>
            <a:ln>
              <a:noFill/>
            </a:ln>
          </p:spPr>
          <p:style>
            <a:lnRef idx="0">
              <a:scrgbClr r="0" g="0" b="0"/>
            </a:lnRef>
            <a:fillRef idx="0">
              <a:scrgbClr r="0" g="0" b="0"/>
            </a:fillRef>
            <a:effectRef idx="0">
              <a:scrgbClr r="0" g="0" b="0"/>
            </a:effectRef>
            <a:fontRef idx="minor"/>
          </p:style>
        </p:sp>
        <p:sp>
          <p:nvSpPr>
            <p:cNvPr id="807" name="CustomShape 12"/>
            <p:cNvSpPr/>
            <p:nvPr/>
          </p:nvSpPr>
          <p:spPr>
            <a:xfrm>
              <a:off x="6306120" y="1573560"/>
              <a:ext cx="1877400" cy="1882440"/>
            </a:xfrm>
            <a:custGeom>
              <a:avLst/>
              <a:gdLst/>
              <a:ahLst/>
              <a:cxnLst/>
              <a:rect l="l" t="t" r="r" b="b"/>
              <a:pathLst>
                <a:path w="2875158" h="2882646">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808" name="CustomShape 13"/>
            <p:cNvSpPr/>
            <p:nvPr/>
          </p:nvSpPr>
          <p:spPr>
            <a:xfrm>
              <a:off x="6320880" y="1638720"/>
              <a:ext cx="1797480" cy="1608480"/>
            </a:xfrm>
            <a:custGeom>
              <a:avLst/>
              <a:gdLst/>
              <a:ahLst/>
              <a:cxnLst/>
              <a:rect l="l" t="t" r="r" b="b"/>
              <a:pathLst>
                <a:path w="2752826" h="2463451">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09" name="CustomShape 14"/>
            <p:cNvSpPr/>
            <p:nvPr/>
          </p:nvSpPr>
          <p:spPr>
            <a:xfrm>
              <a:off x="6305760" y="2035800"/>
              <a:ext cx="1838520" cy="1420200"/>
            </a:xfrm>
            <a:custGeom>
              <a:avLst/>
              <a:gdLst/>
              <a:ahLst/>
              <a:cxnLst/>
              <a:rect l="l" t="t" r="r" b="b"/>
              <a:pathLst>
                <a:path w="2815611" h="2175092">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5000"/>
              </a:srgbClr>
            </a:solidFill>
            <a:ln>
              <a:noFill/>
            </a:ln>
          </p:spPr>
          <p:style>
            <a:lnRef idx="0">
              <a:scrgbClr r="0" g="0" b="0"/>
            </a:lnRef>
            <a:fillRef idx="0">
              <a:scrgbClr r="0" g="0" b="0"/>
            </a:fillRef>
            <a:effectRef idx="0">
              <a:scrgbClr r="0" g="0" b="0"/>
            </a:effectRef>
            <a:fontRef idx="minor"/>
          </p:style>
        </p:sp>
        <p:sp>
          <p:nvSpPr>
            <p:cNvPr id="810" name="CustomShape 15"/>
            <p:cNvSpPr/>
            <p:nvPr/>
          </p:nvSpPr>
          <p:spPr>
            <a:xfrm>
              <a:off x="5796720" y="4442400"/>
              <a:ext cx="420840" cy="241200"/>
            </a:xfrm>
            <a:custGeom>
              <a:avLst/>
              <a:gdLst/>
              <a:ahLst/>
              <a:cxn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811" name="CustomShape 16"/>
            <p:cNvSpPr/>
            <p:nvPr/>
          </p:nvSpPr>
          <p:spPr>
            <a:xfrm>
              <a:off x="5829120" y="4327200"/>
              <a:ext cx="279000" cy="161280"/>
            </a:xfrm>
            <a:custGeom>
              <a:avLst/>
              <a:gdLst/>
              <a:ahLst/>
              <a:cxn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812" name="CustomShape 17"/>
            <p:cNvSpPr/>
            <p:nvPr/>
          </p:nvSpPr>
          <p:spPr>
            <a:xfrm>
              <a:off x="5829120" y="4407840"/>
              <a:ext cx="139320" cy="242280"/>
            </a:xfrm>
            <a:custGeom>
              <a:avLst/>
              <a:gdLst/>
              <a:ahLst/>
              <a:cxnLst/>
              <a:rect l="l" t="t" r="r" b="b"/>
              <a:pathLst>
                <a:path w="213850" h="371379">
                  <a:moveTo>
                    <a:pt x="213851" y="371380"/>
                  </a:moveTo>
                  <a:lnTo>
                    <a:pt x="0" y="247555"/>
                  </a:lnTo>
                  <a:lnTo>
                    <a:pt x="0" y="0"/>
                  </a:lnTo>
                  <a:lnTo>
                    <a:pt x="213851" y="123825"/>
                  </a:lnTo>
                  <a:lnTo>
                    <a:pt x="213851" y="371380"/>
                  </a:lnTo>
                  <a:close/>
                </a:path>
              </a:pathLst>
            </a:custGeom>
            <a:solidFill>
              <a:srgbClr val="C5C7D3"/>
            </a:solidFill>
            <a:ln>
              <a:noFill/>
            </a:ln>
          </p:spPr>
          <p:style>
            <a:lnRef idx="0">
              <a:scrgbClr r="0" g="0" b="0"/>
            </a:lnRef>
            <a:fillRef idx="0">
              <a:scrgbClr r="0" g="0" b="0"/>
            </a:fillRef>
            <a:effectRef idx="0">
              <a:scrgbClr r="0" g="0" b="0"/>
            </a:effectRef>
            <a:fontRef idx="minor"/>
          </p:style>
        </p:sp>
        <p:sp>
          <p:nvSpPr>
            <p:cNvPr id="813" name="CustomShape 18"/>
            <p:cNvSpPr/>
            <p:nvPr/>
          </p:nvSpPr>
          <p:spPr>
            <a:xfrm>
              <a:off x="5968800" y="4407840"/>
              <a:ext cx="139320" cy="242280"/>
            </a:xfrm>
            <a:custGeom>
              <a:avLst/>
              <a:gdLst/>
              <a:ahLst/>
              <a:cxnLst/>
              <a:rect l="l" t="t" r="r" b="b"/>
              <a:pathLst>
                <a:path w="213850" h="371379">
                  <a:moveTo>
                    <a:pt x="213851" y="247555"/>
                  </a:moveTo>
                  <a:lnTo>
                    <a:pt x="0" y="371380"/>
                  </a:lnTo>
                  <a:lnTo>
                    <a:pt x="0" y="123825"/>
                  </a:lnTo>
                  <a:lnTo>
                    <a:pt x="213851" y="0"/>
                  </a:lnTo>
                  <a:lnTo>
                    <a:pt x="213851" y="247555"/>
                  </a:ln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814" name="CustomShape 19"/>
            <p:cNvSpPr/>
            <p:nvPr/>
          </p:nvSpPr>
          <p:spPr>
            <a:xfrm>
              <a:off x="6151320" y="4504680"/>
              <a:ext cx="104040" cy="58320"/>
            </a:xfrm>
            <a:custGeom>
              <a:avLst/>
              <a:gdLst/>
              <a:ahLst/>
              <a:cxnLst/>
              <a:rect l="l" t="t" r="r" b="b"/>
              <a:pathLst>
                <a:path w="159649" h="8998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815" name="CustomShape 20"/>
            <p:cNvSpPr/>
            <p:nvPr/>
          </p:nvSpPr>
          <p:spPr>
            <a:xfrm>
              <a:off x="6153120" y="4514400"/>
              <a:ext cx="102240" cy="48600"/>
            </a:xfrm>
            <a:custGeom>
              <a:avLst/>
              <a:gdLst/>
              <a:ahLst/>
              <a:cxnLst/>
              <a:rect l="l" t="t" r="r" b="b"/>
              <a:pathLst>
                <a:path w="157010" h="75128">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816" name="CustomShape 21"/>
            <p:cNvSpPr/>
            <p:nvPr/>
          </p:nvSpPr>
          <p:spPr>
            <a:xfrm>
              <a:off x="6066360" y="4459320"/>
              <a:ext cx="104040" cy="58320"/>
            </a:xfrm>
            <a:custGeom>
              <a:avLst/>
              <a:gdLst/>
              <a:ahLst/>
              <a:cxnLst/>
              <a:rect l="l" t="t" r="r" b="b"/>
              <a:pathLst>
                <a:path w="159662" h="89989">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817" name="CustomShape 22"/>
            <p:cNvSpPr/>
            <p:nvPr/>
          </p:nvSpPr>
          <p:spPr>
            <a:xfrm>
              <a:off x="6068160" y="4469040"/>
              <a:ext cx="102240" cy="48600"/>
            </a:xfrm>
            <a:custGeom>
              <a:avLst/>
              <a:gdLst/>
              <a:ahLst/>
              <a:cxnLst/>
              <a:rect l="l" t="t" r="r" b="b"/>
              <a:pathLst>
                <a:path w="157105" h="75128">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818" name="CustomShape 23"/>
            <p:cNvSpPr/>
            <p:nvPr/>
          </p:nvSpPr>
          <p:spPr>
            <a:xfrm>
              <a:off x="5874120" y="4235760"/>
              <a:ext cx="335880" cy="289440"/>
            </a:xfrm>
            <a:custGeom>
              <a:avLst/>
              <a:gdLst/>
              <a:ahLst/>
              <a:cxnLst/>
              <a:rect l="l" t="t" r="r" b="b"/>
              <a:pathLst>
                <a:path w="514696" h="44394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style>
            <a:lnRef idx="0">
              <a:scrgbClr r="0" g="0" b="0"/>
            </a:lnRef>
            <a:fillRef idx="0">
              <a:scrgbClr r="0" g="0" b="0"/>
            </a:fillRef>
            <a:effectRef idx="0">
              <a:scrgbClr r="0" g="0" b="0"/>
            </a:effectRef>
            <a:fontRef idx="minor"/>
          </p:style>
        </p:sp>
        <p:sp>
          <p:nvSpPr>
            <p:cNvPr id="819" name="CustomShape 24"/>
            <p:cNvSpPr/>
            <p:nvPr/>
          </p:nvSpPr>
          <p:spPr>
            <a:xfrm>
              <a:off x="5845680" y="4178520"/>
              <a:ext cx="72000" cy="126720"/>
            </a:xfrm>
            <a:custGeom>
              <a:avLst/>
              <a:gdLst/>
              <a:ahLst/>
              <a:cxnLst/>
              <a:rect l="l" t="t" r="r" b="b"/>
              <a:pathLst>
                <a:path w="110678" h="194691">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820" name="CustomShape 25"/>
            <p:cNvSpPr/>
            <p:nvPr/>
          </p:nvSpPr>
          <p:spPr>
            <a:xfrm>
              <a:off x="5840280" y="4104000"/>
              <a:ext cx="47880" cy="92880"/>
            </a:xfrm>
            <a:custGeom>
              <a:avLst/>
              <a:gdLst/>
              <a:ahLst/>
              <a:cxnLst/>
              <a:rect l="l" t="t" r="r" b="b"/>
              <a:pathLst>
                <a:path w="73912" h="14290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821" name="CustomShape 26"/>
            <p:cNvSpPr/>
            <p:nvPr/>
          </p:nvSpPr>
          <p:spPr>
            <a:xfrm>
              <a:off x="5889960" y="3980160"/>
              <a:ext cx="110160" cy="177480"/>
            </a:xfrm>
            <a:custGeom>
              <a:avLst/>
              <a:gdLst/>
              <a:ahLst/>
              <a:cxnLst/>
              <a:rect l="l" t="t" r="r" b="b"/>
              <a:pathLst>
                <a:path w="169201" h="272154">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style>
            <a:lnRef idx="0">
              <a:scrgbClr r="0" g="0" b="0"/>
            </a:lnRef>
            <a:fillRef idx="0">
              <a:scrgbClr r="0" g="0" b="0"/>
            </a:fillRef>
            <a:effectRef idx="0">
              <a:scrgbClr r="0" g="0" b="0"/>
            </a:effectRef>
            <a:fontRef idx="minor"/>
          </p:style>
        </p:sp>
        <p:grpSp>
          <p:nvGrpSpPr>
            <p:cNvPr id="822" name="Group 27"/>
            <p:cNvGrpSpPr/>
            <p:nvPr/>
          </p:nvGrpSpPr>
          <p:grpSpPr>
            <a:xfrm>
              <a:off x="5956920" y="4123440"/>
              <a:ext cx="228240" cy="241560"/>
              <a:chOff x="5956920" y="4123440"/>
              <a:chExt cx="228240" cy="241560"/>
            </a:xfrm>
          </p:grpSpPr>
          <p:grpSp>
            <p:nvGrpSpPr>
              <p:cNvPr id="823" name="Group 28"/>
              <p:cNvGrpSpPr/>
              <p:nvPr/>
            </p:nvGrpSpPr>
            <p:grpSpPr>
              <a:xfrm>
                <a:off x="5956920" y="4230720"/>
                <a:ext cx="223560" cy="134280"/>
                <a:chOff x="5956920" y="4230720"/>
                <a:chExt cx="223560" cy="134280"/>
              </a:xfrm>
            </p:grpSpPr>
            <p:sp>
              <p:nvSpPr>
                <p:cNvPr id="824" name="CustomShape 29"/>
                <p:cNvSpPr/>
                <p:nvPr/>
              </p:nvSpPr>
              <p:spPr>
                <a:xfrm>
                  <a:off x="5956920" y="4285800"/>
                  <a:ext cx="223560" cy="79200"/>
                </a:xfrm>
                <a:custGeom>
                  <a:avLst/>
                  <a:gdLst/>
                  <a:ahLst/>
                  <a:cxnLst/>
                  <a:rect l="l" t="t" r="r" b="b"/>
                  <a:pathLst>
                    <a:path w="343054" h="12207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825" name="CustomShape 30"/>
                <p:cNvSpPr/>
                <p:nvPr/>
              </p:nvSpPr>
              <p:spPr>
                <a:xfrm>
                  <a:off x="6086160" y="4306680"/>
                  <a:ext cx="94320" cy="58320"/>
                </a:xfrm>
                <a:custGeom>
                  <a:avLst/>
                  <a:gdLst/>
                  <a:ahLst/>
                  <a:cxnLst/>
                  <a:rect l="l" t="t" r="r" b="b"/>
                  <a:pathLst>
                    <a:path w="145163" h="89916">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826" name="CustomShape 31"/>
                <p:cNvSpPr/>
                <p:nvPr/>
              </p:nvSpPr>
              <p:spPr>
                <a:xfrm>
                  <a:off x="5956920" y="4230720"/>
                  <a:ext cx="223560" cy="129240"/>
                </a:xfrm>
                <a:custGeom>
                  <a:avLst/>
                  <a:gdLst/>
                  <a:ahLst/>
                  <a:cxnLst/>
                  <a:rect l="l" t="t" r="r" b="b"/>
                  <a:pathLst>
                    <a:path w="343006" h="198541">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style>
                <a:lnRef idx="0">
                  <a:scrgbClr r="0" g="0" b="0"/>
                </a:lnRef>
                <a:fillRef idx="0">
                  <a:scrgbClr r="0" g="0" b="0"/>
                </a:fillRef>
                <a:effectRef idx="0">
                  <a:scrgbClr r="0" g="0" b="0"/>
                </a:effectRef>
                <a:fontRef idx="minor"/>
              </p:style>
            </p:sp>
            <p:grpSp>
              <p:nvGrpSpPr>
                <p:cNvPr id="827" name="Group 32"/>
                <p:cNvGrpSpPr/>
                <p:nvPr/>
              </p:nvGrpSpPr>
              <p:grpSpPr>
                <a:xfrm>
                  <a:off x="6009480" y="4293360"/>
                  <a:ext cx="63000" cy="36360"/>
                  <a:chOff x="6009480" y="4293360"/>
                  <a:chExt cx="63000" cy="36360"/>
                </a:xfrm>
              </p:grpSpPr>
              <p:sp>
                <p:nvSpPr>
                  <p:cNvPr id="828" name="CustomShape 33"/>
                  <p:cNvSpPr/>
                  <p:nvPr/>
                </p:nvSpPr>
                <p:spPr>
                  <a:xfrm>
                    <a:off x="6009480" y="4293360"/>
                    <a:ext cx="63000" cy="36360"/>
                  </a:xfrm>
                  <a:custGeom>
                    <a:avLst/>
                    <a:gdLst/>
                    <a:ahLst/>
                    <a:cxnLst/>
                    <a:rect l="l" t="t" r="r" b="b"/>
                    <a:pathLst>
                      <a:path w="96807" h="560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style>
                  <a:lnRef idx="0">
                    <a:scrgbClr r="0" g="0" b="0"/>
                  </a:lnRef>
                  <a:fillRef idx="0">
                    <a:scrgbClr r="0" g="0" b="0"/>
                  </a:fillRef>
                  <a:effectRef idx="0">
                    <a:scrgbClr r="0" g="0" b="0"/>
                  </a:effectRef>
                  <a:fontRef idx="minor"/>
                </p:style>
              </p:sp>
              <p:sp>
                <p:nvSpPr>
                  <p:cNvPr id="829" name="CustomShape 34"/>
                  <p:cNvSpPr/>
                  <p:nvPr/>
                </p:nvSpPr>
                <p:spPr>
                  <a:xfrm>
                    <a:off x="6010200" y="4294080"/>
                    <a:ext cx="61560" cy="35640"/>
                  </a:xfrm>
                  <a:custGeom>
                    <a:avLst/>
                    <a:gdLst/>
                    <a:ahLst/>
                    <a:cxnLst/>
                    <a:rect l="l" t="t" r="r" b="b"/>
                    <a:pathLst>
                      <a:path w="94907" h="54959">
                        <a:moveTo>
                          <a:pt x="0" y="19431"/>
                        </a:moveTo>
                        <a:lnTo>
                          <a:pt x="61277" y="54959"/>
                        </a:lnTo>
                        <a:lnTo>
                          <a:pt x="94908" y="35433"/>
                        </a:lnTo>
                        <a:lnTo>
                          <a:pt x="33631" y="0"/>
                        </a:lnTo>
                        <a:lnTo>
                          <a:pt x="0" y="19431"/>
                        </a:lnTo>
                        <a:close/>
                      </a:path>
                    </a:pathLst>
                  </a:custGeom>
                  <a:solidFill>
                    <a:srgbClr val="E5E5E5"/>
                  </a:solidFill>
                  <a:ln>
                    <a:noFill/>
                  </a:ln>
                </p:spPr>
                <p:style>
                  <a:lnRef idx="0">
                    <a:scrgbClr r="0" g="0" b="0"/>
                  </a:lnRef>
                  <a:fillRef idx="0">
                    <a:scrgbClr r="0" g="0" b="0"/>
                  </a:fillRef>
                  <a:effectRef idx="0">
                    <a:scrgbClr r="0" g="0" b="0"/>
                  </a:effectRef>
                  <a:fontRef idx="minor"/>
                </p:style>
              </p:sp>
            </p:grpSp>
            <p:sp>
              <p:nvSpPr>
                <p:cNvPr id="830" name="CustomShape 35"/>
                <p:cNvSpPr/>
                <p:nvPr/>
              </p:nvSpPr>
              <p:spPr>
                <a:xfrm>
                  <a:off x="6146640" y="4306320"/>
                  <a:ext cx="13680" cy="7560"/>
                </a:xfrm>
                <a:custGeom>
                  <a:avLst/>
                  <a:gdLst/>
                  <a:ahLst/>
                  <a:cxnLst/>
                  <a:rect l="l" t="t" r="r" b="b"/>
                  <a:pathLst>
                    <a:path w="21235" h="12299">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1" name="CustomShape 36"/>
                <p:cNvSpPr/>
                <p:nvPr/>
              </p:nvSpPr>
              <p:spPr>
                <a:xfrm>
                  <a:off x="6138720" y="430128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2" name="CustomShape 37"/>
                <p:cNvSpPr/>
                <p:nvPr/>
              </p:nvSpPr>
              <p:spPr>
                <a:xfrm>
                  <a:off x="6130440" y="4296240"/>
                  <a:ext cx="13320" cy="7560"/>
                </a:xfrm>
                <a:custGeom>
                  <a:avLst/>
                  <a:gdLst/>
                  <a:ahLst/>
                  <a:cxnLst/>
                  <a:rect l="l" t="t" r="r" b="b"/>
                  <a:pathLst>
                    <a:path w="21197" h="12299">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3" name="CustomShape 38"/>
                <p:cNvSpPr/>
                <p:nvPr/>
              </p:nvSpPr>
              <p:spPr>
                <a:xfrm>
                  <a:off x="6122160" y="429156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4" name="CustomShape 39"/>
                <p:cNvSpPr/>
                <p:nvPr/>
              </p:nvSpPr>
              <p:spPr>
                <a:xfrm>
                  <a:off x="6114240" y="428688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5" name="CustomShape 40"/>
                <p:cNvSpPr/>
                <p:nvPr/>
              </p:nvSpPr>
              <p:spPr>
                <a:xfrm>
                  <a:off x="6105960" y="4282200"/>
                  <a:ext cx="13320" cy="7560"/>
                </a:xfrm>
                <a:custGeom>
                  <a:avLst/>
                  <a:gdLst/>
                  <a:ahLst/>
                  <a:cxn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6" name="CustomShape 41"/>
                <p:cNvSpPr/>
                <p:nvPr/>
              </p:nvSpPr>
              <p:spPr>
                <a:xfrm>
                  <a:off x="6097680" y="4277520"/>
                  <a:ext cx="13680" cy="7560"/>
                </a:xfrm>
                <a:custGeom>
                  <a:avLst/>
                  <a:gdLst/>
                  <a:ahLst/>
                  <a:cxnLst/>
                  <a:rect l="l" t="t" r="r" b="b"/>
                  <a:pathLst>
                    <a:path w="21257" h="12299">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7" name="CustomShape 42"/>
                <p:cNvSpPr/>
                <p:nvPr/>
              </p:nvSpPr>
              <p:spPr>
                <a:xfrm>
                  <a:off x="6089400" y="4272840"/>
                  <a:ext cx="13680" cy="7560"/>
                </a:xfrm>
                <a:custGeom>
                  <a:avLst/>
                  <a:gdLst/>
                  <a:ahLst/>
                  <a:cxn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8" name="CustomShape 43"/>
                <p:cNvSpPr/>
                <p:nvPr/>
              </p:nvSpPr>
              <p:spPr>
                <a:xfrm>
                  <a:off x="6081480" y="4268160"/>
                  <a:ext cx="13320" cy="7560"/>
                </a:xfrm>
                <a:custGeom>
                  <a:avLst/>
                  <a:gdLst/>
                  <a:ahLst/>
                  <a:cxn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39" name="CustomShape 44"/>
                <p:cNvSpPr/>
                <p:nvPr/>
              </p:nvSpPr>
              <p:spPr>
                <a:xfrm>
                  <a:off x="6073200" y="4263480"/>
                  <a:ext cx="13680" cy="7560"/>
                </a:xfrm>
                <a:custGeom>
                  <a:avLst/>
                  <a:gdLst/>
                  <a:ahLst/>
                  <a:cxnLst/>
                  <a:rect l="l" t="t" r="r" b="b"/>
                  <a:pathLst>
                    <a:path w="21257" h="12263">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0" name="CustomShape 45"/>
                <p:cNvSpPr/>
                <p:nvPr/>
              </p:nvSpPr>
              <p:spPr>
                <a:xfrm>
                  <a:off x="6064920" y="4258440"/>
                  <a:ext cx="13680" cy="7560"/>
                </a:xfrm>
                <a:custGeom>
                  <a:avLst/>
                  <a:gdLst/>
                  <a:ahLst/>
                  <a:cxnLst/>
                  <a:rect l="l" t="t" r="r" b="b"/>
                  <a:pathLst>
                    <a:path w="21257" h="12263">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1" name="CustomShape 46"/>
                <p:cNvSpPr/>
                <p:nvPr/>
              </p:nvSpPr>
              <p:spPr>
                <a:xfrm>
                  <a:off x="6057000" y="4253760"/>
                  <a:ext cx="13680" cy="7560"/>
                </a:xfrm>
                <a:custGeom>
                  <a:avLst/>
                  <a:gdLst/>
                  <a:ahLst/>
                  <a:cxnLst/>
                  <a:rect l="l" t="t" r="r" b="b"/>
                  <a:pathLst>
                    <a:path w="21342" h="12263">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2" name="CustomShape 47"/>
                <p:cNvSpPr/>
                <p:nvPr/>
              </p:nvSpPr>
              <p:spPr>
                <a:xfrm>
                  <a:off x="6048720" y="424908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3" name="CustomShape 48"/>
                <p:cNvSpPr/>
                <p:nvPr/>
              </p:nvSpPr>
              <p:spPr>
                <a:xfrm>
                  <a:off x="6036480" y="4242240"/>
                  <a:ext cx="17280" cy="10080"/>
                </a:xfrm>
                <a:custGeom>
                  <a:avLst/>
                  <a:gdLst/>
                  <a:ahLst/>
                  <a:cxnLst/>
                  <a:rect l="l" t="t" r="r" b="b"/>
                  <a:pathLst>
                    <a:path w="27254" h="15763">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4" name="CustomShape 49"/>
                <p:cNvSpPr/>
                <p:nvPr/>
              </p:nvSpPr>
              <p:spPr>
                <a:xfrm>
                  <a:off x="6126840" y="430344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5" name="CustomShape 50"/>
                <p:cNvSpPr/>
                <p:nvPr/>
              </p:nvSpPr>
              <p:spPr>
                <a:xfrm>
                  <a:off x="6118560" y="429876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6" name="CustomShape 51"/>
                <p:cNvSpPr/>
                <p:nvPr/>
              </p:nvSpPr>
              <p:spPr>
                <a:xfrm>
                  <a:off x="6110280" y="4293720"/>
                  <a:ext cx="13680" cy="7560"/>
                </a:xfrm>
                <a:custGeom>
                  <a:avLst/>
                  <a:gdLst/>
                  <a:ahLst/>
                  <a:cxnLst/>
                  <a:rect l="l" t="t" r="r" b="b"/>
                  <a:pathLst>
                    <a:path w="21257" h="12298">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7" name="CustomShape 52"/>
                <p:cNvSpPr/>
                <p:nvPr/>
              </p:nvSpPr>
              <p:spPr>
                <a:xfrm>
                  <a:off x="6102000" y="4289040"/>
                  <a:ext cx="13680" cy="7560"/>
                </a:xfrm>
                <a:custGeom>
                  <a:avLst/>
                  <a:gdLst/>
                  <a:ahLst/>
                  <a:cxnLst/>
                  <a:rect l="l" t="t" r="r" b="b"/>
                  <a:pathLst>
                    <a:path w="21257" h="12299">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8" name="CustomShape 53"/>
                <p:cNvSpPr/>
                <p:nvPr/>
              </p:nvSpPr>
              <p:spPr>
                <a:xfrm>
                  <a:off x="6094080" y="4284360"/>
                  <a:ext cx="13680" cy="7560"/>
                </a:xfrm>
                <a:custGeom>
                  <a:avLst/>
                  <a:gdLst/>
                  <a:ahLst/>
                  <a:cxnLst/>
                  <a:rect l="l" t="t" r="r" b="b"/>
                  <a:pathLst>
                    <a:path w="21411" h="12299">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49" name="CustomShape 54"/>
                <p:cNvSpPr/>
                <p:nvPr/>
              </p:nvSpPr>
              <p:spPr>
                <a:xfrm>
                  <a:off x="6085800" y="4279680"/>
                  <a:ext cx="13320" cy="7560"/>
                </a:xfrm>
                <a:custGeom>
                  <a:avLst/>
                  <a:gdLst/>
                  <a:ahLst/>
                  <a:cxnLst/>
                  <a:rect l="l" t="t" r="r" b="b"/>
                  <a:pathLst>
                    <a:path w="21210" h="12299">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0" name="CustomShape 55"/>
                <p:cNvSpPr/>
                <p:nvPr/>
              </p:nvSpPr>
              <p:spPr>
                <a:xfrm>
                  <a:off x="6077880" y="4275000"/>
                  <a:ext cx="13680" cy="7560"/>
                </a:xfrm>
                <a:custGeom>
                  <a:avLst/>
                  <a:gdLst/>
                  <a:ahLst/>
                  <a:cxnLst/>
                  <a:rect l="l" t="t" r="r" b="b"/>
                  <a:pathLst>
                    <a:path w="21235" h="12298">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1" name="CustomShape 56"/>
                <p:cNvSpPr/>
                <p:nvPr/>
              </p:nvSpPr>
              <p:spPr>
                <a:xfrm>
                  <a:off x="6069600" y="4270320"/>
                  <a:ext cx="13320" cy="7560"/>
                </a:xfrm>
                <a:custGeom>
                  <a:avLst/>
                  <a:gdLst/>
                  <a:ahLst/>
                  <a:cxnLst/>
                  <a:rect l="l" t="t" r="r" b="b"/>
                  <a:pathLst>
                    <a:path w="20976" h="12299">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2" name="CustomShape 57"/>
                <p:cNvSpPr/>
                <p:nvPr/>
              </p:nvSpPr>
              <p:spPr>
                <a:xfrm>
                  <a:off x="6061320" y="426564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3" name="CustomShape 58"/>
                <p:cNvSpPr/>
                <p:nvPr/>
              </p:nvSpPr>
              <p:spPr>
                <a:xfrm>
                  <a:off x="6053040" y="4260960"/>
                  <a:ext cx="13680" cy="7560"/>
                </a:xfrm>
                <a:custGeom>
                  <a:avLst/>
                  <a:gdLst/>
                  <a:ahLst/>
                  <a:cxnLst/>
                  <a:rect l="l" t="t" r="r" b="b"/>
                  <a:pathLst>
                    <a:path w="21257" h="12299">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4" name="CustomShape 59"/>
                <p:cNvSpPr/>
                <p:nvPr/>
              </p:nvSpPr>
              <p:spPr>
                <a:xfrm>
                  <a:off x="6045120" y="4256280"/>
                  <a:ext cx="13320" cy="7560"/>
                </a:xfrm>
                <a:custGeom>
                  <a:avLst/>
                  <a:gdLst/>
                  <a:ahLst/>
                  <a:cxnLst/>
                  <a:rect l="l" t="t" r="r" b="b"/>
                  <a:pathLst>
                    <a:path w="21150" h="12358">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5" name="CustomShape 60"/>
                <p:cNvSpPr/>
                <p:nvPr/>
              </p:nvSpPr>
              <p:spPr>
                <a:xfrm>
                  <a:off x="6036840" y="4251240"/>
                  <a:ext cx="13680" cy="7560"/>
                </a:xfrm>
                <a:custGeom>
                  <a:avLst/>
                  <a:gdLst/>
                  <a:ahLst/>
                  <a:cxnLst/>
                  <a:rect l="l" t="t" r="r" b="b"/>
                  <a:pathLst>
                    <a:path w="21269" h="12263">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6" name="CustomShape 61"/>
                <p:cNvSpPr/>
                <p:nvPr/>
              </p:nvSpPr>
              <p:spPr>
                <a:xfrm>
                  <a:off x="6134760" y="4308120"/>
                  <a:ext cx="17280" cy="10080"/>
                </a:xfrm>
                <a:custGeom>
                  <a:avLst/>
                  <a:gdLst/>
                  <a:ahLst/>
                  <a:cxnLst/>
                  <a:rect l="l" t="t" r="r" b="b"/>
                  <a:pathLst>
                    <a:path w="27256" h="15823">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7" name="CustomShape 62"/>
                <p:cNvSpPr/>
                <p:nvPr/>
              </p:nvSpPr>
              <p:spPr>
                <a:xfrm>
                  <a:off x="6020640" y="4246560"/>
                  <a:ext cx="21600" cy="11160"/>
                </a:xfrm>
                <a:custGeom>
                  <a:avLst/>
                  <a:gdLst/>
                  <a:ahLst/>
                  <a:cxnLst/>
                  <a:rect l="l" t="t" r="r" b="b"/>
                  <a:pathLst>
                    <a:path w="33535" h="17487">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8" name="CustomShape 63"/>
                <p:cNvSpPr/>
                <p:nvPr/>
              </p:nvSpPr>
              <p:spPr>
                <a:xfrm>
                  <a:off x="6114960" y="4324320"/>
                  <a:ext cx="13680" cy="7560"/>
                </a:xfrm>
                <a:custGeom>
                  <a:avLst/>
                  <a:gdLst/>
                  <a:ahLst/>
                  <a:cxnLst/>
                  <a:rect l="l" t="t" r="r" b="b"/>
                  <a:pathLst>
                    <a:path w="21257" h="12299">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59" name="CustomShape 64"/>
                <p:cNvSpPr/>
                <p:nvPr/>
              </p:nvSpPr>
              <p:spPr>
                <a:xfrm>
                  <a:off x="6107040" y="4319280"/>
                  <a:ext cx="13320" cy="7560"/>
                </a:xfrm>
                <a:custGeom>
                  <a:avLst/>
                  <a:gdLst/>
                  <a:ahLst/>
                  <a:cxnLst/>
                  <a:rect l="l" t="t" r="r" b="b"/>
                  <a:pathLst>
                    <a:path w="20746" h="12299">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0" name="CustomShape 65"/>
                <p:cNvSpPr/>
                <p:nvPr/>
              </p:nvSpPr>
              <p:spPr>
                <a:xfrm>
                  <a:off x="6098760" y="4314600"/>
                  <a:ext cx="13680" cy="7560"/>
                </a:xfrm>
                <a:custGeom>
                  <a:avLst/>
                  <a:gdLst/>
                  <a:ahLst/>
                  <a:cxnLst/>
                  <a:rect l="l" t="t" r="r" b="b"/>
                  <a:pathLst>
                    <a:path w="21257" h="12299">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1" name="CustomShape 66"/>
                <p:cNvSpPr/>
                <p:nvPr/>
              </p:nvSpPr>
              <p:spPr>
                <a:xfrm>
                  <a:off x="6029280" y="4274640"/>
                  <a:ext cx="13680" cy="7560"/>
                </a:xfrm>
                <a:custGeom>
                  <a:avLst/>
                  <a:gdLst/>
                  <a:ahLst/>
                  <a:cxnLst/>
                  <a:rect l="l" t="t" r="r" b="b"/>
                  <a:pathLst>
                    <a:path w="21234" h="12299">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2" name="CustomShape 67"/>
                <p:cNvSpPr/>
                <p:nvPr/>
              </p:nvSpPr>
              <p:spPr>
                <a:xfrm>
                  <a:off x="6021360" y="4269960"/>
                  <a:ext cx="13680" cy="7560"/>
                </a:xfrm>
                <a:custGeom>
                  <a:avLst/>
                  <a:gdLst/>
                  <a:ahLst/>
                  <a:cxnLst/>
                  <a:rect l="l" t="t" r="r" b="b"/>
                  <a:pathLst>
                    <a:path w="21257" h="12299">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3" name="CustomShape 68"/>
                <p:cNvSpPr/>
                <p:nvPr/>
              </p:nvSpPr>
              <p:spPr>
                <a:xfrm>
                  <a:off x="6013080" y="426528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4" name="CustomShape 69"/>
                <p:cNvSpPr/>
                <p:nvPr/>
              </p:nvSpPr>
              <p:spPr>
                <a:xfrm>
                  <a:off x="6004800" y="4260600"/>
                  <a:ext cx="13320" cy="7560"/>
                </a:xfrm>
                <a:custGeom>
                  <a:avLst/>
                  <a:gdLst/>
                  <a:ahLst/>
                  <a:cxnLst/>
                  <a:rect l="l" t="t" r="r" b="b"/>
                  <a:pathLst>
                    <a:path w="21210" h="12298">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5" name="CustomShape 70"/>
                <p:cNvSpPr/>
                <p:nvPr/>
              </p:nvSpPr>
              <p:spPr>
                <a:xfrm>
                  <a:off x="6088320" y="4308840"/>
                  <a:ext cx="15480" cy="9000"/>
                </a:xfrm>
                <a:custGeom>
                  <a:avLst/>
                  <a:gdLst/>
                  <a:ahLst/>
                  <a:cxnLst/>
                  <a:rect l="l" t="t" r="r" b="b"/>
                  <a:pathLst>
                    <a:path w="24523" h="14108">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6" name="CustomShape 71"/>
                <p:cNvSpPr/>
                <p:nvPr/>
              </p:nvSpPr>
              <p:spPr>
                <a:xfrm>
                  <a:off x="6037560" y="4279320"/>
                  <a:ext cx="15480" cy="9000"/>
                </a:xfrm>
                <a:custGeom>
                  <a:avLst/>
                  <a:gdLst/>
                  <a:ahLst/>
                  <a:cxnLst/>
                  <a:rect l="l" t="t" r="r" b="b"/>
                  <a:pathLst>
                    <a:path w="24413" h="14108">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7" name="CustomShape 72"/>
                <p:cNvSpPr/>
                <p:nvPr/>
              </p:nvSpPr>
              <p:spPr>
                <a:xfrm>
                  <a:off x="6047640" y="4285080"/>
                  <a:ext cx="46080" cy="26640"/>
                </a:xfrm>
                <a:custGeom>
                  <a:avLst/>
                  <a:gdLst/>
                  <a:ahLst/>
                  <a:cxnLst/>
                  <a:rect l="l" t="t" r="r" b="b"/>
                  <a:pathLst>
                    <a:path w="71148" h="41195">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8" name="CustomShape 73"/>
                <p:cNvSpPr/>
                <p:nvPr/>
              </p:nvSpPr>
              <p:spPr>
                <a:xfrm>
                  <a:off x="6116760" y="4306680"/>
                  <a:ext cx="13320" cy="7560"/>
                </a:xfrm>
                <a:custGeom>
                  <a:avLst/>
                  <a:gdLst/>
                  <a:ahLst/>
                  <a:cxnLst/>
                  <a:rect l="l" t="t" r="r" b="b"/>
                  <a:pathLst>
                    <a:path w="21210" h="12299">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69" name="CustomShape 74"/>
                <p:cNvSpPr/>
                <p:nvPr/>
              </p:nvSpPr>
              <p:spPr>
                <a:xfrm>
                  <a:off x="6108480" y="430200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0" name="CustomShape 75"/>
                <p:cNvSpPr/>
                <p:nvPr/>
              </p:nvSpPr>
              <p:spPr>
                <a:xfrm>
                  <a:off x="6100200" y="4297320"/>
                  <a:ext cx="13680" cy="7560"/>
                </a:xfrm>
                <a:custGeom>
                  <a:avLst/>
                  <a:gdLst/>
                  <a:ahLst/>
                  <a:cxnLst/>
                  <a:rect l="l" t="t" r="r" b="b"/>
                  <a:pathLst>
                    <a:path w="21424" h="12263">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1" name="CustomShape 76"/>
                <p:cNvSpPr/>
                <p:nvPr/>
              </p:nvSpPr>
              <p:spPr>
                <a:xfrm>
                  <a:off x="6092280" y="4292640"/>
                  <a:ext cx="13680" cy="7560"/>
                </a:xfrm>
                <a:custGeom>
                  <a:avLst/>
                  <a:gdLst/>
                  <a:ahLst/>
                  <a:cxnLst/>
                  <a:rect l="l" t="t" r="r" b="b"/>
                  <a:pathLst>
                    <a:path w="21257" h="12299">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2" name="CustomShape 77"/>
                <p:cNvSpPr/>
                <p:nvPr/>
              </p:nvSpPr>
              <p:spPr>
                <a:xfrm>
                  <a:off x="6084000" y="4287960"/>
                  <a:ext cx="13320" cy="7560"/>
                </a:xfrm>
                <a:custGeom>
                  <a:avLst/>
                  <a:gdLst/>
                  <a:ahLst/>
                  <a:cxnLst/>
                  <a:rect l="l" t="t" r="r" b="b"/>
                  <a:pathLst>
                    <a:path w="21210" h="12299">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3" name="CustomShape 78"/>
                <p:cNvSpPr/>
                <p:nvPr/>
              </p:nvSpPr>
              <p:spPr>
                <a:xfrm>
                  <a:off x="6076080" y="4282920"/>
                  <a:ext cx="13320" cy="7560"/>
                </a:xfrm>
                <a:custGeom>
                  <a:avLst/>
                  <a:gdLst/>
                  <a:ahLst/>
                  <a:cxnLst/>
                  <a:rect l="l" t="t" r="r" b="b"/>
                  <a:pathLst>
                    <a:path w="20722" h="12299">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4" name="CustomShape 79"/>
                <p:cNvSpPr/>
                <p:nvPr/>
              </p:nvSpPr>
              <p:spPr>
                <a:xfrm>
                  <a:off x="6067800" y="4278240"/>
                  <a:ext cx="13320" cy="7560"/>
                </a:xfrm>
                <a:custGeom>
                  <a:avLst/>
                  <a:gdLst/>
                  <a:ahLst/>
                  <a:cxnLst/>
                  <a:rect l="l" t="t" r="r" b="b"/>
                  <a:pathLst>
                    <a:path w="21210" h="12299">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5" name="CustomShape 80"/>
                <p:cNvSpPr/>
                <p:nvPr/>
              </p:nvSpPr>
              <p:spPr>
                <a:xfrm>
                  <a:off x="6059520" y="4273560"/>
                  <a:ext cx="13680" cy="7560"/>
                </a:xfrm>
                <a:custGeom>
                  <a:avLst/>
                  <a:gdLst/>
                  <a:ahLst/>
                  <a:cxnLst/>
                  <a:rect l="l" t="t" r="r" b="b"/>
                  <a:pathLst>
                    <a:path w="21257" h="12299">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6" name="CustomShape 81"/>
                <p:cNvSpPr/>
                <p:nvPr/>
              </p:nvSpPr>
              <p:spPr>
                <a:xfrm>
                  <a:off x="6051240" y="4268880"/>
                  <a:ext cx="13680" cy="7560"/>
                </a:xfrm>
                <a:custGeom>
                  <a:avLst/>
                  <a:gdLst/>
                  <a:ahLst/>
                  <a:cxnLst/>
                  <a:rect l="l" t="t" r="r" b="b"/>
                  <a:pathLst>
                    <a:path w="21316" h="12299">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7" name="CustomShape 82"/>
                <p:cNvSpPr/>
                <p:nvPr/>
              </p:nvSpPr>
              <p:spPr>
                <a:xfrm>
                  <a:off x="6043320" y="426420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8" name="CustomShape 83"/>
                <p:cNvSpPr/>
                <p:nvPr/>
              </p:nvSpPr>
              <p:spPr>
                <a:xfrm>
                  <a:off x="6035040" y="4259520"/>
                  <a:ext cx="13320" cy="7560"/>
                </a:xfrm>
                <a:custGeom>
                  <a:avLst/>
                  <a:gdLst/>
                  <a:ahLst/>
                  <a:cxnLst/>
                  <a:rect l="l" t="t" r="r" b="b"/>
                  <a:pathLst>
                    <a:path w="21210" h="12298">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79" name="CustomShape 84"/>
                <p:cNvSpPr/>
                <p:nvPr/>
              </p:nvSpPr>
              <p:spPr>
                <a:xfrm>
                  <a:off x="6026760" y="425484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0" name="CustomShape 85"/>
                <p:cNvSpPr/>
                <p:nvPr/>
              </p:nvSpPr>
              <p:spPr>
                <a:xfrm>
                  <a:off x="6124680" y="4311720"/>
                  <a:ext cx="19800" cy="11160"/>
                </a:xfrm>
                <a:custGeom>
                  <a:avLst/>
                  <a:gdLst/>
                  <a:ahLst/>
                  <a:cxnLst/>
                  <a:rect l="l" t="t" r="r" b="b"/>
                  <a:pathLst>
                    <a:path w="30663" h="17728">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1" name="CustomShape 86"/>
                <p:cNvSpPr/>
                <p:nvPr/>
              </p:nvSpPr>
              <p:spPr>
                <a:xfrm>
                  <a:off x="6112800" y="4313520"/>
                  <a:ext cx="13680" cy="7560"/>
                </a:xfrm>
                <a:custGeom>
                  <a:avLst/>
                  <a:gdLst/>
                  <a:ahLst/>
                  <a:cxnLst/>
                  <a:rect l="l" t="t" r="r" b="b"/>
                  <a:pathLst>
                    <a:path w="21400" h="12299">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2" name="CustomShape 87"/>
                <p:cNvSpPr/>
                <p:nvPr/>
              </p:nvSpPr>
              <p:spPr>
                <a:xfrm>
                  <a:off x="6104520" y="4308840"/>
                  <a:ext cx="13320" cy="7560"/>
                </a:xfrm>
                <a:custGeom>
                  <a:avLst/>
                  <a:gdLst/>
                  <a:ahLst/>
                  <a:cxnLst/>
                  <a:rect l="l" t="t" r="r" b="b"/>
                  <a:pathLst>
                    <a:path w="21200" h="12299">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3" name="CustomShape 88"/>
                <p:cNvSpPr/>
                <p:nvPr/>
              </p:nvSpPr>
              <p:spPr>
                <a:xfrm>
                  <a:off x="6096240" y="4304160"/>
                  <a:ext cx="13680" cy="7560"/>
                </a:xfrm>
                <a:custGeom>
                  <a:avLst/>
                  <a:gdLst/>
                  <a:ahLst/>
                  <a:cxnLst/>
                  <a:rect l="l" t="t" r="r" b="b"/>
                  <a:pathLst>
                    <a:path w="21257" h="12299">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4" name="CustomShape 89"/>
                <p:cNvSpPr/>
                <p:nvPr/>
              </p:nvSpPr>
              <p:spPr>
                <a:xfrm>
                  <a:off x="6088320" y="4299480"/>
                  <a:ext cx="13320" cy="7560"/>
                </a:xfrm>
                <a:custGeom>
                  <a:avLst/>
                  <a:gdLst/>
                  <a:ahLst/>
                  <a:cxnLst/>
                  <a:rect l="l" t="t" r="r" b="b"/>
                  <a:pathLst>
                    <a:path w="20781" h="12299">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5" name="CustomShape 90"/>
                <p:cNvSpPr/>
                <p:nvPr/>
              </p:nvSpPr>
              <p:spPr>
                <a:xfrm>
                  <a:off x="6080040" y="4294800"/>
                  <a:ext cx="13680" cy="7560"/>
                </a:xfrm>
                <a:custGeom>
                  <a:avLst/>
                  <a:gdLst/>
                  <a:ahLst/>
                  <a:cxnLst/>
                  <a:rect l="l" t="t" r="r" b="b"/>
                  <a:pathLst>
                    <a:path w="21257" h="12299">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6" name="CustomShape 91"/>
                <p:cNvSpPr/>
                <p:nvPr/>
              </p:nvSpPr>
              <p:spPr>
                <a:xfrm>
                  <a:off x="6071760" y="4290120"/>
                  <a:ext cx="13680" cy="7560"/>
                </a:xfrm>
                <a:custGeom>
                  <a:avLst/>
                  <a:gdLst/>
                  <a:ahLst/>
                  <a:cxnLst/>
                  <a:rect l="l" t="t" r="r" b="b"/>
                  <a:pathLst>
                    <a:path w="21271" h="12299">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7" name="CustomShape 92"/>
                <p:cNvSpPr/>
                <p:nvPr/>
              </p:nvSpPr>
              <p:spPr>
                <a:xfrm>
                  <a:off x="6063840" y="4285440"/>
                  <a:ext cx="13680" cy="7560"/>
                </a:xfrm>
                <a:custGeom>
                  <a:avLst/>
                  <a:gdLst/>
                  <a:ahLst/>
                  <a:cxnLst/>
                  <a:rect l="l" t="t" r="r" b="b"/>
                  <a:pathLst>
                    <a:path w="21364" h="12299">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8" name="CustomShape 93"/>
                <p:cNvSpPr/>
                <p:nvPr/>
              </p:nvSpPr>
              <p:spPr>
                <a:xfrm>
                  <a:off x="6055560" y="4280400"/>
                  <a:ext cx="13680" cy="7560"/>
                </a:xfrm>
                <a:custGeom>
                  <a:avLst/>
                  <a:gdLst/>
                  <a:ahLst/>
                  <a:cxnLst/>
                  <a:rect l="l" t="t" r="r" b="b"/>
                  <a:pathLst>
                    <a:path w="21257" h="12299">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89" name="CustomShape 94"/>
                <p:cNvSpPr/>
                <p:nvPr/>
              </p:nvSpPr>
              <p:spPr>
                <a:xfrm>
                  <a:off x="6047280" y="4275720"/>
                  <a:ext cx="13680" cy="7560"/>
                </a:xfrm>
                <a:custGeom>
                  <a:avLst/>
                  <a:gdLst/>
                  <a:ahLst/>
                  <a:cxnLst/>
                  <a:rect l="l" t="t" r="r" b="b"/>
                  <a:pathLst>
                    <a:path w="21269" h="1229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90" name="CustomShape 95"/>
                <p:cNvSpPr/>
                <p:nvPr/>
              </p:nvSpPr>
              <p:spPr>
                <a:xfrm>
                  <a:off x="6039360" y="4271040"/>
                  <a:ext cx="13680" cy="7560"/>
                </a:xfrm>
                <a:custGeom>
                  <a:avLst/>
                  <a:gdLst/>
                  <a:ahLst/>
                  <a:cxnLst/>
                  <a:rect l="l" t="t" r="r" b="b"/>
                  <a:pathLst>
                    <a:path w="21257" h="12263">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91" name="CustomShape 96"/>
                <p:cNvSpPr/>
                <p:nvPr/>
              </p:nvSpPr>
              <p:spPr>
                <a:xfrm>
                  <a:off x="6031080" y="4266360"/>
                  <a:ext cx="13680" cy="7560"/>
                </a:xfrm>
                <a:custGeom>
                  <a:avLst/>
                  <a:gdLst/>
                  <a:ahLst/>
                  <a:cxnLst/>
                  <a:rect l="l" t="t" r="r" b="b"/>
                  <a:pathLst>
                    <a:path w="21234" h="12299">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92" name="CustomShape 97"/>
                <p:cNvSpPr/>
                <p:nvPr/>
              </p:nvSpPr>
              <p:spPr>
                <a:xfrm>
                  <a:off x="6012720" y="4255920"/>
                  <a:ext cx="23760" cy="13680"/>
                </a:xfrm>
                <a:custGeom>
                  <a:avLst/>
                  <a:gdLst/>
                  <a:ahLst/>
                  <a:cxnLst/>
                  <a:rect l="l" t="t" r="r" b="b"/>
                  <a:pathLst>
                    <a:path w="36743" h="21252">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893" name="CustomShape 98"/>
                <p:cNvSpPr/>
                <p:nvPr/>
              </p:nvSpPr>
              <p:spPr>
                <a:xfrm>
                  <a:off x="6120720" y="4318560"/>
                  <a:ext cx="15480" cy="9000"/>
                </a:xfrm>
                <a:custGeom>
                  <a:avLst/>
                  <a:gdLst/>
                  <a:ahLst/>
                  <a:cxnLst/>
                  <a:rect l="l" t="t" r="r" b="b"/>
                  <a:pathLst>
                    <a:path w="24428" h="14204">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style>
                <a:lnRef idx="0">
                  <a:scrgbClr r="0" g="0" b="0"/>
                </a:lnRef>
                <a:fillRef idx="0">
                  <a:scrgbClr r="0" g="0" b="0"/>
                </a:fillRef>
                <a:effectRef idx="0">
                  <a:scrgbClr r="0" g="0" b="0"/>
                </a:effectRef>
                <a:fontRef idx="minor"/>
              </p:style>
            </p:sp>
          </p:grpSp>
          <p:grpSp>
            <p:nvGrpSpPr>
              <p:cNvPr id="894" name="Group 99"/>
              <p:cNvGrpSpPr/>
              <p:nvPr/>
            </p:nvGrpSpPr>
            <p:grpSpPr>
              <a:xfrm>
                <a:off x="6050160" y="4123440"/>
                <a:ext cx="135000" cy="182880"/>
                <a:chOff x="6050160" y="4123440"/>
                <a:chExt cx="135000" cy="182880"/>
              </a:xfrm>
            </p:grpSpPr>
            <p:grpSp>
              <p:nvGrpSpPr>
                <p:cNvPr id="895" name="Group 100"/>
                <p:cNvGrpSpPr/>
                <p:nvPr/>
              </p:nvGrpSpPr>
              <p:grpSpPr>
                <a:xfrm>
                  <a:off x="6050160" y="4123440"/>
                  <a:ext cx="135000" cy="182880"/>
                  <a:chOff x="6050160" y="4123440"/>
                  <a:chExt cx="135000" cy="182880"/>
                </a:xfrm>
              </p:grpSpPr>
              <p:sp>
                <p:nvSpPr>
                  <p:cNvPr id="896" name="CustomShape 101"/>
                  <p:cNvSpPr/>
                  <p:nvPr/>
                </p:nvSpPr>
                <p:spPr>
                  <a:xfrm>
                    <a:off x="6050160" y="4123440"/>
                    <a:ext cx="135000" cy="182880"/>
                  </a:xfrm>
                  <a:custGeom>
                    <a:avLst/>
                    <a:gdLst/>
                    <a:ahLst/>
                    <a:cxnLst/>
                    <a:rect l="l" t="t" r="r" b="b"/>
                    <a:pathLst>
                      <a:path w="207390" h="280361">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897" name="CustomShape 102"/>
                  <p:cNvSpPr/>
                  <p:nvPr/>
                </p:nvSpPr>
                <p:spPr>
                  <a:xfrm>
                    <a:off x="6050160" y="4123440"/>
                    <a:ext cx="133920" cy="82800"/>
                  </a:xfrm>
                  <a:custGeom>
                    <a:avLst/>
                    <a:gdLst/>
                    <a:ahLst/>
                    <a:cxnLst/>
                    <a:rect l="l" t="t" r="r" b="b"/>
                    <a:pathLst>
                      <a:path w="205775" h="127104">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898" name="CustomShape 103"/>
                  <p:cNvSpPr/>
                  <p:nvPr/>
                </p:nvSpPr>
                <p:spPr>
                  <a:xfrm>
                    <a:off x="6050160" y="4124880"/>
                    <a:ext cx="130680" cy="181440"/>
                  </a:xfrm>
                  <a:custGeom>
                    <a:avLst/>
                    <a:gdLst/>
                    <a:ahLst/>
                    <a:cxn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style>
                  <a:lnRef idx="0">
                    <a:scrgbClr r="0" g="0" b="0"/>
                  </a:lnRef>
                  <a:fillRef idx="0">
                    <a:scrgbClr r="0" g="0" b="0"/>
                  </a:fillRef>
                  <a:effectRef idx="0">
                    <a:scrgbClr r="0" g="0" b="0"/>
                  </a:effectRef>
                  <a:fontRef idx="minor"/>
                </p:style>
              </p:sp>
              <p:sp>
                <p:nvSpPr>
                  <p:cNvPr id="899" name="CustomShape 104"/>
                  <p:cNvSpPr/>
                  <p:nvPr/>
                </p:nvSpPr>
                <p:spPr>
                  <a:xfrm>
                    <a:off x="6050160" y="4124880"/>
                    <a:ext cx="130680" cy="181440"/>
                  </a:xfrm>
                  <a:custGeom>
                    <a:avLst/>
                    <a:gdLst/>
                    <a:ahLst/>
                    <a:cxnLst/>
                    <a:rect l="l" t="t" r="r" b="b"/>
                    <a:pathLst>
                      <a:path w="200455" h="27814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900" name="CustomShape 105"/>
                  <p:cNvSpPr/>
                  <p:nvPr/>
                </p:nvSpPr>
                <p:spPr>
                  <a:xfrm>
                    <a:off x="6050160" y="4227120"/>
                    <a:ext cx="130680" cy="79200"/>
                  </a:xfrm>
                  <a:custGeom>
                    <a:avLst/>
                    <a:gdLst/>
                    <a:ahLst/>
                    <a:cxnLst/>
                    <a:rect l="l" t="t" r="r" b="b"/>
                    <a:pathLst>
                      <a:path w="200455" h="121824">
                        <a:moveTo>
                          <a:pt x="200455" y="121825"/>
                        </a:moveTo>
                        <a:lnTo>
                          <a:pt x="200455" y="116014"/>
                        </a:lnTo>
                        <a:lnTo>
                          <a:pt x="0" y="0"/>
                        </a:lnTo>
                        <a:lnTo>
                          <a:pt x="0" y="5715"/>
                        </a:lnTo>
                        <a:lnTo>
                          <a:pt x="200455" y="121825"/>
                        </a:lnTo>
                        <a:close/>
                      </a:path>
                    </a:pathLst>
                  </a:custGeom>
                  <a:solidFill>
                    <a:srgbClr val="DBDBDB"/>
                  </a:solidFill>
                  <a:ln>
                    <a:noFill/>
                  </a:ln>
                </p:spPr>
                <p:style>
                  <a:lnRef idx="0">
                    <a:scrgbClr r="0" g="0" b="0"/>
                  </a:lnRef>
                  <a:fillRef idx="0">
                    <a:scrgbClr r="0" g="0" b="0"/>
                  </a:fillRef>
                  <a:effectRef idx="0">
                    <a:scrgbClr r="0" g="0" b="0"/>
                  </a:effectRef>
                  <a:fontRef idx="minor"/>
                </p:style>
              </p:sp>
            </p:grpSp>
            <p:sp>
              <p:nvSpPr>
                <p:cNvPr id="901" name="CustomShape 106"/>
                <p:cNvSpPr/>
                <p:nvPr/>
              </p:nvSpPr>
              <p:spPr>
                <a:xfrm>
                  <a:off x="6053400" y="4130640"/>
                  <a:ext cx="1080" cy="94320"/>
                </a:xfrm>
                <a:custGeom>
                  <a:avLst/>
                  <a:gdLst/>
                  <a:ahLst/>
                  <a:cxnLst/>
                  <a:rect l="l" t="t" r="r" b="b"/>
                  <a:pathLst>
                    <a:path w="2375" h="144970">
                      <a:moveTo>
                        <a:pt x="0" y="144971"/>
                      </a:moveTo>
                      <a:lnTo>
                        <a:pt x="0" y="0"/>
                      </a:lnTo>
                      <a:lnTo>
                        <a:pt x="2375" y="1429"/>
                      </a:lnTo>
                      <a:lnTo>
                        <a:pt x="2375" y="143732"/>
                      </a:lnTo>
                      <a:lnTo>
                        <a:pt x="0" y="144971"/>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02" name="CustomShape 107"/>
                <p:cNvSpPr/>
                <p:nvPr/>
              </p:nvSpPr>
              <p:spPr>
                <a:xfrm>
                  <a:off x="6055200" y="4131360"/>
                  <a:ext cx="121320" cy="162720"/>
                </a:xfrm>
                <a:custGeom>
                  <a:avLst/>
                  <a:gdLst/>
                  <a:ahLst/>
                  <a:cxnLst/>
                  <a:rect l="l" t="t" r="r" b="b"/>
                  <a:pathLst>
                    <a:path w="186490" h="249936">
                      <a:moveTo>
                        <a:pt x="0" y="0"/>
                      </a:moveTo>
                      <a:lnTo>
                        <a:pt x="0" y="142304"/>
                      </a:lnTo>
                      <a:lnTo>
                        <a:pt x="186490" y="249936"/>
                      </a:lnTo>
                      <a:lnTo>
                        <a:pt x="186490" y="107918"/>
                      </a:lnTo>
                      <a:lnTo>
                        <a:pt x="0"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03" name="CustomShape 108"/>
                <p:cNvSpPr/>
                <p:nvPr/>
              </p:nvSpPr>
              <p:spPr>
                <a:xfrm>
                  <a:off x="6053400" y="4224600"/>
                  <a:ext cx="123120" cy="71640"/>
                </a:xfrm>
                <a:custGeom>
                  <a:avLst/>
                  <a:gdLst/>
                  <a:ahLst/>
                  <a:cxnLst/>
                  <a:rect l="l" t="t" r="r" b="b"/>
                  <a:pathLst>
                    <a:path w="188865" h="110490">
                      <a:moveTo>
                        <a:pt x="0" y="1238"/>
                      </a:moveTo>
                      <a:lnTo>
                        <a:pt x="188865" y="110490"/>
                      </a:lnTo>
                      <a:lnTo>
                        <a:pt x="188865" y="107633"/>
                      </a:lnTo>
                      <a:lnTo>
                        <a:pt x="2375" y="0"/>
                      </a:lnTo>
                      <a:lnTo>
                        <a:pt x="0" y="1238"/>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sp>
          <p:nvSpPr>
            <p:cNvPr id="904" name="CustomShape 109"/>
            <p:cNvSpPr/>
            <p:nvPr/>
          </p:nvSpPr>
          <p:spPr>
            <a:xfrm>
              <a:off x="5853600" y="4106160"/>
              <a:ext cx="169920" cy="282240"/>
            </a:xfrm>
            <a:custGeom>
              <a:avLst/>
              <a:gdLst/>
              <a:ahLst/>
              <a:cxnLst/>
              <a:rect l="l" t="t" r="r" b="b"/>
              <a:pathLst>
                <a:path w="260754" h="43293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905" name="CustomShape 110"/>
            <p:cNvSpPr/>
            <p:nvPr/>
          </p:nvSpPr>
          <p:spPr>
            <a:xfrm>
              <a:off x="5976720" y="4153680"/>
              <a:ext cx="215640" cy="168480"/>
            </a:xfrm>
            <a:custGeom>
              <a:avLst/>
              <a:gdLst/>
              <a:ahLst/>
              <a:cxnLst/>
              <a:rect l="l" t="t" r="r" b="b"/>
              <a:pathLst>
                <a:path w="330765" h="258321">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style>
            <a:lnRef idx="0">
              <a:scrgbClr r="0" g="0" b="0"/>
            </a:lnRef>
            <a:fillRef idx="0">
              <a:scrgbClr r="0" g="0" b="0"/>
            </a:fillRef>
            <a:effectRef idx="0">
              <a:scrgbClr r="0" g="0" b="0"/>
            </a:effectRef>
            <a:fontRef idx="minor"/>
          </p:style>
        </p:sp>
        <p:sp>
          <p:nvSpPr>
            <p:cNvPr id="906" name="CustomShape 111"/>
            <p:cNvSpPr/>
            <p:nvPr/>
          </p:nvSpPr>
          <p:spPr>
            <a:xfrm>
              <a:off x="5968800" y="4150080"/>
              <a:ext cx="65520" cy="96480"/>
            </a:xfrm>
            <a:custGeom>
              <a:avLst/>
              <a:gdLst/>
              <a:ahLst/>
              <a:cxnLst/>
              <a:rect l="l" t="t" r="r" b="b"/>
              <a:pathLst>
                <a:path w="100743" h="148055">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907" name="CustomShape 112"/>
            <p:cNvSpPr/>
            <p:nvPr/>
          </p:nvSpPr>
          <p:spPr>
            <a:xfrm>
              <a:off x="5893560" y="3972600"/>
              <a:ext cx="106920" cy="118080"/>
            </a:xfrm>
            <a:custGeom>
              <a:avLst/>
              <a:gdLst/>
              <a:ahLst/>
              <a:cxnLst/>
              <a:rect l="l" t="t" r="r" b="b"/>
              <a:pathLst>
                <a:path w="164429" h="181621">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908" name="CustomShape 113"/>
            <p:cNvSpPr/>
            <p:nvPr/>
          </p:nvSpPr>
          <p:spPr>
            <a:xfrm>
              <a:off x="6013440" y="4407480"/>
              <a:ext cx="94680" cy="131400"/>
            </a:xfrm>
            <a:custGeom>
              <a:avLst/>
              <a:gdLst/>
              <a:ahLst/>
              <a:cxnLst/>
              <a:rect l="l" t="t" r="r" b="b"/>
              <a:pathLst>
                <a:path w="145638" h="201549">
                  <a:moveTo>
                    <a:pt x="145639" y="183928"/>
                  </a:moveTo>
                  <a:lnTo>
                    <a:pt x="145639" y="0"/>
                  </a:lnTo>
                  <a:lnTo>
                    <a:pt x="0" y="85249"/>
                  </a:lnTo>
                  <a:lnTo>
                    <a:pt x="56052" y="201549"/>
                  </a:lnTo>
                  <a:lnTo>
                    <a:pt x="145639" y="183928"/>
                  </a:ln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909" name="CustomShape 114"/>
            <p:cNvSpPr/>
            <p:nvPr/>
          </p:nvSpPr>
          <p:spPr>
            <a:xfrm>
              <a:off x="6046200" y="4393080"/>
              <a:ext cx="61920" cy="36000"/>
            </a:xfrm>
            <a:custGeom>
              <a:avLst/>
              <a:gdLst/>
              <a:ahLst/>
              <a:cxnLst/>
              <a:rect l="l" t="t" r="r" b="b"/>
              <a:pathLst>
                <a:path w="95477" h="55816">
                  <a:moveTo>
                    <a:pt x="0" y="32480"/>
                  </a:moveTo>
                  <a:lnTo>
                    <a:pt x="55862" y="0"/>
                  </a:lnTo>
                  <a:lnTo>
                    <a:pt x="95478" y="22860"/>
                  </a:lnTo>
                  <a:lnTo>
                    <a:pt x="37526" y="55816"/>
                  </a:lnTo>
                  <a:lnTo>
                    <a:pt x="0" y="32480"/>
                  </a:ln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910" name="CustomShape 115"/>
            <p:cNvSpPr/>
            <p:nvPr/>
          </p:nvSpPr>
          <p:spPr>
            <a:xfrm>
              <a:off x="7233120" y="3774240"/>
              <a:ext cx="50400" cy="29160"/>
            </a:xfrm>
            <a:custGeom>
              <a:avLst/>
              <a:gdLst/>
              <a:ahLst/>
              <a:cxnLst/>
              <a:rect l="l" t="t" r="r" b="b"/>
              <a:pathLst>
                <a:path w="77712" h="44958">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911" name="CustomShape 116"/>
            <p:cNvSpPr/>
            <p:nvPr/>
          </p:nvSpPr>
          <p:spPr>
            <a:xfrm flipH="1">
              <a:off x="7428240" y="3943800"/>
              <a:ext cx="1172520" cy="678600"/>
            </a:xfrm>
            <a:custGeom>
              <a:avLst/>
              <a:gdLst/>
              <a:ahLst/>
              <a:cxnLst/>
              <a:rect l="l" t="t" r="r" b="b"/>
              <a:pathLst>
                <a:path w="1795739" h="1039558">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912" name="CustomShape 117"/>
            <p:cNvSpPr/>
            <p:nvPr/>
          </p:nvSpPr>
          <p:spPr>
            <a:xfrm rot="10800000">
              <a:off x="8304480" y="4471920"/>
              <a:ext cx="420840" cy="241200"/>
            </a:xfrm>
            <a:custGeom>
              <a:avLst/>
              <a:gdLst/>
              <a:ahLst/>
              <a:cxnLst/>
              <a:rect l="l" t="t" r="r" b="b"/>
              <a:pathLst>
                <a:path w="644687" h="369950">
                  <a:moveTo>
                    <a:pt x="258217" y="369951"/>
                  </a:moveTo>
                  <a:lnTo>
                    <a:pt x="0" y="221837"/>
                  </a:lnTo>
                  <a:lnTo>
                    <a:pt x="386471" y="0"/>
                  </a:lnTo>
                  <a:lnTo>
                    <a:pt x="644688" y="148114"/>
                  </a:lnTo>
                  <a:lnTo>
                    <a:pt x="258217" y="369951"/>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913" name="CustomShape 118"/>
            <p:cNvSpPr/>
            <p:nvPr/>
          </p:nvSpPr>
          <p:spPr>
            <a:xfrm flipH="1">
              <a:off x="8412840" y="4327200"/>
              <a:ext cx="279000" cy="161280"/>
            </a:xfrm>
            <a:custGeom>
              <a:avLst/>
              <a:gdLst/>
              <a:ahLst/>
              <a:cxnLst/>
              <a:rect l="l" t="t" r="r" b="b"/>
              <a:pathLst>
                <a:path w="427701" h="247554">
                  <a:moveTo>
                    <a:pt x="213851" y="247555"/>
                  </a:moveTo>
                  <a:lnTo>
                    <a:pt x="0" y="123730"/>
                  </a:lnTo>
                  <a:lnTo>
                    <a:pt x="213851" y="0"/>
                  </a:lnTo>
                  <a:lnTo>
                    <a:pt x="427702" y="123730"/>
                  </a:lnTo>
                  <a:lnTo>
                    <a:pt x="213851" y="247555"/>
                  </a:lnTo>
                  <a:close/>
                </a:path>
              </a:pathLst>
            </a:custGeom>
            <a:solidFill>
              <a:srgbClr val="E9EAF4"/>
            </a:solidFill>
            <a:ln>
              <a:noFill/>
            </a:ln>
          </p:spPr>
          <p:style>
            <a:lnRef idx="0">
              <a:scrgbClr r="0" g="0" b="0"/>
            </a:lnRef>
            <a:fillRef idx="0">
              <a:scrgbClr r="0" g="0" b="0"/>
            </a:fillRef>
            <a:effectRef idx="0">
              <a:scrgbClr r="0" g="0" b="0"/>
            </a:effectRef>
            <a:fontRef idx="minor"/>
          </p:style>
        </p:sp>
        <p:sp>
          <p:nvSpPr>
            <p:cNvPr id="914" name="CustomShape 119"/>
            <p:cNvSpPr/>
            <p:nvPr/>
          </p:nvSpPr>
          <p:spPr>
            <a:xfrm flipH="1">
              <a:off x="8552160" y="4407840"/>
              <a:ext cx="139320" cy="242280"/>
            </a:xfrm>
            <a:custGeom>
              <a:avLst/>
              <a:gdLst/>
              <a:ahLst/>
              <a:cxnLst/>
              <a:rect l="l" t="t" r="r" b="b"/>
              <a:pathLst>
                <a:path w="213850" h="371379">
                  <a:moveTo>
                    <a:pt x="213851" y="371380"/>
                  </a:moveTo>
                  <a:lnTo>
                    <a:pt x="0" y="247555"/>
                  </a:lnTo>
                  <a:lnTo>
                    <a:pt x="0" y="0"/>
                  </a:lnTo>
                  <a:lnTo>
                    <a:pt x="213851" y="123825"/>
                  </a:lnTo>
                  <a:lnTo>
                    <a:pt x="213851" y="371380"/>
                  </a:lnTo>
                  <a:close/>
                </a:path>
              </a:pathLst>
            </a:custGeom>
            <a:solidFill>
              <a:srgbClr val="C5C7D3"/>
            </a:solidFill>
            <a:ln>
              <a:noFill/>
            </a:ln>
          </p:spPr>
          <p:style>
            <a:lnRef idx="0">
              <a:scrgbClr r="0" g="0" b="0"/>
            </a:lnRef>
            <a:fillRef idx="0">
              <a:scrgbClr r="0" g="0" b="0"/>
            </a:fillRef>
            <a:effectRef idx="0">
              <a:scrgbClr r="0" g="0" b="0"/>
            </a:effectRef>
            <a:fontRef idx="minor"/>
          </p:style>
        </p:sp>
        <p:sp>
          <p:nvSpPr>
            <p:cNvPr id="915" name="CustomShape 120"/>
            <p:cNvSpPr/>
            <p:nvPr/>
          </p:nvSpPr>
          <p:spPr>
            <a:xfrm flipH="1">
              <a:off x="8412840" y="4407840"/>
              <a:ext cx="139320" cy="242280"/>
            </a:xfrm>
            <a:custGeom>
              <a:avLst/>
              <a:gdLst/>
              <a:ahLst/>
              <a:cxnLst/>
              <a:rect l="l" t="t" r="r" b="b"/>
              <a:pathLst>
                <a:path w="213850" h="371379">
                  <a:moveTo>
                    <a:pt x="213851" y="247555"/>
                  </a:moveTo>
                  <a:lnTo>
                    <a:pt x="0" y="371380"/>
                  </a:lnTo>
                  <a:lnTo>
                    <a:pt x="0" y="123825"/>
                  </a:lnTo>
                  <a:lnTo>
                    <a:pt x="213851" y="0"/>
                  </a:lnTo>
                  <a:lnTo>
                    <a:pt x="213851" y="247555"/>
                  </a:lnTo>
                  <a:close/>
                </a:path>
              </a:pathLst>
            </a:custGeom>
            <a:solidFill>
              <a:srgbClr val="D5D6E0"/>
            </a:solidFill>
            <a:ln>
              <a:noFill/>
            </a:ln>
          </p:spPr>
          <p:style>
            <a:lnRef idx="0">
              <a:scrgbClr r="0" g="0" b="0"/>
            </a:lnRef>
            <a:fillRef idx="0">
              <a:scrgbClr r="0" g="0" b="0"/>
            </a:fillRef>
            <a:effectRef idx="0">
              <a:scrgbClr r="0" g="0" b="0"/>
            </a:effectRef>
            <a:fontRef idx="minor"/>
          </p:style>
        </p:sp>
        <p:sp>
          <p:nvSpPr>
            <p:cNvPr id="916" name="CustomShape 121"/>
            <p:cNvSpPr/>
            <p:nvPr/>
          </p:nvSpPr>
          <p:spPr>
            <a:xfrm>
              <a:off x="8518680" y="4061160"/>
              <a:ext cx="141480" cy="207000"/>
            </a:xfrm>
            <a:custGeom>
              <a:avLst/>
              <a:gdLst/>
              <a:ahLst/>
              <a:cxnLst/>
              <a:rect l="l" t="t" r="r" b="b"/>
              <a:pathLst>
                <a:path w="205002" h="299719">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17" name="CustomShape 122"/>
            <p:cNvSpPr/>
            <p:nvPr/>
          </p:nvSpPr>
          <p:spPr>
            <a:xfrm>
              <a:off x="8529480" y="4059360"/>
              <a:ext cx="67680" cy="83520"/>
            </a:xfrm>
            <a:custGeom>
              <a:avLst/>
              <a:gdLst/>
              <a:ahLst/>
              <a:cxnLst/>
              <a:rect l="l" t="t" r="r" b="b"/>
              <a:pathLst>
                <a:path w="98194" h="121006">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18" name="CustomShape 123"/>
            <p:cNvSpPr/>
            <p:nvPr/>
          </p:nvSpPr>
          <p:spPr>
            <a:xfrm>
              <a:off x="8542800" y="4150080"/>
              <a:ext cx="83520" cy="93600"/>
            </a:xfrm>
            <a:custGeom>
              <a:avLst/>
              <a:gdLst/>
              <a:ahLst/>
              <a:cxnLst/>
              <a:rect l="l" t="t" r="r" b="b"/>
              <a:pathLst>
                <a:path w="121123" h="13556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19" name="CustomShape 124"/>
            <p:cNvSpPr/>
            <p:nvPr/>
          </p:nvSpPr>
          <p:spPr>
            <a:xfrm>
              <a:off x="8399880" y="4187520"/>
              <a:ext cx="158040" cy="225000"/>
            </a:xfrm>
            <a:custGeom>
              <a:avLst/>
              <a:gdLst/>
              <a:ahLst/>
              <a:cxnLst/>
              <a:rect l="l" t="t" r="r" b="b"/>
              <a:pathLst>
                <a:path w="228579" h="325392">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20" name="CustomShape 125"/>
            <p:cNvSpPr/>
            <p:nvPr/>
          </p:nvSpPr>
          <p:spPr>
            <a:xfrm>
              <a:off x="8518320" y="4181040"/>
              <a:ext cx="122040" cy="160920"/>
            </a:xfrm>
            <a:custGeom>
              <a:avLst/>
              <a:gdLst/>
              <a:ahLst/>
              <a:cxnLst/>
              <a:rect l="l" t="t" r="r" b="b"/>
              <a:pathLst>
                <a:path w="176568" h="232904">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21" name="CustomShape 126"/>
            <p:cNvSpPr/>
            <p:nvPr/>
          </p:nvSpPr>
          <p:spPr>
            <a:xfrm>
              <a:off x="8540280" y="4065840"/>
              <a:ext cx="89640" cy="110520"/>
            </a:xfrm>
            <a:custGeom>
              <a:avLst/>
              <a:gdLst/>
              <a:ahLst/>
              <a:cxnLst/>
              <a:rect l="l" t="t" r="r" b="b"/>
              <a:pathLst>
                <a:path w="129892" h="160015">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22" name="CustomShape 127"/>
            <p:cNvSpPr/>
            <p:nvPr/>
          </p:nvSpPr>
          <p:spPr>
            <a:xfrm>
              <a:off x="8543880" y="4065120"/>
              <a:ext cx="90000" cy="84600"/>
            </a:xfrm>
            <a:custGeom>
              <a:avLst/>
              <a:gdLst/>
              <a:ahLst/>
              <a:cxnLst/>
              <a:rect l="l" t="t" r="r" b="b"/>
              <a:pathLst>
                <a:path w="130406" h="122734">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23" name="CustomShape 128"/>
            <p:cNvSpPr/>
            <p:nvPr/>
          </p:nvSpPr>
          <p:spPr>
            <a:xfrm>
              <a:off x="8435520" y="4623120"/>
              <a:ext cx="70560" cy="53640"/>
            </a:xfrm>
            <a:custGeom>
              <a:avLst/>
              <a:gdLst/>
              <a:ahLst/>
              <a:cxnLst/>
              <a:rect l="l" t="t" r="r" b="b"/>
              <a:pathLst>
                <a:path w="102549" h="78223">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24" name="CustomShape 129"/>
            <p:cNvSpPr/>
            <p:nvPr/>
          </p:nvSpPr>
          <p:spPr>
            <a:xfrm>
              <a:off x="8435880" y="4640400"/>
              <a:ext cx="70200" cy="36360"/>
            </a:xfrm>
            <a:custGeom>
              <a:avLst/>
              <a:gdLst/>
              <a:ahLst/>
              <a:cxnLst/>
              <a:rect l="l" t="t" r="r" b="b"/>
              <a:pathLst>
                <a:path w="102084" h="53297">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925" name="CustomShape 130"/>
            <p:cNvSpPr/>
            <p:nvPr/>
          </p:nvSpPr>
          <p:spPr>
            <a:xfrm>
              <a:off x="8399880" y="4599720"/>
              <a:ext cx="64800" cy="50040"/>
            </a:xfrm>
            <a:custGeom>
              <a:avLst/>
              <a:gdLst/>
              <a:ahLst/>
              <a:cxnLst/>
              <a:rect l="l" t="t" r="r" b="b"/>
              <a:pathLst>
                <a:path w="93870" h="72719">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26" name="CustomShape 131"/>
            <p:cNvSpPr/>
            <p:nvPr/>
          </p:nvSpPr>
          <p:spPr>
            <a:xfrm>
              <a:off x="8400240" y="4616280"/>
              <a:ext cx="64440" cy="33480"/>
            </a:xfrm>
            <a:custGeom>
              <a:avLst/>
              <a:gdLst/>
              <a:ahLst/>
              <a:cxnLst/>
              <a:rect l="l" t="t" r="r" b="b"/>
              <a:pathLst>
                <a:path w="93498" h="4880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927" name="CustomShape 132"/>
            <p:cNvSpPr/>
            <p:nvPr/>
          </p:nvSpPr>
          <p:spPr>
            <a:xfrm>
              <a:off x="8424000" y="4340160"/>
              <a:ext cx="154440" cy="266400"/>
            </a:xfrm>
            <a:custGeom>
              <a:avLst/>
              <a:gdLst/>
              <a:ahLst/>
              <a:cxnLst/>
              <a:rect l="l" t="t" r="r" b="b"/>
              <a:pathLst>
                <a:path w="223526" h="385528">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28" name="CustomShape 133"/>
            <p:cNvSpPr/>
            <p:nvPr/>
          </p:nvSpPr>
          <p:spPr>
            <a:xfrm>
              <a:off x="8466480" y="4340520"/>
              <a:ext cx="153720" cy="288720"/>
            </a:xfrm>
            <a:custGeom>
              <a:avLst/>
              <a:gdLst/>
              <a:ahLst/>
              <a:cxnLst/>
              <a:rect l="l" t="t" r="r" b="b"/>
              <a:pathLst>
                <a:path w="222535" h="417442">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29" name="CustomShape 134"/>
            <p:cNvSpPr/>
            <p:nvPr/>
          </p:nvSpPr>
          <p:spPr>
            <a:xfrm>
              <a:off x="8408880" y="4322520"/>
              <a:ext cx="230040" cy="211680"/>
            </a:xfrm>
            <a:custGeom>
              <a:avLst/>
              <a:gdLst/>
              <a:ahLst/>
              <a:cxnLst/>
              <a:rect l="l" t="t" r="r" b="b"/>
              <a:pathLst>
                <a:path w="332782" h="306321">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style>
            <a:lnRef idx="0">
              <a:scrgbClr r="0" g="0" b="0"/>
            </a:lnRef>
            <a:fillRef idx="0">
              <a:scrgbClr r="0" g="0" b="0"/>
            </a:fillRef>
            <a:effectRef idx="0">
              <a:scrgbClr r="0" g="0" b="0"/>
            </a:effectRef>
            <a:fontRef idx="minor"/>
          </p:style>
        </p:sp>
        <p:sp>
          <p:nvSpPr>
            <p:cNvPr id="930" name="CustomShape 135"/>
            <p:cNvSpPr/>
            <p:nvPr/>
          </p:nvSpPr>
          <p:spPr>
            <a:xfrm>
              <a:off x="8594280" y="4197240"/>
              <a:ext cx="79560" cy="280440"/>
            </a:xfrm>
            <a:custGeom>
              <a:avLst/>
              <a:gdLst/>
              <a:ahLst/>
              <a:cxnLst/>
              <a:rect l="l" t="t" r="r" b="b"/>
              <a:pathLst>
                <a:path w="115651" h="405453">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style>
            <a:lnRef idx="0">
              <a:scrgbClr r="0" g="0" b="0"/>
            </a:lnRef>
            <a:fillRef idx="0">
              <a:scrgbClr r="0" g="0" b="0"/>
            </a:fillRef>
            <a:effectRef idx="0">
              <a:scrgbClr r="0" g="0" b="0"/>
            </a:effectRef>
            <a:fontRef idx="minor"/>
          </p:style>
        </p:sp>
        <p:sp>
          <p:nvSpPr>
            <p:cNvPr id="931" name="CustomShape 136"/>
            <p:cNvSpPr/>
            <p:nvPr/>
          </p:nvSpPr>
          <p:spPr>
            <a:xfrm>
              <a:off x="8609760" y="4193640"/>
              <a:ext cx="47880" cy="61200"/>
            </a:xfrm>
            <a:custGeom>
              <a:avLst/>
              <a:gdLst/>
              <a:ahLst/>
              <a:cxnLst/>
              <a:rect l="l" t="t" r="r" b="b"/>
              <a:pathLst>
                <a:path w="69928" h="88934">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32" name="CustomShape 137"/>
            <p:cNvSpPr/>
            <p:nvPr/>
          </p:nvSpPr>
          <p:spPr>
            <a:xfrm>
              <a:off x="8515080" y="4180680"/>
              <a:ext cx="41040" cy="43200"/>
            </a:xfrm>
            <a:custGeom>
              <a:avLst/>
              <a:gdLst/>
              <a:ahLst/>
              <a:cxnLst/>
              <a:rect l="l" t="t" r="r" b="b"/>
              <a:pathLst>
                <a:path w="59816" h="62802">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933" name="Group 138"/>
            <p:cNvGrpSpPr/>
            <p:nvPr/>
          </p:nvGrpSpPr>
          <p:grpSpPr>
            <a:xfrm>
              <a:off x="8394840" y="4283640"/>
              <a:ext cx="228960" cy="173160"/>
              <a:chOff x="8394840" y="4283640"/>
              <a:chExt cx="228960" cy="173160"/>
            </a:xfrm>
          </p:grpSpPr>
          <p:sp>
            <p:nvSpPr>
              <p:cNvPr id="934" name="CustomShape 139"/>
              <p:cNvSpPr/>
              <p:nvPr/>
            </p:nvSpPr>
            <p:spPr>
              <a:xfrm>
                <a:off x="8414280" y="4331520"/>
                <a:ext cx="209520" cy="120600"/>
              </a:xfrm>
              <a:custGeom>
                <a:avLst/>
                <a:gdLst/>
                <a:ahLst/>
                <a:cxnLst/>
                <a:rect l="l" t="t" r="r" b="b"/>
                <a:pathLst>
                  <a:path w="303199" h="17450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935" name="CustomShape 140"/>
              <p:cNvSpPr/>
              <p:nvPr/>
            </p:nvSpPr>
            <p:spPr>
              <a:xfrm>
                <a:off x="8512200" y="4361400"/>
                <a:ext cx="54360" cy="31320"/>
              </a:xfrm>
              <a:custGeom>
                <a:avLst/>
                <a:gdLst/>
                <a:ahLst/>
                <a:cxnLst/>
                <a:rect l="l" t="t" r="r" b="b"/>
                <a:pathLst>
                  <a:path w="79173" h="45815">
                    <a:moveTo>
                      <a:pt x="79174" y="29242"/>
                    </a:moveTo>
                    <a:lnTo>
                      <a:pt x="50660" y="45815"/>
                    </a:lnTo>
                    <a:lnTo>
                      <a:pt x="0" y="16478"/>
                    </a:lnTo>
                    <a:lnTo>
                      <a:pt x="28514" y="0"/>
                    </a:lnTo>
                    <a:lnTo>
                      <a:pt x="79174" y="29242"/>
                    </a:lnTo>
                    <a:close/>
                  </a:path>
                </a:pathLst>
              </a:custGeom>
              <a:solidFill>
                <a:srgbClr val="000000">
                  <a:alpha val="15000"/>
                </a:srgbClr>
              </a:solidFill>
              <a:ln>
                <a:noFill/>
              </a:ln>
            </p:spPr>
            <p:style>
              <a:lnRef idx="0">
                <a:scrgbClr r="0" g="0" b="0"/>
              </a:lnRef>
              <a:fillRef idx="0">
                <a:scrgbClr r="0" g="0" b="0"/>
              </a:fillRef>
              <a:effectRef idx="0">
                <a:scrgbClr r="0" g="0" b="0"/>
              </a:effectRef>
              <a:fontRef idx="minor"/>
            </p:style>
          </p:sp>
          <p:sp>
            <p:nvSpPr>
              <p:cNvPr id="936" name="CustomShape 141"/>
              <p:cNvSpPr/>
              <p:nvPr/>
            </p:nvSpPr>
            <p:spPr>
              <a:xfrm>
                <a:off x="8414280" y="4375440"/>
                <a:ext cx="209520" cy="81360"/>
              </a:xfrm>
              <a:custGeom>
                <a:avLst/>
                <a:gdLst/>
                <a:ahLst/>
                <a:cxnLst/>
                <a:rect l="l" t="t" r="r" b="b"/>
                <a:pathLst>
                  <a:path w="303209" h="118292">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937" name="CustomShape 142"/>
              <p:cNvSpPr/>
              <p:nvPr/>
            </p:nvSpPr>
            <p:spPr>
              <a:xfrm>
                <a:off x="8394840" y="4285080"/>
                <a:ext cx="149760" cy="168840"/>
              </a:xfrm>
              <a:custGeom>
                <a:avLst/>
                <a:gdLst/>
                <a:ahLst/>
                <a:cxnLst/>
                <a:rect l="l" t="t" r="r" b="b"/>
                <a:pathLst>
                  <a:path w="217122" h="24432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938" name="CustomShape 143"/>
              <p:cNvSpPr/>
              <p:nvPr/>
            </p:nvSpPr>
            <p:spPr>
              <a:xfrm>
                <a:off x="8397360" y="4283640"/>
                <a:ext cx="149400" cy="169560"/>
              </a:xfrm>
              <a:custGeom>
                <a:avLst/>
                <a:gdLst/>
                <a:ahLst/>
                <a:cxnLst/>
                <a:rect l="l" t="t" r="r" b="b"/>
                <a:pathLst>
                  <a:path w="216421" h="245364">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style>
              <a:lnRef idx="0">
                <a:scrgbClr r="0" g="0" b="0"/>
              </a:lnRef>
              <a:fillRef idx="0">
                <a:scrgbClr r="0" g="0" b="0"/>
              </a:fillRef>
              <a:effectRef idx="0">
                <a:scrgbClr r="0" g="0" b="0"/>
              </a:effectRef>
              <a:fontRef idx="minor"/>
            </p:style>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30</a:t>
            </a:fld>
            <a:endParaRPr lang="en-US" sz="1200" b="0" strike="noStrike" spc="-1">
              <a:latin typeface="Times New Roman"/>
            </a:endParaRPr>
          </a:p>
        </p:txBody>
      </p:sp>
      <p:pic>
        <p:nvPicPr>
          <p:cNvPr id="3" name="Picture 2" descr="Graphical user interface, text, application, email&#10;&#10;Description automatically generated">
            <a:extLst>
              <a:ext uri="{FF2B5EF4-FFF2-40B4-BE49-F238E27FC236}">
                <a16:creationId xmlns:a16="http://schemas.microsoft.com/office/drawing/2014/main" id="{185BF44E-4CD0-8313-B318-F4DDC25FE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55" y="1192622"/>
            <a:ext cx="7509164" cy="3702986"/>
          </a:xfrm>
          <a:prstGeom prst="rect">
            <a:avLst/>
          </a:prstGeom>
        </p:spPr>
      </p:pic>
    </p:spTree>
    <p:extLst>
      <p:ext uri="{BB962C8B-B14F-4D97-AF65-F5344CB8AC3E}">
        <p14:creationId xmlns:p14="http://schemas.microsoft.com/office/powerpoint/2010/main" val="393184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31</a:t>
            </a:fld>
            <a:endParaRPr lang="en-US" sz="1200" b="0" strike="noStrike" spc="-1">
              <a:latin typeface="Times New Roman"/>
            </a:endParaRPr>
          </a:p>
        </p:txBody>
      </p:sp>
      <p:pic>
        <p:nvPicPr>
          <p:cNvPr id="5" name="Picture 4" descr="Graphical user interface, text, application, email&#10;&#10;Description automatically generated">
            <a:extLst>
              <a:ext uri="{FF2B5EF4-FFF2-40B4-BE49-F238E27FC236}">
                <a16:creationId xmlns:a16="http://schemas.microsoft.com/office/drawing/2014/main" id="{C5B4CD77-AAE2-11AC-913F-1AC7C6EBF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54" y="1210549"/>
            <a:ext cx="8007927" cy="3894611"/>
          </a:xfrm>
          <a:prstGeom prst="rect">
            <a:avLst/>
          </a:prstGeom>
        </p:spPr>
      </p:pic>
    </p:spTree>
    <p:extLst>
      <p:ext uri="{BB962C8B-B14F-4D97-AF65-F5344CB8AC3E}">
        <p14:creationId xmlns:p14="http://schemas.microsoft.com/office/powerpoint/2010/main" val="1034616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32</a:t>
            </a:fld>
            <a:endParaRPr lang="en-US" sz="1200" b="0" strike="noStrike" spc="-1">
              <a:latin typeface="Times New Roman"/>
            </a:endParaRPr>
          </a:p>
        </p:txBody>
      </p:sp>
      <p:pic>
        <p:nvPicPr>
          <p:cNvPr id="6" name="Picture 5" descr="Graphical user interface, text, application, email&#10;&#10;Description automatically generated">
            <a:extLst>
              <a:ext uri="{FF2B5EF4-FFF2-40B4-BE49-F238E27FC236}">
                <a16:creationId xmlns:a16="http://schemas.microsoft.com/office/drawing/2014/main" id="{65E61017-8F15-0157-B4FA-16A510CBB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6780"/>
            <a:ext cx="7698479" cy="3816584"/>
          </a:xfrm>
          <a:prstGeom prst="rect">
            <a:avLst/>
          </a:prstGeom>
        </p:spPr>
      </p:pic>
    </p:spTree>
    <p:extLst>
      <p:ext uri="{BB962C8B-B14F-4D97-AF65-F5344CB8AC3E}">
        <p14:creationId xmlns:p14="http://schemas.microsoft.com/office/powerpoint/2010/main" val="358221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err="1">
                <a:solidFill>
                  <a:srgbClr val="007BB9"/>
                </a:solidFill>
                <a:latin typeface="Andalus" panose="02020603050405020304" pitchFamily="18" charset="-78"/>
                <a:ea typeface="Raleway Thin"/>
                <a:cs typeface="Andalus" panose="02020603050405020304" pitchFamily="18" charset="-78"/>
              </a:rPr>
              <a:t>Firestore</a:t>
            </a:r>
            <a:r>
              <a:rPr lang="en-US" sz="4400" b="0" strike="noStrike" spc="-1" dirty="0">
                <a:solidFill>
                  <a:srgbClr val="007BB9"/>
                </a:solidFill>
                <a:latin typeface="Andalus" panose="02020603050405020304" pitchFamily="18" charset="-78"/>
                <a:ea typeface="Raleway Thin"/>
                <a:cs typeface="Andalus" panose="02020603050405020304" pitchFamily="18" charset="-78"/>
              </a:rPr>
              <a:t> Database</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33</a:t>
            </a:fld>
            <a:endParaRPr lang="en-US" sz="1200" b="0" strike="noStrike" spc="-1">
              <a:latin typeface="Times New Roman"/>
            </a:endParaRPr>
          </a:p>
        </p:txBody>
      </p:sp>
      <p:pic>
        <p:nvPicPr>
          <p:cNvPr id="3" name="Picture 2" descr="Graphical user interface, text, application, email&#10;&#10;Description automatically generated">
            <a:extLst>
              <a:ext uri="{FF2B5EF4-FFF2-40B4-BE49-F238E27FC236}">
                <a16:creationId xmlns:a16="http://schemas.microsoft.com/office/drawing/2014/main" id="{6AC5004C-1CFE-ABDA-A017-3EE26BC4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23" y="1127730"/>
            <a:ext cx="8020925" cy="3942989"/>
          </a:xfrm>
          <a:prstGeom prst="rect">
            <a:avLst/>
          </a:prstGeom>
        </p:spPr>
      </p:pic>
    </p:spTree>
    <p:extLst>
      <p:ext uri="{BB962C8B-B14F-4D97-AF65-F5344CB8AC3E}">
        <p14:creationId xmlns:p14="http://schemas.microsoft.com/office/powerpoint/2010/main" val="1113225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Tools</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34</a:t>
            </a:fld>
            <a:endParaRPr lang="en-US" sz="1200" b="0" strike="noStrike" spc="-1">
              <a:latin typeface="Times New Roman"/>
            </a:endParaRPr>
          </a:p>
        </p:txBody>
      </p:sp>
      <p:sp>
        <p:nvSpPr>
          <p:cNvPr id="2" name="TextBox 1">
            <a:extLst>
              <a:ext uri="{FF2B5EF4-FFF2-40B4-BE49-F238E27FC236}">
                <a16:creationId xmlns:a16="http://schemas.microsoft.com/office/drawing/2014/main" id="{FBE6BBD3-7A1E-4A42-95E3-F8FAE81696AB}"/>
              </a:ext>
            </a:extLst>
          </p:cNvPr>
          <p:cNvSpPr txBox="1"/>
          <p:nvPr/>
        </p:nvSpPr>
        <p:spPr>
          <a:xfrm>
            <a:off x="447472" y="1245141"/>
            <a:ext cx="7068619"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GB" dirty="0"/>
              <a:t>Flutter and Dart</a:t>
            </a:r>
          </a:p>
          <a:p>
            <a:pPr marL="285750" indent="-285750">
              <a:lnSpc>
                <a:spcPct val="200000"/>
              </a:lnSpc>
              <a:buFont typeface="Wingdings" panose="05000000000000000000" pitchFamily="2" charset="2"/>
              <a:buChar char="q"/>
            </a:pPr>
            <a:r>
              <a:rPr lang="en-GB" dirty="0" err="1"/>
              <a:t>SqlLite</a:t>
            </a:r>
            <a:endParaRPr lang="en-GB" dirty="0"/>
          </a:p>
          <a:p>
            <a:pPr marL="285750" indent="-285750">
              <a:lnSpc>
                <a:spcPct val="200000"/>
              </a:lnSpc>
              <a:buFont typeface="Wingdings" panose="05000000000000000000" pitchFamily="2" charset="2"/>
              <a:buChar char="q"/>
            </a:pPr>
            <a:r>
              <a:rPr lang="en-GB" dirty="0"/>
              <a:t>Firebase: Authentication, cloud </a:t>
            </a:r>
            <a:r>
              <a:rPr lang="en-GB" dirty="0" err="1"/>
              <a:t>Firestore</a:t>
            </a:r>
            <a:r>
              <a:rPr lang="en-GB" dirty="0"/>
              <a:t> and Storage </a:t>
            </a:r>
          </a:p>
        </p:txBody>
      </p:sp>
    </p:spTree>
    <p:extLst>
      <p:ext uri="{BB962C8B-B14F-4D97-AF65-F5344CB8AC3E}">
        <p14:creationId xmlns:p14="http://schemas.microsoft.com/office/powerpoint/2010/main" val="533908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Shape 1"/>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125A80D3-88E8-4071-9C43-E5BCE7DBA93D}" type="slidenum">
              <a:rPr lang="en-US" sz="1200" b="0" strike="noStrike" spc="-1">
                <a:solidFill>
                  <a:srgbClr val="FFFFFF"/>
                </a:solidFill>
                <a:latin typeface="Barlow Light"/>
                <a:ea typeface="Barlow Light"/>
              </a:rPr>
              <a:pPr algn="r">
                <a:lnSpc>
                  <a:spcPct val="100000"/>
                </a:lnSpc>
              </a:pPr>
              <a:t>35</a:t>
            </a:fld>
            <a:endParaRPr lang="en-US" sz="1200" b="0" strike="noStrike" spc="-1">
              <a:latin typeface="Times New Roman"/>
            </a:endParaRPr>
          </a:p>
        </p:txBody>
      </p:sp>
      <p:grpSp>
        <p:nvGrpSpPr>
          <p:cNvPr id="1029" name="Group 2"/>
          <p:cNvGrpSpPr/>
          <p:nvPr/>
        </p:nvGrpSpPr>
        <p:grpSpPr>
          <a:xfrm>
            <a:off x="5410440" y="719640"/>
            <a:ext cx="3355560" cy="3828600"/>
            <a:chOff x="5410440" y="719640"/>
            <a:chExt cx="3355560" cy="3828600"/>
          </a:xfrm>
        </p:grpSpPr>
        <p:sp>
          <p:nvSpPr>
            <p:cNvPr id="1030" name="CustomShape 3"/>
            <p:cNvSpPr/>
            <p:nvPr/>
          </p:nvSpPr>
          <p:spPr>
            <a:xfrm>
              <a:off x="6274800" y="1088640"/>
              <a:ext cx="2147040" cy="2693160"/>
            </a:xfrm>
            <a:custGeom>
              <a:avLst/>
              <a:gdLst/>
              <a:ahLst/>
              <a:cxnLst/>
              <a:rect l="l" t="t" r="r" b="b"/>
              <a:pathLst>
                <a:path w="2670951" h="3350306">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1031" name="CustomShape 4"/>
            <p:cNvSpPr/>
            <p:nvPr/>
          </p:nvSpPr>
          <p:spPr>
            <a:xfrm>
              <a:off x="6262200" y="1103040"/>
              <a:ext cx="2134440" cy="2681280"/>
            </a:xfrm>
            <a:custGeom>
              <a:avLst/>
              <a:gdLst/>
              <a:ahLst/>
              <a:cxnLst/>
              <a:rect l="l" t="t" r="r" b="b"/>
              <a:pathLst>
                <a:path w="2655076" h="3335369">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style>
            <a:lnRef idx="0">
              <a:scrgbClr r="0" g="0" b="0"/>
            </a:lnRef>
            <a:fillRef idx="0">
              <a:scrgbClr r="0" g="0" b="0"/>
            </a:fillRef>
            <a:effectRef idx="0">
              <a:scrgbClr r="0" g="0" b="0"/>
            </a:effectRef>
            <a:fontRef idx="minor"/>
          </p:style>
        </p:sp>
        <p:sp>
          <p:nvSpPr>
            <p:cNvPr id="1032" name="CustomShape 5"/>
            <p:cNvSpPr/>
            <p:nvPr/>
          </p:nvSpPr>
          <p:spPr>
            <a:xfrm>
              <a:off x="6343560" y="1278360"/>
              <a:ext cx="1266120" cy="804600"/>
            </a:xfrm>
            <a:custGeom>
              <a:avLst/>
              <a:gdLst/>
              <a:ahLst/>
              <a:cxn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3" name="CustomShape 6"/>
            <p:cNvSpPr/>
            <p:nvPr/>
          </p:nvSpPr>
          <p:spPr>
            <a:xfrm>
              <a:off x="6343560" y="1405800"/>
              <a:ext cx="1200240" cy="730080"/>
            </a:xfrm>
            <a:custGeom>
              <a:avLst/>
              <a:gdLst/>
              <a:ahLst/>
              <a:cxnLst/>
              <a:rect l="l" t="t" r="r" b="b"/>
              <a:pathLst>
                <a:path w="1493432" h="908399">
                  <a:moveTo>
                    <a:pt x="1493433" y="908399"/>
                  </a:moveTo>
                  <a:lnTo>
                    <a:pt x="0" y="45434"/>
                  </a:lnTo>
                  <a:lnTo>
                    <a:pt x="0" y="0"/>
                  </a:lnTo>
                  <a:lnTo>
                    <a:pt x="1493433" y="862965"/>
                  </a:lnTo>
                  <a:lnTo>
                    <a:pt x="1493433" y="90839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4" name="CustomShape 7"/>
            <p:cNvSpPr/>
            <p:nvPr/>
          </p:nvSpPr>
          <p:spPr>
            <a:xfrm>
              <a:off x="6343560" y="1471320"/>
              <a:ext cx="1060560" cy="649440"/>
            </a:xfrm>
            <a:custGeom>
              <a:avLst/>
              <a:gdLst/>
              <a:ahLst/>
              <a:cxnLst/>
              <a:rect l="l" t="t" r="r" b="b"/>
              <a:pathLst>
                <a:path w="1319638" h="808005">
                  <a:moveTo>
                    <a:pt x="1319638" y="808006"/>
                  </a:moveTo>
                  <a:lnTo>
                    <a:pt x="0" y="45434"/>
                  </a:lnTo>
                  <a:lnTo>
                    <a:pt x="0" y="0"/>
                  </a:lnTo>
                  <a:lnTo>
                    <a:pt x="1319638" y="762572"/>
                  </a:lnTo>
                  <a:lnTo>
                    <a:pt x="1319638" y="808006"/>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5" name="CustomShape 8"/>
            <p:cNvSpPr/>
            <p:nvPr/>
          </p:nvSpPr>
          <p:spPr>
            <a:xfrm>
              <a:off x="6343560" y="1536840"/>
              <a:ext cx="993240" cy="610200"/>
            </a:xfrm>
            <a:custGeom>
              <a:avLst/>
              <a:gdLst/>
              <a:ahLst/>
              <a:cxnLst/>
              <a:rect l="l" t="t" r="r" b="b"/>
              <a:pathLst>
                <a:path w="1235786" h="759428">
                  <a:moveTo>
                    <a:pt x="1235787" y="759428"/>
                  </a:moveTo>
                  <a:lnTo>
                    <a:pt x="0" y="45434"/>
                  </a:lnTo>
                  <a:lnTo>
                    <a:pt x="0" y="0"/>
                  </a:lnTo>
                  <a:lnTo>
                    <a:pt x="1235787" y="713994"/>
                  </a:lnTo>
                  <a:lnTo>
                    <a:pt x="1235787" y="759428"/>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6" name="CustomShape 9"/>
            <p:cNvSpPr/>
            <p:nvPr/>
          </p:nvSpPr>
          <p:spPr>
            <a:xfrm>
              <a:off x="7846920" y="2690640"/>
              <a:ext cx="465120" cy="341640"/>
            </a:xfrm>
            <a:custGeom>
              <a:avLst/>
              <a:gdLst/>
              <a:ahLst/>
              <a:cxnLst/>
              <a:rect l="l" t="t" r="r" b="b"/>
              <a:pathLst>
                <a:path w="578775" h="425291">
                  <a:moveTo>
                    <a:pt x="578775" y="425291"/>
                  </a:moveTo>
                  <a:lnTo>
                    <a:pt x="0" y="90869"/>
                  </a:lnTo>
                  <a:lnTo>
                    <a:pt x="0" y="0"/>
                  </a:lnTo>
                  <a:lnTo>
                    <a:pt x="578775" y="334328"/>
                  </a:lnTo>
                  <a:lnTo>
                    <a:pt x="578775" y="425291"/>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7" name="CustomShape 10"/>
            <p:cNvSpPr/>
            <p:nvPr/>
          </p:nvSpPr>
          <p:spPr>
            <a:xfrm>
              <a:off x="7846920" y="2817720"/>
              <a:ext cx="441000" cy="291240"/>
            </a:xfrm>
            <a:custGeom>
              <a:avLst/>
              <a:gdLst/>
              <a:ahLst/>
              <a:cxnLst/>
              <a:rect l="l" t="t" r="r" b="b"/>
              <a:pathLst>
                <a:path w="548794" h="362521">
                  <a:moveTo>
                    <a:pt x="548795" y="362521"/>
                  </a:moveTo>
                  <a:lnTo>
                    <a:pt x="0" y="45434"/>
                  </a:lnTo>
                  <a:lnTo>
                    <a:pt x="0" y="0"/>
                  </a:lnTo>
                  <a:lnTo>
                    <a:pt x="548795" y="317087"/>
                  </a:lnTo>
                  <a:lnTo>
                    <a:pt x="548795" y="362521"/>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8" name="CustomShape 11"/>
            <p:cNvSpPr/>
            <p:nvPr/>
          </p:nvSpPr>
          <p:spPr>
            <a:xfrm>
              <a:off x="7846920" y="2883240"/>
              <a:ext cx="389520" cy="261360"/>
            </a:xfrm>
            <a:custGeom>
              <a:avLst/>
              <a:gdLst/>
              <a:ahLst/>
              <a:cxnLst/>
              <a:rect l="l" t="t" r="r" b="b"/>
              <a:pathLst>
                <a:path w="484930" h="325659">
                  <a:moveTo>
                    <a:pt x="484930" y="325660"/>
                  </a:moveTo>
                  <a:lnTo>
                    <a:pt x="0" y="45434"/>
                  </a:lnTo>
                  <a:lnTo>
                    <a:pt x="0" y="0"/>
                  </a:lnTo>
                  <a:lnTo>
                    <a:pt x="484930" y="280226"/>
                  </a:lnTo>
                  <a:lnTo>
                    <a:pt x="484930" y="325660"/>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39" name="CustomShape 12"/>
            <p:cNvSpPr/>
            <p:nvPr/>
          </p:nvSpPr>
          <p:spPr>
            <a:xfrm>
              <a:off x="7846920" y="2948760"/>
              <a:ext cx="364680" cy="246960"/>
            </a:xfrm>
            <a:custGeom>
              <a:avLst/>
              <a:gdLst/>
              <a:ahLst/>
              <a:cxnLst/>
              <a:rect l="l" t="t" r="r" b="b"/>
              <a:pathLst>
                <a:path w="454092" h="307752">
                  <a:moveTo>
                    <a:pt x="454093" y="307753"/>
                  </a:moveTo>
                  <a:lnTo>
                    <a:pt x="0" y="45434"/>
                  </a:lnTo>
                  <a:lnTo>
                    <a:pt x="0" y="0"/>
                  </a:lnTo>
                  <a:lnTo>
                    <a:pt x="454093" y="262319"/>
                  </a:lnTo>
                  <a:lnTo>
                    <a:pt x="454093" y="307753"/>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0" name="CustomShape 13"/>
            <p:cNvSpPr/>
            <p:nvPr/>
          </p:nvSpPr>
          <p:spPr>
            <a:xfrm>
              <a:off x="6343560" y="1674720"/>
              <a:ext cx="1266120" cy="804600"/>
            </a:xfrm>
            <a:custGeom>
              <a:avLst/>
              <a:gdLst/>
              <a:ahLst/>
              <a:cxnLst/>
              <a:rect l="l" t="t" r="r" b="b"/>
              <a:pathLst>
                <a:path w="1575095" h="1000982">
                  <a:moveTo>
                    <a:pt x="1575095" y="1000982"/>
                  </a:moveTo>
                  <a:lnTo>
                    <a:pt x="0" y="90868"/>
                  </a:lnTo>
                  <a:lnTo>
                    <a:pt x="0" y="0"/>
                  </a:lnTo>
                  <a:lnTo>
                    <a:pt x="1575095" y="910114"/>
                  </a:lnTo>
                  <a:lnTo>
                    <a:pt x="1575095" y="1000982"/>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1" name="CustomShape 14"/>
            <p:cNvSpPr/>
            <p:nvPr/>
          </p:nvSpPr>
          <p:spPr>
            <a:xfrm>
              <a:off x="6343560" y="1801800"/>
              <a:ext cx="1200240" cy="730080"/>
            </a:xfrm>
            <a:custGeom>
              <a:avLst/>
              <a:gdLst/>
              <a:ahLst/>
              <a:cxnLst/>
              <a:rect l="l" t="t" r="r" b="b"/>
              <a:pathLst>
                <a:path w="1493432" h="908399">
                  <a:moveTo>
                    <a:pt x="1493433" y="908399"/>
                  </a:moveTo>
                  <a:lnTo>
                    <a:pt x="0" y="45529"/>
                  </a:lnTo>
                  <a:lnTo>
                    <a:pt x="0" y="0"/>
                  </a:lnTo>
                  <a:lnTo>
                    <a:pt x="1493433" y="862965"/>
                  </a:lnTo>
                  <a:lnTo>
                    <a:pt x="1493433" y="90839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2" name="CustomShape 15"/>
            <p:cNvSpPr/>
            <p:nvPr/>
          </p:nvSpPr>
          <p:spPr>
            <a:xfrm>
              <a:off x="6343560" y="1867320"/>
              <a:ext cx="1060560" cy="649080"/>
            </a:xfrm>
            <a:custGeom>
              <a:avLst/>
              <a:gdLst/>
              <a:ahLst/>
              <a:cxnLst/>
              <a:rect l="l" t="t" r="r" b="b"/>
              <a:pathLst>
                <a:path w="1319638" h="807910">
                  <a:moveTo>
                    <a:pt x="1319638" y="807911"/>
                  </a:moveTo>
                  <a:lnTo>
                    <a:pt x="0" y="45434"/>
                  </a:lnTo>
                  <a:lnTo>
                    <a:pt x="0" y="0"/>
                  </a:lnTo>
                  <a:lnTo>
                    <a:pt x="1319638" y="762476"/>
                  </a:lnTo>
                  <a:lnTo>
                    <a:pt x="1319638" y="807911"/>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3" name="CustomShape 16"/>
            <p:cNvSpPr/>
            <p:nvPr/>
          </p:nvSpPr>
          <p:spPr>
            <a:xfrm>
              <a:off x="6343560" y="1932840"/>
              <a:ext cx="993240" cy="610200"/>
            </a:xfrm>
            <a:custGeom>
              <a:avLst/>
              <a:gdLst/>
              <a:ahLst/>
              <a:cxnLst/>
              <a:rect l="l" t="t" r="r" b="b"/>
              <a:pathLst>
                <a:path w="1235786" h="759523">
                  <a:moveTo>
                    <a:pt x="1235787" y="759523"/>
                  </a:moveTo>
                  <a:lnTo>
                    <a:pt x="0" y="45434"/>
                  </a:lnTo>
                  <a:lnTo>
                    <a:pt x="0" y="0"/>
                  </a:lnTo>
                  <a:lnTo>
                    <a:pt x="1235787" y="713994"/>
                  </a:lnTo>
                  <a:lnTo>
                    <a:pt x="1235787" y="759523"/>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4" name="CustomShape 17"/>
            <p:cNvSpPr/>
            <p:nvPr/>
          </p:nvSpPr>
          <p:spPr>
            <a:xfrm>
              <a:off x="6343560" y="2070720"/>
              <a:ext cx="1266120" cy="804600"/>
            </a:xfrm>
            <a:custGeom>
              <a:avLst/>
              <a:gdLst/>
              <a:ahLst/>
              <a:cxnLst/>
              <a:rect l="l" t="t" r="r" b="b"/>
              <a:pathLst>
                <a:path w="1575095" h="1001077">
                  <a:moveTo>
                    <a:pt x="1575095" y="1001078"/>
                  </a:moveTo>
                  <a:lnTo>
                    <a:pt x="0" y="90964"/>
                  </a:lnTo>
                  <a:lnTo>
                    <a:pt x="0" y="0"/>
                  </a:lnTo>
                  <a:lnTo>
                    <a:pt x="1575095" y="910209"/>
                  </a:lnTo>
                  <a:lnTo>
                    <a:pt x="1575095" y="1001078"/>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5" name="CustomShape 18"/>
            <p:cNvSpPr/>
            <p:nvPr/>
          </p:nvSpPr>
          <p:spPr>
            <a:xfrm>
              <a:off x="6343560" y="2198160"/>
              <a:ext cx="1200240" cy="730080"/>
            </a:xfrm>
            <a:custGeom>
              <a:avLst/>
              <a:gdLst/>
              <a:ahLst/>
              <a:cxnLst/>
              <a:rect l="l" t="t" r="r" b="b"/>
              <a:pathLst>
                <a:path w="1493432" h="908399">
                  <a:moveTo>
                    <a:pt x="1493433" y="908399"/>
                  </a:moveTo>
                  <a:lnTo>
                    <a:pt x="0" y="45434"/>
                  </a:lnTo>
                  <a:lnTo>
                    <a:pt x="0" y="0"/>
                  </a:lnTo>
                  <a:lnTo>
                    <a:pt x="1493433" y="862870"/>
                  </a:lnTo>
                  <a:lnTo>
                    <a:pt x="1493433" y="908399"/>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6" name="CustomShape 19"/>
            <p:cNvSpPr/>
            <p:nvPr/>
          </p:nvSpPr>
          <p:spPr>
            <a:xfrm>
              <a:off x="6343560" y="2263680"/>
              <a:ext cx="1060560" cy="649440"/>
            </a:xfrm>
            <a:custGeom>
              <a:avLst/>
              <a:gdLst/>
              <a:ahLst/>
              <a:cxnLst/>
              <a:rect l="l" t="t" r="r" b="b"/>
              <a:pathLst>
                <a:path w="1319638" h="808005">
                  <a:moveTo>
                    <a:pt x="1319638" y="808006"/>
                  </a:moveTo>
                  <a:lnTo>
                    <a:pt x="0" y="45434"/>
                  </a:lnTo>
                  <a:lnTo>
                    <a:pt x="0" y="0"/>
                  </a:lnTo>
                  <a:lnTo>
                    <a:pt x="1319638" y="762476"/>
                  </a:lnTo>
                  <a:lnTo>
                    <a:pt x="1319638" y="808006"/>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7" name="CustomShape 20"/>
            <p:cNvSpPr/>
            <p:nvPr/>
          </p:nvSpPr>
          <p:spPr>
            <a:xfrm>
              <a:off x="6343560" y="2328840"/>
              <a:ext cx="993240" cy="610200"/>
            </a:xfrm>
            <a:custGeom>
              <a:avLst/>
              <a:gdLst/>
              <a:ahLst/>
              <a:cxnLst/>
              <a:rect l="l" t="t" r="r" b="b"/>
              <a:pathLst>
                <a:path w="1235786" h="759523">
                  <a:moveTo>
                    <a:pt x="1235787" y="759523"/>
                  </a:moveTo>
                  <a:lnTo>
                    <a:pt x="0" y="45529"/>
                  </a:lnTo>
                  <a:lnTo>
                    <a:pt x="0" y="0"/>
                  </a:lnTo>
                  <a:lnTo>
                    <a:pt x="1235787" y="714089"/>
                  </a:lnTo>
                  <a:lnTo>
                    <a:pt x="1235787" y="759523"/>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8" name="CustomShape 21"/>
            <p:cNvSpPr/>
            <p:nvPr/>
          </p:nvSpPr>
          <p:spPr>
            <a:xfrm>
              <a:off x="6343560" y="2466720"/>
              <a:ext cx="1266120" cy="804600"/>
            </a:xfrm>
            <a:custGeom>
              <a:avLst/>
              <a:gdLst/>
              <a:ahLst/>
              <a:cxnLst/>
              <a:rect l="l" t="t" r="r" b="b"/>
              <a:pathLst>
                <a:path w="1575095" h="1000982">
                  <a:moveTo>
                    <a:pt x="1575095" y="1000982"/>
                  </a:moveTo>
                  <a:lnTo>
                    <a:pt x="0" y="90869"/>
                  </a:lnTo>
                  <a:lnTo>
                    <a:pt x="0" y="0"/>
                  </a:lnTo>
                  <a:lnTo>
                    <a:pt x="1575095" y="910114"/>
                  </a:lnTo>
                  <a:lnTo>
                    <a:pt x="1575095" y="1000982"/>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49" name="CustomShape 22"/>
            <p:cNvSpPr/>
            <p:nvPr/>
          </p:nvSpPr>
          <p:spPr>
            <a:xfrm>
              <a:off x="6343560" y="2594160"/>
              <a:ext cx="1200600" cy="713520"/>
            </a:xfrm>
            <a:custGeom>
              <a:avLst/>
              <a:gdLst/>
              <a:ahLst/>
              <a:cxnLst/>
              <a:rect l="l" t="t" r="r" b="b"/>
              <a:pathLst>
                <a:path w="1493528" h="887920">
                  <a:moveTo>
                    <a:pt x="1493528" y="862965"/>
                  </a:moveTo>
                  <a:lnTo>
                    <a:pt x="1493528" y="887920"/>
                  </a:lnTo>
                  <a:lnTo>
                    <a:pt x="0" y="24955"/>
                  </a:lnTo>
                  <a:lnTo>
                    <a:pt x="0" y="0"/>
                  </a:lnTo>
                  <a:lnTo>
                    <a:pt x="1493528" y="862965"/>
                  </a:ln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50" name="CustomShape 23"/>
            <p:cNvSpPr/>
            <p:nvPr/>
          </p:nvSpPr>
          <p:spPr>
            <a:xfrm>
              <a:off x="7846920" y="2153880"/>
              <a:ext cx="464760" cy="724320"/>
            </a:xfrm>
            <a:custGeom>
              <a:avLst/>
              <a:gdLst/>
              <a:ahLst/>
              <a:cxnLst/>
              <a:rect l="l" t="t" r="r" b="b"/>
              <a:pathLst>
                <a:path w="578489" h="90132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51" name="CustomShape 24"/>
            <p:cNvSpPr/>
            <p:nvPr/>
          </p:nvSpPr>
          <p:spPr>
            <a:xfrm>
              <a:off x="6277320" y="719640"/>
              <a:ext cx="2144520" cy="1534680"/>
            </a:xfrm>
            <a:custGeom>
              <a:avLst/>
              <a:gdLst/>
              <a:ahLst/>
              <a:cxnLst/>
              <a:rect l="l" t="t" r="r" b="b"/>
              <a:pathLst>
                <a:path w="2667830" h="1909376">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1052" name="CustomShape 25"/>
            <p:cNvSpPr/>
            <p:nvPr/>
          </p:nvSpPr>
          <p:spPr>
            <a:xfrm>
              <a:off x="6262200" y="733680"/>
              <a:ext cx="2134440" cy="1522080"/>
            </a:xfrm>
            <a:custGeom>
              <a:avLst/>
              <a:gdLst/>
              <a:ahLst/>
              <a:cxnLst/>
              <a:rect l="l" t="t" r="r" b="b"/>
              <a:pathLst>
                <a:path w="2655171" h="189345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style>
            <a:lnRef idx="0">
              <a:scrgbClr r="0" g="0" b="0"/>
            </a:lnRef>
            <a:fillRef idx="0">
              <a:scrgbClr r="0" g="0" b="0"/>
            </a:fillRef>
            <a:effectRef idx="0">
              <a:scrgbClr r="0" g="0" b="0"/>
            </a:effectRef>
            <a:fontRef idx="minor"/>
          </p:style>
        </p:sp>
        <p:sp>
          <p:nvSpPr>
            <p:cNvPr id="1053" name="CustomShape 26"/>
            <p:cNvSpPr/>
            <p:nvPr/>
          </p:nvSpPr>
          <p:spPr>
            <a:xfrm>
              <a:off x="6343920" y="871920"/>
              <a:ext cx="1967760" cy="1243440"/>
            </a:xfrm>
            <a:custGeom>
              <a:avLst/>
              <a:gdLst/>
              <a:ahLst/>
              <a:cxnLst/>
              <a:rect l="l" t="t" r="r" b="b"/>
              <a:pathLst>
                <a:path w="2448064" h="1546988">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style>
            <a:lnRef idx="0">
              <a:scrgbClr r="0" g="0" b="0"/>
            </a:lnRef>
            <a:fillRef idx="0">
              <a:scrgbClr r="0" g="0" b="0"/>
            </a:fillRef>
            <a:effectRef idx="0">
              <a:scrgbClr r="0" g="0" b="0"/>
            </a:effectRef>
            <a:fontRef idx="minor"/>
          </p:style>
        </p:sp>
        <p:sp>
          <p:nvSpPr>
            <p:cNvPr id="1054" name="CustomShape 27"/>
            <p:cNvSpPr/>
            <p:nvPr/>
          </p:nvSpPr>
          <p:spPr>
            <a:xfrm>
              <a:off x="8175960" y="1923840"/>
              <a:ext cx="139680" cy="193680"/>
            </a:xfrm>
            <a:custGeom>
              <a:avLst/>
              <a:gdLst/>
              <a:ahLst/>
              <a:cxnLst/>
              <a:rect l="l" t="t" r="r" b="b"/>
              <a:pathLst>
                <a:path w="173984" h="24134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5" name="CustomShape 28"/>
            <p:cNvSpPr/>
            <p:nvPr/>
          </p:nvSpPr>
          <p:spPr>
            <a:xfrm>
              <a:off x="6392880" y="929520"/>
              <a:ext cx="32040" cy="57960"/>
            </a:xfrm>
            <a:custGeom>
              <a:avLst/>
              <a:gdLst/>
              <a:ahLst/>
              <a:cxnLst/>
              <a:rect l="l" t="t" r="r" b="b"/>
              <a:pathLst>
                <a:path w="40165" h="72472">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56" name="CustomShape 29"/>
            <p:cNvSpPr/>
            <p:nvPr/>
          </p:nvSpPr>
          <p:spPr>
            <a:xfrm>
              <a:off x="6430320" y="964080"/>
              <a:ext cx="28080" cy="43920"/>
            </a:xfrm>
            <a:custGeom>
              <a:avLst/>
              <a:gdLst/>
              <a:ahLst/>
              <a:cxnLst/>
              <a:rect l="l" t="t" r="r" b="b"/>
              <a:pathLst>
                <a:path w="35348" h="54941">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57" name="CustomShape 30"/>
            <p:cNvSpPr/>
            <p:nvPr/>
          </p:nvSpPr>
          <p:spPr>
            <a:xfrm>
              <a:off x="6464160" y="982800"/>
              <a:ext cx="27000" cy="48600"/>
            </a:xfrm>
            <a:custGeom>
              <a:avLst/>
              <a:gdLst/>
              <a:ahLst/>
              <a:cxnLst/>
              <a:rect l="l" t="t" r="r" b="b"/>
              <a:pathLst>
                <a:path w="33883" h="60925">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58" name="CustomShape 31"/>
            <p:cNvSpPr/>
            <p:nvPr/>
          </p:nvSpPr>
          <p:spPr>
            <a:xfrm>
              <a:off x="6499080" y="997560"/>
              <a:ext cx="15480" cy="41400"/>
            </a:xfrm>
            <a:custGeom>
              <a:avLst/>
              <a:gdLst/>
              <a:ahLst/>
              <a:cxnLst/>
              <a:rect l="l" t="t" r="r" b="b"/>
              <a:pathLst>
                <a:path w="19892" h="5172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59" name="CustomShape 32"/>
            <p:cNvSpPr/>
            <p:nvPr/>
          </p:nvSpPr>
          <p:spPr>
            <a:xfrm>
              <a:off x="6518160" y="1014480"/>
              <a:ext cx="27360" cy="43560"/>
            </a:xfrm>
            <a:custGeom>
              <a:avLst/>
              <a:gdLst/>
              <a:ahLst/>
              <a:cxnLst/>
              <a:rect l="l" t="t" r="r" b="b"/>
              <a:pathLst>
                <a:path w="34675" h="54516">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60" name="CustomShape 33"/>
            <p:cNvSpPr/>
            <p:nvPr/>
          </p:nvSpPr>
          <p:spPr>
            <a:xfrm>
              <a:off x="6552000" y="1012680"/>
              <a:ext cx="25920" cy="68760"/>
            </a:xfrm>
            <a:custGeom>
              <a:avLst/>
              <a:gdLst/>
              <a:ahLst/>
              <a:cxnLst/>
              <a:rect l="l" t="t" r="r" b="b"/>
              <a:pathLst>
                <a:path w="32718" h="85915">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61" name="CustomShape 34"/>
            <p:cNvSpPr/>
            <p:nvPr/>
          </p:nvSpPr>
          <p:spPr>
            <a:xfrm>
              <a:off x="6586920" y="1080720"/>
              <a:ext cx="6840" cy="8280"/>
            </a:xfrm>
            <a:custGeom>
              <a:avLst/>
              <a:gdLst/>
              <a:ahLst/>
              <a:cxnLst/>
              <a:rect l="l" t="t" r="r" b="b"/>
              <a:pathLst>
                <a:path w="8800" h="10615">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62" name="CustomShape 35"/>
            <p:cNvSpPr/>
            <p:nvPr/>
          </p:nvSpPr>
          <p:spPr>
            <a:xfrm>
              <a:off x="6603120" y="1090440"/>
              <a:ext cx="6840" cy="7920"/>
            </a:xfrm>
            <a:custGeom>
              <a:avLst/>
              <a:gdLst/>
              <a:ahLst/>
              <a:cxnLst/>
              <a:rect l="l" t="t" r="r" b="b"/>
              <a:pathLst>
                <a:path w="8807" h="10445">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63" name="CustomShape 36"/>
            <p:cNvSpPr/>
            <p:nvPr/>
          </p:nvSpPr>
          <p:spPr>
            <a:xfrm>
              <a:off x="6619680" y="1099800"/>
              <a:ext cx="6840" cy="7920"/>
            </a:xfrm>
            <a:custGeom>
              <a:avLst/>
              <a:gdLst/>
              <a:ahLst/>
              <a:cxnLst/>
              <a:rect l="l" t="t" r="r" b="b"/>
              <a:pathLst>
                <a:path w="8804" h="10445">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style>
            <a:lnRef idx="0">
              <a:scrgbClr r="0" g="0" b="0"/>
            </a:lnRef>
            <a:fillRef idx="0">
              <a:scrgbClr r="0" g="0" b="0"/>
            </a:fillRef>
            <a:effectRef idx="0">
              <a:scrgbClr r="0" g="0" b="0"/>
            </a:effectRef>
            <a:fontRef idx="minor"/>
          </p:style>
        </p:sp>
        <p:sp>
          <p:nvSpPr>
            <p:cNvPr id="1064" name="CustomShape 37"/>
            <p:cNvSpPr/>
            <p:nvPr/>
          </p:nvSpPr>
          <p:spPr>
            <a:xfrm>
              <a:off x="8215560" y="1981080"/>
              <a:ext cx="59040" cy="90720"/>
            </a:xfrm>
            <a:custGeom>
              <a:avLst/>
              <a:gdLst/>
              <a:ahLst/>
              <a:cxnLst/>
              <a:rect l="l" t="t" r="r" b="b"/>
              <a:pathLst>
                <a:path w="73770" h="113063">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065" name="CustomShape 38"/>
            <p:cNvSpPr/>
            <p:nvPr/>
          </p:nvSpPr>
          <p:spPr>
            <a:xfrm>
              <a:off x="7417800" y="2140200"/>
              <a:ext cx="669960" cy="846720"/>
            </a:xfrm>
            <a:custGeom>
              <a:avLst/>
              <a:gdLst/>
              <a:ahLst/>
              <a:cxnLst/>
              <a:rect l="l" t="t" r="r" b="b"/>
              <a:pathLst>
                <a:path w="833576" h="1053763">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1066" name="CustomShape 39"/>
            <p:cNvSpPr/>
            <p:nvPr/>
          </p:nvSpPr>
          <p:spPr>
            <a:xfrm>
              <a:off x="7317000" y="2204280"/>
              <a:ext cx="659160" cy="809280"/>
            </a:xfrm>
            <a:custGeom>
              <a:avLst/>
              <a:gdLst/>
              <a:ahLst/>
              <a:cxnLst/>
              <a:rect l="l" t="t" r="r" b="b"/>
              <a:pathLst>
                <a:path w="820424" h="100696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1067" name="CustomShape 40"/>
            <p:cNvSpPr/>
            <p:nvPr/>
          </p:nvSpPr>
          <p:spPr>
            <a:xfrm>
              <a:off x="7365600" y="2267280"/>
              <a:ext cx="496800" cy="684720"/>
            </a:xfrm>
            <a:custGeom>
              <a:avLst/>
              <a:gdLst/>
              <a:ahLst/>
              <a:cxnLst/>
              <a:rect l="l" t="t" r="r" b="b"/>
              <a:pathLst>
                <a:path w="618491" h="85215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style>
            <a:lnRef idx="0">
              <a:scrgbClr r="0" g="0" b="0"/>
            </a:lnRef>
            <a:fillRef idx="0">
              <a:scrgbClr r="0" g="0" b="0"/>
            </a:fillRef>
            <a:effectRef idx="0">
              <a:scrgbClr r="0" g="0" b="0"/>
            </a:effectRef>
            <a:fontRef idx="minor"/>
          </p:style>
        </p:sp>
        <p:sp>
          <p:nvSpPr>
            <p:cNvPr id="1068" name="CustomShape 41"/>
            <p:cNvSpPr/>
            <p:nvPr/>
          </p:nvSpPr>
          <p:spPr>
            <a:xfrm>
              <a:off x="7425360" y="2267640"/>
              <a:ext cx="499320" cy="648720"/>
            </a:xfrm>
            <a:custGeom>
              <a:avLst/>
              <a:gdLst/>
              <a:ahLst/>
              <a:cxnLst/>
              <a:rect l="l" t="t" r="r" b="b"/>
              <a:pathLst>
                <a:path w="621582" h="807149">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10000"/>
              </a:srgbClr>
            </a:solidFill>
            <a:ln>
              <a:noFill/>
            </a:ln>
          </p:spPr>
          <p:style>
            <a:lnRef idx="0">
              <a:scrgbClr r="0" g="0" b="0"/>
            </a:lnRef>
            <a:fillRef idx="0">
              <a:scrgbClr r="0" g="0" b="0"/>
            </a:fillRef>
            <a:effectRef idx="0">
              <a:scrgbClr r="0" g="0" b="0"/>
            </a:effectRef>
            <a:fontRef idx="minor"/>
          </p:style>
        </p:sp>
        <p:sp>
          <p:nvSpPr>
            <p:cNvPr id="1069" name="CustomShape 42"/>
            <p:cNvSpPr/>
            <p:nvPr/>
          </p:nvSpPr>
          <p:spPr>
            <a:xfrm>
              <a:off x="8006760" y="2746800"/>
              <a:ext cx="249840" cy="208440"/>
            </a:xfrm>
            <a:custGeom>
              <a:avLst/>
              <a:gdLst/>
              <a:ahLst/>
              <a:cxnLst/>
              <a:rect l="l" t="t" r="r" b="b"/>
              <a:pathLst>
                <a:path w="311135" h="259746">
                  <a:moveTo>
                    <a:pt x="0" y="0"/>
                  </a:moveTo>
                  <a:lnTo>
                    <a:pt x="311136" y="179546"/>
                  </a:lnTo>
                  <a:lnTo>
                    <a:pt x="311136" y="259747"/>
                  </a:lnTo>
                  <a:lnTo>
                    <a:pt x="0" y="80201"/>
                  </a:lnTo>
                  <a:lnTo>
                    <a:pt x="0" y="0"/>
                  </a:lnTo>
                  <a:close/>
                </a:path>
              </a:pathLst>
            </a:custGeom>
            <a:solidFill>
              <a:srgbClr val="B1B4C4"/>
            </a:solidFill>
            <a:ln>
              <a:noFill/>
            </a:ln>
          </p:spPr>
          <p:style>
            <a:lnRef idx="0">
              <a:scrgbClr r="0" g="0" b="0"/>
            </a:lnRef>
            <a:fillRef idx="0">
              <a:scrgbClr r="0" g="0" b="0"/>
            </a:fillRef>
            <a:effectRef idx="0">
              <a:scrgbClr r="0" g="0" b="0"/>
            </a:effectRef>
            <a:fontRef idx="minor"/>
          </p:style>
        </p:sp>
        <p:sp>
          <p:nvSpPr>
            <p:cNvPr id="1070" name="CustomShape 43"/>
            <p:cNvSpPr/>
            <p:nvPr/>
          </p:nvSpPr>
          <p:spPr>
            <a:xfrm>
              <a:off x="8006760" y="2714400"/>
              <a:ext cx="305640" cy="176400"/>
            </a:xfrm>
            <a:custGeom>
              <a:avLst/>
              <a:gdLst/>
              <a:ahLst/>
              <a:cxnLst/>
              <a:rect l="l" t="t" r="r" b="b"/>
              <a:pathLst>
                <a:path w="380520" h="219646">
                  <a:moveTo>
                    <a:pt x="69384" y="0"/>
                  </a:moveTo>
                  <a:lnTo>
                    <a:pt x="380520" y="179546"/>
                  </a:lnTo>
                  <a:lnTo>
                    <a:pt x="311136" y="219646"/>
                  </a:lnTo>
                  <a:lnTo>
                    <a:pt x="0" y="40100"/>
                  </a:lnTo>
                  <a:lnTo>
                    <a:pt x="69384" y="0"/>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1071" name="CustomShape 44"/>
            <p:cNvSpPr/>
            <p:nvPr/>
          </p:nvSpPr>
          <p:spPr>
            <a:xfrm>
              <a:off x="8187120" y="2804760"/>
              <a:ext cx="559800" cy="412920"/>
            </a:xfrm>
            <a:custGeom>
              <a:avLst/>
              <a:gdLst/>
              <a:ahLst/>
              <a:cxnLst/>
              <a:rect l="l" t="t" r="r" b="b"/>
              <a:pathLst>
                <a:path w="696628" h="514166">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72" name="CustomShape 45"/>
            <p:cNvSpPr/>
            <p:nvPr/>
          </p:nvSpPr>
          <p:spPr>
            <a:xfrm>
              <a:off x="8640360" y="3068640"/>
              <a:ext cx="125640" cy="154080"/>
            </a:xfrm>
            <a:custGeom>
              <a:avLst/>
              <a:gdLst/>
              <a:ahLst/>
              <a:cxn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style>
            <a:lnRef idx="0">
              <a:scrgbClr r="0" g="0" b="0"/>
            </a:lnRef>
            <a:fillRef idx="0">
              <a:scrgbClr r="0" g="0" b="0"/>
            </a:fillRef>
            <a:effectRef idx="0">
              <a:scrgbClr r="0" g="0" b="0"/>
            </a:effectRef>
            <a:fontRef idx="minor"/>
          </p:style>
        </p:sp>
        <p:sp>
          <p:nvSpPr>
            <p:cNvPr id="1073" name="CustomShape 46"/>
            <p:cNvSpPr/>
            <p:nvPr/>
          </p:nvSpPr>
          <p:spPr>
            <a:xfrm>
              <a:off x="8640360" y="3068640"/>
              <a:ext cx="125640" cy="154080"/>
            </a:xfrm>
            <a:custGeom>
              <a:avLst/>
              <a:gdLst/>
              <a:ahLst/>
              <a:cxnLst/>
              <a:rect l="l" t="t" r="r" b="b"/>
              <a:pathLst>
                <a:path w="156663" h="19219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074" name="CustomShape 47"/>
            <p:cNvSpPr/>
            <p:nvPr/>
          </p:nvSpPr>
          <p:spPr>
            <a:xfrm>
              <a:off x="6370920" y="2869560"/>
              <a:ext cx="1891800" cy="1128240"/>
            </a:xfrm>
            <a:custGeom>
              <a:avLst/>
              <a:gdLst/>
              <a:ahLst/>
              <a:cxnLst/>
              <a:rect l="l" t="t" r="r" b="b"/>
              <a:pathLst>
                <a:path w="2353338" h="1403876">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30000"/>
              </a:srgbClr>
            </a:solidFill>
            <a:ln>
              <a:noFill/>
            </a:ln>
          </p:spPr>
          <p:style>
            <a:lnRef idx="0">
              <a:scrgbClr r="0" g="0" b="0"/>
            </a:lnRef>
            <a:fillRef idx="0">
              <a:scrgbClr r="0" g="0" b="0"/>
            </a:fillRef>
            <a:effectRef idx="0">
              <a:scrgbClr r="0" g="0" b="0"/>
            </a:effectRef>
            <a:fontRef idx="minor"/>
          </p:style>
        </p:sp>
        <p:sp>
          <p:nvSpPr>
            <p:cNvPr id="1075" name="CustomShape 48"/>
            <p:cNvSpPr/>
            <p:nvPr/>
          </p:nvSpPr>
          <p:spPr>
            <a:xfrm>
              <a:off x="5410440" y="4138200"/>
              <a:ext cx="716040" cy="410040"/>
            </a:xfrm>
            <a:custGeom>
              <a:avLst/>
              <a:gdLst/>
              <a:ahLst/>
              <a:cxnLst/>
              <a:rect l="l" t="t" r="r" b="b"/>
              <a:pathLst>
                <a:path w="891148" h="510349">
                  <a:moveTo>
                    <a:pt x="356916" y="510349"/>
                  </a:moveTo>
                  <a:lnTo>
                    <a:pt x="0" y="306038"/>
                  </a:lnTo>
                  <a:lnTo>
                    <a:pt x="534232" y="0"/>
                  </a:lnTo>
                  <a:lnTo>
                    <a:pt x="891149" y="204311"/>
                  </a:lnTo>
                  <a:lnTo>
                    <a:pt x="356916" y="510349"/>
                  </a:lnTo>
                  <a:close/>
                </a:path>
              </a:pathLst>
            </a:custGeom>
            <a:solidFill>
              <a:srgbClr val="D6D8E5">
                <a:alpha val="40000"/>
              </a:srgbClr>
            </a:solidFill>
            <a:ln>
              <a:noFill/>
            </a:ln>
          </p:spPr>
          <p:style>
            <a:lnRef idx="0">
              <a:scrgbClr r="0" g="0" b="0"/>
            </a:lnRef>
            <a:fillRef idx="0">
              <a:scrgbClr r="0" g="0" b="0"/>
            </a:fillRef>
            <a:effectRef idx="0">
              <a:scrgbClr r="0" g="0" b="0"/>
            </a:effectRef>
            <a:fontRef idx="minor"/>
          </p:style>
        </p:sp>
        <p:sp>
          <p:nvSpPr>
            <p:cNvPr id="1076" name="CustomShape 49"/>
            <p:cNvSpPr/>
            <p:nvPr/>
          </p:nvSpPr>
          <p:spPr>
            <a:xfrm>
              <a:off x="5465520" y="3942720"/>
              <a:ext cx="474840" cy="274320"/>
            </a:xfrm>
            <a:custGeom>
              <a:avLst/>
              <a:gdLst/>
              <a:ahLst/>
              <a:cxnLst/>
              <a:rect l="l" t="t" r="r" b="b"/>
              <a:pathLst>
                <a:path w="591243" h="341661">
                  <a:moveTo>
                    <a:pt x="295622" y="341662"/>
                  </a:moveTo>
                  <a:lnTo>
                    <a:pt x="0" y="170783"/>
                  </a:lnTo>
                  <a:lnTo>
                    <a:pt x="295622" y="0"/>
                  </a:lnTo>
                  <a:lnTo>
                    <a:pt x="591244" y="170783"/>
                  </a:lnTo>
                  <a:lnTo>
                    <a:pt x="295622" y="341662"/>
                  </a:lnTo>
                  <a:close/>
                </a:path>
              </a:pathLst>
            </a:custGeom>
            <a:solidFill>
              <a:srgbClr val="D6D8E5"/>
            </a:solidFill>
            <a:ln>
              <a:noFill/>
            </a:ln>
          </p:spPr>
          <p:style>
            <a:lnRef idx="0">
              <a:scrgbClr r="0" g="0" b="0"/>
            </a:lnRef>
            <a:fillRef idx="0">
              <a:scrgbClr r="0" g="0" b="0"/>
            </a:fillRef>
            <a:effectRef idx="0">
              <a:scrgbClr r="0" g="0" b="0"/>
            </a:effectRef>
            <a:fontRef idx="minor"/>
          </p:style>
        </p:sp>
        <p:sp>
          <p:nvSpPr>
            <p:cNvPr id="1077" name="CustomShape 50"/>
            <p:cNvSpPr/>
            <p:nvPr/>
          </p:nvSpPr>
          <p:spPr>
            <a:xfrm>
              <a:off x="5465520" y="4079880"/>
              <a:ext cx="237240" cy="411480"/>
            </a:xfrm>
            <a:custGeom>
              <a:avLst/>
              <a:gdLst/>
              <a:ahLst/>
              <a:cxnLst/>
              <a:rect l="l" t="t" r="r" b="b"/>
              <a:pathLst>
                <a:path w="295621" h="512444">
                  <a:moveTo>
                    <a:pt x="295622" y="512445"/>
                  </a:moveTo>
                  <a:lnTo>
                    <a:pt x="0" y="341662"/>
                  </a:lnTo>
                  <a:lnTo>
                    <a:pt x="0" y="0"/>
                  </a:lnTo>
                  <a:lnTo>
                    <a:pt x="295622" y="170879"/>
                  </a:lnTo>
                  <a:lnTo>
                    <a:pt x="295622" y="512445"/>
                  </a:lnTo>
                  <a:close/>
                </a:path>
              </a:pathLst>
            </a:custGeom>
            <a:solidFill>
              <a:srgbClr val="B1B6C4"/>
            </a:solidFill>
            <a:ln>
              <a:noFill/>
            </a:ln>
          </p:spPr>
          <p:style>
            <a:lnRef idx="0">
              <a:scrgbClr r="0" g="0" b="0"/>
            </a:lnRef>
            <a:fillRef idx="0">
              <a:scrgbClr r="0" g="0" b="0"/>
            </a:fillRef>
            <a:effectRef idx="0">
              <a:scrgbClr r="0" g="0" b="0"/>
            </a:effectRef>
            <a:fontRef idx="minor"/>
          </p:style>
        </p:sp>
        <p:sp>
          <p:nvSpPr>
            <p:cNvPr id="1078" name="CustomShape 51"/>
            <p:cNvSpPr/>
            <p:nvPr/>
          </p:nvSpPr>
          <p:spPr>
            <a:xfrm>
              <a:off x="5703120" y="4079880"/>
              <a:ext cx="237240" cy="411480"/>
            </a:xfrm>
            <a:custGeom>
              <a:avLst/>
              <a:gdLst/>
              <a:ahLst/>
              <a:cxnLst/>
              <a:rect l="l" t="t" r="r" b="b"/>
              <a:pathLst>
                <a:path w="295621" h="512444">
                  <a:moveTo>
                    <a:pt x="295622" y="341662"/>
                  </a:moveTo>
                  <a:lnTo>
                    <a:pt x="0" y="512445"/>
                  </a:lnTo>
                  <a:lnTo>
                    <a:pt x="0" y="170879"/>
                  </a:lnTo>
                  <a:lnTo>
                    <a:pt x="295622" y="0"/>
                  </a:lnTo>
                  <a:lnTo>
                    <a:pt x="295622" y="341662"/>
                  </a:lnTo>
                  <a:close/>
                </a:path>
              </a:pathLst>
            </a:custGeom>
            <a:solidFill>
              <a:srgbClr val="C4C7D6"/>
            </a:solidFill>
            <a:ln>
              <a:noFill/>
            </a:ln>
          </p:spPr>
          <p:style>
            <a:lnRef idx="0">
              <a:scrgbClr r="0" g="0" b="0"/>
            </a:lnRef>
            <a:fillRef idx="0">
              <a:scrgbClr r="0" g="0" b="0"/>
            </a:fillRef>
            <a:effectRef idx="0">
              <a:scrgbClr r="0" g="0" b="0"/>
            </a:effectRef>
            <a:fontRef idx="minor"/>
          </p:style>
        </p:sp>
        <p:sp>
          <p:nvSpPr>
            <p:cNvPr id="1079" name="CustomShape 52"/>
            <p:cNvSpPr/>
            <p:nvPr/>
          </p:nvSpPr>
          <p:spPr>
            <a:xfrm>
              <a:off x="6013800" y="4244040"/>
              <a:ext cx="177120" cy="99720"/>
            </a:xfrm>
            <a:custGeom>
              <a:avLst/>
              <a:gdLst/>
              <a:ahLst/>
              <a:cxnLst/>
              <a:rect l="l" t="t" r="r" b="b"/>
              <a:pathLst>
                <a:path w="220640" h="124389">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1080" name="CustomShape 53"/>
            <p:cNvSpPr/>
            <p:nvPr/>
          </p:nvSpPr>
          <p:spPr>
            <a:xfrm>
              <a:off x="6016680" y="4260600"/>
              <a:ext cx="174240" cy="83160"/>
            </a:xfrm>
            <a:custGeom>
              <a:avLst/>
              <a:gdLst/>
              <a:ahLst/>
              <a:cxnLst/>
              <a:rect l="l" t="t" r="r" b="b"/>
              <a:pathLst>
                <a:path w="217074" h="103773">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1081" name="CustomShape 54"/>
            <p:cNvSpPr/>
            <p:nvPr/>
          </p:nvSpPr>
          <p:spPr>
            <a:xfrm>
              <a:off x="5869440" y="4167000"/>
              <a:ext cx="177120" cy="99720"/>
            </a:xfrm>
            <a:custGeom>
              <a:avLst/>
              <a:gdLst/>
              <a:ahLst/>
              <a:cxnLst/>
              <a:rect l="l" t="t" r="r" b="b"/>
              <a:pathLst>
                <a:path w="220687" h="124551">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style>
            <a:lnRef idx="0">
              <a:scrgbClr r="0" g="0" b="0"/>
            </a:lnRef>
            <a:fillRef idx="0">
              <a:scrgbClr r="0" g="0" b="0"/>
            </a:fillRef>
            <a:effectRef idx="0">
              <a:scrgbClr r="0" g="0" b="0"/>
            </a:effectRef>
            <a:fontRef idx="minor"/>
          </p:style>
        </p:sp>
        <p:sp>
          <p:nvSpPr>
            <p:cNvPr id="1082" name="CustomShape 55"/>
            <p:cNvSpPr/>
            <p:nvPr/>
          </p:nvSpPr>
          <p:spPr>
            <a:xfrm>
              <a:off x="5872680" y="4183920"/>
              <a:ext cx="174240" cy="82800"/>
            </a:xfrm>
            <a:custGeom>
              <a:avLst/>
              <a:gdLst/>
              <a:ahLst/>
              <a:cxnLst/>
              <a:rect l="l" t="t" r="r" b="b"/>
              <a:pathLst>
                <a:path w="217074" h="103649">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style>
            <a:lnRef idx="0">
              <a:scrgbClr r="0" g="0" b="0"/>
            </a:lnRef>
            <a:fillRef idx="0">
              <a:scrgbClr r="0" g="0" b="0"/>
            </a:fillRef>
            <a:effectRef idx="0">
              <a:scrgbClr r="0" g="0" b="0"/>
            </a:effectRef>
            <a:fontRef idx="minor"/>
          </p:style>
        </p:sp>
        <p:sp>
          <p:nvSpPr>
            <p:cNvPr id="1083" name="CustomShape 56"/>
            <p:cNvSpPr/>
            <p:nvPr/>
          </p:nvSpPr>
          <p:spPr>
            <a:xfrm>
              <a:off x="5541840" y="3787200"/>
              <a:ext cx="572040" cy="492480"/>
            </a:xfrm>
            <a:custGeom>
              <a:avLst/>
              <a:gdLst/>
              <a:ahLst/>
              <a:cxnLst/>
              <a:rect l="l" t="t" r="r" b="b"/>
              <a:pathLst>
                <a:path w="711887" h="612953">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84" name="CustomShape 57"/>
            <p:cNvSpPr/>
            <p:nvPr/>
          </p:nvSpPr>
          <p:spPr>
            <a:xfrm>
              <a:off x="5493600" y="3690720"/>
              <a:ext cx="123120" cy="215280"/>
            </a:xfrm>
            <a:custGeom>
              <a:avLst/>
              <a:gdLst/>
              <a:ahLst/>
              <a:cxnLst/>
              <a:rect l="l" t="t" r="r" b="b"/>
              <a:pathLst>
                <a:path w="153426" h="268033">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1085" name="CustomShape 58"/>
            <p:cNvSpPr/>
            <p:nvPr/>
          </p:nvSpPr>
          <p:spPr>
            <a:xfrm>
              <a:off x="5483880" y="3563640"/>
              <a:ext cx="82080" cy="158400"/>
            </a:xfrm>
            <a:custGeom>
              <a:avLst/>
              <a:gdLst/>
              <a:ahLst/>
              <a:cxnLst/>
              <a:rect l="l" t="t" r="r" b="b"/>
              <a:pathLst>
                <a:path w="102411" h="197244">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1086" name="CustomShape 59"/>
            <p:cNvSpPr/>
            <p:nvPr/>
          </p:nvSpPr>
          <p:spPr>
            <a:xfrm>
              <a:off x="5568840" y="3353400"/>
              <a:ext cx="188280" cy="301680"/>
            </a:xfrm>
            <a:custGeom>
              <a:avLst/>
              <a:gdLst/>
              <a:ahLst/>
              <a:cxnLst/>
              <a:rect l="l" t="t" r="r" b="b"/>
              <a:pathLst>
                <a:path w="234442" h="375527">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style>
            <a:lnRef idx="0">
              <a:scrgbClr r="0" g="0" b="0"/>
            </a:lnRef>
            <a:fillRef idx="0">
              <a:scrgbClr r="0" g="0" b="0"/>
            </a:fillRef>
            <a:effectRef idx="0">
              <a:scrgbClr r="0" g="0" b="0"/>
            </a:effectRef>
            <a:fontRef idx="minor"/>
          </p:style>
        </p:sp>
        <p:grpSp>
          <p:nvGrpSpPr>
            <p:cNvPr id="1087" name="Group 60"/>
            <p:cNvGrpSpPr/>
            <p:nvPr/>
          </p:nvGrpSpPr>
          <p:grpSpPr>
            <a:xfrm>
              <a:off x="5682960" y="3596760"/>
              <a:ext cx="388440" cy="410400"/>
              <a:chOff x="5682960" y="3596760"/>
              <a:chExt cx="388440" cy="410400"/>
            </a:xfrm>
          </p:grpSpPr>
          <p:grpSp>
            <p:nvGrpSpPr>
              <p:cNvPr id="1088" name="Group 61"/>
              <p:cNvGrpSpPr/>
              <p:nvPr/>
            </p:nvGrpSpPr>
            <p:grpSpPr>
              <a:xfrm>
                <a:off x="5682960" y="3778920"/>
                <a:ext cx="380880" cy="228240"/>
                <a:chOff x="5682960" y="3778920"/>
                <a:chExt cx="380880" cy="228240"/>
              </a:xfrm>
            </p:grpSpPr>
            <p:sp>
              <p:nvSpPr>
                <p:cNvPr id="1089" name="CustomShape 62"/>
                <p:cNvSpPr/>
                <p:nvPr/>
              </p:nvSpPr>
              <p:spPr>
                <a:xfrm>
                  <a:off x="5682960" y="3872880"/>
                  <a:ext cx="380880" cy="134280"/>
                </a:xfrm>
                <a:custGeom>
                  <a:avLst/>
                  <a:gdLst/>
                  <a:ahLst/>
                  <a:cxnLst/>
                  <a:rect l="l" t="t" r="r" b="b"/>
                  <a:pathLst>
                    <a:path w="474083" h="167618">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1090" name="CustomShape 63"/>
                <p:cNvSpPr/>
                <p:nvPr/>
              </p:nvSpPr>
              <p:spPr>
                <a:xfrm>
                  <a:off x="5902920" y="3907800"/>
                  <a:ext cx="160920" cy="99360"/>
                </a:xfrm>
                <a:custGeom>
                  <a:avLst/>
                  <a:gdLst/>
                  <a:ahLst/>
                  <a:cxnLst/>
                  <a:rect l="l" t="t" r="r" b="b"/>
                  <a:pathLst>
                    <a:path w="200539" h="123825">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1091" name="CustomShape 64"/>
                <p:cNvSpPr/>
                <p:nvPr/>
              </p:nvSpPr>
              <p:spPr>
                <a:xfrm>
                  <a:off x="5682960" y="3778920"/>
                  <a:ext cx="380880" cy="219960"/>
                </a:xfrm>
                <a:custGeom>
                  <a:avLst/>
                  <a:gdLst/>
                  <a:ahLst/>
                  <a:cxnLst/>
                  <a:rect l="l" t="t" r="r" b="b"/>
                  <a:pathLst>
                    <a:path w="474198" h="274003">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style>
                <a:lnRef idx="0">
                  <a:scrgbClr r="0" g="0" b="0"/>
                </a:lnRef>
                <a:fillRef idx="0">
                  <a:scrgbClr r="0" g="0" b="0"/>
                </a:fillRef>
                <a:effectRef idx="0">
                  <a:scrgbClr r="0" g="0" b="0"/>
                </a:effectRef>
                <a:fontRef idx="minor"/>
              </p:style>
            </p:sp>
            <p:grpSp>
              <p:nvGrpSpPr>
                <p:cNvPr id="1092" name="Group 65"/>
                <p:cNvGrpSpPr/>
                <p:nvPr/>
              </p:nvGrpSpPr>
              <p:grpSpPr>
                <a:xfrm>
                  <a:off x="5772240" y="3885480"/>
                  <a:ext cx="107280" cy="61920"/>
                  <a:chOff x="5772240" y="3885480"/>
                  <a:chExt cx="107280" cy="61920"/>
                </a:xfrm>
              </p:grpSpPr>
              <p:sp>
                <p:nvSpPr>
                  <p:cNvPr id="1093" name="CustomShape 66"/>
                  <p:cNvSpPr/>
                  <p:nvPr/>
                </p:nvSpPr>
                <p:spPr>
                  <a:xfrm>
                    <a:off x="5772240" y="3885480"/>
                    <a:ext cx="107280" cy="61920"/>
                  </a:xfrm>
                  <a:custGeom>
                    <a:avLst/>
                    <a:gdLst/>
                    <a:ahLst/>
                    <a:cxnLst/>
                    <a:rect l="l" t="t" r="r" b="b"/>
                    <a:pathLst>
                      <a:path w="133724" h="77247">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style>
                  <a:lnRef idx="0">
                    <a:scrgbClr r="0" g="0" b="0"/>
                  </a:lnRef>
                  <a:fillRef idx="0">
                    <a:scrgbClr r="0" g="0" b="0"/>
                  </a:fillRef>
                  <a:effectRef idx="0">
                    <a:scrgbClr r="0" g="0" b="0"/>
                  </a:effectRef>
                  <a:fontRef idx="minor"/>
                </p:style>
              </p:sp>
              <p:sp>
                <p:nvSpPr>
                  <p:cNvPr id="1094" name="CustomShape 67"/>
                  <p:cNvSpPr/>
                  <p:nvPr/>
                </p:nvSpPr>
                <p:spPr>
                  <a:xfrm>
                    <a:off x="5773320" y="3886560"/>
                    <a:ext cx="105120" cy="60480"/>
                  </a:xfrm>
                  <a:custGeom>
                    <a:avLst/>
                    <a:gdLst/>
                    <a:ahLst/>
                    <a:cxnLst/>
                    <a:rect l="l" t="t" r="r" b="b"/>
                    <a:pathLst>
                      <a:path w="131154" h="75723">
                        <a:moveTo>
                          <a:pt x="0" y="26861"/>
                        </a:moveTo>
                        <a:lnTo>
                          <a:pt x="84613" y="75724"/>
                        </a:lnTo>
                        <a:lnTo>
                          <a:pt x="131155" y="48863"/>
                        </a:lnTo>
                        <a:lnTo>
                          <a:pt x="46447" y="0"/>
                        </a:lnTo>
                        <a:lnTo>
                          <a:pt x="0" y="26861"/>
                        </a:lnTo>
                        <a:close/>
                      </a:path>
                    </a:pathLst>
                  </a:custGeom>
                  <a:solidFill>
                    <a:srgbClr val="E5E5E5"/>
                  </a:solidFill>
                  <a:ln>
                    <a:noFill/>
                  </a:ln>
                </p:spPr>
                <p:style>
                  <a:lnRef idx="0">
                    <a:scrgbClr r="0" g="0" b="0"/>
                  </a:lnRef>
                  <a:fillRef idx="0">
                    <a:scrgbClr r="0" g="0" b="0"/>
                  </a:fillRef>
                  <a:effectRef idx="0">
                    <a:scrgbClr r="0" g="0" b="0"/>
                  </a:effectRef>
                  <a:fontRef idx="minor"/>
                </p:style>
              </p:sp>
            </p:grpSp>
            <p:sp>
              <p:nvSpPr>
                <p:cNvPr id="1095" name="CustomShape 68"/>
                <p:cNvSpPr/>
                <p:nvPr/>
              </p:nvSpPr>
              <p:spPr>
                <a:xfrm>
                  <a:off x="6005880" y="3906360"/>
                  <a:ext cx="23400" cy="13320"/>
                </a:xfrm>
                <a:custGeom>
                  <a:avLst/>
                  <a:gdLst/>
                  <a:ahLst/>
                  <a:cxnLst/>
                  <a:rect l="l" t="t" r="r" b="b"/>
                  <a:pathLst>
                    <a:path w="29363" h="16916">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096" name="CustomShape 69"/>
                <p:cNvSpPr/>
                <p:nvPr/>
              </p:nvSpPr>
              <p:spPr>
                <a:xfrm>
                  <a:off x="5992200" y="3898440"/>
                  <a:ext cx="23040" cy="13320"/>
                </a:xfrm>
                <a:custGeom>
                  <a:avLst/>
                  <a:gdLst/>
                  <a:ahLst/>
                  <a:cxnLst/>
                  <a:rect l="l" t="t" r="r" b="b"/>
                  <a:pathLst>
                    <a:path w="29303" h="16916">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097" name="CustomShape 70"/>
                <p:cNvSpPr/>
                <p:nvPr/>
              </p:nvSpPr>
              <p:spPr>
                <a:xfrm>
                  <a:off x="5978160" y="3890520"/>
                  <a:ext cx="23400" cy="13320"/>
                </a:xfrm>
                <a:custGeom>
                  <a:avLst/>
                  <a:gdLst/>
                  <a:ahLst/>
                  <a:cxnLst/>
                  <a:rect l="l" t="t" r="r" b="b"/>
                  <a:pathLst>
                    <a:path w="29363" h="16916">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098" name="CustomShape 71"/>
                <p:cNvSpPr/>
                <p:nvPr/>
              </p:nvSpPr>
              <p:spPr>
                <a:xfrm>
                  <a:off x="5964120" y="3881880"/>
                  <a:ext cx="23400" cy="13680"/>
                </a:xfrm>
                <a:custGeom>
                  <a:avLst/>
                  <a:gdLst/>
                  <a:ahLst/>
                  <a:cxnLst/>
                  <a:rect l="l" t="t" r="r" b="b"/>
                  <a:pathLst>
                    <a:path w="29345" h="17487">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099" name="CustomShape 72"/>
                <p:cNvSpPr/>
                <p:nvPr/>
              </p:nvSpPr>
              <p:spPr>
                <a:xfrm>
                  <a:off x="5950440" y="3874320"/>
                  <a:ext cx="23400" cy="13680"/>
                </a:xfrm>
                <a:custGeom>
                  <a:avLst/>
                  <a:gdLst/>
                  <a:ahLst/>
                  <a:cxnLst/>
                  <a:rect l="l" t="t" r="r" b="b"/>
                  <a:pathLst>
                    <a:path w="29372" h="17487">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0" name="CustomShape 73"/>
                <p:cNvSpPr/>
                <p:nvPr/>
              </p:nvSpPr>
              <p:spPr>
                <a:xfrm>
                  <a:off x="5936400" y="3866040"/>
                  <a:ext cx="23400" cy="13320"/>
                </a:xfrm>
                <a:custGeom>
                  <a:avLst/>
                  <a:gdLst/>
                  <a:ahLst/>
                  <a:cxnLst/>
                  <a:rect l="l" t="t" r="r" b="b"/>
                  <a:pathLst>
                    <a:path w="29363" h="17011">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1" name="CustomShape 74"/>
                <p:cNvSpPr/>
                <p:nvPr/>
              </p:nvSpPr>
              <p:spPr>
                <a:xfrm>
                  <a:off x="5922360" y="3858120"/>
                  <a:ext cx="23040" cy="13320"/>
                </a:xfrm>
                <a:custGeom>
                  <a:avLst/>
                  <a:gdLst/>
                  <a:ahLst/>
                  <a:cxnLst/>
                  <a:rect l="l" t="t" r="r" b="b"/>
                  <a:pathLst>
                    <a:path w="29270" h="17011">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2" name="CustomShape 75"/>
                <p:cNvSpPr/>
                <p:nvPr/>
              </p:nvSpPr>
              <p:spPr>
                <a:xfrm>
                  <a:off x="5908680" y="3850200"/>
                  <a:ext cx="23400" cy="13320"/>
                </a:xfrm>
                <a:custGeom>
                  <a:avLst/>
                  <a:gdLst/>
                  <a:ahLst/>
                  <a:cxn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3" name="CustomShape 76"/>
                <p:cNvSpPr/>
                <p:nvPr/>
              </p:nvSpPr>
              <p:spPr>
                <a:xfrm>
                  <a:off x="5894640" y="3841920"/>
                  <a:ext cx="23400" cy="13320"/>
                </a:xfrm>
                <a:custGeom>
                  <a:avLst/>
                  <a:gdLst/>
                  <a:ahLst/>
                  <a:cxnLst/>
                  <a:rect l="l" t="t" r="r" b="b"/>
                  <a:pathLst>
                    <a:path w="29374" h="17106">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4" name="CustomShape 77"/>
                <p:cNvSpPr/>
                <p:nvPr/>
              </p:nvSpPr>
              <p:spPr>
                <a:xfrm>
                  <a:off x="5880960" y="3834360"/>
                  <a:ext cx="23400" cy="13320"/>
                </a:xfrm>
                <a:custGeom>
                  <a:avLst/>
                  <a:gdLst/>
                  <a:ahLst/>
                  <a:cxn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5" name="CustomShape 78"/>
                <p:cNvSpPr/>
                <p:nvPr/>
              </p:nvSpPr>
              <p:spPr>
                <a:xfrm>
                  <a:off x="5866920" y="3826080"/>
                  <a:ext cx="23400" cy="13320"/>
                </a:xfrm>
                <a:custGeom>
                  <a:avLst/>
                  <a:gdLst/>
                  <a:ahLst/>
                  <a:cxn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6" name="CustomShape 79"/>
                <p:cNvSpPr/>
                <p:nvPr/>
              </p:nvSpPr>
              <p:spPr>
                <a:xfrm>
                  <a:off x="5852880" y="3818160"/>
                  <a:ext cx="23400" cy="13320"/>
                </a:xfrm>
                <a:custGeom>
                  <a:avLst/>
                  <a:gdLst/>
                  <a:ahLst/>
                  <a:cxnLst/>
                  <a:rect l="l" t="t" r="r" b="b"/>
                  <a:pathLst>
                    <a:path w="29387" h="16983">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7" name="CustomShape 80"/>
                <p:cNvSpPr/>
                <p:nvPr/>
              </p:nvSpPr>
              <p:spPr>
                <a:xfrm>
                  <a:off x="5839200" y="3809880"/>
                  <a:ext cx="23400" cy="13320"/>
                </a:xfrm>
                <a:custGeom>
                  <a:avLst/>
                  <a:gdLst/>
                  <a:ahLst/>
                  <a:cxnLst/>
                  <a:rect l="l" t="t" r="r" b="b"/>
                  <a:pathLst>
                    <a:path w="29458" h="17011">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8" name="CustomShape 81"/>
                <p:cNvSpPr/>
                <p:nvPr/>
              </p:nvSpPr>
              <p:spPr>
                <a:xfrm>
                  <a:off x="5818680" y="3798000"/>
                  <a:ext cx="29880" cy="17280"/>
                </a:xfrm>
                <a:custGeom>
                  <a:avLst/>
                  <a:gdLst/>
                  <a:ahLst/>
                  <a:cxnLst/>
                  <a:rect l="l" t="t" r="r" b="b"/>
                  <a:pathLst>
                    <a:path w="37680" h="21809">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09" name="CustomShape 82"/>
                <p:cNvSpPr/>
                <p:nvPr/>
              </p:nvSpPr>
              <p:spPr>
                <a:xfrm>
                  <a:off x="5971680" y="3902400"/>
                  <a:ext cx="23400" cy="13320"/>
                </a:xfrm>
                <a:custGeom>
                  <a:avLst/>
                  <a:gdLst/>
                  <a:ahLst/>
                  <a:cxnLst/>
                  <a:rect l="l" t="t" r="r" b="b"/>
                  <a:pathLst>
                    <a:path w="29363" h="16916">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0" name="CustomShape 83"/>
                <p:cNvSpPr/>
                <p:nvPr/>
              </p:nvSpPr>
              <p:spPr>
                <a:xfrm>
                  <a:off x="5958000" y="3894480"/>
                  <a:ext cx="23400" cy="13320"/>
                </a:xfrm>
                <a:custGeom>
                  <a:avLst/>
                  <a:gdLst/>
                  <a:ahLst/>
                  <a:cxn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1" name="CustomShape 84"/>
                <p:cNvSpPr/>
                <p:nvPr/>
              </p:nvSpPr>
              <p:spPr>
                <a:xfrm>
                  <a:off x="5943960" y="3886200"/>
                  <a:ext cx="23400" cy="13320"/>
                </a:xfrm>
                <a:custGeom>
                  <a:avLst/>
                  <a:gdLst/>
                  <a:ahLst/>
                  <a:cxn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2" name="CustomShape 85"/>
                <p:cNvSpPr/>
                <p:nvPr/>
              </p:nvSpPr>
              <p:spPr>
                <a:xfrm>
                  <a:off x="5929920" y="3878280"/>
                  <a:ext cx="23400" cy="13320"/>
                </a:xfrm>
                <a:custGeom>
                  <a:avLst/>
                  <a:gdLst/>
                  <a:ahLst/>
                  <a:cxnLst/>
                  <a:rect l="l" t="t" r="r" b="b"/>
                  <a:pathLst>
                    <a:path w="29434" h="16916">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3" name="CustomShape 86"/>
                <p:cNvSpPr/>
                <p:nvPr/>
              </p:nvSpPr>
              <p:spPr>
                <a:xfrm>
                  <a:off x="5916240" y="3870000"/>
                  <a:ext cx="23400" cy="13320"/>
                </a:xfrm>
                <a:custGeom>
                  <a:avLst/>
                  <a:gdLst/>
                  <a:ahLst/>
                  <a:cxnLst/>
                  <a:rect l="l" t="t" r="r" b="b"/>
                  <a:pathLst>
                    <a:path w="29341" h="17047">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4" name="CustomShape 87"/>
                <p:cNvSpPr/>
                <p:nvPr/>
              </p:nvSpPr>
              <p:spPr>
                <a:xfrm>
                  <a:off x="5902200" y="3862080"/>
                  <a:ext cx="23400" cy="13320"/>
                </a:xfrm>
                <a:custGeom>
                  <a:avLst/>
                  <a:gdLst/>
                  <a:ahLst/>
                  <a:cxnLst/>
                  <a:rect l="l" t="t" r="r" b="b"/>
                  <a:pathLst>
                    <a:path w="29341" h="17106">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5" name="CustomShape 88"/>
                <p:cNvSpPr/>
                <p:nvPr/>
              </p:nvSpPr>
              <p:spPr>
                <a:xfrm>
                  <a:off x="5888520" y="3854160"/>
                  <a:ext cx="23400" cy="13320"/>
                </a:xfrm>
                <a:custGeom>
                  <a:avLst/>
                  <a:gdLst/>
                  <a:ahLst/>
                  <a:cxnLst/>
                  <a:rect l="l" t="t" r="r" b="b"/>
                  <a:pathLst>
                    <a:path w="29341" h="1701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6" name="CustomShape 89"/>
                <p:cNvSpPr/>
                <p:nvPr/>
              </p:nvSpPr>
              <p:spPr>
                <a:xfrm>
                  <a:off x="5874480" y="3845880"/>
                  <a:ext cx="23040" cy="13320"/>
                </a:xfrm>
                <a:custGeom>
                  <a:avLst/>
                  <a:gdLst/>
                  <a:ahLst/>
                  <a:cxnLst/>
                  <a:rect l="l" t="t" r="r" b="b"/>
                  <a:pathLst>
                    <a:path w="29291" h="1701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7" name="CustomShape 90"/>
                <p:cNvSpPr/>
                <p:nvPr/>
              </p:nvSpPr>
              <p:spPr>
                <a:xfrm>
                  <a:off x="5860440" y="3837960"/>
                  <a:ext cx="23400" cy="13320"/>
                </a:xfrm>
                <a:custGeom>
                  <a:avLst/>
                  <a:gdLst/>
                  <a:ahLst/>
                  <a:cxnLst/>
                  <a:rect l="l" t="t" r="r" b="b"/>
                  <a:pathLst>
                    <a:path w="29390" h="17011">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8" name="CustomShape 91"/>
                <p:cNvSpPr/>
                <p:nvPr/>
              </p:nvSpPr>
              <p:spPr>
                <a:xfrm>
                  <a:off x="5846760" y="3830040"/>
                  <a:ext cx="23040" cy="13320"/>
                </a:xfrm>
                <a:custGeom>
                  <a:avLst/>
                  <a:gdLst/>
                  <a:ahLst/>
                  <a:cxnLst/>
                  <a:rect l="l" t="t" r="r" b="b"/>
                  <a:pathLst>
                    <a:path w="29326" h="17011">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19" name="CustomShape 92"/>
                <p:cNvSpPr/>
                <p:nvPr/>
              </p:nvSpPr>
              <p:spPr>
                <a:xfrm>
                  <a:off x="5832720" y="3822120"/>
                  <a:ext cx="23400" cy="13320"/>
                </a:xfrm>
                <a:custGeom>
                  <a:avLst/>
                  <a:gdLst/>
                  <a:ahLst/>
                  <a:cxn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0" name="CustomShape 93"/>
                <p:cNvSpPr/>
                <p:nvPr/>
              </p:nvSpPr>
              <p:spPr>
                <a:xfrm>
                  <a:off x="5818680" y="3813840"/>
                  <a:ext cx="23400" cy="13320"/>
                </a:xfrm>
                <a:custGeom>
                  <a:avLst/>
                  <a:gdLst/>
                  <a:ahLst/>
                  <a:cxn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1" name="CustomShape 94"/>
                <p:cNvSpPr/>
                <p:nvPr/>
              </p:nvSpPr>
              <p:spPr>
                <a:xfrm>
                  <a:off x="5985720" y="3910320"/>
                  <a:ext cx="29880" cy="17280"/>
                </a:xfrm>
                <a:custGeom>
                  <a:avLst/>
                  <a:gdLst/>
                  <a:ahLst/>
                  <a:cxnLst/>
                  <a:rect l="l" t="t" r="r" b="b"/>
                  <a:pathLst>
                    <a:path w="37680" h="21745">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2" name="CustomShape 95"/>
                <p:cNvSpPr/>
                <p:nvPr/>
              </p:nvSpPr>
              <p:spPr>
                <a:xfrm>
                  <a:off x="5791680" y="3805920"/>
                  <a:ext cx="36720" cy="19080"/>
                </a:xfrm>
                <a:custGeom>
                  <a:avLst/>
                  <a:gdLst/>
                  <a:ahLst/>
                  <a:cxnLst/>
                  <a:rect l="l" t="t" r="r" b="b"/>
                  <a:pathLst>
                    <a:path w="46109" h="24112">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3" name="CustomShape 96"/>
                <p:cNvSpPr/>
                <p:nvPr/>
              </p:nvSpPr>
              <p:spPr>
                <a:xfrm>
                  <a:off x="5951880" y="3937680"/>
                  <a:ext cx="23400" cy="13320"/>
                </a:xfrm>
                <a:custGeom>
                  <a:avLst/>
                  <a:gdLst/>
                  <a:ahLst/>
                  <a:cxn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4" name="CustomShape 97"/>
                <p:cNvSpPr/>
                <p:nvPr/>
              </p:nvSpPr>
              <p:spPr>
                <a:xfrm>
                  <a:off x="5938200" y="3929400"/>
                  <a:ext cx="23040" cy="13320"/>
                </a:xfrm>
                <a:custGeom>
                  <a:avLst/>
                  <a:gdLst/>
                  <a:ahLst/>
                  <a:cxnLst/>
                  <a:rect l="l" t="t" r="r" b="b"/>
                  <a:pathLst>
                    <a:path w="28938" h="17011">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5" name="CustomShape 98"/>
                <p:cNvSpPr/>
                <p:nvPr/>
              </p:nvSpPr>
              <p:spPr>
                <a:xfrm>
                  <a:off x="5924160" y="3921480"/>
                  <a:ext cx="23400" cy="13320"/>
                </a:xfrm>
                <a:custGeom>
                  <a:avLst/>
                  <a:gdLst/>
                  <a:ahLst/>
                  <a:cxnLst/>
                  <a:rect l="l" t="t" r="r" b="b"/>
                  <a:pathLst>
                    <a:path w="29363" h="16916">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6" name="CustomShape 99"/>
                <p:cNvSpPr/>
                <p:nvPr/>
              </p:nvSpPr>
              <p:spPr>
                <a:xfrm>
                  <a:off x="5806080" y="3853440"/>
                  <a:ext cx="23400" cy="13320"/>
                </a:xfrm>
                <a:custGeom>
                  <a:avLst/>
                  <a:gdLst/>
                  <a:ahLst/>
                  <a:cxnLst/>
                  <a:rect l="l" t="t" r="r" b="b"/>
                  <a:pathLst>
                    <a:path w="29352" h="17011">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7" name="CustomShape 100"/>
                <p:cNvSpPr/>
                <p:nvPr/>
              </p:nvSpPr>
              <p:spPr>
                <a:xfrm>
                  <a:off x="5792400" y="3845520"/>
                  <a:ext cx="23400" cy="13320"/>
                </a:xfrm>
                <a:custGeom>
                  <a:avLst/>
                  <a:gdLst/>
                  <a:ahLst/>
                  <a:cxnLst/>
                  <a:rect l="l" t="t" r="r" b="b"/>
                  <a:pathLst>
                    <a:path w="29376" h="1691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8" name="CustomShape 101"/>
                <p:cNvSpPr/>
                <p:nvPr/>
              </p:nvSpPr>
              <p:spPr>
                <a:xfrm>
                  <a:off x="5778360" y="3837240"/>
                  <a:ext cx="23400" cy="13320"/>
                </a:xfrm>
                <a:custGeom>
                  <a:avLst/>
                  <a:gdLst/>
                  <a:ahLst/>
                  <a:cxn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29" name="CustomShape 102"/>
                <p:cNvSpPr/>
                <p:nvPr/>
              </p:nvSpPr>
              <p:spPr>
                <a:xfrm>
                  <a:off x="5764680" y="3829320"/>
                  <a:ext cx="23400" cy="13320"/>
                </a:xfrm>
                <a:custGeom>
                  <a:avLst/>
                  <a:gdLst/>
                  <a:ahLst/>
                  <a:cxnLst/>
                  <a:rect l="l" t="t" r="r" b="b"/>
                  <a:pathLst>
                    <a:path w="29387" h="17202">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0" name="CustomShape 103"/>
                <p:cNvSpPr/>
                <p:nvPr/>
              </p:nvSpPr>
              <p:spPr>
                <a:xfrm>
                  <a:off x="5906880" y="3911400"/>
                  <a:ext cx="27000" cy="15120"/>
                </a:xfrm>
                <a:custGeom>
                  <a:avLst/>
                  <a:gdLst/>
                  <a:ahLst/>
                  <a:cxnLst/>
                  <a:rect l="l" t="t" r="r" b="b"/>
                  <a:pathLst>
                    <a:path w="34098" h="19393">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1" name="CustomShape 104"/>
                <p:cNvSpPr/>
                <p:nvPr/>
              </p:nvSpPr>
              <p:spPr>
                <a:xfrm>
                  <a:off x="5820120" y="3861360"/>
                  <a:ext cx="26640" cy="15120"/>
                </a:xfrm>
                <a:custGeom>
                  <a:avLst/>
                  <a:gdLst/>
                  <a:ahLst/>
                  <a:cxnLst/>
                  <a:rect l="l" t="t" r="r" b="b"/>
                  <a:pathLst>
                    <a:path w="33778" h="19392">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2" name="CustomShape 105"/>
                <p:cNvSpPr/>
                <p:nvPr/>
              </p:nvSpPr>
              <p:spPr>
                <a:xfrm>
                  <a:off x="5837400" y="3871440"/>
                  <a:ext cx="78840" cy="45360"/>
                </a:xfrm>
                <a:custGeom>
                  <a:avLst/>
                  <a:gdLst/>
                  <a:ahLst/>
                  <a:cxnLst/>
                  <a:rect l="l" t="t" r="r" b="b"/>
                  <a:pathLst>
                    <a:path w="98308" h="56826">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3" name="CustomShape 106"/>
                <p:cNvSpPr/>
                <p:nvPr/>
              </p:nvSpPr>
              <p:spPr>
                <a:xfrm>
                  <a:off x="5954400" y="3907800"/>
                  <a:ext cx="23400" cy="13320"/>
                </a:xfrm>
                <a:custGeom>
                  <a:avLst/>
                  <a:gdLst/>
                  <a:ahLst/>
                  <a:cxnLst/>
                  <a:rect l="l" t="t" r="r" b="b"/>
                  <a:pathLst>
                    <a:path w="29387" h="16916">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4" name="CustomShape 107"/>
                <p:cNvSpPr/>
                <p:nvPr/>
              </p:nvSpPr>
              <p:spPr>
                <a:xfrm>
                  <a:off x="5940720" y="3899880"/>
                  <a:ext cx="23400" cy="13320"/>
                </a:xfrm>
                <a:custGeom>
                  <a:avLst/>
                  <a:gdLst/>
                  <a:ahLst/>
                  <a:cxnLst/>
                  <a:rect l="l" t="t" r="r" b="b"/>
                  <a:pathLst>
                    <a:path w="29374" h="17106">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5" name="CustomShape 108"/>
                <p:cNvSpPr/>
                <p:nvPr/>
              </p:nvSpPr>
              <p:spPr>
                <a:xfrm>
                  <a:off x="5926680" y="3891960"/>
                  <a:ext cx="23040" cy="13320"/>
                </a:xfrm>
                <a:custGeom>
                  <a:avLst/>
                  <a:gdLst/>
                  <a:ahLst/>
                  <a:cxnLst/>
                  <a:rect l="l" t="t" r="r" b="b"/>
                  <a:pathLst>
                    <a:path w="29313" h="17011">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6" name="CustomShape 109"/>
                <p:cNvSpPr/>
                <p:nvPr/>
              </p:nvSpPr>
              <p:spPr>
                <a:xfrm>
                  <a:off x="5913000" y="3884040"/>
                  <a:ext cx="23400" cy="13320"/>
                </a:xfrm>
                <a:custGeom>
                  <a:avLst/>
                  <a:gdLst/>
                  <a:ahLst/>
                  <a:cxnLst/>
                  <a:rect l="l" t="t" r="r" b="b"/>
                  <a:pathLst>
                    <a:path w="29363" h="16916">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7" name="CustomShape 110"/>
                <p:cNvSpPr/>
                <p:nvPr/>
              </p:nvSpPr>
              <p:spPr>
                <a:xfrm>
                  <a:off x="5898960" y="3875760"/>
                  <a:ext cx="23400" cy="13320"/>
                </a:xfrm>
                <a:custGeom>
                  <a:avLst/>
                  <a:gdLst/>
                  <a:ahLst/>
                  <a:cxnLst/>
                  <a:rect l="l" t="t" r="r" b="b"/>
                  <a:pathLst>
                    <a:path w="29376" h="1691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8" name="CustomShape 111"/>
                <p:cNvSpPr/>
                <p:nvPr/>
              </p:nvSpPr>
              <p:spPr>
                <a:xfrm>
                  <a:off x="5884920" y="3867840"/>
                  <a:ext cx="23400" cy="13320"/>
                </a:xfrm>
                <a:custGeom>
                  <a:avLst/>
                  <a:gdLst/>
                  <a:ahLst/>
                  <a:cxnLst/>
                  <a:rect l="l" t="t" r="r" b="b"/>
                  <a:pathLst>
                    <a:path w="29541" h="16916">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39" name="CustomShape 112"/>
                <p:cNvSpPr/>
                <p:nvPr/>
              </p:nvSpPr>
              <p:spPr>
                <a:xfrm>
                  <a:off x="5871240" y="3859560"/>
                  <a:ext cx="23040" cy="13320"/>
                </a:xfrm>
                <a:custGeom>
                  <a:avLst/>
                  <a:gdLst/>
                  <a:ahLst/>
                  <a:cxnLst/>
                  <a:rect l="l" t="t" r="r" b="b"/>
                  <a:pathLst>
                    <a:path w="29308" h="17106">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0" name="CustomShape 113"/>
                <p:cNvSpPr/>
                <p:nvPr/>
              </p:nvSpPr>
              <p:spPr>
                <a:xfrm>
                  <a:off x="5857200" y="3851640"/>
                  <a:ext cx="23400" cy="13320"/>
                </a:xfrm>
                <a:custGeom>
                  <a:avLst/>
                  <a:gdLst/>
                  <a:ahLst/>
                  <a:cxnLst/>
                  <a:rect l="l" t="t" r="r" b="b"/>
                  <a:pathLst>
                    <a:path w="29375" h="16916">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1" name="CustomShape 114"/>
                <p:cNvSpPr/>
                <p:nvPr/>
              </p:nvSpPr>
              <p:spPr>
                <a:xfrm>
                  <a:off x="5843520" y="3843720"/>
                  <a:ext cx="23400" cy="13680"/>
                </a:xfrm>
                <a:custGeom>
                  <a:avLst/>
                  <a:gdLst/>
                  <a:ahLst/>
                  <a:cxnLst/>
                  <a:rect l="l" t="t" r="r" b="b"/>
                  <a:pathLst>
                    <a:path w="29333" h="17487">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2" name="CustomShape 115"/>
                <p:cNvSpPr/>
                <p:nvPr/>
              </p:nvSpPr>
              <p:spPr>
                <a:xfrm>
                  <a:off x="5829480" y="3835800"/>
                  <a:ext cx="23040" cy="12960"/>
                </a:xfrm>
                <a:custGeom>
                  <a:avLst/>
                  <a:gdLst/>
                  <a:ahLst/>
                  <a:cxnLst/>
                  <a:rect l="l" t="t" r="r" b="b"/>
                  <a:pathLst>
                    <a:path w="29313" h="1663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3" name="CustomShape 116"/>
                <p:cNvSpPr/>
                <p:nvPr/>
              </p:nvSpPr>
              <p:spPr>
                <a:xfrm>
                  <a:off x="5815800" y="3827520"/>
                  <a:ext cx="23040" cy="13320"/>
                </a:xfrm>
                <a:custGeom>
                  <a:avLst/>
                  <a:gdLst/>
                  <a:ahLst/>
                  <a:cxnLst/>
                  <a:rect l="l" t="t" r="r" b="b"/>
                  <a:pathLst>
                    <a:path w="29041" h="1701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4" name="CustomShape 117"/>
                <p:cNvSpPr/>
                <p:nvPr/>
              </p:nvSpPr>
              <p:spPr>
                <a:xfrm>
                  <a:off x="5801760" y="3819600"/>
                  <a:ext cx="23400" cy="13320"/>
                </a:xfrm>
                <a:custGeom>
                  <a:avLst/>
                  <a:gdLst/>
                  <a:ahLst/>
                  <a:cxnLst/>
                  <a:rect l="l" t="t" r="r" b="b"/>
                  <a:pathLst>
                    <a:path w="29376" h="1691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5" name="CustomShape 118"/>
                <p:cNvSpPr/>
                <p:nvPr/>
              </p:nvSpPr>
              <p:spPr>
                <a:xfrm>
                  <a:off x="5968440" y="3916080"/>
                  <a:ext cx="33840" cy="19440"/>
                </a:xfrm>
                <a:custGeom>
                  <a:avLst/>
                  <a:gdLst/>
                  <a:ahLst/>
                  <a:cxnLst/>
                  <a:rect l="l" t="t" r="r" b="b"/>
                  <a:pathLst>
                    <a:path w="42331" h="2444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6" name="CustomShape 119"/>
                <p:cNvSpPr/>
                <p:nvPr/>
              </p:nvSpPr>
              <p:spPr>
                <a:xfrm>
                  <a:off x="5947920" y="3919680"/>
                  <a:ext cx="23400" cy="13320"/>
                </a:xfrm>
                <a:custGeom>
                  <a:avLst/>
                  <a:gdLst/>
                  <a:ahLst/>
                  <a:cxnLst/>
                  <a:rect l="l" t="t" r="r" b="b"/>
                  <a:pathLst>
                    <a:path w="29345" h="17142">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7" name="CustomShape 120"/>
                <p:cNvSpPr/>
                <p:nvPr/>
              </p:nvSpPr>
              <p:spPr>
                <a:xfrm>
                  <a:off x="5934240" y="3911760"/>
                  <a:ext cx="23400" cy="13320"/>
                </a:xfrm>
                <a:custGeom>
                  <a:avLst/>
                  <a:gdLst/>
                  <a:ahLst/>
                  <a:cxnLst/>
                  <a:rect l="l" t="t" r="r" b="b"/>
                  <a:pathLst>
                    <a:path w="29363" h="16916">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8" name="CustomShape 121"/>
                <p:cNvSpPr/>
                <p:nvPr/>
              </p:nvSpPr>
              <p:spPr>
                <a:xfrm>
                  <a:off x="5920200" y="3903840"/>
                  <a:ext cx="23400" cy="13320"/>
                </a:xfrm>
                <a:custGeom>
                  <a:avLst/>
                  <a:gdLst/>
                  <a:ahLst/>
                  <a:cxnLst/>
                  <a:rect l="l" t="t" r="r" b="b"/>
                  <a:pathLst>
                    <a:path w="29341" h="16916">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49" name="CustomShape 122"/>
                <p:cNvSpPr/>
                <p:nvPr/>
              </p:nvSpPr>
              <p:spPr>
                <a:xfrm>
                  <a:off x="5906160" y="3895560"/>
                  <a:ext cx="23400" cy="13320"/>
                </a:xfrm>
                <a:custGeom>
                  <a:avLst/>
                  <a:gdLst/>
                  <a:ahLst/>
                  <a:cxnLst/>
                  <a:rect l="l" t="t" r="r" b="b"/>
                  <a:pathLst>
                    <a:path w="29363" h="17011">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0" name="CustomShape 123"/>
                <p:cNvSpPr/>
                <p:nvPr/>
              </p:nvSpPr>
              <p:spPr>
                <a:xfrm>
                  <a:off x="5892480" y="3887640"/>
                  <a:ext cx="23040" cy="13320"/>
                </a:xfrm>
                <a:custGeom>
                  <a:avLst/>
                  <a:gdLst/>
                  <a:ahLst/>
                  <a:cxnLst/>
                  <a:rect l="l" t="t" r="r" b="b"/>
                  <a:pathLst>
                    <a:path w="29244" h="17106">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1" name="CustomShape 124"/>
                <p:cNvSpPr/>
                <p:nvPr/>
              </p:nvSpPr>
              <p:spPr>
                <a:xfrm>
                  <a:off x="5878440" y="3879720"/>
                  <a:ext cx="23400" cy="13320"/>
                </a:xfrm>
                <a:custGeom>
                  <a:avLst/>
                  <a:gdLst/>
                  <a:ahLst/>
                  <a:cxnLst/>
                  <a:rect l="l" t="t" r="r" b="b"/>
                  <a:pathLst>
                    <a:path w="29376" h="1691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2" name="CustomShape 125"/>
                <p:cNvSpPr/>
                <p:nvPr/>
              </p:nvSpPr>
              <p:spPr>
                <a:xfrm>
                  <a:off x="5864760" y="3871440"/>
                  <a:ext cx="23400" cy="13320"/>
                </a:xfrm>
                <a:custGeom>
                  <a:avLst/>
                  <a:gdLst/>
                  <a:ahLst/>
                  <a:cxnLst/>
                  <a:rect l="l" t="t" r="r" b="b"/>
                  <a:pathLst>
                    <a:path w="29363" h="16916">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3" name="CustomShape 126"/>
                <p:cNvSpPr/>
                <p:nvPr/>
              </p:nvSpPr>
              <p:spPr>
                <a:xfrm>
                  <a:off x="5850720" y="3863520"/>
                  <a:ext cx="23400" cy="13320"/>
                </a:xfrm>
                <a:custGeom>
                  <a:avLst/>
                  <a:gdLst/>
                  <a:ahLst/>
                  <a:cxnLst/>
                  <a:rect l="l" t="t" r="r" b="b"/>
                  <a:pathLst>
                    <a:path w="29341" h="1701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4" name="CustomShape 127"/>
                <p:cNvSpPr/>
                <p:nvPr/>
              </p:nvSpPr>
              <p:spPr>
                <a:xfrm>
                  <a:off x="5837040" y="3855600"/>
                  <a:ext cx="23400" cy="13320"/>
                </a:xfrm>
                <a:custGeom>
                  <a:avLst/>
                  <a:gdLst/>
                  <a:ahLst/>
                  <a:cxnLst/>
                  <a:rect l="l" t="t" r="r" b="b"/>
                  <a:pathLst>
                    <a:path w="29363" h="16916">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5" name="CustomShape 128"/>
                <p:cNvSpPr/>
                <p:nvPr/>
              </p:nvSpPr>
              <p:spPr>
                <a:xfrm>
                  <a:off x="5823000" y="3847680"/>
                  <a:ext cx="23040" cy="13320"/>
                </a:xfrm>
                <a:custGeom>
                  <a:avLst/>
                  <a:gdLst/>
                  <a:ahLst/>
                  <a:cxnLst/>
                  <a:rect l="l" t="t" r="r" b="b"/>
                  <a:pathLst>
                    <a:path w="29291" h="16916">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6" name="CustomShape 129"/>
                <p:cNvSpPr/>
                <p:nvPr/>
              </p:nvSpPr>
              <p:spPr>
                <a:xfrm>
                  <a:off x="5809320" y="3839400"/>
                  <a:ext cx="23400" cy="13320"/>
                </a:xfrm>
                <a:custGeom>
                  <a:avLst/>
                  <a:gdLst/>
                  <a:ahLst/>
                  <a:cxnLst/>
                  <a:rect l="l" t="t" r="r" b="b"/>
                  <a:pathLst>
                    <a:path w="29376" h="17011">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7" name="CustomShape 130"/>
                <p:cNvSpPr/>
                <p:nvPr/>
              </p:nvSpPr>
              <p:spPr>
                <a:xfrm>
                  <a:off x="5778000" y="3821400"/>
                  <a:ext cx="40680" cy="23040"/>
                </a:xfrm>
                <a:custGeom>
                  <a:avLst/>
                  <a:gdLst/>
                  <a:ahLst/>
                  <a:cxnLst/>
                  <a:rect l="l" t="t" r="r" b="b"/>
                  <a:pathLst>
                    <a:path w="50834" h="28917">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58" name="CustomShape 131"/>
                <p:cNvSpPr/>
                <p:nvPr/>
              </p:nvSpPr>
              <p:spPr>
                <a:xfrm>
                  <a:off x="5961600" y="3927600"/>
                  <a:ext cx="27000" cy="15120"/>
                </a:xfrm>
                <a:custGeom>
                  <a:avLst/>
                  <a:gdLst/>
                  <a:ahLst/>
                  <a:cxnLst/>
                  <a:rect l="l" t="t" r="r" b="b"/>
                  <a:pathLst>
                    <a:path w="33968" h="19459">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style>
                <a:lnRef idx="0">
                  <a:scrgbClr r="0" g="0" b="0"/>
                </a:lnRef>
                <a:fillRef idx="0">
                  <a:scrgbClr r="0" g="0" b="0"/>
                </a:fillRef>
                <a:effectRef idx="0">
                  <a:scrgbClr r="0" g="0" b="0"/>
                </a:effectRef>
                <a:fontRef idx="minor"/>
              </p:style>
            </p:sp>
          </p:grpSp>
          <p:grpSp>
            <p:nvGrpSpPr>
              <p:cNvPr id="1159" name="Group 132"/>
              <p:cNvGrpSpPr/>
              <p:nvPr/>
            </p:nvGrpSpPr>
            <p:grpSpPr>
              <a:xfrm>
                <a:off x="5841360" y="3596760"/>
                <a:ext cx="230040" cy="310680"/>
                <a:chOff x="5841360" y="3596760"/>
                <a:chExt cx="230040" cy="310680"/>
              </a:xfrm>
            </p:grpSpPr>
            <p:grpSp>
              <p:nvGrpSpPr>
                <p:cNvPr id="1160" name="Group 133"/>
                <p:cNvGrpSpPr/>
                <p:nvPr/>
              </p:nvGrpSpPr>
              <p:grpSpPr>
                <a:xfrm>
                  <a:off x="5841360" y="3596760"/>
                  <a:ext cx="230040" cy="310680"/>
                  <a:chOff x="5841360" y="3596760"/>
                  <a:chExt cx="230040" cy="310680"/>
                </a:xfrm>
              </p:grpSpPr>
              <p:sp>
                <p:nvSpPr>
                  <p:cNvPr id="1161" name="CustomShape 134"/>
                  <p:cNvSpPr/>
                  <p:nvPr/>
                </p:nvSpPr>
                <p:spPr>
                  <a:xfrm>
                    <a:off x="5841360" y="3596760"/>
                    <a:ext cx="230040" cy="310680"/>
                  </a:xfrm>
                  <a:custGeom>
                    <a:avLst/>
                    <a:gdLst/>
                    <a:ahLst/>
                    <a:cxnLst/>
                    <a:rect l="l" t="t" r="r" b="b"/>
                    <a:pathLst>
                      <a:path w="286484" h="3868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1162" name="CustomShape 135"/>
                  <p:cNvSpPr/>
                  <p:nvPr/>
                </p:nvSpPr>
                <p:spPr>
                  <a:xfrm>
                    <a:off x="5841360" y="3596760"/>
                    <a:ext cx="228240" cy="140760"/>
                  </a:xfrm>
                  <a:custGeom>
                    <a:avLst/>
                    <a:gdLst/>
                    <a:ahLst/>
                    <a:cxnLst/>
                    <a:rect l="l" t="t" r="r" b="b"/>
                    <a:pathLst>
                      <a:path w="284295" h="175524">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1163" name="CustomShape 136"/>
                  <p:cNvSpPr/>
                  <p:nvPr/>
                </p:nvSpPr>
                <p:spPr>
                  <a:xfrm>
                    <a:off x="5841360" y="3599280"/>
                    <a:ext cx="222840" cy="308160"/>
                  </a:xfrm>
                  <a:custGeom>
                    <a:avLst/>
                    <a:gdLst/>
                    <a:ahLst/>
                    <a:cxn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style>
                  <a:lnRef idx="0">
                    <a:scrgbClr r="0" g="0" b="0"/>
                  </a:lnRef>
                  <a:fillRef idx="0">
                    <a:scrgbClr r="0" g="0" b="0"/>
                  </a:fillRef>
                  <a:effectRef idx="0">
                    <a:scrgbClr r="0" g="0" b="0"/>
                  </a:effectRef>
                  <a:fontRef idx="minor"/>
                </p:style>
              </p:sp>
              <p:sp>
                <p:nvSpPr>
                  <p:cNvPr id="1164" name="CustomShape 137"/>
                  <p:cNvSpPr/>
                  <p:nvPr/>
                </p:nvSpPr>
                <p:spPr>
                  <a:xfrm>
                    <a:off x="5841360" y="3599280"/>
                    <a:ext cx="222840" cy="308160"/>
                  </a:xfrm>
                  <a:custGeom>
                    <a:avLst/>
                    <a:gdLst/>
                    <a:ahLst/>
                    <a:cxnLst/>
                    <a:rect l="l" t="t" r="r" b="b"/>
                    <a:pathLst>
                      <a:path w="277444" h="383687">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1165" name="CustomShape 138"/>
                  <p:cNvSpPr/>
                  <p:nvPr/>
                </p:nvSpPr>
                <p:spPr>
                  <a:xfrm>
                    <a:off x="5841360" y="3772440"/>
                    <a:ext cx="222480" cy="134640"/>
                  </a:xfrm>
                  <a:custGeom>
                    <a:avLst/>
                    <a:gdLst/>
                    <a:ahLst/>
                    <a:cxnLst/>
                    <a:rect l="l" t="t" r="r" b="b"/>
                    <a:pathLst>
                      <a:path w="277062" h="168020">
                        <a:moveTo>
                          <a:pt x="277062" y="168021"/>
                        </a:moveTo>
                        <a:lnTo>
                          <a:pt x="277062" y="160210"/>
                        </a:lnTo>
                        <a:lnTo>
                          <a:pt x="0" y="0"/>
                        </a:lnTo>
                        <a:lnTo>
                          <a:pt x="0" y="7906"/>
                        </a:lnTo>
                        <a:lnTo>
                          <a:pt x="277062" y="168021"/>
                        </a:lnTo>
                        <a:close/>
                      </a:path>
                    </a:pathLst>
                  </a:custGeom>
                  <a:solidFill>
                    <a:srgbClr val="DBDBDB"/>
                  </a:solidFill>
                  <a:ln>
                    <a:noFill/>
                  </a:ln>
                </p:spPr>
                <p:style>
                  <a:lnRef idx="0">
                    <a:scrgbClr r="0" g="0" b="0"/>
                  </a:lnRef>
                  <a:fillRef idx="0">
                    <a:scrgbClr r="0" g="0" b="0"/>
                  </a:fillRef>
                  <a:effectRef idx="0">
                    <a:scrgbClr r="0" g="0" b="0"/>
                  </a:effectRef>
                  <a:fontRef idx="minor"/>
                </p:style>
              </p:sp>
            </p:grpSp>
            <p:sp>
              <p:nvSpPr>
                <p:cNvPr id="1166" name="CustomShape 139"/>
                <p:cNvSpPr/>
                <p:nvPr/>
              </p:nvSpPr>
              <p:spPr>
                <a:xfrm>
                  <a:off x="5847120" y="3608640"/>
                  <a:ext cx="2520" cy="160560"/>
                </a:xfrm>
                <a:custGeom>
                  <a:avLst/>
                  <a:gdLst/>
                  <a:ahLst/>
                  <a:cxnLst/>
                  <a:rect l="l" t="t" r="r" b="b"/>
                  <a:pathLst>
                    <a:path w="3426" h="199929">
                      <a:moveTo>
                        <a:pt x="0" y="199930"/>
                      </a:moveTo>
                      <a:lnTo>
                        <a:pt x="0" y="0"/>
                      </a:lnTo>
                      <a:lnTo>
                        <a:pt x="3426" y="2000"/>
                      </a:lnTo>
                      <a:lnTo>
                        <a:pt x="3426" y="198310"/>
                      </a:lnTo>
                      <a:lnTo>
                        <a:pt x="0" y="199930"/>
                      </a:lnTo>
                      <a:close/>
                    </a:path>
                  </a:pathLst>
                </a:custGeom>
                <a:solidFill>
                  <a:srgbClr val="1E3779"/>
                </a:solidFill>
                <a:ln>
                  <a:noFill/>
                </a:ln>
              </p:spPr>
              <p:style>
                <a:lnRef idx="0">
                  <a:scrgbClr r="0" g="0" b="0"/>
                </a:lnRef>
                <a:fillRef idx="0">
                  <a:scrgbClr r="0" g="0" b="0"/>
                </a:fillRef>
                <a:effectRef idx="0">
                  <a:scrgbClr r="0" g="0" b="0"/>
                </a:effectRef>
                <a:fontRef idx="minor"/>
              </p:style>
            </p:sp>
            <p:sp>
              <p:nvSpPr>
                <p:cNvPr id="1167" name="CustomShape 140"/>
                <p:cNvSpPr/>
                <p:nvPr/>
              </p:nvSpPr>
              <p:spPr>
                <a:xfrm>
                  <a:off x="5850000" y="3610440"/>
                  <a:ext cx="206640" cy="276840"/>
                </a:xfrm>
                <a:custGeom>
                  <a:avLst/>
                  <a:gdLst/>
                  <a:ahLst/>
                  <a:cxnLst/>
                  <a:rect l="l" t="t" r="r" b="b"/>
                  <a:pathLst>
                    <a:path w="257645" h="344805">
                      <a:moveTo>
                        <a:pt x="0" y="0"/>
                      </a:moveTo>
                      <a:lnTo>
                        <a:pt x="0" y="196310"/>
                      </a:lnTo>
                      <a:lnTo>
                        <a:pt x="257646" y="344805"/>
                      </a:lnTo>
                      <a:lnTo>
                        <a:pt x="257646" y="148876"/>
                      </a:lnTo>
                      <a:lnTo>
                        <a:pt x="0" y="0"/>
                      </a:ln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68" name="CustomShape 141"/>
                <p:cNvSpPr/>
                <p:nvPr/>
              </p:nvSpPr>
              <p:spPr>
                <a:xfrm>
                  <a:off x="5847120" y="3768120"/>
                  <a:ext cx="209520" cy="122040"/>
                </a:xfrm>
                <a:custGeom>
                  <a:avLst/>
                  <a:gdLst/>
                  <a:ahLst/>
                  <a:cxnLst/>
                  <a:rect l="l" t="t" r="r" b="b"/>
                  <a:pathLst>
                    <a:path w="261072" h="152400">
                      <a:moveTo>
                        <a:pt x="0" y="1619"/>
                      </a:moveTo>
                      <a:lnTo>
                        <a:pt x="261072" y="152400"/>
                      </a:lnTo>
                      <a:lnTo>
                        <a:pt x="261072" y="148495"/>
                      </a:lnTo>
                      <a:lnTo>
                        <a:pt x="3426" y="0"/>
                      </a:lnTo>
                      <a:lnTo>
                        <a:pt x="0" y="1619"/>
                      </a:lnTo>
                      <a:close/>
                    </a:path>
                  </a:pathLst>
                </a:custGeom>
                <a:solidFill>
                  <a:srgbClr val="031F60"/>
                </a:solidFill>
                <a:ln>
                  <a:noFill/>
                </a:ln>
              </p:spPr>
              <p:style>
                <a:lnRef idx="0">
                  <a:scrgbClr r="0" g="0" b="0"/>
                </a:lnRef>
                <a:fillRef idx="0">
                  <a:scrgbClr r="0" g="0" b="0"/>
                </a:fillRef>
                <a:effectRef idx="0">
                  <a:scrgbClr r="0" g="0" b="0"/>
                </a:effectRef>
                <a:fontRef idx="minor"/>
              </p:style>
            </p:sp>
          </p:grpSp>
        </p:grpSp>
        <p:sp>
          <p:nvSpPr>
            <p:cNvPr id="1169" name="CustomShape 142"/>
            <p:cNvSpPr/>
            <p:nvPr/>
          </p:nvSpPr>
          <p:spPr>
            <a:xfrm>
              <a:off x="5507280" y="3567240"/>
              <a:ext cx="289440" cy="479880"/>
            </a:xfrm>
            <a:custGeom>
              <a:avLst/>
              <a:gdLst/>
              <a:ahLst/>
              <a:cxnLst/>
              <a:rect l="l" t="t" r="r" b="b"/>
              <a:pathLst>
                <a:path w="360479" h="597446">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style>
            <a:lnRef idx="0">
              <a:scrgbClr r="0" g="0" b="0"/>
            </a:lnRef>
            <a:fillRef idx="0">
              <a:scrgbClr r="0" g="0" b="0"/>
            </a:fillRef>
            <a:effectRef idx="0">
              <a:scrgbClr r="0" g="0" b="0"/>
            </a:effectRef>
            <a:fontRef idx="minor"/>
          </p:style>
        </p:sp>
        <p:sp>
          <p:nvSpPr>
            <p:cNvPr id="1170" name="CustomShape 143"/>
            <p:cNvSpPr/>
            <p:nvPr/>
          </p:nvSpPr>
          <p:spPr>
            <a:xfrm>
              <a:off x="5716080" y="3647880"/>
              <a:ext cx="367200" cy="286200"/>
            </a:xfrm>
            <a:custGeom>
              <a:avLst/>
              <a:gdLst/>
              <a:ahLst/>
              <a:cxnLst/>
              <a:rect l="l" t="t" r="r" b="b"/>
              <a:pathLst>
                <a:path w="457273" h="356362">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style>
            <a:lnRef idx="0">
              <a:scrgbClr r="0" g="0" b="0"/>
            </a:lnRef>
            <a:fillRef idx="0">
              <a:scrgbClr r="0" g="0" b="0"/>
            </a:fillRef>
            <a:effectRef idx="0">
              <a:scrgbClr r="0" g="0" b="0"/>
            </a:effectRef>
            <a:fontRef idx="minor"/>
          </p:style>
        </p:sp>
        <p:sp>
          <p:nvSpPr>
            <p:cNvPr id="1171" name="CustomShape 144"/>
            <p:cNvSpPr/>
            <p:nvPr/>
          </p:nvSpPr>
          <p:spPr>
            <a:xfrm>
              <a:off x="5703120" y="3642120"/>
              <a:ext cx="111600" cy="163440"/>
            </a:xfrm>
            <a:custGeom>
              <a:avLst/>
              <a:gdLst/>
              <a:ahLst/>
              <a:cxnLst/>
              <a:rect l="l" t="t" r="r" b="b"/>
              <a:pathLst>
                <a:path w="139371" h="203905">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style>
            <a:lnRef idx="0">
              <a:scrgbClr r="0" g="0" b="0"/>
            </a:lnRef>
            <a:fillRef idx="0">
              <a:scrgbClr r="0" g="0" b="0"/>
            </a:fillRef>
            <a:effectRef idx="0">
              <a:scrgbClr r="0" g="0" b="0"/>
            </a:effectRef>
            <a:fontRef idx="minor"/>
          </p:style>
        </p:sp>
        <p:sp>
          <p:nvSpPr>
            <p:cNvPr id="1172" name="CustomShape 145"/>
            <p:cNvSpPr/>
            <p:nvPr/>
          </p:nvSpPr>
          <p:spPr>
            <a:xfrm>
              <a:off x="5574600" y="3340440"/>
              <a:ext cx="182520" cy="201240"/>
            </a:xfrm>
            <a:custGeom>
              <a:avLst/>
              <a:gdLst/>
              <a:ahLst/>
              <a:cxnLst/>
              <a:rect l="l" t="t" r="r" b="b"/>
              <a:pathLst>
                <a:path w="227254" h="250802">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style>
            <a:lnRef idx="0">
              <a:scrgbClr r="0" g="0" b="0"/>
            </a:lnRef>
            <a:fillRef idx="0">
              <a:scrgbClr r="0" g="0" b="0"/>
            </a:fillRef>
            <a:effectRef idx="0">
              <a:scrgbClr r="0" g="0" b="0"/>
            </a:effectRef>
            <a:fontRef idx="minor"/>
          </p:style>
        </p:sp>
        <p:sp>
          <p:nvSpPr>
            <p:cNvPr id="1173" name="CustomShape 146"/>
            <p:cNvSpPr/>
            <p:nvPr/>
          </p:nvSpPr>
          <p:spPr>
            <a:xfrm>
              <a:off x="5779080" y="4078800"/>
              <a:ext cx="161640" cy="223200"/>
            </a:xfrm>
            <a:custGeom>
              <a:avLst/>
              <a:gdLst/>
              <a:ahLst/>
              <a:cxnLst/>
              <a:rect l="l" t="t" r="r" b="b"/>
              <a:pathLst>
                <a:path w="201300" h="278129">
                  <a:moveTo>
                    <a:pt x="201301" y="253746"/>
                  </a:moveTo>
                  <a:lnTo>
                    <a:pt x="201301" y="0"/>
                  </a:lnTo>
                  <a:lnTo>
                    <a:pt x="0" y="117634"/>
                  </a:lnTo>
                  <a:lnTo>
                    <a:pt x="77570" y="278130"/>
                  </a:lnTo>
                  <a:lnTo>
                    <a:pt x="201301" y="253746"/>
                  </a:lnTo>
                  <a:close/>
                </a:path>
              </a:pathLst>
            </a:custGeom>
            <a:solidFill>
              <a:srgbClr val="C4C7D6"/>
            </a:solidFill>
            <a:ln>
              <a:noFill/>
            </a:ln>
          </p:spPr>
          <p:style>
            <a:lnRef idx="0">
              <a:scrgbClr r="0" g="0" b="0"/>
            </a:lnRef>
            <a:fillRef idx="0">
              <a:scrgbClr r="0" g="0" b="0"/>
            </a:fillRef>
            <a:effectRef idx="0">
              <a:scrgbClr r="0" g="0" b="0"/>
            </a:effectRef>
            <a:fontRef idx="minor"/>
          </p:style>
        </p:sp>
        <p:sp>
          <p:nvSpPr>
            <p:cNvPr id="1174" name="CustomShape 147"/>
            <p:cNvSpPr/>
            <p:nvPr/>
          </p:nvSpPr>
          <p:spPr>
            <a:xfrm>
              <a:off x="5834880" y="4054680"/>
              <a:ext cx="105840" cy="61560"/>
            </a:xfrm>
            <a:custGeom>
              <a:avLst/>
              <a:gdLst/>
              <a:ahLst/>
              <a:cxnLst/>
              <a:rect l="l" t="t" r="r" b="b"/>
              <a:pathLst>
                <a:path w="131916" h="77057">
                  <a:moveTo>
                    <a:pt x="0" y="44863"/>
                  </a:moveTo>
                  <a:lnTo>
                    <a:pt x="77284" y="0"/>
                  </a:lnTo>
                  <a:lnTo>
                    <a:pt x="131916" y="31528"/>
                  </a:lnTo>
                  <a:lnTo>
                    <a:pt x="51777" y="77057"/>
                  </a:lnTo>
                  <a:lnTo>
                    <a:pt x="0" y="44863"/>
                  </a:lnTo>
                  <a:close/>
                </a:path>
              </a:pathLst>
            </a:custGeom>
            <a:solidFill>
              <a:srgbClr val="D6D8E5"/>
            </a:solidFill>
            <a:ln>
              <a:noFill/>
            </a:ln>
          </p:spPr>
          <p:style>
            <a:lnRef idx="0">
              <a:scrgbClr r="0" g="0" b="0"/>
            </a:lnRef>
            <a:fillRef idx="0">
              <a:scrgbClr r="0" g="0" b="0"/>
            </a:fillRef>
            <a:effectRef idx="0">
              <a:scrgbClr r="0" g="0" b="0"/>
            </a:effectRef>
            <a:fontRef idx="minor"/>
          </p:style>
        </p:sp>
      </p:grpSp>
      <p:sp>
        <p:nvSpPr>
          <p:cNvPr id="1175" name="TextShape 148"/>
          <p:cNvSpPr txBox="1"/>
          <p:nvPr/>
        </p:nvSpPr>
        <p:spPr>
          <a:xfrm>
            <a:off x="664415" y="1311300"/>
            <a:ext cx="4401457" cy="1061280"/>
          </a:xfrm>
          <a:prstGeom prst="rect">
            <a:avLst/>
          </a:prstGeom>
          <a:noFill/>
          <a:ln>
            <a:noFill/>
          </a:ln>
        </p:spPr>
        <p:txBody>
          <a:bodyPr lIns="0" tIns="0" rIns="0" bIns="0">
            <a:noAutofit/>
          </a:bodyPr>
          <a:lstStyle/>
          <a:p>
            <a:pPr>
              <a:lnSpc>
                <a:spcPct val="80000"/>
              </a:lnSpc>
            </a:pPr>
            <a:r>
              <a:rPr lang="en-US" sz="7200" b="0" strike="noStrike" spc="-1" dirty="0">
                <a:solidFill>
                  <a:srgbClr val="007BB9"/>
                </a:solidFill>
                <a:latin typeface="Raleway Thin"/>
                <a:ea typeface="Raleway Thin"/>
              </a:rPr>
              <a:t>THANKS!</a:t>
            </a:r>
            <a:endParaRPr lang="en-US" sz="7200" b="1" i="1" strike="noStrike" spc="-1" dirty="0">
              <a:solidFill>
                <a:srgbClr val="000000"/>
              </a:solidFill>
              <a:latin typeface="Arial Black"/>
            </a:endParaRPr>
          </a:p>
        </p:txBody>
      </p:sp>
      <p:sp>
        <p:nvSpPr>
          <p:cNvPr id="1176" name="TextShape 149"/>
          <p:cNvSpPr txBox="1"/>
          <p:nvPr/>
        </p:nvSpPr>
        <p:spPr>
          <a:xfrm>
            <a:off x="801720" y="2729160"/>
            <a:ext cx="4343400" cy="1919520"/>
          </a:xfrm>
          <a:prstGeom prst="rect">
            <a:avLst/>
          </a:prstGeom>
          <a:noFill/>
          <a:ln>
            <a:noFill/>
          </a:ln>
        </p:spPr>
        <p:txBody>
          <a:bodyPr lIns="0" tIns="0" rIns="0" bIns="0">
            <a:noAutofit/>
          </a:bodyPr>
          <a:lstStyle/>
          <a:p>
            <a:pPr>
              <a:lnSpc>
                <a:spcPct val="110000"/>
              </a:lnSpc>
              <a:spcBef>
                <a:spcPts val="601"/>
              </a:spcBef>
            </a:pPr>
            <a:r>
              <a:rPr lang="en-US" sz="3600" b="1" strike="noStrike" spc="-1" dirty="0">
                <a:solidFill>
                  <a:srgbClr val="00B5DD"/>
                </a:solidFill>
                <a:latin typeface="Algerian" panose="04020705040A02060702" pitchFamily="82" charset="0"/>
                <a:ea typeface="Barlow"/>
              </a:rPr>
              <a:t>Any questions?</a:t>
            </a:r>
            <a:endParaRPr lang="en-US" sz="3600" b="0" strike="noStrike" spc="-1" dirty="0">
              <a:latin typeface="Algerian" panose="04020705040A02060702" pitchFamily="82" charset="0"/>
            </a:endParaRPr>
          </a:p>
          <a:p>
            <a:pPr>
              <a:lnSpc>
                <a:spcPct val="110000"/>
              </a:lnSpc>
              <a:spcBef>
                <a:spcPts val="601"/>
              </a:spcBef>
            </a:pPr>
            <a:endParaRPr lang="en-US" sz="3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1838527" y="255324"/>
            <a:ext cx="5640480" cy="571527"/>
          </a:xfrm>
          <a:prstGeom prst="rect">
            <a:avLst/>
          </a:prstGeom>
          <a:noFill/>
          <a:ln>
            <a:noFill/>
          </a:ln>
        </p:spPr>
        <p:txBody>
          <a:bodyPr lIns="0" tIns="0" rIns="0" bIns="0">
            <a:noAutofit/>
          </a:bodyPr>
          <a:lstStyle/>
          <a:p>
            <a:pPr algn="ct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Why Notion</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7" name="TextShape 2"/>
          <p:cNvSpPr txBox="1"/>
          <p:nvPr/>
        </p:nvSpPr>
        <p:spPr>
          <a:xfrm>
            <a:off x="0" y="907177"/>
            <a:ext cx="4387176" cy="3463047"/>
          </a:xfrm>
          <a:prstGeom prst="rect">
            <a:avLst/>
          </a:prstGeom>
          <a:noFill/>
          <a:ln>
            <a:noFill/>
          </a:ln>
        </p:spPr>
        <p:txBody>
          <a:bodyPr lIns="0" tIns="0" rIns="0" bIns="0">
            <a:noAutofit/>
          </a:bodyPr>
          <a:lstStyle/>
          <a:p>
            <a:pPr marL="432000" indent="-324000" algn="just">
              <a:lnSpc>
                <a:spcPct val="150000"/>
              </a:lnSpc>
              <a:spcBef>
                <a:spcPts val="3637"/>
              </a:spcBef>
              <a:buClr>
                <a:srgbClr val="000000"/>
              </a:buClr>
              <a:buSzPct val="45000"/>
            </a:pPr>
            <a:r>
              <a:rPr lang="en-US" sz="2000" b="0" strike="noStrike" spc="-1" dirty="0">
                <a:solidFill>
                  <a:srgbClr val="000000"/>
                </a:solidFill>
                <a:latin typeface="Arial"/>
              </a:rPr>
              <a:t>     People have many ideas, thoughts and daily plans but they can’t memorize all of those when needed, so it must be saved. </a:t>
            </a:r>
          </a:p>
          <a:p>
            <a:pPr marL="432000" indent="-324000" algn="just">
              <a:lnSpc>
                <a:spcPct val="150000"/>
              </a:lnSpc>
              <a:spcBef>
                <a:spcPts val="3637"/>
              </a:spcBef>
              <a:buClr>
                <a:srgbClr val="000000"/>
              </a:buClr>
              <a:buSzPct val="45000"/>
            </a:pPr>
            <a:r>
              <a:rPr lang="en-US" sz="2000" spc="-1" dirty="0">
                <a:solidFill>
                  <a:srgbClr val="000000"/>
                </a:solidFill>
              </a:rPr>
              <a:t>     Okay, let’s save our ideas using a paper.</a:t>
            </a:r>
            <a:endParaRPr lang="ar-EG" sz="2000" spc="-1" dirty="0">
              <a:solidFill>
                <a:srgbClr val="000000"/>
              </a:solidFill>
            </a:endParaRPr>
          </a:p>
          <a:p>
            <a:pPr marL="432000" indent="-324000" algn="just">
              <a:spcBef>
                <a:spcPts val="3637"/>
              </a:spcBef>
              <a:buClr>
                <a:srgbClr val="000000"/>
              </a:buClr>
              <a:buSzPct val="45000"/>
            </a:pPr>
            <a:endParaRPr lang="en-US" sz="2000" b="0" strike="noStrike" spc="-1" dirty="0">
              <a:solidFill>
                <a:srgbClr val="000000"/>
              </a:solidFill>
              <a:latin typeface="Arial"/>
            </a:endParaRPr>
          </a:p>
          <a:p>
            <a:pPr marL="432000" indent="-324000" algn="just">
              <a:spcBef>
                <a:spcPts val="3637"/>
              </a:spcBef>
              <a:buClr>
                <a:srgbClr val="000000"/>
              </a:buClr>
              <a:buSzPct val="45000"/>
            </a:pPr>
            <a:endParaRPr lang="en-US" sz="2000" b="0" strike="noStrike" spc="-1" dirty="0">
              <a:solidFill>
                <a:srgbClr val="000000"/>
              </a:solidFill>
              <a:latin typeface="Arial"/>
            </a:endParaRPr>
          </a:p>
          <a:p>
            <a:pPr marL="432000" indent="-324000" algn="just">
              <a:spcBef>
                <a:spcPts val="3637"/>
              </a:spcBef>
              <a:buClr>
                <a:srgbClr val="000000"/>
              </a:buClr>
              <a:buSzPct val="45000"/>
            </a:pPr>
            <a:endParaRPr lang="en-US" sz="2000" b="0" strike="noStrike" spc="-1" dirty="0">
              <a:solidFill>
                <a:srgbClr val="000000"/>
              </a:solidFill>
              <a:latin typeface="Arial"/>
            </a:endParaRPr>
          </a:p>
          <a:p>
            <a:pPr marL="432000" indent="-324000">
              <a:spcBef>
                <a:spcPts val="3637"/>
              </a:spcBef>
              <a:buClr>
                <a:srgbClr val="000000"/>
              </a:buClr>
              <a:buSzPct val="45000"/>
              <a:buFont typeface="Wingdings" charset="2"/>
              <a:buChar char=""/>
            </a:pPr>
            <a:endParaRPr lang="en-US" sz="2000" b="0" strike="noStrike" spc="-1" dirty="0">
              <a:solidFill>
                <a:srgbClr val="000000"/>
              </a:solidFill>
              <a:latin typeface="Arial"/>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4</a:t>
            </a:fld>
            <a:endParaRPr lang="en-US" sz="1200" b="0" strike="noStrike" spc="-1">
              <a:latin typeface="Times New Roman"/>
            </a:endParaRPr>
          </a:p>
        </p:txBody>
      </p:sp>
      <p:pic>
        <p:nvPicPr>
          <p:cNvPr id="3" name="Picture 2" descr="A person standing in front of a blackboard with writing on it&#10;&#10;Description automatically generated with medium confidence">
            <a:extLst>
              <a:ext uri="{FF2B5EF4-FFF2-40B4-BE49-F238E27FC236}">
                <a16:creationId xmlns:a16="http://schemas.microsoft.com/office/drawing/2014/main" id="{912D5DF4-C088-4435-B04C-EE180BE167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476" y="807394"/>
            <a:ext cx="3469341" cy="1947755"/>
          </a:xfrm>
          <a:prstGeom prst="rect">
            <a:avLst/>
          </a:prstGeom>
        </p:spPr>
      </p:pic>
      <p:pic>
        <p:nvPicPr>
          <p:cNvPr id="6" name="Picture 5" descr="Letter&#10;&#10;Description automatically generated">
            <a:extLst>
              <a:ext uri="{FF2B5EF4-FFF2-40B4-BE49-F238E27FC236}">
                <a16:creationId xmlns:a16="http://schemas.microsoft.com/office/drawing/2014/main" id="{22959C1B-DF3E-4FF2-B451-46A968831C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7689" y="2866350"/>
            <a:ext cx="2322575" cy="1699819"/>
          </a:xfrm>
          <a:prstGeom prst="rect">
            <a:avLst/>
          </a:prstGeom>
        </p:spPr>
      </p:pic>
    </p:spTree>
    <p:extLst>
      <p:ext uri="{BB962C8B-B14F-4D97-AF65-F5344CB8AC3E}">
        <p14:creationId xmlns:p14="http://schemas.microsoft.com/office/powerpoint/2010/main" val="39706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1001950" y="323418"/>
            <a:ext cx="5640480" cy="795262"/>
          </a:xfrm>
          <a:prstGeom prst="rect">
            <a:avLst/>
          </a:prstGeom>
          <a:noFill/>
          <a:ln>
            <a:noFill/>
          </a:ln>
        </p:spPr>
        <p:txBody>
          <a:bodyPr lIns="0" tIns="0" rIns="0" bIns="0">
            <a:noAutofit/>
          </a:bodyPr>
          <a:lstStyle/>
          <a:p>
            <a:pPr algn="ctr">
              <a:lnSpc>
                <a:spcPct val="80000"/>
              </a:lnSpc>
            </a:pP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5</a:t>
            </a:fld>
            <a:endParaRPr lang="en-US" sz="1200" b="0" strike="noStrike" spc="-1">
              <a:latin typeface="Times New Roman"/>
            </a:endParaRPr>
          </a:p>
        </p:txBody>
      </p:sp>
      <p:pic>
        <p:nvPicPr>
          <p:cNvPr id="6" name="Picture 5" descr="A picture containing indoor, bedclothes, messy, cluttered&#10;&#10;Description automatically generated">
            <a:extLst>
              <a:ext uri="{FF2B5EF4-FFF2-40B4-BE49-F238E27FC236}">
                <a16:creationId xmlns:a16="http://schemas.microsoft.com/office/drawing/2014/main" id="{3F7A62F0-D94C-4120-B7A2-BE90837BC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068" y="1352144"/>
            <a:ext cx="2500009" cy="2694561"/>
          </a:xfrm>
          <a:prstGeom prst="rect">
            <a:avLst/>
          </a:prstGeom>
        </p:spPr>
      </p:pic>
      <p:sp>
        <p:nvSpPr>
          <p:cNvPr id="7" name="TextBox 6">
            <a:extLst>
              <a:ext uri="{FF2B5EF4-FFF2-40B4-BE49-F238E27FC236}">
                <a16:creationId xmlns:a16="http://schemas.microsoft.com/office/drawing/2014/main" id="{A07F7FBA-331B-4741-8BD6-5F03923C18FF}"/>
              </a:ext>
            </a:extLst>
          </p:cNvPr>
          <p:cNvSpPr txBox="1"/>
          <p:nvPr/>
        </p:nvSpPr>
        <p:spPr>
          <a:xfrm>
            <a:off x="258496" y="836580"/>
            <a:ext cx="5901241" cy="3862596"/>
          </a:xfrm>
          <a:prstGeom prst="rect">
            <a:avLst/>
          </a:prstGeom>
          <a:noFill/>
        </p:spPr>
        <p:txBody>
          <a:bodyPr wrap="square" rtlCol="0">
            <a:spAutoFit/>
          </a:bodyPr>
          <a:lstStyle/>
          <a:p>
            <a:pPr marL="285750" indent="-285750"/>
            <a:endParaRPr lang="ar-EG" sz="1800" b="0" strike="noStrike" spc="-1" dirty="0">
              <a:solidFill>
                <a:srgbClr val="000000"/>
              </a:solidFill>
              <a:latin typeface="Arial"/>
            </a:endParaRPr>
          </a:p>
          <a:p>
            <a:pPr marL="285750" indent="-285750">
              <a:lnSpc>
                <a:spcPct val="150000"/>
              </a:lnSpc>
            </a:pPr>
            <a:r>
              <a:rPr lang="en-GB" dirty="0"/>
              <a:t> When we use papers:</a:t>
            </a:r>
            <a:endParaRPr lang="en-US" sz="1800" b="0" strike="noStrike" spc="-1" dirty="0">
              <a:solidFill>
                <a:srgbClr val="000000"/>
              </a:solidFill>
              <a:latin typeface="Arial"/>
            </a:endParaRPr>
          </a:p>
          <a:p>
            <a:pPr marL="285750" indent="-285750">
              <a:lnSpc>
                <a:spcPct val="150000"/>
              </a:lnSpc>
              <a:buFont typeface="Arial" pitchFamily="34" charset="0"/>
              <a:buChar char="•"/>
            </a:pPr>
            <a:r>
              <a:rPr lang="en-US" sz="1800" b="0" strike="noStrike" spc="-1" dirty="0">
                <a:solidFill>
                  <a:srgbClr val="000000"/>
                </a:solidFill>
                <a:latin typeface="Arial"/>
              </a:rPr>
              <a:t>With more and more ideas, it will lead us to have a lot of papers.</a:t>
            </a:r>
            <a:endParaRPr lang="ar-EG" sz="1800" b="0" strike="noStrike" spc="-1" dirty="0">
              <a:solidFill>
                <a:srgbClr val="000000"/>
              </a:solidFill>
              <a:latin typeface="Arial"/>
            </a:endParaRPr>
          </a:p>
          <a:p>
            <a:pPr>
              <a:lnSpc>
                <a:spcPct val="150000"/>
              </a:lnSpc>
              <a:buFont typeface="Arial" pitchFamily="34" charset="0"/>
              <a:buChar char="•"/>
            </a:pPr>
            <a:r>
              <a:rPr lang="en-GB" dirty="0"/>
              <a:t>  Another problems happens : </a:t>
            </a:r>
            <a:endParaRPr lang="ar-EG" dirty="0"/>
          </a:p>
          <a:p>
            <a:pPr lvl="1">
              <a:lnSpc>
                <a:spcPct val="150000"/>
              </a:lnSpc>
              <a:spcAft>
                <a:spcPts val="1200"/>
              </a:spcAft>
              <a:buFont typeface="Arial" pitchFamily="34" charset="0"/>
              <a:buChar char="•"/>
            </a:pPr>
            <a:r>
              <a:rPr lang="en-GB" b="1" i="1" dirty="0"/>
              <a:t> </a:t>
            </a:r>
            <a:r>
              <a:rPr lang="en-GB" i="1" dirty="0"/>
              <a:t>Damaged,</a:t>
            </a:r>
          </a:p>
          <a:p>
            <a:pPr lvl="1">
              <a:lnSpc>
                <a:spcPct val="150000"/>
              </a:lnSpc>
              <a:spcAft>
                <a:spcPts val="1200"/>
              </a:spcAft>
              <a:buFont typeface="Arial" pitchFamily="34" charset="0"/>
              <a:buChar char="•"/>
            </a:pPr>
            <a:r>
              <a:rPr lang="en-GB" i="1" dirty="0"/>
              <a:t>Lost, </a:t>
            </a:r>
            <a:endParaRPr lang="ar-EG" i="1" dirty="0"/>
          </a:p>
          <a:p>
            <a:pPr lvl="1">
              <a:lnSpc>
                <a:spcPct val="150000"/>
              </a:lnSpc>
              <a:buFont typeface="Arial" pitchFamily="34" charset="0"/>
              <a:buChar char="•"/>
            </a:pPr>
            <a:r>
              <a:rPr lang="en-GB" i="1" dirty="0"/>
              <a:t>Doesn’t provide: images, audios and videos..etc.   </a:t>
            </a:r>
            <a:endParaRPr lang="en-US" sz="1800" b="0" strike="noStrike" spc="-1" dirty="0">
              <a:solidFill>
                <a:srgbClr val="000000"/>
              </a:solidFill>
              <a:latin typeface="Arial"/>
            </a:endParaRPr>
          </a:p>
          <a:p>
            <a:pPr marL="285750" indent="-285750">
              <a:buFont typeface="Arial" panose="020B0604020202020204" pitchFamily="34" charset="0"/>
              <a:buChar char="•"/>
            </a:pPr>
            <a:endParaRPr lang="en-GB" dirty="0"/>
          </a:p>
        </p:txBody>
      </p:sp>
      <p:sp>
        <p:nvSpPr>
          <p:cNvPr id="9" name="TextShape 1"/>
          <p:cNvSpPr txBox="1"/>
          <p:nvPr/>
        </p:nvSpPr>
        <p:spPr>
          <a:xfrm>
            <a:off x="1838527" y="255324"/>
            <a:ext cx="5640480" cy="1048182"/>
          </a:xfrm>
          <a:prstGeom prst="rect">
            <a:avLst/>
          </a:prstGeom>
          <a:noFill/>
          <a:ln>
            <a:noFill/>
          </a:ln>
        </p:spPr>
        <p:txBody>
          <a:bodyPr lIns="0" tIns="0" rIns="0" bIns="0">
            <a:noAutofit/>
          </a:bodyPr>
          <a:lstStyle/>
          <a:p>
            <a:pPr algn="ct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Problems</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57647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1750979" y="410967"/>
            <a:ext cx="5640480" cy="824446"/>
          </a:xfrm>
          <a:prstGeom prst="rect">
            <a:avLst/>
          </a:prstGeom>
          <a:noFill/>
          <a:ln>
            <a:noFill/>
          </a:ln>
        </p:spPr>
        <p:txBody>
          <a:bodyPr lIns="0" tIns="0" rIns="0" bIns="0">
            <a:noAutofit/>
          </a:bodyPr>
          <a:lstStyle/>
          <a:p>
            <a:pPr algn="ct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Solution</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797" name="TextShape 2"/>
          <p:cNvSpPr txBox="1"/>
          <p:nvPr/>
        </p:nvSpPr>
        <p:spPr>
          <a:xfrm>
            <a:off x="963039" y="1040861"/>
            <a:ext cx="8025320" cy="768484"/>
          </a:xfrm>
          <a:prstGeom prst="rect">
            <a:avLst/>
          </a:prstGeom>
          <a:noFill/>
          <a:ln>
            <a:noFill/>
          </a:ln>
        </p:spPr>
        <p:txBody>
          <a:bodyPr lIns="0" tIns="0" rIns="0" bIns="0">
            <a:noAutofit/>
          </a:bodyPr>
          <a:lstStyle/>
          <a:p>
            <a:pPr marL="432000" indent="-324000">
              <a:spcBef>
                <a:spcPts val="3637"/>
              </a:spcBef>
              <a:buClr>
                <a:srgbClr val="000000"/>
              </a:buClr>
              <a:buSzPct val="45000"/>
              <a:buFont typeface="Wingdings" charset="2"/>
              <a:buChar char=""/>
            </a:pPr>
            <a:r>
              <a:rPr lang="en-US" sz="2400" b="0" strike="noStrike" spc="-1" dirty="0">
                <a:solidFill>
                  <a:srgbClr val="000000"/>
                </a:solidFill>
                <a:latin typeface="Arial"/>
              </a:rPr>
              <a:t>Solution for the previous problems is to digitize the information .</a:t>
            </a:r>
            <a:r>
              <a:rPr lang="en-US" sz="2400" spc="-1" dirty="0">
                <a:solidFill>
                  <a:srgbClr val="000000"/>
                </a:solidFill>
              </a:rPr>
              <a:t> That’s why NOTION 4ME were made for</a:t>
            </a:r>
            <a:r>
              <a:rPr lang="en-US" sz="2000" spc="-1" dirty="0">
                <a:solidFill>
                  <a:srgbClr val="000000"/>
                </a:solidFill>
              </a:rPr>
              <a:t>.</a:t>
            </a:r>
          </a:p>
          <a:p>
            <a:pPr marL="432000" indent="-324000">
              <a:spcBef>
                <a:spcPts val="3637"/>
              </a:spcBef>
              <a:buClr>
                <a:srgbClr val="000000"/>
              </a:buClr>
              <a:buSzPct val="45000"/>
              <a:buFont typeface="Wingdings" charset="2"/>
              <a:buChar char=""/>
            </a:pPr>
            <a:endParaRPr lang="en-US" sz="2400" b="0" strike="noStrike" spc="-1" dirty="0">
              <a:solidFill>
                <a:srgbClr val="000000"/>
              </a:solidFill>
              <a:latin typeface="Arial"/>
            </a:endParaRPr>
          </a:p>
        </p:txBody>
      </p:sp>
      <p:sp>
        <p:nvSpPr>
          <p:cNvPr id="798"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6EFA039-A01B-4B26-84CC-CCFCE4EC69B4}" type="slidenum">
              <a:rPr lang="en-US" sz="1200" b="0" strike="noStrike" spc="-1">
                <a:solidFill>
                  <a:srgbClr val="FFFFFF"/>
                </a:solidFill>
                <a:latin typeface="Barlow Light"/>
                <a:ea typeface="Barlow Light"/>
              </a:rPr>
              <a:pPr algn="r">
                <a:lnSpc>
                  <a:spcPct val="100000"/>
                </a:lnSpc>
              </a:pPr>
              <a:t>6</a:t>
            </a:fld>
            <a:endParaRPr lang="en-US" sz="1200" b="0" strike="noStrike" spc="-1">
              <a:latin typeface="Times New Roman"/>
            </a:endParaRPr>
          </a:p>
        </p:txBody>
      </p:sp>
      <p:pic>
        <p:nvPicPr>
          <p:cNvPr id="4" name="Picture 3" descr="A picture containing person&#10;&#10;Description automatically generated">
            <a:extLst>
              <a:ext uri="{FF2B5EF4-FFF2-40B4-BE49-F238E27FC236}">
                <a16:creationId xmlns:a16="http://schemas.microsoft.com/office/drawing/2014/main" id="{CE194B41-B320-4B38-ADB5-83B0ADBA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321" y="2208177"/>
            <a:ext cx="3440439" cy="2149814"/>
          </a:xfrm>
          <a:prstGeom prst="rect">
            <a:avLst/>
          </a:prstGeom>
        </p:spPr>
      </p:pic>
    </p:spTree>
    <p:extLst>
      <p:ext uri="{BB962C8B-B14F-4D97-AF65-F5344CB8AC3E}">
        <p14:creationId xmlns:p14="http://schemas.microsoft.com/office/powerpoint/2010/main" val="34406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Notion Disadvantages</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962" name="TextShape 2"/>
          <p:cNvSpPr txBox="1"/>
          <p:nvPr/>
        </p:nvSpPr>
        <p:spPr>
          <a:xfrm>
            <a:off x="367042" y="1418469"/>
            <a:ext cx="8490857" cy="2640600"/>
          </a:xfrm>
          <a:prstGeom prst="rect">
            <a:avLst/>
          </a:prstGeom>
          <a:noFill/>
          <a:ln>
            <a:noFill/>
          </a:ln>
        </p:spPr>
        <p:txBody>
          <a:bodyPr lIns="0" tIns="0" rIns="0" bIns="0">
            <a:noAutofit/>
          </a:bodyPr>
          <a:lstStyle/>
          <a:p>
            <a:pPr marL="450900" indent="-342900">
              <a:spcBef>
                <a:spcPts val="3637"/>
              </a:spcBef>
              <a:buClr>
                <a:srgbClr val="000000"/>
              </a:buClr>
              <a:buSzPct val="45000"/>
              <a:buFont typeface="Wingdings" panose="05000000000000000000" pitchFamily="2" charset="2"/>
              <a:buChar char="Ø"/>
            </a:pPr>
            <a:r>
              <a:rPr lang="en-US" sz="1400" spc="-1" dirty="0">
                <a:solidFill>
                  <a:srgbClr val="000000"/>
                </a:solidFill>
                <a:latin typeface="Arial"/>
              </a:rPr>
              <a:t>It is complicated to use.</a:t>
            </a:r>
          </a:p>
          <a:p>
            <a:pPr marL="450900" indent="-342900">
              <a:spcBef>
                <a:spcPts val="3637"/>
              </a:spcBef>
              <a:buClr>
                <a:srgbClr val="000000"/>
              </a:buClr>
              <a:buSzPct val="45000"/>
              <a:buFont typeface="Wingdings" panose="05000000000000000000" pitchFamily="2" charset="2"/>
              <a:buChar char="Ø"/>
            </a:pPr>
            <a:r>
              <a:rPr lang="en-US" sz="1400" b="0" strike="noStrike" spc="-1" dirty="0">
                <a:solidFill>
                  <a:srgbClr val="000000"/>
                </a:solidFill>
                <a:latin typeface="Arial"/>
              </a:rPr>
              <a:t>Limited storage. </a:t>
            </a:r>
          </a:p>
          <a:p>
            <a:pPr marL="450900" indent="-342900">
              <a:spcBef>
                <a:spcPts val="3637"/>
              </a:spcBef>
              <a:buClr>
                <a:srgbClr val="000000"/>
              </a:buClr>
              <a:buSzPct val="45000"/>
              <a:buFont typeface="Wingdings" panose="05000000000000000000" pitchFamily="2" charset="2"/>
              <a:buChar char="Ø"/>
            </a:pPr>
            <a:endParaRPr lang="en-US" sz="2800" b="0" strike="noStrike" spc="-1" dirty="0">
              <a:solidFill>
                <a:srgbClr val="000000"/>
              </a:solidFill>
              <a:latin typeface="Arial"/>
            </a:endParaRPr>
          </a:p>
        </p:txBody>
      </p:sp>
      <p:sp>
        <p:nvSpPr>
          <p:cNvPr id="963"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710145D5-0002-4613-81AC-55D0D412F8E5}" type="slidenum">
              <a:rPr lang="en-US" sz="1200" b="0" strike="noStrike" spc="-1">
                <a:solidFill>
                  <a:srgbClr val="FFFFFF"/>
                </a:solidFill>
                <a:latin typeface="Barlow Light"/>
                <a:ea typeface="Barlow Light"/>
              </a:rPr>
              <a:pPr algn="r">
                <a:lnSpc>
                  <a:spcPct val="100000"/>
                </a:lnSpc>
              </a:pPr>
              <a:t>7</a:t>
            </a:fld>
            <a:endParaRPr lang="en-US" sz="1200" b="0" strike="noStrike" spc="-1">
              <a:latin typeface="Times New Roman"/>
            </a:endParaRPr>
          </a:p>
        </p:txBody>
      </p:sp>
      <p:sp>
        <p:nvSpPr>
          <p:cNvPr id="2" name="Arrow: Right 1">
            <a:extLst>
              <a:ext uri="{FF2B5EF4-FFF2-40B4-BE49-F238E27FC236}">
                <a16:creationId xmlns:a16="http://schemas.microsoft.com/office/drawing/2014/main" id="{AB168AA8-32FC-4DDF-A85A-CC849D192A9E}"/>
              </a:ext>
            </a:extLst>
          </p:cNvPr>
          <p:cNvSpPr/>
          <p:nvPr/>
        </p:nvSpPr>
        <p:spPr>
          <a:xfrm>
            <a:off x="2989840" y="1426442"/>
            <a:ext cx="737827" cy="290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Arrow: Right 5">
            <a:extLst>
              <a:ext uri="{FF2B5EF4-FFF2-40B4-BE49-F238E27FC236}">
                <a16:creationId xmlns:a16="http://schemas.microsoft.com/office/drawing/2014/main" id="{FD7074A1-CD31-4E19-B9F7-4A2C3ED34902}"/>
              </a:ext>
            </a:extLst>
          </p:cNvPr>
          <p:cNvSpPr/>
          <p:nvPr/>
        </p:nvSpPr>
        <p:spPr>
          <a:xfrm>
            <a:off x="2989840" y="2035103"/>
            <a:ext cx="737827" cy="290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E44931EF-7461-4564-B8E0-F80BF8039A10}"/>
              </a:ext>
            </a:extLst>
          </p:cNvPr>
          <p:cNvSpPr txBox="1"/>
          <p:nvPr/>
        </p:nvSpPr>
        <p:spPr>
          <a:xfrm>
            <a:off x="3922927" y="1380263"/>
            <a:ext cx="1835759" cy="307777"/>
          </a:xfrm>
          <a:prstGeom prst="rect">
            <a:avLst/>
          </a:prstGeom>
          <a:noFill/>
        </p:spPr>
        <p:txBody>
          <a:bodyPr wrap="none" rtlCol="0">
            <a:spAutoFit/>
          </a:bodyPr>
          <a:lstStyle/>
          <a:p>
            <a:r>
              <a:rPr lang="en-GB" sz="1400" dirty="0"/>
              <a:t>Make it more simple.</a:t>
            </a:r>
          </a:p>
        </p:txBody>
      </p:sp>
      <p:sp>
        <p:nvSpPr>
          <p:cNvPr id="5" name="TextBox 4">
            <a:extLst>
              <a:ext uri="{FF2B5EF4-FFF2-40B4-BE49-F238E27FC236}">
                <a16:creationId xmlns:a16="http://schemas.microsoft.com/office/drawing/2014/main" id="{EB8B045D-ABB2-4DB0-9305-E6C82E6F44CB}"/>
              </a:ext>
            </a:extLst>
          </p:cNvPr>
          <p:cNvSpPr txBox="1"/>
          <p:nvPr/>
        </p:nvSpPr>
        <p:spPr>
          <a:xfrm>
            <a:off x="3922927" y="1986634"/>
            <a:ext cx="1168910" cy="307777"/>
          </a:xfrm>
          <a:prstGeom prst="rect">
            <a:avLst/>
          </a:prstGeom>
          <a:noFill/>
        </p:spPr>
        <p:txBody>
          <a:bodyPr wrap="none" rtlCol="0">
            <a:spAutoFit/>
          </a:bodyPr>
          <a:lstStyle/>
          <a:p>
            <a:r>
              <a:rPr lang="en-GB" sz="1400" dirty="0"/>
              <a:t>Make it free.</a:t>
            </a:r>
          </a:p>
        </p:txBody>
      </p:sp>
    </p:spTree>
    <p:extLst>
      <p:ext uri="{BB962C8B-B14F-4D97-AF65-F5344CB8AC3E}">
        <p14:creationId xmlns:p14="http://schemas.microsoft.com/office/powerpoint/2010/main" val="282721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TextShape 1"/>
          <p:cNvSpPr txBox="1"/>
          <p:nvPr/>
        </p:nvSpPr>
        <p:spPr>
          <a:xfrm>
            <a:off x="457200" y="605520"/>
            <a:ext cx="5640480" cy="1082520"/>
          </a:xfrm>
          <a:prstGeom prst="rect">
            <a:avLst/>
          </a:prstGeom>
          <a:noFill/>
          <a:ln>
            <a:noFill/>
          </a:ln>
        </p:spPr>
        <p:txBody>
          <a:bodyPr lIns="0" tIns="0" rIns="0" bIns="0">
            <a:noAutofit/>
          </a:bodyPr>
          <a:lstStyle/>
          <a:p>
            <a:pPr>
              <a:lnSpc>
                <a:spcPct val="80000"/>
              </a:lnSpc>
            </a:pPr>
            <a:r>
              <a:rPr lang="en-US" sz="4400" spc="-1" dirty="0">
                <a:solidFill>
                  <a:srgbClr val="007BB9"/>
                </a:solidFill>
                <a:latin typeface="Andalus" panose="02020603050405020304" pitchFamily="18" charset="-78"/>
                <a:ea typeface="Raleway Thin"/>
                <a:cs typeface="Andalus" panose="02020603050405020304" pitchFamily="18" charset="-78"/>
              </a:rPr>
              <a:t>What’s new?</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962" name="TextShape 2"/>
          <p:cNvSpPr txBox="1"/>
          <p:nvPr/>
        </p:nvSpPr>
        <p:spPr>
          <a:xfrm>
            <a:off x="276742" y="1761316"/>
            <a:ext cx="8490857" cy="2640600"/>
          </a:xfrm>
          <a:prstGeom prst="rect">
            <a:avLst/>
          </a:prstGeom>
          <a:noFill/>
          <a:ln>
            <a:noFill/>
          </a:ln>
        </p:spPr>
        <p:txBody>
          <a:bodyPr lIns="0" tIns="0" rIns="0" bIns="0">
            <a:noAutofit/>
          </a:bodyPr>
          <a:lstStyle/>
          <a:p>
            <a:pPr marL="450900" indent="-342900">
              <a:spcBef>
                <a:spcPts val="3637"/>
              </a:spcBef>
              <a:buClr>
                <a:srgbClr val="000000"/>
              </a:buClr>
              <a:buSzPct val="45000"/>
              <a:buFont typeface="Wingdings" panose="05000000000000000000" pitchFamily="2" charset="2"/>
              <a:buChar char="Ø"/>
            </a:pPr>
            <a:r>
              <a:rPr lang="en-US" sz="2000" spc="-1" dirty="0">
                <a:solidFill>
                  <a:srgbClr val="000000"/>
                </a:solidFill>
                <a:latin typeface="Arial"/>
              </a:rPr>
              <a:t>Fi</a:t>
            </a:r>
            <a:r>
              <a:rPr lang="en-GB" sz="2000" spc="-1" dirty="0">
                <a:solidFill>
                  <a:srgbClr val="000000"/>
                </a:solidFill>
                <a:latin typeface="Arial"/>
              </a:rPr>
              <a:t>nding solutions</a:t>
            </a:r>
            <a:r>
              <a:rPr lang="ar-EG" sz="2000" spc="-1" dirty="0">
                <a:solidFill>
                  <a:srgbClr val="000000"/>
                </a:solidFill>
                <a:latin typeface="Arial"/>
              </a:rPr>
              <a:t> </a:t>
            </a:r>
            <a:r>
              <a:rPr lang="en-GB" sz="2000" spc="-1" dirty="0">
                <a:solidFill>
                  <a:srgbClr val="000000"/>
                </a:solidFill>
                <a:latin typeface="Arial"/>
              </a:rPr>
              <a:t>for Notion’s disadvantages: complicated to use, limited Storage</a:t>
            </a:r>
          </a:p>
          <a:p>
            <a:pPr marL="450900" indent="-342900">
              <a:spcBef>
                <a:spcPts val="3637"/>
              </a:spcBef>
              <a:buClr>
                <a:srgbClr val="000000"/>
              </a:buClr>
              <a:buSzPct val="45000"/>
              <a:buFont typeface="Wingdings" panose="05000000000000000000" pitchFamily="2" charset="2"/>
              <a:buChar char="Ø"/>
            </a:pPr>
            <a:r>
              <a:rPr lang="en-GB" sz="2000" spc="-1" dirty="0">
                <a:solidFill>
                  <a:srgbClr val="000000"/>
                </a:solidFill>
                <a:latin typeface="Arial"/>
              </a:rPr>
              <a:t>Pomodoro technique.</a:t>
            </a:r>
          </a:p>
          <a:p>
            <a:pPr marL="450900" indent="-342900">
              <a:spcBef>
                <a:spcPts val="3637"/>
              </a:spcBef>
              <a:buClr>
                <a:srgbClr val="000000"/>
              </a:buClr>
              <a:buSzPct val="45000"/>
              <a:buFont typeface="Wingdings" panose="05000000000000000000" pitchFamily="2" charset="2"/>
              <a:buChar char="Ø"/>
            </a:pPr>
            <a:r>
              <a:rPr lang="en-GB" sz="2000" spc="-1" dirty="0">
                <a:solidFill>
                  <a:srgbClr val="000000"/>
                </a:solidFill>
                <a:latin typeface="Arial"/>
              </a:rPr>
              <a:t>Record and insert audio notes.</a:t>
            </a:r>
          </a:p>
        </p:txBody>
      </p:sp>
      <p:sp>
        <p:nvSpPr>
          <p:cNvPr id="963" name="TextShape 3"/>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710145D5-0002-4613-81AC-55D0D412F8E5}" type="slidenum">
              <a:rPr lang="en-US" sz="1200" b="0" strike="noStrike" spc="-1">
                <a:solidFill>
                  <a:srgbClr val="FFFFFF"/>
                </a:solidFill>
                <a:latin typeface="Barlow Light"/>
                <a:ea typeface="Barlow Light"/>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val="213707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TextShape 1"/>
          <p:cNvSpPr txBox="1"/>
          <p:nvPr/>
        </p:nvSpPr>
        <p:spPr>
          <a:xfrm>
            <a:off x="1741251" y="303963"/>
            <a:ext cx="5640480" cy="834173"/>
          </a:xfrm>
          <a:prstGeom prst="rect">
            <a:avLst/>
          </a:prstGeom>
          <a:noFill/>
          <a:ln>
            <a:noFill/>
          </a:ln>
        </p:spPr>
        <p:txBody>
          <a:bodyPr lIns="0" tIns="0" rIns="0" bIns="0">
            <a:noAutofit/>
          </a:bodyPr>
          <a:lstStyle/>
          <a:p>
            <a:pPr algn="ctr">
              <a:lnSpc>
                <a:spcPct val="80000"/>
              </a:lnSpc>
            </a:pPr>
            <a:r>
              <a:rPr lang="en-US" sz="4400" b="0" strike="noStrike" spc="-1" dirty="0">
                <a:solidFill>
                  <a:srgbClr val="007BB9"/>
                </a:solidFill>
                <a:latin typeface="Andalus" panose="02020603050405020304" pitchFamily="18" charset="-78"/>
                <a:ea typeface="Raleway Thin"/>
                <a:cs typeface="Andalus" panose="02020603050405020304" pitchFamily="18" charset="-78"/>
              </a:rPr>
              <a:t>Project Objectives</a:t>
            </a:r>
            <a:endParaRPr lang="en-US" sz="4400" b="0" strike="noStrike" spc="-1" dirty="0">
              <a:solidFill>
                <a:srgbClr val="000000"/>
              </a:solidFill>
              <a:latin typeface="Andalus" panose="02020603050405020304" pitchFamily="18" charset="-78"/>
              <a:cs typeface="Andalus" panose="02020603050405020304" pitchFamily="18" charset="-78"/>
            </a:endParaRPr>
          </a:p>
        </p:txBody>
      </p:sp>
      <p:sp>
        <p:nvSpPr>
          <p:cNvPr id="940" name="TextShape 2"/>
          <p:cNvSpPr txBox="1"/>
          <p:nvPr/>
        </p:nvSpPr>
        <p:spPr>
          <a:xfrm>
            <a:off x="8649000" y="4636800"/>
            <a:ext cx="456480" cy="468360"/>
          </a:xfrm>
          <a:prstGeom prst="rect">
            <a:avLst/>
          </a:prstGeom>
          <a:noFill/>
          <a:ln>
            <a:noFill/>
          </a:ln>
        </p:spPr>
        <p:txBody>
          <a:bodyPr lIns="0" tIns="0" rIns="0" bIns="0" anchor="b">
            <a:noAutofit/>
          </a:bodyPr>
          <a:lstStyle/>
          <a:p>
            <a:pPr algn="r">
              <a:lnSpc>
                <a:spcPct val="100000"/>
              </a:lnSpc>
            </a:pPr>
            <a:fld id="{A10623D0-9C69-4F0E-A0CB-53D80F5D6DC8}" type="slidenum">
              <a:rPr lang="en-US" sz="1200" b="0" strike="noStrike" spc="-1">
                <a:solidFill>
                  <a:srgbClr val="FFFFFF"/>
                </a:solidFill>
                <a:latin typeface="Barlow Light"/>
                <a:ea typeface="Barlow Light"/>
              </a:rPr>
              <a:pPr algn="r">
                <a:lnSpc>
                  <a:spcPct val="100000"/>
                </a:lnSpc>
              </a:pPr>
              <a:t>9</a:t>
            </a:fld>
            <a:endParaRPr lang="en-US" sz="1200" b="0" strike="noStrike" spc="-1">
              <a:latin typeface="Times New Roman"/>
            </a:endParaRPr>
          </a:p>
        </p:txBody>
      </p:sp>
      <p:grpSp>
        <p:nvGrpSpPr>
          <p:cNvPr id="2" name="Group 3"/>
          <p:cNvGrpSpPr/>
          <p:nvPr/>
        </p:nvGrpSpPr>
        <p:grpSpPr>
          <a:xfrm>
            <a:off x="91440" y="1413000"/>
            <a:ext cx="4371840" cy="3243600"/>
            <a:chOff x="91440" y="1413000"/>
            <a:chExt cx="4371840" cy="3243600"/>
          </a:xfrm>
        </p:grpSpPr>
        <p:sp>
          <p:nvSpPr>
            <p:cNvPr id="942" name="CustomShape 4"/>
            <p:cNvSpPr/>
            <p:nvPr/>
          </p:nvSpPr>
          <p:spPr>
            <a:xfrm>
              <a:off x="1173600" y="3626640"/>
              <a:ext cx="2214000" cy="554040"/>
            </a:xfrm>
            <a:custGeom>
              <a:avLst/>
              <a:gdLst/>
              <a:ahLst/>
              <a:cxnLst/>
              <a:rect l="l" t="t" r="r" b="b"/>
              <a:pathLst>
                <a:path w="640" h="194">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943" name="CustomShape 5"/>
            <p:cNvSpPr/>
            <p:nvPr/>
          </p:nvSpPr>
          <p:spPr>
            <a:xfrm>
              <a:off x="1447200" y="4115160"/>
              <a:ext cx="1669320" cy="541440"/>
            </a:xfrm>
            <a:custGeom>
              <a:avLst/>
              <a:gdLst/>
              <a:ahLst/>
              <a:cxnLst/>
              <a:rect l="l" t="t" r="r" b="b"/>
              <a:pathLst>
                <a:path w="483" h="19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944" name="CustomShape 6"/>
            <p:cNvSpPr/>
            <p:nvPr/>
          </p:nvSpPr>
          <p:spPr>
            <a:xfrm>
              <a:off x="101160" y="1706760"/>
              <a:ext cx="4362120" cy="576720"/>
            </a:xfrm>
            <a:custGeom>
              <a:avLst/>
              <a:gdLst/>
              <a:ahLst/>
              <a:cxnLst/>
              <a:rect l="l" t="t" r="r" b="b"/>
              <a:pathLst>
                <a:path w="1261" h="202">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5" name="CustomShape 7"/>
            <p:cNvSpPr/>
            <p:nvPr/>
          </p:nvSpPr>
          <p:spPr>
            <a:xfrm>
              <a:off x="637200" y="2665440"/>
              <a:ext cx="3289680" cy="564120"/>
            </a:xfrm>
            <a:custGeom>
              <a:avLst/>
              <a:gdLst/>
              <a:ahLst/>
              <a:cxnLst/>
              <a:rect l="l" t="t" r="r" b="b"/>
              <a:pathLst>
                <a:path w="951" h="198">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946" name="CustomShape 8"/>
            <p:cNvSpPr/>
            <p:nvPr/>
          </p:nvSpPr>
          <p:spPr>
            <a:xfrm>
              <a:off x="371880" y="2185920"/>
              <a:ext cx="3821760" cy="570960"/>
            </a:xfrm>
            <a:custGeom>
              <a:avLst/>
              <a:gdLst/>
              <a:ahLst/>
              <a:cxnLst/>
              <a:rect l="l" t="t" r="r" b="b"/>
              <a:pathLst>
                <a:path w="1105" h="20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947" name="CustomShape 9"/>
            <p:cNvSpPr/>
            <p:nvPr/>
          </p:nvSpPr>
          <p:spPr>
            <a:xfrm>
              <a:off x="903960" y="3144960"/>
              <a:ext cx="2753280" cy="561960"/>
            </a:xfrm>
            <a:custGeom>
              <a:avLst/>
              <a:gdLst/>
              <a:ahLst/>
              <a:cxnLst/>
              <a:rect l="l" t="t" r="r" b="b"/>
              <a:pathLst>
                <a:path w="796" h="197">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948" name="CustomShape 10"/>
            <p:cNvSpPr/>
            <p:nvPr/>
          </p:nvSpPr>
          <p:spPr>
            <a:xfrm>
              <a:off x="91440" y="1413000"/>
              <a:ext cx="4365360" cy="396360"/>
            </a:xfrm>
            <a:prstGeom prst="ellipse">
              <a:avLst/>
            </a:prstGeom>
            <a:solidFill>
              <a:schemeClr val="lt2"/>
            </a:solidFill>
            <a:ln>
              <a:noFill/>
            </a:ln>
          </p:spPr>
          <p:style>
            <a:lnRef idx="0">
              <a:scrgbClr r="0" g="0" b="0"/>
            </a:lnRef>
            <a:fillRef idx="0">
              <a:scrgbClr r="0" g="0" b="0"/>
            </a:fillRef>
            <a:effectRef idx="0">
              <a:scrgbClr r="0" g="0" b="0"/>
            </a:effectRef>
            <a:fontRef idx="minor"/>
          </p:style>
        </p:sp>
      </p:grpSp>
      <p:sp>
        <p:nvSpPr>
          <p:cNvPr id="949" name="CustomShape 11"/>
          <p:cNvSpPr/>
          <p:nvPr/>
        </p:nvSpPr>
        <p:spPr>
          <a:xfrm>
            <a:off x="4383720" y="1950120"/>
            <a:ext cx="1056600" cy="360"/>
          </a:xfrm>
          <a:custGeom>
            <a:avLst/>
            <a:gdLst/>
            <a:ahLst/>
            <a:cxnLst/>
            <a:rect l="l" t="t" r="r" b="b"/>
            <a:pathLst>
              <a:path w="21600" h="21600">
                <a:moveTo>
                  <a:pt x="0" y="0"/>
                </a:moveTo>
                <a:lnTo>
                  <a:pt x="21600" y="21600"/>
                </a:lnTo>
              </a:path>
            </a:pathLst>
          </a:custGeom>
          <a:noFill/>
          <a:ln w="9360">
            <a:solidFill>
              <a:schemeClr val="accent1"/>
            </a:solidFill>
            <a:round/>
            <a:headEnd type="oval" w="med" len="med"/>
            <a:tailEnd type="oval" w="med" len="med"/>
          </a:ln>
        </p:spPr>
        <p:style>
          <a:lnRef idx="0">
            <a:scrgbClr r="0" g="0" b="0"/>
          </a:lnRef>
          <a:fillRef idx="0">
            <a:scrgbClr r="0" g="0" b="0"/>
          </a:fillRef>
          <a:effectRef idx="0">
            <a:scrgbClr r="0" g="0" b="0"/>
          </a:effectRef>
          <a:fontRef idx="minor"/>
        </p:style>
      </p:sp>
      <p:sp>
        <p:nvSpPr>
          <p:cNvPr id="950" name="CustomShape 12"/>
          <p:cNvSpPr/>
          <p:nvPr/>
        </p:nvSpPr>
        <p:spPr>
          <a:xfrm>
            <a:off x="5501880" y="177804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0" strike="noStrike" spc="-1" dirty="0">
                <a:latin typeface="Arial" panose="020B0604020202020204" pitchFamily="34" charset="0"/>
                <a:ea typeface="Barlow"/>
                <a:cs typeface="Arial" panose="020B0604020202020204" pitchFamily="34" charset="0"/>
              </a:rPr>
              <a:t>provide tools to arrange, organize and manage everything in the user's work life and personal life to facilitate them " Life cycle management“.</a:t>
            </a:r>
            <a:endParaRPr lang="en-US" sz="1050" b="0" strike="noStrike" spc="-1" dirty="0">
              <a:latin typeface="Arial" panose="020B0604020202020204" pitchFamily="34" charset="0"/>
              <a:cs typeface="Arial" panose="020B0604020202020204" pitchFamily="34" charset="0"/>
            </a:endParaRPr>
          </a:p>
        </p:txBody>
      </p:sp>
      <p:sp>
        <p:nvSpPr>
          <p:cNvPr id="951" name="CustomShape 13"/>
          <p:cNvSpPr/>
          <p:nvPr/>
        </p:nvSpPr>
        <p:spPr>
          <a:xfrm>
            <a:off x="4227840" y="2431800"/>
            <a:ext cx="1212120" cy="360"/>
          </a:xfrm>
          <a:custGeom>
            <a:avLst/>
            <a:gdLst/>
            <a:ahLst/>
            <a:cxnLst/>
            <a:rect l="l" t="t" r="r" b="b"/>
            <a:pathLst>
              <a:path w="21600" h="21600">
                <a:moveTo>
                  <a:pt x="0" y="0"/>
                </a:moveTo>
                <a:lnTo>
                  <a:pt x="21600" y="21600"/>
                </a:lnTo>
              </a:path>
            </a:pathLst>
          </a:custGeom>
          <a:noFill/>
          <a:ln w="9360">
            <a:solidFill>
              <a:schemeClr val="accent2"/>
            </a:solidFill>
            <a:round/>
            <a:headEnd type="oval" w="med" len="med"/>
            <a:tailEnd type="oval" w="med" len="med"/>
          </a:ln>
        </p:spPr>
        <p:style>
          <a:lnRef idx="0">
            <a:scrgbClr r="0" g="0" b="0"/>
          </a:lnRef>
          <a:fillRef idx="0">
            <a:scrgbClr r="0" g="0" b="0"/>
          </a:fillRef>
          <a:effectRef idx="0">
            <a:scrgbClr r="0" g="0" b="0"/>
          </a:effectRef>
          <a:fontRef idx="minor"/>
        </p:style>
      </p:sp>
      <p:sp>
        <p:nvSpPr>
          <p:cNvPr id="952" name="CustomShape 14"/>
          <p:cNvSpPr/>
          <p:nvPr/>
        </p:nvSpPr>
        <p:spPr>
          <a:xfrm>
            <a:off x="5501880" y="225972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0" strike="noStrike" spc="-1" dirty="0">
                <a:latin typeface="Arial" panose="020B0604020202020204" pitchFamily="34" charset="0"/>
                <a:ea typeface="Barlow"/>
                <a:cs typeface="Arial" panose="020B0604020202020204" pitchFamily="34" charset="0"/>
              </a:rPr>
              <a:t> improve the user's productivity.</a:t>
            </a:r>
            <a:endParaRPr lang="en-US" sz="1050" b="0" strike="noStrike" spc="-1" dirty="0">
              <a:latin typeface="Arial" panose="020B0604020202020204" pitchFamily="34" charset="0"/>
              <a:cs typeface="Arial" panose="020B0604020202020204" pitchFamily="34" charset="0"/>
            </a:endParaRPr>
          </a:p>
        </p:txBody>
      </p:sp>
      <p:sp>
        <p:nvSpPr>
          <p:cNvPr id="953" name="CustomShape 15"/>
          <p:cNvSpPr/>
          <p:nvPr/>
        </p:nvSpPr>
        <p:spPr>
          <a:xfrm>
            <a:off x="4006800" y="2913480"/>
            <a:ext cx="1433520" cy="360"/>
          </a:xfrm>
          <a:custGeom>
            <a:avLst/>
            <a:gdLst/>
            <a:ahLst/>
            <a:cxnLst/>
            <a:rect l="l" t="t" r="r" b="b"/>
            <a:pathLst>
              <a:path w="21600" h="21600">
                <a:moveTo>
                  <a:pt x="0" y="0"/>
                </a:moveTo>
                <a:lnTo>
                  <a:pt x="21600" y="21600"/>
                </a:lnTo>
              </a:path>
            </a:pathLst>
          </a:custGeom>
          <a:noFill/>
          <a:ln w="9360">
            <a:solidFill>
              <a:schemeClr val="accent3"/>
            </a:solidFill>
            <a:round/>
            <a:headEnd type="oval" w="med" len="med"/>
            <a:tailEnd type="oval" w="med" len="med"/>
          </a:ln>
        </p:spPr>
        <p:style>
          <a:lnRef idx="0">
            <a:scrgbClr r="0" g="0" b="0"/>
          </a:lnRef>
          <a:fillRef idx="0">
            <a:scrgbClr r="0" g="0" b="0"/>
          </a:fillRef>
          <a:effectRef idx="0">
            <a:scrgbClr r="0" g="0" b="0"/>
          </a:effectRef>
          <a:fontRef idx="minor"/>
        </p:style>
      </p:sp>
      <p:sp>
        <p:nvSpPr>
          <p:cNvPr id="954" name="CustomShape 16"/>
          <p:cNvSpPr/>
          <p:nvPr/>
        </p:nvSpPr>
        <p:spPr>
          <a:xfrm>
            <a:off x="5501880" y="274140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0" strike="noStrike" spc="-1" dirty="0">
                <a:latin typeface="Arial" panose="020B0604020202020204" pitchFamily="34" charset="0"/>
                <a:ea typeface="Barlow"/>
                <a:cs typeface="Arial" panose="020B0604020202020204" pitchFamily="34" charset="0"/>
              </a:rPr>
              <a:t>providing the building blocks and user can create his own layouts to get more work done.</a:t>
            </a:r>
            <a:endParaRPr lang="en-US" sz="1050" b="0" strike="noStrike" spc="-1" dirty="0">
              <a:latin typeface="Arial" panose="020B0604020202020204" pitchFamily="34" charset="0"/>
              <a:cs typeface="Arial" panose="020B0604020202020204" pitchFamily="34" charset="0"/>
            </a:endParaRPr>
          </a:p>
        </p:txBody>
      </p:sp>
      <p:sp>
        <p:nvSpPr>
          <p:cNvPr id="955" name="CustomShape 17"/>
          <p:cNvSpPr/>
          <p:nvPr/>
        </p:nvSpPr>
        <p:spPr>
          <a:xfrm>
            <a:off x="3818160" y="3394800"/>
            <a:ext cx="1621800" cy="360"/>
          </a:xfrm>
          <a:custGeom>
            <a:avLst/>
            <a:gdLst/>
            <a:ahLst/>
            <a:cxnLst/>
            <a:rect l="l" t="t" r="r" b="b"/>
            <a:pathLst>
              <a:path w="21600" h="21600">
                <a:moveTo>
                  <a:pt x="0" y="0"/>
                </a:moveTo>
                <a:lnTo>
                  <a:pt x="21600" y="21600"/>
                </a:lnTo>
              </a:path>
            </a:pathLst>
          </a:custGeom>
          <a:noFill/>
          <a:ln w="9360">
            <a:solidFill>
              <a:schemeClr val="accent4"/>
            </a:solidFill>
            <a:round/>
            <a:headEnd type="oval" w="med" len="med"/>
            <a:tailEnd type="oval" w="med" len="med"/>
          </a:ln>
        </p:spPr>
        <p:style>
          <a:lnRef idx="0">
            <a:scrgbClr r="0" g="0" b="0"/>
          </a:lnRef>
          <a:fillRef idx="0">
            <a:scrgbClr r="0" g="0" b="0"/>
          </a:fillRef>
          <a:effectRef idx="0">
            <a:scrgbClr r="0" g="0" b="0"/>
          </a:effectRef>
          <a:fontRef idx="minor"/>
        </p:style>
      </p:sp>
      <p:sp>
        <p:nvSpPr>
          <p:cNvPr id="956" name="CustomShape 18"/>
          <p:cNvSpPr/>
          <p:nvPr/>
        </p:nvSpPr>
        <p:spPr>
          <a:xfrm>
            <a:off x="5501880" y="322272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US" sz="1400" b="0" strike="noStrike" spc="-1" dirty="0">
              <a:latin typeface="Arial"/>
            </a:endParaRPr>
          </a:p>
          <a:p>
            <a:pPr>
              <a:lnSpc>
                <a:spcPct val="100000"/>
              </a:lnSpc>
            </a:pPr>
            <a:r>
              <a:rPr lang="en-US" sz="1050" b="0" strike="noStrike" spc="-1" dirty="0">
                <a:latin typeface="Arial" panose="020B0604020202020204" pitchFamily="34" charset="0"/>
                <a:ea typeface="Barlow"/>
                <a:cs typeface="Arial" panose="020B0604020202020204" pitchFamily="34" charset="0"/>
              </a:rPr>
              <a:t> Allowing teams and individuals to plan their projects,  work and goals. </a:t>
            </a:r>
            <a:endParaRPr lang="en-US" sz="1050" b="0" strike="noStrike" spc="-1" dirty="0">
              <a:latin typeface="Arial" panose="020B0604020202020204" pitchFamily="34" charset="0"/>
              <a:cs typeface="Arial" panose="020B0604020202020204" pitchFamily="34" charset="0"/>
            </a:endParaRPr>
          </a:p>
          <a:p>
            <a:pPr>
              <a:lnSpc>
                <a:spcPct val="100000"/>
              </a:lnSpc>
            </a:pPr>
            <a:endParaRPr lang="en-US" sz="1000" b="0" strike="noStrike" spc="-1" dirty="0">
              <a:latin typeface="Arial"/>
            </a:endParaRPr>
          </a:p>
        </p:txBody>
      </p:sp>
      <p:sp>
        <p:nvSpPr>
          <p:cNvPr id="957" name="CustomShape 19"/>
          <p:cNvSpPr/>
          <p:nvPr/>
        </p:nvSpPr>
        <p:spPr>
          <a:xfrm>
            <a:off x="3613320" y="3876480"/>
            <a:ext cx="1826640" cy="360"/>
          </a:xfrm>
          <a:custGeom>
            <a:avLst/>
            <a:gdLst/>
            <a:ahLst/>
            <a:cxnLst/>
            <a:rect l="l" t="t" r="r" b="b"/>
            <a:pathLst>
              <a:path w="21600" h="21600">
                <a:moveTo>
                  <a:pt x="0" y="0"/>
                </a:moveTo>
                <a:lnTo>
                  <a:pt x="21600" y="21600"/>
                </a:lnTo>
              </a:path>
            </a:pathLst>
          </a:custGeom>
          <a:noFill/>
          <a:ln w="9360">
            <a:solidFill>
              <a:schemeClr val="accent5"/>
            </a:solidFill>
            <a:round/>
            <a:headEnd type="oval" w="med" len="med"/>
            <a:tailEnd type="oval" w="med" len="med"/>
          </a:ln>
        </p:spPr>
        <p:style>
          <a:lnRef idx="0">
            <a:scrgbClr r="0" g="0" b="0"/>
          </a:lnRef>
          <a:fillRef idx="0">
            <a:scrgbClr r="0" g="0" b="0"/>
          </a:fillRef>
          <a:effectRef idx="0">
            <a:scrgbClr r="0" g="0" b="0"/>
          </a:effectRef>
          <a:fontRef idx="minor"/>
        </p:style>
      </p:sp>
      <p:sp>
        <p:nvSpPr>
          <p:cNvPr id="958" name="CustomShape 20"/>
          <p:cNvSpPr/>
          <p:nvPr/>
        </p:nvSpPr>
        <p:spPr>
          <a:xfrm>
            <a:off x="5501880" y="370440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0" strike="noStrike" spc="-1" dirty="0">
                <a:latin typeface="Arial" panose="020B0604020202020204" pitchFamily="34" charset="0"/>
                <a:ea typeface="Barlow"/>
                <a:cs typeface="Arial" panose="020B0604020202020204" pitchFamily="34" charset="0"/>
              </a:rPr>
              <a:t>the workspace allows you to write in a beautiful clean space and build your own personal wiki.</a:t>
            </a:r>
            <a:endParaRPr lang="en-US" sz="1050" b="0" strike="noStrike" spc="-1" dirty="0">
              <a:latin typeface="Arial" panose="020B0604020202020204" pitchFamily="34" charset="0"/>
              <a:cs typeface="Arial" panose="020B0604020202020204" pitchFamily="34" charset="0"/>
            </a:endParaRPr>
          </a:p>
        </p:txBody>
      </p:sp>
      <p:sp>
        <p:nvSpPr>
          <p:cNvPr id="959" name="CustomShape 21"/>
          <p:cNvSpPr/>
          <p:nvPr/>
        </p:nvSpPr>
        <p:spPr>
          <a:xfrm>
            <a:off x="3400200" y="4358160"/>
            <a:ext cx="2031120" cy="360"/>
          </a:xfrm>
          <a:custGeom>
            <a:avLst/>
            <a:gdLst/>
            <a:ahLst/>
            <a:cxnLst/>
            <a:rect l="l" t="t" r="r" b="b"/>
            <a:pathLst>
              <a:path w="21600" h="21600">
                <a:moveTo>
                  <a:pt x="0" y="0"/>
                </a:moveTo>
                <a:lnTo>
                  <a:pt x="21600" y="21600"/>
                </a:lnTo>
              </a:path>
            </a:pathLst>
          </a:custGeom>
          <a:noFill/>
          <a:ln w="9360">
            <a:solidFill>
              <a:schemeClr val="accent6"/>
            </a:solidFill>
            <a:round/>
            <a:headEnd type="oval" w="med" len="med"/>
            <a:tailEnd type="oval" w="med" len="med"/>
          </a:ln>
        </p:spPr>
        <p:style>
          <a:lnRef idx="0">
            <a:scrgbClr r="0" g="0" b="0"/>
          </a:lnRef>
          <a:fillRef idx="0">
            <a:scrgbClr r="0" g="0" b="0"/>
          </a:fillRef>
          <a:effectRef idx="0">
            <a:scrgbClr r="0" g="0" b="0"/>
          </a:effectRef>
          <a:fontRef idx="minor"/>
        </p:style>
      </p:sp>
      <p:sp>
        <p:nvSpPr>
          <p:cNvPr id="960" name="CustomShape 22"/>
          <p:cNvSpPr/>
          <p:nvPr/>
        </p:nvSpPr>
        <p:spPr>
          <a:xfrm>
            <a:off x="5501880" y="4186080"/>
            <a:ext cx="2786400" cy="343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0" strike="noStrike" spc="-1" dirty="0">
                <a:latin typeface="Arial" panose="020B0604020202020204" pitchFamily="34" charset="0"/>
                <a:ea typeface="Barlow"/>
                <a:cs typeface="Arial" panose="020B0604020202020204" pitchFamily="34" charset="0"/>
              </a:rPr>
              <a:t> more than one can deal with the same workspace.</a:t>
            </a:r>
            <a:endParaRPr lang="en-US" sz="1050" b="0" strike="noStrike" spc="-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940</TotalTime>
  <Words>1371</Words>
  <Application>Microsoft Office PowerPoint</Application>
  <PresentationFormat>On-screen Show (16:9)</PresentationFormat>
  <Paragraphs>191</Paragraphs>
  <Slides>35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35</vt:i4>
      </vt:variant>
    </vt:vector>
  </HeadingPairs>
  <TitlesOfParts>
    <vt:vector size="47" baseType="lpstr">
      <vt:lpstr>Algerian</vt:lpstr>
      <vt:lpstr>Andalus</vt:lpstr>
      <vt:lpstr>Arial</vt:lpstr>
      <vt:lpstr>Arial Black</vt:lpstr>
      <vt:lpstr>Barlow Light</vt:lpstr>
      <vt:lpstr>Raleway Thin</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Notion 4Me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ehab</dc:creator>
  <dc:description/>
  <cp:lastModifiedBy>ehabr318@gmail.com</cp:lastModifiedBy>
  <cp:revision>26</cp:revision>
  <dcterms:modified xsi:type="dcterms:W3CDTF">2022-05-24T16:47:18Z</dcterms:modified>
  <dc:language>en-US</dc:language>
</cp:coreProperties>
</file>