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7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7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6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29CABE-BE7C-49D3-B20D-49BA9D71D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398C2E-324F-4F46-A375-521F6B77E9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6412-122F-28DB-98F2-03BE41444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dirty="0"/>
              <a:t>How to implement Two stacks in one array?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0A049-0A5D-160D-8817-6B078D921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data structure two Stacks that represent two stacks. Implementation of two Stacks should use only one array, i.e., both stacks should use the same array for storing elements. </a:t>
            </a:r>
          </a:p>
        </p:txBody>
      </p:sp>
    </p:spTree>
    <p:extLst>
      <p:ext uri="{BB962C8B-B14F-4D97-AF65-F5344CB8AC3E}">
        <p14:creationId xmlns:p14="http://schemas.microsoft.com/office/powerpoint/2010/main" val="416800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FE97A-6455-D203-57F5-560D100825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9427C-251C-B21A-4050-0638D2BD20DB}"/>
              </a:ext>
            </a:extLst>
          </p:cNvPr>
          <p:cNvSpPr/>
          <p:nvPr/>
        </p:nvSpPr>
        <p:spPr>
          <a:xfrm>
            <a:off x="1316200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C6103-B8BF-10E5-A39C-02E66B36FAB9}"/>
              </a:ext>
            </a:extLst>
          </p:cNvPr>
          <p:cNvSpPr/>
          <p:nvPr/>
        </p:nvSpPr>
        <p:spPr>
          <a:xfrm>
            <a:off x="1996726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B8527-69F7-89EF-797B-232363E5FEB4}"/>
              </a:ext>
            </a:extLst>
          </p:cNvPr>
          <p:cNvSpPr/>
          <p:nvPr/>
        </p:nvSpPr>
        <p:spPr>
          <a:xfrm>
            <a:off x="2677252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6642B-ECF9-42AB-3875-70B22FCB052E}"/>
              </a:ext>
            </a:extLst>
          </p:cNvPr>
          <p:cNvSpPr/>
          <p:nvPr/>
        </p:nvSpPr>
        <p:spPr>
          <a:xfrm>
            <a:off x="3357778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79226-001A-2D00-4AA2-C217E13F6A0B}"/>
              </a:ext>
            </a:extLst>
          </p:cNvPr>
          <p:cNvSpPr/>
          <p:nvPr/>
        </p:nvSpPr>
        <p:spPr>
          <a:xfrm>
            <a:off x="4038304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8D687-93A2-AC32-195F-C54CFFC40020}"/>
              </a:ext>
            </a:extLst>
          </p:cNvPr>
          <p:cNvSpPr/>
          <p:nvPr/>
        </p:nvSpPr>
        <p:spPr>
          <a:xfrm>
            <a:off x="4718830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C6906-6AB7-7E43-DB28-8B6205BBC740}"/>
              </a:ext>
            </a:extLst>
          </p:cNvPr>
          <p:cNvSpPr/>
          <p:nvPr/>
        </p:nvSpPr>
        <p:spPr>
          <a:xfrm>
            <a:off x="5399356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A1530-00CF-0A48-8F25-C8548EE56D38}"/>
              </a:ext>
            </a:extLst>
          </p:cNvPr>
          <p:cNvSpPr/>
          <p:nvPr/>
        </p:nvSpPr>
        <p:spPr>
          <a:xfrm>
            <a:off x="6079882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C62AA7-9789-C441-B255-D72A1A7B249F}"/>
              </a:ext>
            </a:extLst>
          </p:cNvPr>
          <p:cNvSpPr/>
          <p:nvPr/>
        </p:nvSpPr>
        <p:spPr>
          <a:xfrm>
            <a:off x="6760408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0FC51-D74E-2C45-8159-F6B675A51722}"/>
              </a:ext>
            </a:extLst>
          </p:cNvPr>
          <p:cNvSpPr/>
          <p:nvPr/>
        </p:nvSpPr>
        <p:spPr>
          <a:xfrm>
            <a:off x="7440934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F2FCD-6E2E-1AA3-EB36-97BA27EF940D}"/>
              </a:ext>
            </a:extLst>
          </p:cNvPr>
          <p:cNvSpPr/>
          <p:nvPr/>
        </p:nvSpPr>
        <p:spPr>
          <a:xfrm>
            <a:off x="8121460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7AE85F-7D3A-F98A-7C2A-E3C2FE0841E9}"/>
              </a:ext>
            </a:extLst>
          </p:cNvPr>
          <p:cNvSpPr/>
          <p:nvPr/>
        </p:nvSpPr>
        <p:spPr>
          <a:xfrm>
            <a:off x="8801986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7ECE0-92BD-6955-ADFC-5327ED5C7DCB}"/>
              </a:ext>
            </a:extLst>
          </p:cNvPr>
          <p:cNvSpPr/>
          <p:nvPr/>
        </p:nvSpPr>
        <p:spPr>
          <a:xfrm>
            <a:off x="9482512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30F7A7-B5CF-7C5B-57F3-3238610391A8}"/>
              </a:ext>
            </a:extLst>
          </p:cNvPr>
          <p:cNvSpPr/>
          <p:nvPr/>
        </p:nvSpPr>
        <p:spPr>
          <a:xfrm>
            <a:off x="10163038" y="305455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3ED53-F82B-AEC2-0433-4CA7AB2B7460}"/>
              </a:ext>
            </a:extLst>
          </p:cNvPr>
          <p:cNvSpPr txBox="1"/>
          <p:nvPr/>
        </p:nvSpPr>
        <p:spPr>
          <a:xfrm>
            <a:off x="5076676" y="2164286"/>
            <a:ext cx="117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6906E-99F1-C622-CFE2-B8A2C1C2AD68}"/>
              </a:ext>
            </a:extLst>
          </p:cNvPr>
          <p:cNvSpPr txBox="1"/>
          <p:nvPr/>
        </p:nvSpPr>
        <p:spPr>
          <a:xfrm>
            <a:off x="1241758" y="255355"/>
            <a:ext cx="9384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How to add two stacks to one array ?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Answer :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1- initiate array with size n and None data type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2- Divide it into two halves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B985CB-36A2-B1EA-E151-4A84A6CFD878}"/>
              </a:ext>
            </a:extLst>
          </p:cNvPr>
          <p:cNvSpPr/>
          <p:nvPr/>
        </p:nvSpPr>
        <p:spPr>
          <a:xfrm>
            <a:off x="1139474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3AEF9-0D85-344D-8834-8AB8B1D0D8C9}"/>
              </a:ext>
            </a:extLst>
          </p:cNvPr>
          <p:cNvSpPr/>
          <p:nvPr/>
        </p:nvSpPr>
        <p:spPr>
          <a:xfrm>
            <a:off x="1820000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9CB3B8-C276-C054-CCB9-57082FD014F2}"/>
              </a:ext>
            </a:extLst>
          </p:cNvPr>
          <p:cNvSpPr/>
          <p:nvPr/>
        </p:nvSpPr>
        <p:spPr>
          <a:xfrm>
            <a:off x="2500526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1EB3E-77F5-02B4-EAD1-49290BC0A25D}"/>
              </a:ext>
            </a:extLst>
          </p:cNvPr>
          <p:cNvSpPr/>
          <p:nvPr/>
        </p:nvSpPr>
        <p:spPr>
          <a:xfrm>
            <a:off x="3181052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DAFC4-F812-4C56-B745-CE984C5A9A9A}"/>
              </a:ext>
            </a:extLst>
          </p:cNvPr>
          <p:cNvSpPr/>
          <p:nvPr/>
        </p:nvSpPr>
        <p:spPr>
          <a:xfrm>
            <a:off x="3861578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F011F-3617-D628-63A1-6F5713BE5540}"/>
              </a:ext>
            </a:extLst>
          </p:cNvPr>
          <p:cNvSpPr/>
          <p:nvPr/>
        </p:nvSpPr>
        <p:spPr>
          <a:xfrm>
            <a:off x="4542104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5237D7-62E8-C3A8-888E-D48D92180CB2}"/>
              </a:ext>
            </a:extLst>
          </p:cNvPr>
          <p:cNvSpPr/>
          <p:nvPr/>
        </p:nvSpPr>
        <p:spPr>
          <a:xfrm>
            <a:off x="5222630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C2AE9C-A52E-FB0F-161C-3F43E2D1A07D}"/>
              </a:ext>
            </a:extLst>
          </p:cNvPr>
          <p:cNvSpPr/>
          <p:nvPr/>
        </p:nvSpPr>
        <p:spPr>
          <a:xfrm>
            <a:off x="6437728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14F2C2-A3CE-584D-F7FC-CAE9F258DA3B}"/>
              </a:ext>
            </a:extLst>
          </p:cNvPr>
          <p:cNvSpPr/>
          <p:nvPr/>
        </p:nvSpPr>
        <p:spPr>
          <a:xfrm>
            <a:off x="7118254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B65286-E3FE-39EF-4ED9-80C02329CB81}"/>
              </a:ext>
            </a:extLst>
          </p:cNvPr>
          <p:cNvSpPr/>
          <p:nvPr/>
        </p:nvSpPr>
        <p:spPr>
          <a:xfrm>
            <a:off x="7798780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7CB8C6-FDBD-0C10-7F26-3C61380BE07D}"/>
              </a:ext>
            </a:extLst>
          </p:cNvPr>
          <p:cNvSpPr/>
          <p:nvPr/>
        </p:nvSpPr>
        <p:spPr>
          <a:xfrm>
            <a:off x="8479306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91A3B-44C6-8BE7-717F-C72AC32DE083}"/>
              </a:ext>
            </a:extLst>
          </p:cNvPr>
          <p:cNvSpPr/>
          <p:nvPr/>
        </p:nvSpPr>
        <p:spPr>
          <a:xfrm>
            <a:off x="9159832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61745-B2E7-8AF5-04E6-CB6D0102B25D}"/>
              </a:ext>
            </a:extLst>
          </p:cNvPr>
          <p:cNvSpPr/>
          <p:nvPr/>
        </p:nvSpPr>
        <p:spPr>
          <a:xfrm>
            <a:off x="9840358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747797-0BC7-B8DF-B9D6-AAEB25BBA756}"/>
              </a:ext>
            </a:extLst>
          </p:cNvPr>
          <p:cNvSpPr/>
          <p:nvPr/>
        </p:nvSpPr>
        <p:spPr>
          <a:xfrm>
            <a:off x="10520884" y="4438020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5F6267-F43A-B041-EE4B-A64182787D8F}"/>
              </a:ext>
            </a:extLst>
          </p:cNvPr>
          <p:cNvSpPr txBox="1"/>
          <p:nvPr/>
        </p:nvSpPr>
        <p:spPr>
          <a:xfrm>
            <a:off x="2767812" y="3796932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8CD02-4B5C-18B8-7AC3-3888F97F9EF7}"/>
              </a:ext>
            </a:extLst>
          </p:cNvPr>
          <p:cNvSpPr txBox="1"/>
          <p:nvPr/>
        </p:nvSpPr>
        <p:spPr>
          <a:xfrm>
            <a:off x="8066066" y="3801336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75D5F9-6B27-CEEC-F061-D7CAC4881FAB}"/>
              </a:ext>
            </a:extLst>
          </p:cNvPr>
          <p:cNvCxnSpPr>
            <a:endCxn id="20" idx="2"/>
          </p:cNvCxnSpPr>
          <p:nvPr/>
        </p:nvCxnSpPr>
        <p:spPr>
          <a:xfrm flipV="1">
            <a:off x="1406760" y="4902254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9370B3-B521-6A21-E9A8-37F2B5153B8D}"/>
              </a:ext>
            </a:extLst>
          </p:cNvPr>
          <p:cNvCxnSpPr/>
          <p:nvPr/>
        </p:nvCxnSpPr>
        <p:spPr>
          <a:xfrm flipV="1">
            <a:off x="5489916" y="4902254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4796E8-FCD9-6046-EE0F-C4268177607C}"/>
              </a:ext>
            </a:extLst>
          </p:cNvPr>
          <p:cNvCxnSpPr/>
          <p:nvPr/>
        </p:nvCxnSpPr>
        <p:spPr>
          <a:xfrm flipV="1">
            <a:off x="10788170" y="4902254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EB74C9-26DD-FAF6-E948-82FE2C8C4ACB}"/>
              </a:ext>
            </a:extLst>
          </p:cNvPr>
          <p:cNvSpPr txBox="1"/>
          <p:nvPr/>
        </p:nvSpPr>
        <p:spPr>
          <a:xfrm>
            <a:off x="1139474" y="5821490"/>
            <a:ext cx="461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Head1 if stack1 empty start from index 0</a:t>
            </a:r>
          </a:p>
          <a:p>
            <a:r>
              <a:rPr lang="en-US" b="1" dirty="0">
                <a:solidFill>
                  <a:schemeClr val="bg1"/>
                </a:solidFill>
              </a:rPr>
              <a:t>And  max of stack1 to be full is index (n/2)-1</a:t>
            </a:r>
          </a:p>
          <a:p>
            <a:r>
              <a:rPr lang="en-US" b="1" dirty="0">
                <a:solidFill>
                  <a:schemeClr val="bg1"/>
                </a:solidFill>
              </a:rPr>
              <a:t>As n = length of array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5393EF-0072-4F96-8AC9-C0DDDECF0F37}"/>
              </a:ext>
            </a:extLst>
          </p:cNvPr>
          <p:cNvCxnSpPr/>
          <p:nvPr/>
        </p:nvCxnSpPr>
        <p:spPr>
          <a:xfrm flipV="1">
            <a:off x="6736083" y="4902254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46A0BD-E32D-1F07-B1BE-5C2BCA9E18A8}"/>
              </a:ext>
            </a:extLst>
          </p:cNvPr>
          <p:cNvSpPr txBox="1"/>
          <p:nvPr/>
        </p:nvSpPr>
        <p:spPr>
          <a:xfrm>
            <a:off x="6437728" y="5824402"/>
            <a:ext cx="461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Head2 if stack2 empty start from index (n/2)</a:t>
            </a:r>
          </a:p>
          <a:p>
            <a:r>
              <a:rPr lang="en-US" b="1" dirty="0">
                <a:solidFill>
                  <a:schemeClr val="bg1"/>
                </a:solidFill>
              </a:rPr>
              <a:t>And  max of stack2 to be full is index (n-1)</a:t>
            </a:r>
          </a:p>
          <a:p>
            <a:r>
              <a:rPr lang="en-US" b="1" dirty="0">
                <a:solidFill>
                  <a:schemeClr val="bg1"/>
                </a:solidFill>
              </a:rPr>
              <a:t>As n = length of array</a:t>
            </a:r>
          </a:p>
        </p:txBody>
      </p:sp>
    </p:spTree>
    <p:extLst>
      <p:ext uri="{BB962C8B-B14F-4D97-AF65-F5344CB8AC3E}">
        <p14:creationId xmlns:p14="http://schemas.microsoft.com/office/powerpoint/2010/main" val="246139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00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9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42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67F74-9B52-43D0-FF94-0F7387171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1FC3C0-0164-4BB9-98B2-C001925316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E4989-D130-8482-883E-DE7F5245F377}"/>
              </a:ext>
            </a:extLst>
          </p:cNvPr>
          <p:cNvSpPr/>
          <p:nvPr/>
        </p:nvSpPr>
        <p:spPr>
          <a:xfrm>
            <a:off x="131620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A9E42-4960-71AB-E7D8-32D0A41A3DFB}"/>
              </a:ext>
            </a:extLst>
          </p:cNvPr>
          <p:cNvSpPr/>
          <p:nvPr/>
        </p:nvSpPr>
        <p:spPr>
          <a:xfrm>
            <a:off x="199672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6A41-F4A3-0DC6-3B19-078001946A56}"/>
              </a:ext>
            </a:extLst>
          </p:cNvPr>
          <p:cNvSpPr/>
          <p:nvPr/>
        </p:nvSpPr>
        <p:spPr>
          <a:xfrm>
            <a:off x="267725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3599E-C670-AEBC-C8E1-58CBF0EF434A}"/>
              </a:ext>
            </a:extLst>
          </p:cNvPr>
          <p:cNvSpPr/>
          <p:nvPr/>
        </p:nvSpPr>
        <p:spPr>
          <a:xfrm>
            <a:off x="335777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A8506-F335-B60A-6DC4-5B7AC16ED97C}"/>
              </a:ext>
            </a:extLst>
          </p:cNvPr>
          <p:cNvSpPr/>
          <p:nvPr/>
        </p:nvSpPr>
        <p:spPr>
          <a:xfrm>
            <a:off x="403830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734D5-EDA8-065F-F4B9-4E4754815A4B}"/>
              </a:ext>
            </a:extLst>
          </p:cNvPr>
          <p:cNvSpPr/>
          <p:nvPr/>
        </p:nvSpPr>
        <p:spPr>
          <a:xfrm>
            <a:off x="471883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63246-BE86-4A93-C31B-AC4B25E6F26A}"/>
              </a:ext>
            </a:extLst>
          </p:cNvPr>
          <p:cNvSpPr/>
          <p:nvPr/>
        </p:nvSpPr>
        <p:spPr>
          <a:xfrm>
            <a:off x="539935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65EC2-5811-23EB-7ACB-232AC75E9FE3}"/>
              </a:ext>
            </a:extLst>
          </p:cNvPr>
          <p:cNvSpPr/>
          <p:nvPr/>
        </p:nvSpPr>
        <p:spPr>
          <a:xfrm>
            <a:off x="607988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92BE2-1935-8936-4E96-4E2DC595CEDB}"/>
              </a:ext>
            </a:extLst>
          </p:cNvPr>
          <p:cNvSpPr/>
          <p:nvPr/>
        </p:nvSpPr>
        <p:spPr>
          <a:xfrm>
            <a:off x="676040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49886D-E2CD-03E0-670D-2B9134EB08A5}"/>
              </a:ext>
            </a:extLst>
          </p:cNvPr>
          <p:cNvSpPr/>
          <p:nvPr/>
        </p:nvSpPr>
        <p:spPr>
          <a:xfrm>
            <a:off x="744093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091118-02DF-2294-DE5A-F308A70D8CBD}"/>
              </a:ext>
            </a:extLst>
          </p:cNvPr>
          <p:cNvSpPr/>
          <p:nvPr/>
        </p:nvSpPr>
        <p:spPr>
          <a:xfrm>
            <a:off x="812146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E4AA86-1F24-24BB-CEB6-30C1AA7593EE}"/>
              </a:ext>
            </a:extLst>
          </p:cNvPr>
          <p:cNvSpPr/>
          <p:nvPr/>
        </p:nvSpPr>
        <p:spPr>
          <a:xfrm>
            <a:off x="880198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96D8F0-E074-560B-6CC4-4098F9806D71}"/>
              </a:ext>
            </a:extLst>
          </p:cNvPr>
          <p:cNvSpPr/>
          <p:nvPr/>
        </p:nvSpPr>
        <p:spPr>
          <a:xfrm>
            <a:off x="948251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5B122-2C12-640D-E701-7CE36066545A}"/>
              </a:ext>
            </a:extLst>
          </p:cNvPr>
          <p:cNvSpPr/>
          <p:nvPr/>
        </p:nvSpPr>
        <p:spPr>
          <a:xfrm>
            <a:off x="1016303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A05B5-3B45-82A0-A548-D66BF69691D7}"/>
              </a:ext>
            </a:extLst>
          </p:cNvPr>
          <p:cNvSpPr txBox="1"/>
          <p:nvPr/>
        </p:nvSpPr>
        <p:spPr>
          <a:xfrm>
            <a:off x="5076676" y="996642"/>
            <a:ext cx="117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16D2-D8C9-7C97-5081-808E184E07A2}"/>
              </a:ext>
            </a:extLst>
          </p:cNvPr>
          <p:cNvSpPr txBox="1"/>
          <p:nvPr/>
        </p:nvSpPr>
        <p:spPr>
          <a:xfrm>
            <a:off x="1241758" y="255355"/>
            <a:ext cx="938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Push and pop from two stacks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5D059F-178A-41B2-975C-E44036D11E9E}"/>
              </a:ext>
            </a:extLst>
          </p:cNvPr>
          <p:cNvSpPr/>
          <p:nvPr/>
        </p:nvSpPr>
        <p:spPr>
          <a:xfrm>
            <a:off x="113947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B3574-A7C3-8DFE-3B2D-50171791F145}"/>
              </a:ext>
            </a:extLst>
          </p:cNvPr>
          <p:cNvSpPr/>
          <p:nvPr/>
        </p:nvSpPr>
        <p:spPr>
          <a:xfrm>
            <a:off x="182000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E69A41-0E55-14E1-B368-3FE80598E6EB}"/>
              </a:ext>
            </a:extLst>
          </p:cNvPr>
          <p:cNvSpPr/>
          <p:nvPr/>
        </p:nvSpPr>
        <p:spPr>
          <a:xfrm>
            <a:off x="250052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AFEEC7-101A-6918-95AB-B98EC8B10174}"/>
              </a:ext>
            </a:extLst>
          </p:cNvPr>
          <p:cNvSpPr/>
          <p:nvPr/>
        </p:nvSpPr>
        <p:spPr>
          <a:xfrm>
            <a:off x="318105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F9F98-EC25-D09C-ADF9-5DC25FC42179}"/>
              </a:ext>
            </a:extLst>
          </p:cNvPr>
          <p:cNvSpPr/>
          <p:nvPr/>
        </p:nvSpPr>
        <p:spPr>
          <a:xfrm>
            <a:off x="386157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E7E3C1-BBE2-9B44-4ADC-72B03EE0D687}"/>
              </a:ext>
            </a:extLst>
          </p:cNvPr>
          <p:cNvSpPr/>
          <p:nvPr/>
        </p:nvSpPr>
        <p:spPr>
          <a:xfrm>
            <a:off x="454210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5C21D2-E973-43DB-F91B-728215FBF3FB}"/>
              </a:ext>
            </a:extLst>
          </p:cNvPr>
          <p:cNvSpPr/>
          <p:nvPr/>
        </p:nvSpPr>
        <p:spPr>
          <a:xfrm>
            <a:off x="522263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BA09EB-51C2-5B00-6A1A-20BF10D10818}"/>
              </a:ext>
            </a:extLst>
          </p:cNvPr>
          <p:cNvSpPr/>
          <p:nvPr/>
        </p:nvSpPr>
        <p:spPr>
          <a:xfrm>
            <a:off x="643772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36A0-7855-7B00-7144-05D759B444F3}"/>
              </a:ext>
            </a:extLst>
          </p:cNvPr>
          <p:cNvSpPr/>
          <p:nvPr/>
        </p:nvSpPr>
        <p:spPr>
          <a:xfrm>
            <a:off x="711825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0A8588-E852-2CAF-96C0-27D05B1818D5}"/>
              </a:ext>
            </a:extLst>
          </p:cNvPr>
          <p:cNvSpPr/>
          <p:nvPr/>
        </p:nvSpPr>
        <p:spPr>
          <a:xfrm>
            <a:off x="779878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BAE57-307B-396E-2ADB-4EE9B1CD14C6}"/>
              </a:ext>
            </a:extLst>
          </p:cNvPr>
          <p:cNvSpPr/>
          <p:nvPr/>
        </p:nvSpPr>
        <p:spPr>
          <a:xfrm>
            <a:off x="847930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6FF228-C665-2769-26AA-5039BCE64226}"/>
              </a:ext>
            </a:extLst>
          </p:cNvPr>
          <p:cNvSpPr/>
          <p:nvPr/>
        </p:nvSpPr>
        <p:spPr>
          <a:xfrm>
            <a:off x="915983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D17B3E-43BC-2E8D-89A6-95F4170BC6F9}"/>
              </a:ext>
            </a:extLst>
          </p:cNvPr>
          <p:cNvSpPr/>
          <p:nvPr/>
        </p:nvSpPr>
        <p:spPr>
          <a:xfrm>
            <a:off x="984035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753E9-4BE5-8955-80DA-18A8589E872C}"/>
              </a:ext>
            </a:extLst>
          </p:cNvPr>
          <p:cNvSpPr/>
          <p:nvPr/>
        </p:nvSpPr>
        <p:spPr>
          <a:xfrm>
            <a:off x="1052088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5C28E6-C34A-6383-1D39-EFDFD42878B2}"/>
              </a:ext>
            </a:extLst>
          </p:cNvPr>
          <p:cNvSpPr txBox="1"/>
          <p:nvPr/>
        </p:nvSpPr>
        <p:spPr>
          <a:xfrm>
            <a:off x="2767812" y="2629288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FE90A7-1FB9-C664-BED0-871C7303220C}"/>
              </a:ext>
            </a:extLst>
          </p:cNvPr>
          <p:cNvSpPr txBox="1"/>
          <p:nvPr/>
        </p:nvSpPr>
        <p:spPr>
          <a:xfrm>
            <a:off x="8066066" y="2633692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41DAD5-CC73-7F74-1AD4-3CDC72F02911}"/>
              </a:ext>
            </a:extLst>
          </p:cNvPr>
          <p:cNvCxnSpPr>
            <a:endCxn id="20" idx="2"/>
          </p:cNvCxnSpPr>
          <p:nvPr/>
        </p:nvCxnSpPr>
        <p:spPr>
          <a:xfrm flipV="1">
            <a:off x="1406760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06F080C-C35A-6880-96AD-62C4A00FA270}"/>
              </a:ext>
            </a:extLst>
          </p:cNvPr>
          <p:cNvSpPr txBox="1"/>
          <p:nvPr/>
        </p:nvSpPr>
        <p:spPr>
          <a:xfrm>
            <a:off x="1185478" y="4698186"/>
            <a:ext cx="46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stack1 top is 0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0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stack1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stack1 full</a:t>
            </a:r>
          </a:p>
          <a:p>
            <a:r>
              <a:rPr lang="en-US" b="1" dirty="0">
                <a:solidFill>
                  <a:schemeClr val="bg1"/>
                </a:solidFill>
              </a:rPr>
              <a:t>Stop  push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BF1A2-0559-5760-74E9-20D30FE32B14}"/>
              </a:ext>
            </a:extLst>
          </p:cNvPr>
          <p:cNvSpPr txBox="1"/>
          <p:nvPr/>
        </p:nvSpPr>
        <p:spPr>
          <a:xfrm>
            <a:off x="6434213" y="4698186"/>
            <a:ext cx="461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stack2 top is n/2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n/2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stack2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stack2 full</a:t>
            </a:r>
          </a:p>
          <a:p>
            <a:r>
              <a:rPr lang="en-US" b="1" dirty="0">
                <a:solidFill>
                  <a:schemeClr val="bg1"/>
                </a:solidFill>
              </a:rPr>
              <a:t>If (n/2)-1 == head2 stop push()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7CDF7F-3A46-5F4E-D9ED-F48F26497E1F}"/>
              </a:ext>
            </a:extLst>
          </p:cNvPr>
          <p:cNvCxnSpPr/>
          <p:nvPr/>
        </p:nvCxnSpPr>
        <p:spPr>
          <a:xfrm flipV="1">
            <a:off x="6705014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4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9382E-9A3E-5A9B-D284-6EFC4B10C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02D728D-DCE5-2A09-B134-8FA22B1BD3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F8B62B-5EF0-72D1-20FA-ED046004D22A}"/>
              </a:ext>
            </a:extLst>
          </p:cNvPr>
          <p:cNvSpPr/>
          <p:nvPr/>
        </p:nvSpPr>
        <p:spPr>
          <a:xfrm>
            <a:off x="131620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63370F-1E73-CCBC-7E3A-181CC4F7A8EF}"/>
              </a:ext>
            </a:extLst>
          </p:cNvPr>
          <p:cNvSpPr/>
          <p:nvPr/>
        </p:nvSpPr>
        <p:spPr>
          <a:xfrm>
            <a:off x="199672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F2222E-B411-C2F7-49AE-F62D67116307}"/>
              </a:ext>
            </a:extLst>
          </p:cNvPr>
          <p:cNvSpPr/>
          <p:nvPr/>
        </p:nvSpPr>
        <p:spPr>
          <a:xfrm>
            <a:off x="267725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41247B-7898-72AD-BFCD-7FFBE7C91FF1}"/>
              </a:ext>
            </a:extLst>
          </p:cNvPr>
          <p:cNvSpPr/>
          <p:nvPr/>
        </p:nvSpPr>
        <p:spPr>
          <a:xfrm>
            <a:off x="335777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0E93BF-DB71-6295-559C-B98E3A1B93B5}"/>
              </a:ext>
            </a:extLst>
          </p:cNvPr>
          <p:cNvSpPr/>
          <p:nvPr/>
        </p:nvSpPr>
        <p:spPr>
          <a:xfrm>
            <a:off x="403830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2947B1-44ED-E65E-4916-705DBD52A712}"/>
              </a:ext>
            </a:extLst>
          </p:cNvPr>
          <p:cNvSpPr/>
          <p:nvPr/>
        </p:nvSpPr>
        <p:spPr>
          <a:xfrm>
            <a:off x="471883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B92154-6406-1FFC-EF7C-C9F83070CC31}"/>
              </a:ext>
            </a:extLst>
          </p:cNvPr>
          <p:cNvSpPr/>
          <p:nvPr/>
        </p:nvSpPr>
        <p:spPr>
          <a:xfrm>
            <a:off x="539935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382779-860E-BCC7-F6D4-2EC59696BBEE}"/>
              </a:ext>
            </a:extLst>
          </p:cNvPr>
          <p:cNvSpPr/>
          <p:nvPr/>
        </p:nvSpPr>
        <p:spPr>
          <a:xfrm>
            <a:off x="607988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CD66F4-73D5-26F2-736B-04BD63745AC3}"/>
              </a:ext>
            </a:extLst>
          </p:cNvPr>
          <p:cNvSpPr/>
          <p:nvPr/>
        </p:nvSpPr>
        <p:spPr>
          <a:xfrm>
            <a:off x="676040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BA436D-4181-5FFD-59DC-B110A9ABC1B0}"/>
              </a:ext>
            </a:extLst>
          </p:cNvPr>
          <p:cNvSpPr/>
          <p:nvPr/>
        </p:nvSpPr>
        <p:spPr>
          <a:xfrm>
            <a:off x="744093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22F2F1-BB04-7CC5-B5D2-1827131083D9}"/>
              </a:ext>
            </a:extLst>
          </p:cNvPr>
          <p:cNvSpPr/>
          <p:nvPr/>
        </p:nvSpPr>
        <p:spPr>
          <a:xfrm>
            <a:off x="812146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2BE33A-2C48-C94E-D266-9E0462AAB43F}"/>
              </a:ext>
            </a:extLst>
          </p:cNvPr>
          <p:cNvSpPr/>
          <p:nvPr/>
        </p:nvSpPr>
        <p:spPr>
          <a:xfrm>
            <a:off x="880198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5AB008-05AD-2DFB-3ADF-A2742FA3AC8B}"/>
              </a:ext>
            </a:extLst>
          </p:cNvPr>
          <p:cNvSpPr/>
          <p:nvPr/>
        </p:nvSpPr>
        <p:spPr>
          <a:xfrm>
            <a:off x="948251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710FC2-A5EC-160D-A244-AE4678528272}"/>
              </a:ext>
            </a:extLst>
          </p:cNvPr>
          <p:cNvSpPr/>
          <p:nvPr/>
        </p:nvSpPr>
        <p:spPr>
          <a:xfrm>
            <a:off x="1016303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DC2E19-7973-E819-2FAB-214013F1670C}"/>
              </a:ext>
            </a:extLst>
          </p:cNvPr>
          <p:cNvSpPr txBox="1"/>
          <p:nvPr/>
        </p:nvSpPr>
        <p:spPr>
          <a:xfrm>
            <a:off x="5076676" y="996642"/>
            <a:ext cx="117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A7D8BB-4A3B-055A-5ACF-BA7BD815A1E5}"/>
              </a:ext>
            </a:extLst>
          </p:cNvPr>
          <p:cNvSpPr txBox="1"/>
          <p:nvPr/>
        </p:nvSpPr>
        <p:spPr>
          <a:xfrm>
            <a:off x="1241758" y="255355"/>
            <a:ext cx="938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Push and pop from two stacks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884678-A245-53E7-A14F-A22C32E8E702}"/>
              </a:ext>
            </a:extLst>
          </p:cNvPr>
          <p:cNvSpPr/>
          <p:nvPr/>
        </p:nvSpPr>
        <p:spPr>
          <a:xfrm>
            <a:off x="113947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4F7DDB-DAB9-2429-31BE-FCA5EB7ECC38}"/>
              </a:ext>
            </a:extLst>
          </p:cNvPr>
          <p:cNvSpPr/>
          <p:nvPr/>
        </p:nvSpPr>
        <p:spPr>
          <a:xfrm>
            <a:off x="182000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0DC281-EC67-C63B-F1BA-ACD97427AFA5}"/>
              </a:ext>
            </a:extLst>
          </p:cNvPr>
          <p:cNvSpPr/>
          <p:nvPr/>
        </p:nvSpPr>
        <p:spPr>
          <a:xfrm>
            <a:off x="250052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DAA97E-6AB7-7A91-303B-6826C569CC04}"/>
              </a:ext>
            </a:extLst>
          </p:cNvPr>
          <p:cNvSpPr/>
          <p:nvPr/>
        </p:nvSpPr>
        <p:spPr>
          <a:xfrm>
            <a:off x="318105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27E4A9-1DBC-332C-1BE4-5A5556D592D5}"/>
              </a:ext>
            </a:extLst>
          </p:cNvPr>
          <p:cNvSpPr/>
          <p:nvPr/>
        </p:nvSpPr>
        <p:spPr>
          <a:xfrm>
            <a:off x="386157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081C0-AFED-CFF8-5E5B-D5A929F4CAAE}"/>
              </a:ext>
            </a:extLst>
          </p:cNvPr>
          <p:cNvSpPr/>
          <p:nvPr/>
        </p:nvSpPr>
        <p:spPr>
          <a:xfrm>
            <a:off x="454210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08C1A6-BE1D-5875-4C1F-4D9FF43EEF72}"/>
              </a:ext>
            </a:extLst>
          </p:cNvPr>
          <p:cNvSpPr/>
          <p:nvPr/>
        </p:nvSpPr>
        <p:spPr>
          <a:xfrm>
            <a:off x="522263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CDA734-993F-1087-7848-44D53CE70BE2}"/>
              </a:ext>
            </a:extLst>
          </p:cNvPr>
          <p:cNvSpPr/>
          <p:nvPr/>
        </p:nvSpPr>
        <p:spPr>
          <a:xfrm>
            <a:off x="643772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91C891-74A5-2A94-9F8E-35FFF365EC79}"/>
              </a:ext>
            </a:extLst>
          </p:cNvPr>
          <p:cNvSpPr/>
          <p:nvPr/>
        </p:nvSpPr>
        <p:spPr>
          <a:xfrm>
            <a:off x="711825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E78276-AE20-8BCC-4014-C11594D4564B}"/>
              </a:ext>
            </a:extLst>
          </p:cNvPr>
          <p:cNvSpPr/>
          <p:nvPr/>
        </p:nvSpPr>
        <p:spPr>
          <a:xfrm>
            <a:off x="779878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C39D32-F910-387F-AF67-372076C7FE71}"/>
              </a:ext>
            </a:extLst>
          </p:cNvPr>
          <p:cNvSpPr/>
          <p:nvPr/>
        </p:nvSpPr>
        <p:spPr>
          <a:xfrm>
            <a:off x="847930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2C6B84-8D64-D0F2-CE2F-FAB7BEAA65BB}"/>
              </a:ext>
            </a:extLst>
          </p:cNvPr>
          <p:cNvSpPr/>
          <p:nvPr/>
        </p:nvSpPr>
        <p:spPr>
          <a:xfrm>
            <a:off x="915983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7E59BC-06E2-D696-7C92-BB8CBAE82944}"/>
              </a:ext>
            </a:extLst>
          </p:cNvPr>
          <p:cNvSpPr/>
          <p:nvPr/>
        </p:nvSpPr>
        <p:spPr>
          <a:xfrm>
            <a:off x="984035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D313CC-8F3A-7746-3008-EFADEFEE3B60}"/>
              </a:ext>
            </a:extLst>
          </p:cNvPr>
          <p:cNvSpPr/>
          <p:nvPr/>
        </p:nvSpPr>
        <p:spPr>
          <a:xfrm>
            <a:off x="1052088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F04D0A-751E-F653-B1E7-54D2BDA3BABC}"/>
              </a:ext>
            </a:extLst>
          </p:cNvPr>
          <p:cNvSpPr txBox="1"/>
          <p:nvPr/>
        </p:nvSpPr>
        <p:spPr>
          <a:xfrm>
            <a:off x="2767812" y="2629288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FF9DA0-0B2F-2A5D-5094-C9EEBB8DA0B0}"/>
              </a:ext>
            </a:extLst>
          </p:cNvPr>
          <p:cNvSpPr txBox="1"/>
          <p:nvPr/>
        </p:nvSpPr>
        <p:spPr>
          <a:xfrm>
            <a:off x="8066066" y="2633692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CDA725B-4BDC-60D5-12C8-EABEB12CC107}"/>
              </a:ext>
            </a:extLst>
          </p:cNvPr>
          <p:cNvCxnSpPr>
            <a:endCxn id="59" idx="2"/>
          </p:cNvCxnSpPr>
          <p:nvPr/>
        </p:nvCxnSpPr>
        <p:spPr>
          <a:xfrm flipV="1">
            <a:off x="1406760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FC8246F-B1D5-0C27-4BCE-112350DF287D}"/>
              </a:ext>
            </a:extLst>
          </p:cNvPr>
          <p:cNvSpPr txBox="1"/>
          <p:nvPr/>
        </p:nvSpPr>
        <p:spPr>
          <a:xfrm>
            <a:off x="1185478" y="4698186"/>
            <a:ext cx="46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stack1 top is 0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0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stack1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stack1 full</a:t>
            </a:r>
          </a:p>
          <a:p>
            <a:r>
              <a:rPr lang="en-US" b="1" dirty="0">
                <a:solidFill>
                  <a:schemeClr val="bg1"/>
                </a:solidFill>
              </a:rPr>
              <a:t>Stop  push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1C90DE-AC74-C63C-5826-3A0DF125B5EB}"/>
              </a:ext>
            </a:extLst>
          </p:cNvPr>
          <p:cNvSpPr txBox="1"/>
          <p:nvPr/>
        </p:nvSpPr>
        <p:spPr>
          <a:xfrm>
            <a:off x="6434213" y="4698186"/>
            <a:ext cx="461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stack2 top is n/2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n/2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stack2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stack2 full</a:t>
            </a:r>
          </a:p>
          <a:p>
            <a:r>
              <a:rPr lang="en-US" b="1" dirty="0">
                <a:solidFill>
                  <a:schemeClr val="bg1"/>
                </a:solidFill>
              </a:rPr>
              <a:t>If (n/2)-1 == head2 stop push()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DC0A79B-1CAB-860E-A9EC-44977589292B}"/>
              </a:ext>
            </a:extLst>
          </p:cNvPr>
          <p:cNvCxnSpPr/>
          <p:nvPr/>
        </p:nvCxnSpPr>
        <p:spPr>
          <a:xfrm flipV="1">
            <a:off x="6705014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04F75B6-F010-DDAB-1789-197B6D93078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  <a:sp3d>
            <a:bevelT w="114300" prst="hardEdg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#Implement two Stacks in an Array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here we start both stacks from left side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class two stack 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TwoStack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constructor 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size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array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head1 for first stack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head2 for second stack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push to first stack function</a:t>
            </a:r>
            <a:endParaRPr 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DB08C-8681-CC52-012C-4A503B1AF32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  <a:sp3d>
            <a:bevelT w="114300" prst="hardEdg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push to first stack function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#check if stack 1 empty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assign head1 to be 0 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head1 as index and assign value to array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else check if stack not full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assign head to next index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head1 as index and assign value to array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stack full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"Stack Overflow by element : "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59884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B2BAE-4556-A171-94A8-BECBD1DD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6383C54-4E51-B718-A468-48EEE04A93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D678E0-CD43-5925-D3ED-C66EE805C47B}"/>
              </a:ext>
            </a:extLst>
          </p:cNvPr>
          <p:cNvSpPr/>
          <p:nvPr/>
        </p:nvSpPr>
        <p:spPr>
          <a:xfrm>
            <a:off x="131620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23D38C-0F4C-4F50-B10E-3DE10E2F8A58}"/>
              </a:ext>
            </a:extLst>
          </p:cNvPr>
          <p:cNvSpPr/>
          <p:nvPr/>
        </p:nvSpPr>
        <p:spPr>
          <a:xfrm>
            <a:off x="199672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B4CD1F-7395-850B-84E0-75CD341B6620}"/>
              </a:ext>
            </a:extLst>
          </p:cNvPr>
          <p:cNvSpPr/>
          <p:nvPr/>
        </p:nvSpPr>
        <p:spPr>
          <a:xfrm>
            <a:off x="267725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29D8E7-72EC-665F-266B-E138B3DA231C}"/>
              </a:ext>
            </a:extLst>
          </p:cNvPr>
          <p:cNvSpPr/>
          <p:nvPr/>
        </p:nvSpPr>
        <p:spPr>
          <a:xfrm>
            <a:off x="335777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4D4E73-0649-8E18-9016-0C9645BD61A1}"/>
              </a:ext>
            </a:extLst>
          </p:cNvPr>
          <p:cNvSpPr/>
          <p:nvPr/>
        </p:nvSpPr>
        <p:spPr>
          <a:xfrm>
            <a:off x="403830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A15244-AF9F-2C61-9432-FDD0164898AB}"/>
              </a:ext>
            </a:extLst>
          </p:cNvPr>
          <p:cNvSpPr/>
          <p:nvPr/>
        </p:nvSpPr>
        <p:spPr>
          <a:xfrm>
            <a:off x="471883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73A918-D900-38D4-F5A5-9AF0375A1A4C}"/>
              </a:ext>
            </a:extLst>
          </p:cNvPr>
          <p:cNvSpPr/>
          <p:nvPr/>
        </p:nvSpPr>
        <p:spPr>
          <a:xfrm>
            <a:off x="539935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8427B2-FB1D-F7D3-173E-717378B6EF57}"/>
              </a:ext>
            </a:extLst>
          </p:cNvPr>
          <p:cNvSpPr/>
          <p:nvPr/>
        </p:nvSpPr>
        <p:spPr>
          <a:xfrm>
            <a:off x="607988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DAC995-25D9-DADE-53B0-1F4253C8291F}"/>
              </a:ext>
            </a:extLst>
          </p:cNvPr>
          <p:cNvSpPr/>
          <p:nvPr/>
        </p:nvSpPr>
        <p:spPr>
          <a:xfrm>
            <a:off x="676040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BCD3D5-E149-D3F4-E652-AEB6552FFD8E}"/>
              </a:ext>
            </a:extLst>
          </p:cNvPr>
          <p:cNvSpPr/>
          <p:nvPr/>
        </p:nvSpPr>
        <p:spPr>
          <a:xfrm>
            <a:off x="744093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74D1A8-5A77-4946-C02B-D90EBA455D2E}"/>
              </a:ext>
            </a:extLst>
          </p:cNvPr>
          <p:cNvSpPr/>
          <p:nvPr/>
        </p:nvSpPr>
        <p:spPr>
          <a:xfrm>
            <a:off x="812146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7C8381-258E-5E04-B96C-62841BAC9024}"/>
              </a:ext>
            </a:extLst>
          </p:cNvPr>
          <p:cNvSpPr/>
          <p:nvPr/>
        </p:nvSpPr>
        <p:spPr>
          <a:xfrm>
            <a:off x="880198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5C74B7-3A5F-A565-EEF0-A5BD54E3233B}"/>
              </a:ext>
            </a:extLst>
          </p:cNvPr>
          <p:cNvSpPr/>
          <p:nvPr/>
        </p:nvSpPr>
        <p:spPr>
          <a:xfrm>
            <a:off x="948251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5D9766-AFBD-F9B6-C047-69DFD9CC6C25}"/>
              </a:ext>
            </a:extLst>
          </p:cNvPr>
          <p:cNvSpPr/>
          <p:nvPr/>
        </p:nvSpPr>
        <p:spPr>
          <a:xfrm>
            <a:off x="1016303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ED47F8-7248-DF77-C3BE-A00E4E2F6F3B}"/>
              </a:ext>
            </a:extLst>
          </p:cNvPr>
          <p:cNvSpPr txBox="1"/>
          <p:nvPr/>
        </p:nvSpPr>
        <p:spPr>
          <a:xfrm>
            <a:off x="5076676" y="996642"/>
            <a:ext cx="117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1E6770-C1D8-ED12-FFA1-E9BB5FAF039C}"/>
              </a:ext>
            </a:extLst>
          </p:cNvPr>
          <p:cNvSpPr txBox="1"/>
          <p:nvPr/>
        </p:nvSpPr>
        <p:spPr>
          <a:xfrm>
            <a:off x="1241758" y="255355"/>
            <a:ext cx="938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Push and pop from two stacks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408F85-E30B-CB13-058B-C8567C679F50}"/>
              </a:ext>
            </a:extLst>
          </p:cNvPr>
          <p:cNvSpPr/>
          <p:nvPr/>
        </p:nvSpPr>
        <p:spPr>
          <a:xfrm>
            <a:off x="113947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D03B52-7C9A-BFB6-7CC0-804AA3791D59}"/>
              </a:ext>
            </a:extLst>
          </p:cNvPr>
          <p:cNvSpPr/>
          <p:nvPr/>
        </p:nvSpPr>
        <p:spPr>
          <a:xfrm>
            <a:off x="182000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CF5F00-AE93-B17E-67CB-C6595F875585}"/>
              </a:ext>
            </a:extLst>
          </p:cNvPr>
          <p:cNvSpPr/>
          <p:nvPr/>
        </p:nvSpPr>
        <p:spPr>
          <a:xfrm>
            <a:off x="250052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D20E93-C5B3-E3AD-C054-412ED1F6DA0C}"/>
              </a:ext>
            </a:extLst>
          </p:cNvPr>
          <p:cNvSpPr/>
          <p:nvPr/>
        </p:nvSpPr>
        <p:spPr>
          <a:xfrm>
            <a:off x="318105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30D48-58ED-7336-FF57-0FD5E2008D7D}"/>
              </a:ext>
            </a:extLst>
          </p:cNvPr>
          <p:cNvSpPr/>
          <p:nvPr/>
        </p:nvSpPr>
        <p:spPr>
          <a:xfrm>
            <a:off x="386157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A7190B-DE49-FA73-CDEA-A64BC8EF9138}"/>
              </a:ext>
            </a:extLst>
          </p:cNvPr>
          <p:cNvSpPr/>
          <p:nvPr/>
        </p:nvSpPr>
        <p:spPr>
          <a:xfrm>
            <a:off x="454210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478646-BB95-2AAC-B2D7-88AD19B1710B}"/>
              </a:ext>
            </a:extLst>
          </p:cNvPr>
          <p:cNvSpPr/>
          <p:nvPr/>
        </p:nvSpPr>
        <p:spPr>
          <a:xfrm>
            <a:off x="522263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258EC5-ED5C-F085-4C6A-630932B5E79C}"/>
              </a:ext>
            </a:extLst>
          </p:cNvPr>
          <p:cNvSpPr/>
          <p:nvPr/>
        </p:nvSpPr>
        <p:spPr>
          <a:xfrm>
            <a:off x="643772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6D9F2A-92C0-4D4F-6FDD-8EB7A4A8B94E}"/>
              </a:ext>
            </a:extLst>
          </p:cNvPr>
          <p:cNvSpPr/>
          <p:nvPr/>
        </p:nvSpPr>
        <p:spPr>
          <a:xfrm>
            <a:off x="711825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5E5751-888E-214F-6655-A26A9774A858}"/>
              </a:ext>
            </a:extLst>
          </p:cNvPr>
          <p:cNvSpPr/>
          <p:nvPr/>
        </p:nvSpPr>
        <p:spPr>
          <a:xfrm>
            <a:off x="779878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326DD-518D-2001-558D-8F677B55768F}"/>
              </a:ext>
            </a:extLst>
          </p:cNvPr>
          <p:cNvSpPr/>
          <p:nvPr/>
        </p:nvSpPr>
        <p:spPr>
          <a:xfrm>
            <a:off x="847930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A626AC-43B3-B0AC-D5BE-3AF2466B58A2}"/>
              </a:ext>
            </a:extLst>
          </p:cNvPr>
          <p:cNvSpPr/>
          <p:nvPr/>
        </p:nvSpPr>
        <p:spPr>
          <a:xfrm>
            <a:off x="915983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06C0E-0328-8E4D-2AE9-A21F11E36599}"/>
              </a:ext>
            </a:extLst>
          </p:cNvPr>
          <p:cNvSpPr/>
          <p:nvPr/>
        </p:nvSpPr>
        <p:spPr>
          <a:xfrm>
            <a:off x="984035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26266E-BD51-3C88-2927-2A9B687937C1}"/>
              </a:ext>
            </a:extLst>
          </p:cNvPr>
          <p:cNvSpPr/>
          <p:nvPr/>
        </p:nvSpPr>
        <p:spPr>
          <a:xfrm>
            <a:off x="1052088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9A7447-1C19-E574-616E-3CC308FF5A9C}"/>
              </a:ext>
            </a:extLst>
          </p:cNvPr>
          <p:cNvSpPr txBox="1"/>
          <p:nvPr/>
        </p:nvSpPr>
        <p:spPr>
          <a:xfrm>
            <a:off x="2767812" y="2629288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4D1135-9987-F0B3-6A22-DE3606F8FDF3}"/>
              </a:ext>
            </a:extLst>
          </p:cNvPr>
          <p:cNvSpPr txBox="1"/>
          <p:nvPr/>
        </p:nvSpPr>
        <p:spPr>
          <a:xfrm>
            <a:off x="8066066" y="2633692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12B55F-C6CA-AAE6-2A42-92E489B247B0}"/>
              </a:ext>
            </a:extLst>
          </p:cNvPr>
          <p:cNvCxnSpPr>
            <a:endCxn id="59" idx="2"/>
          </p:cNvCxnSpPr>
          <p:nvPr/>
        </p:nvCxnSpPr>
        <p:spPr>
          <a:xfrm flipV="1">
            <a:off x="1406760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F0905FD-A2EA-2399-4026-96C436C9F0C0}"/>
              </a:ext>
            </a:extLst>
          </p:cNvPr>
          <p:cNvSpPr txBox="1"/>
          <p:nvPr/>
        </p:nvSpPr>
        <p:spPr>
          <a:xfrm>
            <a:off x="1185478" y="4698186"/>
            <a:ext cx="46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stack1 top is 0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0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stack1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stack1 full</a:t>
            </a:r>
          </a:p>
          <a:p>
            <a:r>
              <a:rPr lang="en-US" b="1" dirty="0">
                <a:solidFill>
                  <a:schemeClr val="bg1"/>
                </a:solidFill>
              </a:rPr>
              <a:t>Stop  push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24AEE5-9187-4066-E2D1-5509EE6AFEC0}"/>
              </a:ext>
            </a:extLst>
          </p:cNvPr>
          <p:cNvSpPr txBox="1"/>
          <p:nvPr/>
        </p:nvSpPr>
        <p:spPr>
          <a:xfrm>
            <a:off x="6434213" y="4698186"/>
            <a:ext cx="461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stack2 top is n/2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n/2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stack2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stack2 full</a:t>
            </a:r>
          </a:p>
          <a:p>
            <a:r>
              <a:rPr lang="en-US" b="1" dirty="0">
                <a:solidFill>
                  <a:schemeClr val="bg1"/>
                </a:solidFill>
              </a:rPr>
              <a:t>If (n/2)-1 == head2 stop push()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5A53DF-15E7-3F96-8DB9-89635200F39E}"/>
              </a:ext>
            </a:extLst>
          </p:cNvPr>
          <p:cNvCxnSpPr/>
          <p:nvPr/>
        </p:nvCxnSpPr>
        <p:spPr>
          <a:xfrm flipV="1">
            <a:off x="6705014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7928EE-D9BC-C34C-CEEE-54AE6E50FA6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#Implement two Stacks in an Array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here we start both stacks from left side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class two stack 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TwoStack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constructor 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size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array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head1 for first stack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initiate head2 for second stack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push to first stack function</a:t>
            </a:r>
            <a:endParaRPr 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6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9716-8ABB-4891-A39A-85168805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5F7705C-715E-2DC0-6AA7-19860F2015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E1D7FB-253C-2D4E-6122-90D2D4CB5F29}"/>
              </a:ext>
            </a:extLst>
          </p:cNvPr>
          <p:cNvSpPr/>
          <p:nvPr/>
        </p:nvSpPr>
        <p:spPr>
          <a:xfrm>
            <a:off x="131620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B51C38-7D42-C8AB-6E7F-5F00BABE4E4A}"/>
              </a:ext>
            </a:extLst>
          </p:cNvPr>
          <p:cNvSpPr/>
          <p:nvPr/>
        </p:nvSpPr>
        <p:spPr>
          <a:xfrm>
            <a:off x="199672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EDE290-8D33-967D-1C8B-A217CDD8604E}"/>
              </a:ext>
            </a:extLst>
          </p:cNvPr>
          <p:cNvSpPr/>
          <p:nvPr/>
        </p:nvSpPr>
        <p:spPr>
          <a:xfrm>
            <a:off x="267725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75FE8C-F790-BC45-6600-A9BC4A2B5369}"/>
              </a:ext>
            </a:extLst>
          </p:cNvPr>
          <p:cNvSpPr/>
          <p:nvPr/>
        </p:nvSpPr>
        <p:spPr>
          <a:xfrm>
            <a:off x="335777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7F1F1E-D75F-B697-89AF-AF674B94E697}"/>
              </a:ext>
            </a:extLst>
          </p:cNvPr>
          <p:cNvSpPr/>
          <p:nvPr/>
        </p:nvSpPr>
        <p:spPr>
          <a:xfrm>
            <a:off x="403830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1E0204-BDC0-8DD9-EAE9-9C68353E0954}"/>
              </a:ext>
            </a:extLst>
          </p:cNvPr>
          <p:cNvSpPr/>
          <p:nvPr/>
        </p:nvSpPr>
        <p:spPr>
          <a:xfrm>
            <a:off x="471883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8C1352-4DFB-E092-9FB2-5B487A14DA08}"/>
              </a:ext>
            </a:extLst>
          </p:cNvPr>
          <p:cNvSpPr/>
          <p:nvPr/>
        </p:nvSpPr>
        <p:spPr>
          <a:xfrm>
            <a:off x="539935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F0313A-D3A5-0ABE-1B20-91F8E502480F}"/>
              </a:ext>
            </a:extLst>
          </p:cNvPr>
          <p:cNvSpPr/>
          <p:nvPr/>
        </p:nvSpPr>
        <p:spPr>
          <a:xfrm>
            <a:off x="607988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604660-354D-1CE3-9A7F-9E389D3F3CAA}"/>
              </a:ext>
            </a:extLst>
          </p:cNvPr>
          <p:cNvSpPr/>
          <p:nvPr/>
        </p:nvSpPr>
        <p:spPr>
          <a:xfrm>
            <a:off x="676040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879F29-5BF9-735D-1C60-F8D02C5506CC}"/>
              </a:ext>
            </a:extLst>
          </p:cNvPr>
          <p:cNvSpPr/>
          <p:nvPr/>
        </p:nvSpPr>
        <p:spPr>
          <a:xfrm>
            <a:off x="744093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3F6671-6F9C-3D36-F5E0-8645BE899153}"/>
              </a:ext>
            </a:extLst>
          </p:cNvPr>
          <p:cNvSpPr/>
          <p:nvPr/>
        </p:nvSpPr>
        <p:spPr>
          <a:xfrm>
            <a:off x="812146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D2DED8-B149-D94E-37DD-35210205EC50}"/>
              </a:ext>
            </a:extLst>
          </p:cNvPr>
          <p:cNvSpPr/>
          <p:nvPr/>
        </p:nvSpPr>
        <p:spPr>
          <a:xfrm>
            <a:off x="880198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40FE30-3B7F-0C62-6E99-573B5E781449}"/>
              </a:ext>
            </a:extLst>
          </p:cNvPr>
          <p:cNvSpPr/>
          <p:nvPr/>
        </p:nvSpPr>
        <p:spPr>
          <a:xfrm>
            <a:off x="948251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FE41C2-82D6-2D92-685E-9BAA25DA9AED}"/>
              </a:ext>
            </a:extLst>
          </p:cNvPr>
          <p:cNvSpPr/>
          <p:nvPr/>
        </p:nvSpPr>
        <p:spPr>
          <a:xfrm>
            <a:off x="1016303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2F8DB9-5A60-B32B-D951-F7B3B63D7288}"/>
              </a:ext>
            </a:extLst>
          </p:cNvPr>
          <p:cNvSpPr txBox="1"/>
          <p:nvPr/>
        </p:nvSpPr>
        <p:spPr>
          <a:xfrm>
            <a:off x="5076676" y="996642"/>
            <a:ext cx="117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A20B3A-A1DF-1119-26B8-D52412B2260F}"/>
              </a:ext>
            </a:extLst>
          </p:cNvPr>
          <p:cNvSpPr/>
          <p:nvPr/>
        </p:nvSpPr>
        <p:spPr>
          <a:xfrm>
            <a:off x="113947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7590BE9-4EA3-BA57-B316-2A3BAD691AB4}"/>
              </a:ext>
            </a:extLst>
          </p:cNvPr>
          <p:cNvSpPr/>
          <p:nvPr/>
        </p:nvSpPr>
        <p:spPr>
          <a:xfrm>
            <a:off x="182000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A36747-415D-C616-D8D6-AC18812B2EE8}"/>
              </a:ext>
            </a:extLst>
          </p:cNvPr>
          <p:cNvSpPr/>
          <p:nvPr/>
        </p:nvSpPr>
        <p:spPr>
          <a:xfrm>
            <a:off x="250052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9DF653-E585-055B-98E4-62D5A3E347CE}"/>
              </a:ext>
            </a:extLst>
          </p:cNvPr>
          <p:cNvSpPr/>
          <p:nvPr/>
        </p:nvSpPr>
        <p:spPr>
          <a:xfrm>
            <a:off x="318105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DF203D-7040-68AB-B38E-62720018FE3B}"/>
              </a:ext>
            </a:extLst>
          </p:cNvPr>
          <p:cNvSpPr/>
          <p:nvPr/>
        </p:nvSpPr>
        <p:spPr>
          <a:xfrm>
            <a:off x="386157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DE3D4E-3EFD-5DF4-E2C6-5476BA50240C}"/>
              </a:ext>
            </a:extLst>
          </p:cNvPr>
          <p:cNvSpPr/>
          <p:nvPr/>
        </p:nvSpPr>
        <p:spPr>
          <a:xfrm>
            <a:off x="454210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4F1FFD-7411-0E33-B06A-1BA4205B83EE}"/>
              </a:ext>
            </a:extLst>
          </p:cNvPr>
          <p:cNvSpPr/>
          <p:nvPr/>
        </p:nvSpPr>
        <p:spPr>
          <a:xfrm>
            <a:off x="522263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593897-C3F6-9D0A-A5BB-FFB16C04626A}"/>
              </a:ext>
            </a:extLst>
          </p:cNvPr>
          <p:cNvSpPr txBox="1"/>
          <p:nvPr/>
        </p:nvSpPr>
        <p:spPr>
          <a:xfrm>
            <a:off x="2767812" y="2629288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AE09FA-F058-FADF-9774-84D02A49EAF1}"/>
              </a:ext>
            </a:extLst>
          </p:cNvPr>
          <p:cNvCxnSpPr>
            <a:endCxn id="59" idx="2"/>
          </p:cNvCxnSpPr>
          <p:nvPr/>
        </p:nvCxnSpPr>
        <p:spPr>
          <a:xfrm flipV="1">
            <a:off x="1406760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199FB24-9A21-D89C-6C0B-02C2758E6133}"/>
              </a:ext>
            </a:extLst>
          </p:cNvPr>
          <p:cNvSpPr txBox="1"/>
          <p:nvPr/>
        </p:nvSpPr>
        <p:spPr>
          <a:xfrm>
            <a:off x="1185478" y="4698186"/>
            <a:ext cx="46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stack1 top is 0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0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stack1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stack1 full</a:t>
            </a:r>
          </a:p>
          <a:p>
            <a:r>
              <a:rPr lang="en-US" b="1" dirty="0">
                <a:solidFill>
                  <a:schemeClr val="bg1"/>
                </a:solidFill>
              </a:rPr>
              <a:t>Stop  push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1FAF5-19E9-494C-4FB3-8121E587835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define push to first stack function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push1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#check if stack 1 empty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None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assign head1 to be 0 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use head1 as index and assign value to array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else check if stack not full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we assign head to next index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+=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use head1 as index and assign value to array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    </a:t>
            </a:r>
            <a:r>
              <a:rPr lang="en-US" sz="16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if stack full</a:t>
            </a:r>
            <a:endParaRPr lang="en-US" sz="16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"Stack Overflow by element : "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E000D-5557-1B5A-0BD5-FE7AF54C7166}"/>
              </a:ext>
            </a:extLst>
          </p:cNvPr>
          <p:cNvSpPr txBox="1"/>
          <p:nvPr/>
        </p:nvSpPr>
        <p:spPr>
          <a:xfrm>
            <a:off x="9196313" y="164165"/>
            <a:ext cx="218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Push1()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B39644-6DCE-7612-6446-FA130159DD3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400800" y="995162"/>
            <a:ext cx="1520707" cy="791435"/>
          </a:xfrm>
          <a:prstGeom prst="straightConnector1">
            <a:avLst/>
          </a:prstGeom>
          <a:ln w="38100"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07E3AB-731C-A7F8-ECB0-493F1E816B66}"/>
              </a:ext>
            </a:extLst>
          </p:cNvPr>
          <p:cNvSpPr txBox="1"/>
          <p:nvPr/>
        </p:nvSpPr>
        <p:spPr>
          <a:xfrm>
            <a:off x="6360502" y="164165"/>
            <a:ext cx="3122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Head1 = None</a:t>
            </a:r>
          </a:p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from head1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07D21-48DA-B78A-76CB-50A810192B1D}"/>
              </a:ext>
            </a:extLst>
          </p:cNvPr>
          <p:cNvSpPr txBox="1"/>
          <p:nvPr/>
        </p:nvSpPr>
        <p:spPr>
          <a:xfrm>
            <a:off x="8388746" y="3270376"/>
            <a:ext cx="2865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head1 = (n//2) -1  </a:t>
            </a:r>
          </a:p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last head1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B67C41-E6CD-EB11-B818-F28BD51CBD8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9821450" y="2351140"/>
            <a:ext cx="608874" cy="891744"/>
          </a:xfrm>
          <a:prstGeom prst="straightConnector1">
            <a:avLst/>
          </a:prstGeom>
          <a:ln w="38100"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7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15F91-8097-0388-47FD-95FB6DA3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6905383-D972-970C-B003-28773B8C3E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A153D5-0781-F211-C67E-ED637A9E38D6}"/>
              </a:ext>
            </a:extLst>
          </p:cNvPr>
          <p:cNvSpPr/>
          <p:nvPr/>
        </p:nvSpPr>
        <p:spPr>
          <a:xfrm>
            <a:off x="131620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9662AB-0B47-7AA6-D26E-7DF8C0365594}"/>
              </a:ext>
            </a:extLst>
          </p:cNvPr>
          <p:cNvSpPr/>
          <p:nvPr/>
        </p:nvSpPr>
        <p:spPr>
          <a:xfrm>
            <a:off x="199672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0D7769-31C9-4B5B-76EC-368AC44D0099}"/>
              </a:ext>
            </a:extLst>
          </p:cNvPr>
          <p:cNvSpPr/>
          <p:nvPr/>
        </p:nvSpPr>
        <p:spPr>
          <a:xfrm>
            <a:off x="267725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372F8B-3F3F-6A1F-79DE-8D6C5BAC2629}"/>
              </a:ext>
            </a:extLst>
          </p:cNvPr>
          <p:cNvSpPr/>
          <p:nvPr/>
        </p:nvSpPr>
        <p:spPr>
          <a:xfrm>
            <a:off x="335777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A09669-CF92-1C85-36F7-97C32524C21C}"/>
              </a:ext>
            </a:extLst>
          </p:cNvPr>
          <p:cNvSpPr/>
          <p:nvPr/>
        </p:nvSpPr>
        <p:spPr>
          <a:xfrm>
            <a:off x="403830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C9F7F7-341A-BDD0-5A39-F892AEC48954}"/>
              </a:ext>
            </a:extLst>
          </p:cNvPr>
          <p:cNvSpPr/>
          <p:nvPr/>
        </p:nvSpPr>
        <p:spPr>
          <a:xfrm>
            <a:off x="471883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1FD712-9F32-3EF6-38FC-25023A1216AA}"/>
              </a:ext>
            </a:extLst>
          </p:cNvPr>
          <p:cNvSpPr/>
          <p:nvPr/>
        </p:nvSpPr>
        <p:spPr>
          <a:xfrm>
            <a:off x="539935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E9E7E0-6E0C-9BBB-B4E6-E632CD6A07DC}"/>
              </a:ext>
            </a:extLst>
          </p:cNvPr>
          <p:cNvSpPr/>
          <p:nvPr/>
        </p:nvSpPr>
        <p:spPr>
          <a:xfrm>
            <a:off x="607988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5A92FD-39B2-5759-2F89-54BB9543CE76}"/>
              </a:ext>
            </a:extLst>
          </p:cNvPr>
          <p:cNvSpPr/>
          <p:nvPr/>
        </p:nvSpPr>
        <p:spPr>
          <a:xfrm>
            <a:off x="676040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75CA1-940B-5368-C916-E1D326F7AE75}"/>
              </a:ext>
            </a:extLst>
          </p:cNvPr>
          <p:cNvSpPr/>
          <p:nvPr/>
        </p:nvSpPr>
        <p:spPr>
          <a:xfrm>
            <a:off x="744093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12F4D-6196-37B3-BB94-95EDFF41D13B}"/>
              </a:ext>
            </a:extLst>
          </p:cNvPr>
          <p:cNvSpPr/>
          <p:nvPr/>
        </p:nvSpPr>
        <p:spPr>
          <a:xfrm>
            <a:off x="812146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F4EF97-88E6-660D-6272-839C1243112B}"/>
              </a:ext>
            </a:extLst>
          </p:cNvPr>
          <p:cNvSpPr/>
          <p:nvPr/>
        </p:nvSpPr>
        <p:spPr>
          <a:xfrm>
            <a:off x="880198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615D3E-7D96-738B-4346-A82FA32ADA66}"/>
              </a:ext>
            </a:extLst>
          </p:cNvPr>
          <p:cNvSpPr/>
          <p:nvPr/>
        </p:nvSpPr>
        <p:spPr>
          <a:xfrm>
            <a:off x="948251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404949-2756-977A-BB3B-FECEC14B4164}"/>
              </a:ext>
            </a:extLst>
          </p:cNvPr>
          <p:cNvSpPr/>
          <p:nvPr/>
        </p:nvSpPr>
        <p:spPr>
          <a:xfrm>
            <a:off x="1016303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1B21B-3061-8833-C543-14ADD458AD53}"/>
              </a:ext>
            </a:extLst>
          </p:cNvPr>
          <p:cNvSpPr txBox="1"/>
          <p:nvPr/>
        </p:nvSpPr>
        <p:spPr>
          <a:xfrm>
            <a:off x="5076676" y="996642"/>
            <a:ext cx="117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D0ACE3-E22B-A580-8BFB-1BC7A60B8B54}"/>
              </a:ext>
            </a:extLst>
          </p:cNvPr>
          <p:cNvSpPr txBox="1"/>
          <p:nvPr/>
        </p:nvSpPr>
        <p:spPr>
          <a:xfrm>
            <a:off x="1241758" y="255355"/>
            <a:ext cx="938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Push and pop from two stacks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F3D6B7-249C-E336-BC39-6649ADFA760D}"/>
              </a:ext>
            </a:extLst>
          </p:cNvPr>
          <p:cNvSpPr/>
          <p:nvPr/>
        </p:nvSpPr>
        <p:spPr>
          <a:xfrm>
            <a:off x="113947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CD1431-3550-549E-5993-1DAE99B5ECFF}"/>
              </a:ext>
            </a:extLst>
          </p:cNvPr>
          <p:cNvSpPr/>
          <p:nvPr/>
        </p:nvSpPr>
        <p:spPr>
          <a:xfrm>
            <a:off x="182000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6B2D8E-337A-C3A8-E332-2F0AEC0467A1}"/>
              </a:ext>
            </a:extLst>
          </p:cNvPr>
          <p:cNvSpPr/>
          <p:nvPr/>
        </p:nvSpPr>
        <p:spPr>
          <a:xfrm>
            <a:off x="250052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929826-E76D-1ED0-D7BA-E02E4D0FA613}"/>
              </a:ext>
            </a:extLst>
          </p:cNvPr>
          <p:cNvSpPr/>
          <p:nvPr/>
        </p:nvSpPr>
        <p:spPr>
          <a:xfrm>
            <a:off x="318105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C5C436-555F-DCBB-05F4-17B8A504F507}"/>
              </a:ext>
            </a:extLst>
          </p:cNvPr>
          <p:cNvSpPr/>
          <p:nvPr/>
        </p:nvSpPr>
        <p:spPr>
          <a:xfrm>
            <a:off x="386157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DDF000A-2380-894B-8DE0-9CDC2E98BFAD}"/>
              </a:ext>
            </a:extLst>
          </p:cNvPr>
          <p:cNvSpPr/>
          <p:nvPr/>
        </p:nvSpPr>
        <p:spPr>
          <a:xfrm>
            <a:off x="454210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311762-172A-F4AB-10C9-4B94ADE6A8EE}"/>
              </a:ext>
            </a:extLst>
          </p:cNvPr>
          <p:cNvSpPr/>
          <p:nvPr/>
        </p:nvSpPr>
        <p:spPr>
          <a:xfrm>
            <a:off x="522263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AD8AF4-FBD6-F079-4F6E-BC6028985C33}"/>
              </a:ext>
            </a:extLst>
          </p:cNvPr>
          <p:cNvSpPr txBox="1"/>
          <p:nvPr/>
        </p:nvSpPr>
        <p:spPr>
          <a:xfrm>
            <a:off x="2767812" y="2629288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09EB31-565E-0FD4-BBCF-E28C43AF6A53}"/>
              </a:ext>
            </a:extLst>
          </p:cNvPr>
          <p:cNvCxnSpPr>
            <a:endCxn id="59" idx="2"/>
          </p:cNvCxnSpPr>
          <p:nvPr/>
        </p:nvCxnSpPr>
        <p:spPr>
          <a:xfrm flipV="1">
            <a:off x="1406760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53D1BC9-8AAC-6196-893E-963C7E9945EC}"/>
              </a:ext>
            </a:extLst>
          </p:cNvPr>
          <p:cNvSpPr txBox="1"/>
          <p:nvPr/>
        </p:nvSpPr>
        <p:spPr>
          <a:xfrm>
            <a:off x="1185478" y="4698186"/>
            <a:ext cx="46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stack1 top is 0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0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stack1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stack1 full</a:t>
            </a:r>
          </a:p>
          <a:p>
            <a:r>
              <a:rPr lang="en-US" b="1" dirty="0">
                <a:solidFill>
                  <a:schemeClr val="bg1"/>
                </a:solidFill>
              </a:rPr>
              <a:t>Stop  push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CE7EB-867A-7E37-E796-2546699995C1}"/>
              </a:ext>
            </a:extLst>
          </p:cNvPr>
          <p:cNvSpPr/>
          <p:nvPr/>
        </p:nvSpPr>
        <p:spPr>
          <a:xfrm>
            <a:off x="152400" y="15240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64FB8-3ABE-CE5E-78EA-D144706AB5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6184B-2618-A62A-A0BE-86C32A9C906A}"/>
              </a:ext>
            </a:extLst>
          </p:cNvPr>
          <p:cNvSpPr/>
          <p:nvPr/>
        </p:nvSpPr>
        <p:spPr>
          <a:xfrm>
            <a:off x="607988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080BC-8C69-AAAA-A894-E501A1D69A70}"/>
              </a:ext>
            </a:extLst>
          </p:cNvPr>
          <p:cNvSpPr/>
          <p:nvPr/>
        </p:nvSpPr>
        <p:spPr>
          <a:xfrm>
            <a:off x="676040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4393-59B9-6EF3-4029-BDADFF8328D9}"/>
              </a:ext>
            </a:extLst>
          </p:cNvPr>
          <p:cNvSpPr/>
          <p:nvPr/>
        </p:nvSpPr>
        <p:spPr>
          <a:xfrm>
            <a:off x="744093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65DEE-CCD9-B915-AFD4-A3FD4FFD527E}"/>
              </a:ext>
            </a:extLst>
          </p:cNvPr>
          <p:cNvSpPr/>
          <p:nvPr/>
        </p:nvSpPr>
        <p:spPr>
          <a:xfrm>
            <a:off x="812146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C1CFD-6972-5F66-016A-B9362AB72CA5}"/>
              </a:ext>
            </a:extLst>
          </p:cNvPr>
          <p:cNvSpPr/>
          <p:nvPr/>
        </p:nvSpPr>
        <p:spPr>
          <a:xfrm>
            <a:off x="880198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3FE03-FD7F-2A0E-D251-EED162FD17EA}"/>
              </a:ext>
            </a:extLst>
          </p:cNvPr>
          <p:cNvSpPr/>
          <p:nvPr/>
        </p:nvSpPr>
        <p:spPr>
          <a:xfrm>
            <a:off x="948251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AE00F-77E4-7BC3-005A-6D40A418444F}"/>
              </a:ext>
            </a:extLst>
          </p:cNvPr>
          <p:cNvSpPr/>
          <p:nvPr/>
        </p:nvSpPr>
        <p:spPr>
          <a:xfrm>
            <a:off x="1016303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EB3CD-8B72-91F6-98E2-3AD5F6800A73}"/>
              </a:ext>
            </a:extLst>
          </p:cNvPr>
          <p:cNvSpPr txBox="1"/>
          <p:nvPr/>
        </p:nvSpPr>
        <p:spPr>
          <a:xfrm>
            <a:off x="6360502" y="164165"/>
            <a:ext cx="4265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Head2 = None</a:t>
            </a:r>
          </a:p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from head2 = n//2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ED2C1-D430-CA86-59B1-B2AB3D3DB886}"/>
              </a:ext>
            </a:extLst>
          </p:cNvPr>
          <p:cNvSpPr txBox="1"/>
          <p:nvPr/>
        </p:nvSpPr>
        <p:spPr>
          <a:xfrm>
            <a:off x="8388746" y="3270376"/>
            <a:ext cx="2865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head2 = n -1  </a:t>
            </a:r>
          </a:p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last head2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CF71-6478-BD25-AEEF-2633EF124F1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push to second stack function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#check if stack 2 empty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assign head2 to be 0 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head2 as index and assign value to array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else check if stack not full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assign head to next index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head2 as index and assign value to array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stack full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"Stack Overflow by element : "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4D36F-5270-82BF-65C1-50A67F86B028}"/>
              </a:ext>
            </a:extLst>
          </p:cNvPr>
          <p:cNvSpPr txBox="1"/>
          <p:nvPr/>
        </p:nvSpPr>
        <p:spPr>
          <a:xfrm>
            <a:off x="9196313" y="164165"/>
            <a:ext cx="218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Push2()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EFE8EC-F460-0522-158E-AD222145E731}"/>
              </a:ext>
            </a:extLst>
          </p:cNvPr>
          <p:cNvCxnSpPr>
            <a:cxnSpLocks/>
          </p:cNvCxnSpPr>
          <p:nvPr/>
        </p:nvCxnSpPr>
        <p:spPr>
          <a:xfrm flipV="1">
            <a:off x="9821450" y="2351140"/>
            <a:ext cx="608874" cy="891744"/>
          </a:xfrm>
          <a:prstGeom prst="straightConnector1">
            <a:avLst/>
          </a:prstGeom>
          <a:ln w="38100"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44A3A7-46B9-FA45-E41B-E6EF23EBA56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60501" y="995162"/>
            <a:ext cx="2132799" cy="877840"/>
          </a:xfrm>
          <a:prstGeom prst="straightConnector1">
            <a:avLst/>
          </a:prstGeom>
          <a:ln w="38100"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7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610B0-744D-F3A6-03F9-271CF63E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962D33-55CD-0C47-4B82-CFB2293360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B76569-66B2-2052-01CC-EBCCCBDF0247}"/>
              </a:ext>
            </a:extLst>
          </p:cNvPr>
          <p:cNvSpPr/>
          <p:nvPr/>
        </p:nvSpPr>
        <p:spPr>
          <a:xfrm>
            <a:off x="131620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E0D7EF-E34E-9D81-3926-7E3A9E7B943C}"/>
              </a:ext>
            </a:extLst>
          </p:cNvPr>
          <p:cNvSpPr/>
          <p:nvPr/>
        </p:nvSpPr>
        <p:spPr>
          <a:xfrm>
            <a:off x="199672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E53AC2-392B-C875-F3A8-6F7C4E6C89BD}"/>
              </a:ext>
            </a:extLst>
          </p:cNvPr>
          <p:cNvSpPr/>
          <p:nvPr/>
        </p:nvSpPr>
        <p:spPr>
          <a:xfrm>
            <a:off x="267725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D13E1-9C5D-AF8D-D37F-6A650DDA482C}"/>
              </a:ext>
            </a:extLst>
          </p:cNvPr>
          <p:cNvSpPr/>
          <p:nvPr/>
        </p:nvSpPr>
        <p:spPr>
          <a:xfrm>
            <a:off x="335777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3D960F-595E-7577-C9D3-E7EC0E85B473}"/>
              </a:ext>
            </a:extLst>
          </p:cNvPr>
          <p:cNvSpPr/>
          <p:nvPr/>
        </p:nvSpPr>
        <p:spPr>
          <a:xfrm>
            <a:off x="403830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9BB5C-49DF-AA7A-75AB-103DC65B973A}"/>
              </a:ext>
            </a:extLst>
          </p:cNvPr>
          <p:cNvSpPr/>
          <p:nvPr/>
        </p:nvSpPr>
        <p:spPr>
          <a:xfrm>
            <a:off x="471883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3D1A77-A97F-36B4-C20C-0F60F171C889}"/>
              </a:ext>
            </a:extLst>
          </p:cNvPr>
          <p:cNvSpPr/>
          <p:nvPr/>
        </p:nvSpPr>
        <p:spPr>
          <a:xfrm>
            <a:off x="539935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1AF11D-5DD1-F952-14CD-D82588A16B8B}"/>
              </a:ext>
            </a:extLst>
          </p:cNvPr>
          <p:cNvSpPr/>
          <p:nvPr/>
        </p:nvSpPr>
        <p:spPr>
          <a:xfrm>
            <a:off x="607988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B35901-62A9-C29A-B424-E075C5E5A154}"/>
              </a:ext>
            </a:extLst>
          </p:cNvPr>
          <p:cNvSpPr/>
          <p:nvPr/>
        </p:nvSpPr>
        <p:spPr>
          <a:xfrm>
            <a:off x="676040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7775C7-10B1-8C7C-B44F-5418220E8961}"/>
              </a:ext>
            </a:extLst>
          </p:cNvPr>
          <p:cNvSpPr/>
          <p:nvPr/>
        </p:nvSpPr>
        <p:spPr>
          <a:xfrm>
            <a:off x="744093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8A6AA-4B18-E4C8-95C5-E33AA696079B}"/>
              </a:ext>
            </a:extLst>
          </p:cNvPr>
          <p:cNvSpPr/>
          <p:nvPr/>
        </p:nvSpPr>
        <p:spPr>
          <a:xfrm>
            <a:off x="812146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CE7BC6-CED7-59BC-657C-3F60CA15B855}"/>
              </a:ext>
            </a:extLst>
          </p:cNvPr>
          <p:cNvSpPr/>
          <p:nvPr/>
        </p:nvSpPr>
        <p:spPr>
          <a:xfrm>
            <a:off x="880198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8C287A-35F3-FDB6-9ADE-EFB3358B6435}"/>
              </a:ext>
            </a:extLst>
          </p:cNvPr>
          <p:cNvSpPr/>
          <p:nvPr/>
        </p:nvSpPr>
        <p:spPr>
          <a:xfrm>
            <a:off x="948251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CF3A58-B691-2E9A-B3DB-1CA285A33B6B}"/>
              </a:ext>
            </a:extLst>
          </p:cNvPr>
          <p:cNvSpPr/>
          <p:nvPr/>
        </p:nvSpPr>
        <p:spPr>
          <a:xfrm>
            <a:off x="1016303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D2E613-2D23-CFE4-FBF6-35A46208794E}"/>
              </a:ext>
            </a:extLst>
          </p:cNvPr>
          <p:cNvSpPr txBox="1"/>
          <p:nvPr/>
        </p:nvSpPr>
        <p:spPr>
          <a:xfrm>
            <a:off x="5076676" y="996642"/>
            <a:ext cx="117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FCA6BD-E68A-9F9A-38DD-1304B4F5D91B}"/>
              </a:ext>
            </a:extLst>
          </p:cNvPr>
          <p:cNvSpPr/>
          <p:nvPr/>
        </p:nvSpPr>
        <p:spPr>
          <a:xfrm>
            <a:off x="113947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7AC7D9-1AFD-5705-0548-BC49226E30C9}"/>
              </a:ext>
            </a:extLst>
          </p:cNvPr>
          <p:cNvSpPr/>
          <p:nvPr/>
        </p:nvSpPr>
        <p:spPr>
          <a:xfrm>
            <a:off x="182000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D4362C-1D58-E71C-06EE-B76888D3B9FF}"/>
              </a:ext>
            </a:extLst>
          </p:cNvPr>
          <p:cNvSpPr/>
          <p:nvPr/>
        </p:nvSpPr>
        <p:spPr>
          <a:xfrm>
            <a:off x="250052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912D6A-95F0-D645-A4DC-C329EDB04208}"/>
              </a:ext>
            </a:extLst>
          </p:cNvPr>
          <p:cNvSpPr/>
          <p:nvPr/>
        </p:nvSpPr>
        <p:spPr>
          <a:xfrm>
            <a:off x="318105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A75F13-3DE6-116E-F40B-6C41E2D20EA5}"/>
              </a:ext>
            </a:extLst>
          </p:cNvPr>
          <p:cNvSpPr/>
          <p:nvPr/>
        </p:nvSpPr>
        <p:spPr>
          <a:xfrm>
            <a:off x="386157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A2B6E20-9D51-F5CC-FDA5-031C5523A3D0}"/>
              </a:ext>
            </a:extLst>
          </p:cNvPr>
          <p:cNvSpPr/>
          <p:nvPr/>
        </p:nvSpPr>
        <p:spPr>
          <a:xfrm>
            <a:off x="454210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2F65A2-1469-587F-7208-3D335055D8DF}"/>
              </a:ext>
            </a:extLst>
          </p:cNvPr>
          <p:cNvSpPr/>
          <p:nvPr/>
        </p:nvSpPr>
        <p:spPr>
          <a:xfrm>
            <a:off x="522263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F90E1A-5CED-EF94-7137-6C6FA8ECEB6F}"/>
              </a:ext>
            </a:extLst>
          </p:cNvPr>
          <p:cNvSpPr txBox="1"/>
          <p:nvPr/>
        </p:nvSpPr>
        <p:spPr>
          <a:xfrm>
            <a:off x="2767812" y="2629288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B9428D-E8BA-593C-6FA4-94E6820119EA}"/>
              </a:ext>
            </a:extLst>
          </p:cNvPr>
          <p:cNvCxnSpPr>
            <a:endCxn id="59" idx="2"/>
          </p:cNvCxnSpPr>
          <p:nvPr/>
        </p:nvCxnSpPr>
        <p:spPr>
          <a:xfrm flipV="1">
            <a:off x="1406760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1DED69-C45F-850E-F764-66667179E101}"/>
              </a:ext>
            </a:extLst>
          </p:cNvPr>
          <p:cNvSpPr txBox="1"/>
          <p:nvPr/>
        </p:nvSpPr>
        <p:spPr>
          <a:xfrm>
            <a:off x="1185478" y="4698186"/>
            <a:ext cx="46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stack1 top is 0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0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stack1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stack1 full</a:t>
            </a:r>
          </a:p>
          <a:p>
            <a:r>
              <a:rPr lang="en-US" b="1" dirty="0">
                <a:solidFill>
                  <a:schemeClr val="bg1"/>
                </a:solidFill>
              </a:rPr>
              <a:t>Stop  push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648468-D219-7E01-C533-8C02CBEDFE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stack1 is empty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assign head1 to variable 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delete data from array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head1 == 0 will be None because it's last index 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2C61F-BAA7-F4DC-2467-D79FB01382FE}"/>
              </a:ext>
            </a:extLst>
          </p:cNvPr>
          <p:cNvSpPr txBox="1"/>
          <p:nvPr/>
        </p:nvSpPr>
        <p:spPr>
          <a:xfrm>
            <a:off x="6887298" y="2864955"/>
            <a:ext cx="345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Pop head1 direct as it same index number for last stack element</a:t>
            </a:r>
          </a:p>
        </p:txBody>
      </p:sp>
    </p:spTree>
    <p:extLst>
      <p:ext uri="{BB962C8B-B14F-4D97-AF65-F5344CB8AC3E}">
        <p14:creationId xmlns:p14="http://schemas.microsoft.com/office/powerpoint/2010/main" val="20633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4A324-08BA-53C5-488D-086122243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6556377-5D37-4D1C-789C-C55B24BD7C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accent1"/>
                </a:solidFill>
              </a:rPr>
              <a:t>Pop head1 direct as it same index number for last stack element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33DC6-0BF8-2E90-32C0-682FC2F01B85}"/>
              </a:ext>
            </a:extLst>
          </p:cNvPr>
          <p:cNvSpPr/>
          <p:nvPr/>
        </p:nvSpPr>
        <p:spPr>
          <a:xfrm>
            <a:off x="131620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06A4F9-B7CD-CD1D-FAE1-369BA5B584E5}"/>
              </a:ext>
            </a:extLst>
          </p:cNvPr>
          <p:cNvSpPr/>
          <p:nvPr/>
        </p:nvSpPr>
        <p:spPr>
          <a:xfrm>
            <a:off x="199672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794DB5-E715-BB96-91A3-9DC728602ADB}"/>
              </a:ext>
            </a:extLst>
          </p:cNvPr>
          <p:cNvSpPr/>
          <p:nvPr/>
        </p:nvSpPr>
        <p:spPr>
          <a:xfrm>
            <a:off x="267725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6D8F0-135D-D860-DCE0-2973202248DC}"/>
              </a:ext>
            </a:extLst>
          </p:cNvPr>
          <p:cNvSpPr/>
          <p:nvPr/>
        </p:nvSpPr>
        <p:spPr>
          <a:xfrm>
            <a:off x="335777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814BC5-9562-7AF6-9ABD-3CDD2DA2F0D9}"/>
              </a:ext>
            </a:extLst>
          </p:cNvPr>
          <p:cNvSpPr/>
          <p:nvPr/>
        </p:nvSpPr>
        <p:spPr>
          <a:xfrm>
            <a:off x="403830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8A0B1E-5B7F-9DD0-F762-004593DDAF9D}"/>
              </a:ext>
            </a:extLst>
          </p:cNvPr>
          <p:cNvSpPr/>
          <p:nvPr/>
        </p:nvSpPr>
        <p:spPr>
          <a:xfrm>
            <a:off x="471883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881ADC-D788-D2F3-EEC9-6D40547D4590}"/>
              </a:ext>
            </a:extLst>
          </p:cNvPr>
          <p:cNvSpPr/>
          <p:nvPr/>
        </p:nvSpPr>
        <p:spPr>
          <a:xfrm>
            <a:off x="539935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EA24AD-0499-F8FE-2A99-301F9186652A}"/>
              </a:ext>
            </a:extLst>
          </p:cNvPr>
          <p:cNvSpPr/>
          <p:nvPr/>
        </p:nvSpPr>
        <p:spPr>
          <a:xfrm>
            <a:off x="607988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F2D8B-962B-7AB8-5DAA-BC4BA1A47F0F}"/>
              </a:ext>
            </a:extLst>
          </p:cNvPr>
          <p:cNvSpPr/>
          <p:nvPr/>
        </p:nvSpPr>
        <p:spPr>
          <a:xfrm>
            <a:off x="676040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7A86DB-C465-800B-D897-A367C95BA87C}"/>
              </a:ext>
            </a:extLst>
          </p:cNvPr>
          <p:cNvSpPr/>
          <p:nvPr/>
        </p:nvSpPr>
        <p:spPr>
          <a:xfrm>
            <a:off x="7440934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B483F7-D735-B606-039B-8F0D53489365}"/>
              </a:ext>
            </a:extLst>
          </p:cNvPr>
          <p:cNvSpPr/>
          <p:nvPr/>
        </p:nvSpPr>
        <p:spPr>
          <a:xfrm>
            <a:off x="8121460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5035DD-A341-9417-4D9C-58F433AD811D}"/>
              </a:ext>
            </a:extLst>
          </p:cNvPr>
          <p:cNvSpPr/>
          <p:nvPr/>
        </p:nvSpPr>
        <p:spPr>
          <a:xfrm>
            <a:off x="8801986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61641F-B441-4333-37DA-0BF561247DD2}"/>
              </a:ext>
            </a:extLst>
          </p:cNvPr>
          <p:cNvSpPr/>
          <p:nvPr/>
        </p:nvSpPr>
        <p:spPr>
          <a:xfrm>
            <a:off x="9482512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CA5D3-54D6-AF1D-8F2C-7CEBD0F2CA76}"/>
              </a:ext>
            </a:extLst>
          </p:cNvPr>
          <p:cNvSpPr/>
          <p:nvPr/>
        </p:nvSpPr>
        <p:spPr>
          <a:xfrm>
            <a:off x="10163038" y="188690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7A524-3299-8F96-CE6C-42FBAED3708A}"/>
              </a:ext>
            </a:extLst>
          </p:cNvPr>
          <p:cNvSpPr txBox="1"/>
          <p:nvPr/>
        </p:nvSpPr>
        <p:spPr>
          <a:xfrm>
            <a:off x="5076676" y="996642"/>
            <a:ext cx="117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D4DB2B-F115-4722-7946-57BB74EF53A7}"/>
              </a:ext>
            </a:extLst>
          </p:cNvPr>
          <p:cNvSpPr/>
          <p:nvPr/>
        </p:nvSpPr>
        <p:spPr>
          <a:xfrm>
            <a:off x="113947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90BECE-6FBF-55FD-2E6B-E292D165F9B4}"/>
              </a:ext>
            </a:extLst>
          </p:cNvPr>
          <p:cNvSpPr/>
          <p:nvPr/>
        </p:nvSpPr>
        <p:spPr>
          <a:xfrm>
            <a:off x="182000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8511DC-3115-D5CE-0A44-82920F9B5ED7}"/>
              </a:ext>
            </a:extLst>
          </p:cNvPr>
          <p:cNvSpPr/>
          <p:nvPr/>
        </p:nvSpPr>
        <p:spPr>
          <a:xfrm>
            <a:off x="2500526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5BF4B5-A139-233C-9584-76C8313D175B}"/>
              </a:ext>
            </a:extLst>
          </p:cNvPr>
          <p:cNvSpPr/>
          <p:nvPr/>
        </p:nvSpPr>
        <p:spPr>
          <a:xfrm>
            <a:off x="3181052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685D91-FCCF-0E1F-E64D-470879AF1010}"/>
              </a:ext>
            </a:extLst>
          </p:cNvPr>
          <p:cNvSpPr/>
          <p:nvPr/>
        </p:nvSpPr>
        <p:spPr>
          <a:xfrm>
            <a:off x="3861578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B48D9AA-92B1-6D26-B1D1-37486AF9ECA2}"/>
              </a:ext>
            </a:extLst>
          </p:cNvPr>
          <p:cNvSpPr/>
          <p:nvPr/>
        </p:nvSpPr>
        <p:spPr>
          <a:xfrm>
            <a:off x="4542104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44F717-7D34-98C9-9FA0-5D5E76DE0C50}"/>
              </a:ext>
            </a:extLst>
          </p:cNvPr>
          <p:cNvSpPr/>
          <p:nvPr/>
        </p:nvSpPr>
        <p:spPr>
          <a:xfrm>
            <a:off x="5222630" y="3270376"/>
            <a:ext cx="534572" cy="464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Top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1C1A0D-13DD-A4FE-3C43-5DA5C4DE131B}"/>
              </a:ext>
            </a:extLst>
          </p:cNvPr>
          <p:cNvSpPr txBox="1"/>
          <p:nvPr/>
        </p:nvSpPr>
        <p:spPr>
          <a:xfrm>
            <a:off x="2767812" y="2629288"/>
            <a:ext cx="272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Stack 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4CEA86-C127-E550-2F1F-E79BB7445CAA}"/>
              </a:ext>
            </a:extLst>
          </p:cNvPr>
          <p:cNvCxnSpPr>
            <a:endCxn id="59" idx="2"/>
          </p:cNvCxnSpPr>
          <p:nvPr/>
        </p:nvCxnSpPr>
        <p:spPr>
          <a:xfrm flipV="1">
            <a:off x="1406760" y="3734610"/>
            <a:ext cx="0" cy="901357"/>
          </a:xfrm>
          <a:prstGeom prst="straightConnector1">
            <a:avLst/>
          </a:prstGeom>
          <a:ln w="38100"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B062AD-5586-70A2-F024-DFE89BA4D2A3}"/>
              </a:ext>
            </a:extLst>
          </p:cNvPr>
          <p:cNvSpPr txBox="1"/>
          <p:nvPr/>
        </p:nvSpPr>
        <p:spPr>
          <a:xfrm>
            <a:off x="1185478" y="4698186"/>
            <a:ext cx="46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stack1 top is 0</a:t>
            </a:r>
          </a:p>
          <a:p>
            <a:r>
              <a:rPr lang="en-US" b="1" dirty="0">
                <a:solidFill>
                  <a:schemeClr val="bg1"/>
                </a:solidFill>
              </a:rPr>
              <a:t>Push to index 0</a:t>
            </a:r>
          </a:p>
          <a:p>
            <a:r>
              <a:rPr lang="en-US" b="1" dirty="0">
                <a:solidFill>
                  <a:schemeClr val="bg1"/>
                </a:solidFill>
              </a:rPr>
              <a:t>And add 1 to stack1 top</a:t>
            </a:r>
          </a:p>
          <a:p>
            <a:r>
              <a:rPr lang="en-US" b="1" dirty="0">
                <a:solidFill>
                  <a:schemeClr val="bg1"/>
                </a:solidFill>
              </a:rPr>
              <a:t>So we can determine if stack1 full</a:t>
            </a:r>
          </a:p>
          <a:p>
            <a:r>
              <a:rPr lang="en-US" b="1" dirty="0">
                <a:solidFill>
                  <a:schemeClr val="bg1"/>
                </a:solidFill>
              </a:rPr>
              <a:t>Stop  push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144D0-C4AB-4982-BF09-A9AC05D2402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pop function for stack2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stack2 is empty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assign head2 to variable 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delete data from array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head2 == 0 will be None because it's last index 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head2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87686-C471-33ED-68D5-09CE38E9FB28}"/>
              </a:ext>
            </a:extLst>
          </p:cNvPr>
          <p:cNvSpPr txBox="1"/>
          <p:nvPr/>
        </p:nvSpPr>
        <p:spPr>
          <a:xfrm>
            <a:off x="6887298" y="2864955"/>
            <a:ext cx="345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Pop head2 direct as it same index number for last stack element</a:t>
            </a:r>
          </a:p>
        </p:txBody>
      </p:sp>
    </p:spTree>
    <p:extLst>
      <p:ext uri="{BB962C8B-B14F-4D97-AF65-F5344CB8AC3E}">
        <p14:creationId xmlns:p14="http://schemas.microsoft.com/office/powerpoint/2010/main" val="72956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180</TotalTime>
  <Words>1523</Words>
  <Application>Microsoft Office PowerPoint</Application>
  <PresentationFormat>Widescreen</PresentationFormat>
  <Paragraphs>337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Consolas</vt:lpstr>
      <vt:lpstr>Tw Cen MT</vt:lpstr>
      <vt:lpstr>Tw Cen MT Condensed</vt:lpstr>
      <vt:lpstr>Wingdings 3</vt:lpstr>
      <vt:lpstr>Integral</vt:lpstr>
      <vt:lpstr>How to implement Two stacks in one array?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 Two stacks in one array?</dc:title>
  <dc:creator>NAFEE MAZEN</dc:creator>
  <cp:lastModifiedBy>NAFEE MAZEN</cp:lastModifiedBy>
  <cp:revision>3</cp:revision>
  <dcterms:created xsi:type="dcterms:W3CDTF">2024-02-25T19:02:50Z</dcterms:created>
  <dcterms:modified xsi:type="dcterms:W3CDTF">2024-02-26T01:29:38Z</dcterms:modified>
</cp:coreProperties>
</file>