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76" autoAdjust="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592A5-992A-4A23-ABB9-5FB95487E9C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F507-5BF7-4611-BE00-1FECC4B7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4F507-5BF7-4611-BE00-1FECC4B72C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6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4F507-5BF7-4611-BE00-1FECC4B72C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6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87157-C64C-7CAC-ED97-62E78D84B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F1C4AD-2613-9F0C-EBFB-FC7741CD64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6C5CCF-F3E0-9473-AE58-FBBEA64B2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62808-2FF8-C014-8892-2F10DBC9C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4F507-5BF7-4611-BE00-1FECC4B72C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90828-CCD0-2977-9F67-A3A808657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BAB1F-8F33-F001-8062-B2148E45F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43FB0F-23D6-2859-7647-8A47618EE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63BCE-6F05-55B8-7719-1BBA5F499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4F507-5BF7-4611-BE00-1FECC4B72C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7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B7C3C9F-54C4-484C-82A9-6783841209C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911E-45E6-4770-8B02-788C06E14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99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3C9F-54C4-484C-82A9-6783841209C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911E-45E6-4770-8B02-788C06E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6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3C9F-54C4-484C-82A9-6783841209C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911E-45E6-4770-8B02-788C06E14A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33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3C9F-54C4-484C-82A9-6783841209C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911E-45E6-4770-8B02-788C06E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6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3C9F-54C4-484C-82A9-6783841209C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911E-45E6-4770-8B02-788C06E14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8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3C9F-54C4-484C-82A9-6783841209C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911E-45E6-4770-8B02-788C06E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3C9F-54C4-484C-82A9-6783841209C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911E-45E6-4770-8B02-788C06E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3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3C9F-54C4-484C-82A9-6783841209C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911E-45E6-4770-8B02-788C06E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6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3C9F-54C4-484C-82A9-6783841209C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911E-45E6-4770-8B02-788C06E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3C9F-54C4-484C-82A9-6783841209C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911E-45E6-4770-8B02-788C06E1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3C9F-54C4-484C-82A9-6783841209C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911E-45E6-4770-8B02-788C06E14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1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7C3C9F-54C4-484C-82A9-6783841209C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FDD911E-45E6-4770-8B02-788C06E14A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0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F612-1586-00BA-9F65-4DB3C4C40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 stack using queue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4564A-3FE0-E847-528E-7E058929A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push costly</a:t>
            </a:r>
          </a:p>
          <a:p>
            <a:r>
              <a:rPr lang="en-US" dirty="0"/>
              <a:t>Second pop costly</a:t>
            </a:r>
          </a:p>
        </p:txBody>
      </p:sp>
    </p:spTree>
    <p:extLst>
      <p:ext uri="{BB962C8B-B14F-4D97-AF65-F5344CB8AC3E}">
        <p14:creationId xmlns:p14="http://schemas.microsoft.com/office/powerpoint/2010/main" val="239922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92E0956-8EA9-D06F-1624-11DD155C2BC5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329729-0F09-7884-E7E0-1EADC18C9042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6B56EC-9276-6D62-2887-C73589FA4D4B}"/>
              </a:ext>
            </a:extLst>
          </p:cNvPr>
          <p:cNvSpPr/>
          <p:nvPr/>
        </p:nvSpPr>
        <p:spPr>
          <a:xfrm>
            <a:off x="1477108" y="1016974"/>
            <a:ext cx="1871002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69AD2ED-6A58-8CDC-C478-3D0F98FDFA3E}"/>
              </a:ext>
            </a:extLst>
          </p:cNvPr>
          <p:cNvSpPr/>
          <p:nvPr/>
        </p:nvSpPr>
        <p:spPr>
          <a:xfrm>
            <a:off x="1477108" y="1661158"/>
            <a:ext cx="1871002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0400C2-43AB-7814-04D1-B815C515CD12}"/>
              </a:ext>
            </a:extLst>
          </p:cNvPr>
          <p:cNvCxnSpPr>
            <a:cxnSpLocks/>
          </p:cNvCxnSpPr>
          <p:nvPr/>
        </p:nvCxnSpPr>
        <p:spPr>
          <a:xfrm flipH="1">
            <a:off x="3348110" y="1209823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097C13-BA72-910C-4357-EB209F1C414B}"/>
              </a:ext>
            </a:extLst>
          </p:cNvPr>
          <p:cNvSpPr txBox="1"/>
          <p:nvPr/>
        </p:nvSpPr>
        <p:spPr>
          <a:xfrm>
            <a:off x="3953022" y="1009767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push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5AAA8F-1526-361A-FCA9-D6A665C7441A}"/>
              </a:ext>
            </a:extLst>
          </p:cNvPr>
          <p:cNvCxnSpPr>
            <a:cxnSpLocks/>
          </p:cNvCxnSpPr>
          <p:nvPr/>
        </p:nvCxnSpPr>
        <p:spPr>
          <a:xfrm flipH="1">
            <a:off x="872196" y="1209823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F543E0-B38E-67D4-6A4E-E9837EADCE2A}"/>
              </a:ext>
            </a:extLst>
          </p:cNvPr>
          <p:cNvSpPr txBox="1"/>
          <p:nvPr/>
        </p:nvSpPr>
        <p:spPr>
          <a:xfrm>
            <a:off x="189913" y="1009767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E58BC5-48E9-84F0-5BA7-D3E785A98818}"/>
              </a:ext>
            </a:extLst>
          </p:cNvPr>
          <p:cNvCxnSpPr>
            <a:cxnSpLocks/>
          </p:cNvCxnSpPr>
          <p:nvPr/>
        </p:nvCxnSpPr>
        <p:spPr>
          <a:xfrm flipH="1">
            <a:off x="3355144" y="1686950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8CB134-7E4E-0DE2-1BC9-687E3EF1EB25}"/>
              </a:ext>
            </a:extLst>
          </p:cNvPr>
          <p:cNvCxnSpPr>
            <a:cxnSpLocks/>
          </p:cNvCxnSpPr>
          <p:nvPr/>
        </p:nvCxnSpPr>
        <p:spPr>
          <a:xfrm>
            <a:off x="3355144" y="2083189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63B130-BCD0-BE7B-502C-30875D4BA422}"/>
              </a:ext>
            </a:extLst>
          </p:cNvPr>
          <p:cNvSpPr txBox="1"/>
          <p:nvPr/>
        </p:nvSpPr>
        <p:spPr>
          <a:xfrm>
            <a:off x="3967090" y="1439005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331978-B2DB-14AE-F6AB-BCEE17E082A4}"/>
              </a:ext>
            </a:extLst>
          </p:cNvPr>
          <p:cNvSpPr txBox="1"/>
          <p:nvPr/>
        </p:nvSpPr>
        <p:spPr>
          <a:xfrm>
            <a:off x="3974124" y="1816073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3CB15CD-E097-CE15-D813-CBA7F2A2A77E}"/>
              </a:ext>
            </a:extLst>
          </p:cNvPr>
          <p:cNvSpPr/>
          <p:nvPr/>
        </p:nvSpPr>
        <p:spPr>
          <a:xfrm>
            <a:off x="1622470" y="4557810"/>
            <a:ext cx="731516" cy="21807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DF9A76-3591-B91C-96CC-A2A6B60D680A}"/>
              </a:ext>
            </a:extLst>
          </p:cNvPr>
          <p:cNvSpPr/>
          <p:nvPr/>
        </p:nvSpPr>
        <p:spPr>
          <a:xfrm>
            <a:off x="675248" y="4571760"/>
            <a:ext cx="731516" cy="21807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2FEC13B-7597-7DD2-78F7-FD2EF7C324E2}"/>
              </a:ext>
            </a:extLst>
          </p:cNvPr>
          <p:cNvSpPr/>
          <p:nvPr/>
        </p:nvSpPr>
        <p:spPr>
          <a:xfrm>
            <a:off x="2541562" y="424815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F061204-3DFC-D681-9377-4BFBC005AC3A}"/>
              </a:ext>
            </a:extLst>
          </p:cNvPr>
          <p:cNvSpPr/>
          <p:nvPr/>
        </p:nvSpPr>
        <p:spPr>
          <a:xfrm>
            <a:off x="309489" y="258961"/>
            <a:ext cx="4614203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Deference between queue and stack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AADBDC8-C530-26B3-B441-8B6BC0E73594}"/>
              </a:ext>
            </a:extLst>
          </p:cNvPr>
          <p:cNvSpPr/>
          <p:nvPr/>
        </p:nvSpPr>
        <p:spPr>
          <a:xfrm>
            <a:off x="309488" y="3674305"/>
            <a:ext cx="5022167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stack using queue (push costly)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301DDC-5494-5B58-39D0-467C641854B2}"/>
              </a:ext>
            </a:extLst>
          </p:cNvPr>
          <p:cNvSpPr/>
          <p:nvPr/>
        </p:nvSpPr>
        <p:spPr>
          <a:xfrm>
            <a:off x="3763108" y="424260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2CF60AC-8AB6-1A49-95A4-D64C6410F5EA}"/>
              </a:ext>
            </a:extLst>
          </p:cNvPr>
          <p:cNvSpPr/>
          <p:nvPr/>
        </p:nvSpPr>
        <p:spPr>
          <a:xfrm>
            <a:off x="3118336" y="424815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4DD467-6A50-7A1E-9A62-07FD106AB24D}"/>
              </a:ext>
            </a:extLst>
          </p:cNvPr>
          <p:cNvCxnSpPr/>
          <p:nvPr/>
        </p:nvCxnSpPr>
        <p:spPr>
          <a:xfrm flipH="1">
            <a:off x="2152357" y="4571760"/>
            <a:ext cx="579119" cy="5717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3C8A85-6F7A-D619-CA75-00DF1FC5FDC6}"/>
              </a:ext>
            </a:extLst>
          </p:cNvPr>
          <p:cNvSpPr txBox="1"/>
          <p:nvPr/>
        </p:nvSpPr>
        <p:spPr>
          <a:xfrm>
            <a:off x="2820571" y="5018886"/>
            <a:ext cx="2708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Push to queue 2</a:t>
            </a:r>
          </a:p>
          <a:p>
            <a:r>
              <a:rPr lang="en-US" dirty="0">
                <a:solidFill>
                  <a:srgbClr val="FFFF00"/>
                </a:solidFill>
              </a:rPr>
              <a:t>Pop from queue1 and append to queue2</a:t>
            </a:r>
          </a:p>
          <a:p>
            <a:r>
              <a:rPr lang="en-US" dirty="0">
                <a:solidFill>
                  <a:srgbClr val="FFFF00"/>
                </a:solidFill>
              </a:rPr>
              <a:t>Then swap queue names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63E18B-D164-1B89-4B83-F5A331A765E0}"/>
              </a:ext>
            </a:extLst>
          </p:cNvPr>
          <p:cNvSpPr/>
          <p:nvPr/>
        </p:nvSpPr>
        <p:spPr>
          <a:xfrm>
            <a:off x="6110068" y="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26C202-D59D-2A44-AE71-E20D5D1FD472}"/>
              </a:ext>
            </a:extLst>
          </p:cNvPr>
          <p:cNvSpPr/>
          <p:nvPr/>
        </p:nvSpPr>
        <p:spPr>
          <a:xfrm>
            <a:off x="7732538" y="1128810"/>
            <a:ext cx="848754" cy="21807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BD93EF6-BD6C-63E2-E0E1-66E32402B66C}"/>
              </a:ext>
            </a:extLst>
          </p:cNvPr>
          <p:cNvSpPr/>
          <p:nvPr/>
        </p:nvSpPr>
        <p:spPr>
          <a:xfrm>
            <a:off x="6668078" y="1142760"/>
            <a:ext cx="848754" cy="21807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Queue2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3F1006C-4390-69D5-C7DB-9DC98C931D51}"/>
              </a:ext>
            </a:extLst>
          </p:cNvPr>
          <p:cNvSpPr/>
          <p:nvPr/>
        </p:nvSpPr>
        <p:spPr>
          <a:xfrm>
            <a:off x="7809906" y="2916608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80D1B6F-0B33-379F-8449-89C577BEA784}"/>
              </a:ext>
            </a:extLst>
          </p:cNvPr>
          <p:cNvSpPr/>
          <p:nvPr/>
        </p:nvSpPr>
        <p:spPr>
          <a:xfrm>
            <a:off x="6419556" y="245305"/>
            <a:ext cx="5022167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stack using queue (push costly)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71564F4-EB0F-7B28-ABA1-F045209F2FF4}"/>
              </a:ext>
            </a:extLst>
          </p:cNvPr>
          <p:cNvSpPr/>
          <p:nvPr/>
        </p:nvSpPr>
        <p:spPr>
          <a:xfrm>
            <a:off x="9873176" y="81360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3464B70-89B3-F86B-C6FB-B7C51AA85574}"/>
              </a:ext>
            </a:extLst>
          </p:cNvPr>
          <p:cNvSpPr/>
          <p:nvPr/>
        </p:nvSpPr>
        <p:spPr>
          <a:xfrm>
            <a:off x="9228404" y="81915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F6DAD9-E738-7B71-C0D7-08C961D6FD87}"/>
              </a:ext>
            </a:extLst>
          </p:cNvPr>
          <p:cNvSpPr txBox="1"/>
          <p:nvPr/>
        </p:nvSpPr>
        <p:spPr>
          <a:xfrm>
            <a:off x="7227276" y="733294"/>
            <a:ext cx="145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result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1F5390-CC66-DD77-735F-05670A3496E3}"/>
              </a:ext>
            </a:extLst>
          </p:cNvPr>
          <p:cNvSpPr txBox="1"/>
          <p:nvPr/>
        </p:nvSpPr>
        <p:spPr>
          <a:xfrm>
            <a:off x="8886092" y="1502284"/>
            <a:ext cx="2708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because queuq1 was empty no thing popped </a:t>
            </a:r>
          </a:p>
          <a:p>
            <a:r>
              <a:rPr lang="en-US" dirty="0">
                <a:solidFill>
                  <a:srgbClr val="FFFF00"/>
                </a:solidFill>
              </a:rPr>
              <a:t>So result queue 1 has first  element and queue to empty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EBB5D2-3C93-7307-CD4B-9FC50C52F681}"/>
              </a:ext>
            </a:extLst>
          </p:cNvPr>
          <p:cNvCxnSpPr/>
          <p:nvPr/>
        </p:nvCxnSpPr>
        <p:spPr>
          <a:xfrm flipH="1">
            <a:off x="7315200" y="1102626"/>
            <a:ext cx="1913204" cy="1668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8D7D505-65CD-82A9-9CD6-7DBDE3049AFD}"/>
              </a:ext>
            </a:extLst>
          </p:cNvPr>
          <p:cNvSpPr/>
          <p:nvPr/>
        </p:nvSpPr>
        <p:spPr>
          <a:xfrm>
            <a:off x="6110068" y="342900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EDF8828-8436-6E5A-FD6E-AD27A3774F03}"/>
              </a:ext>
            </a:extLst>
          </p:cNvPr>
          <p:cNvSpPr/>
          <p:nvPr/>
        </p:nvSpPr>
        <p:spPr>
          <a:xfrm>
            <a:off x="7732538" y="4557810"/>
            <a:ext cx="848754" cy="21807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3E0E220-60F0-D86A-9C10-F72A7C5B73D3}"/>
              </a:ext>
            </a:extLst>
          </p:cNvPr>
          <p:cNvSpPr/>
          <p:nvPr/>
        </p:nvSpPr>
        <p:spPr>
          <a:xfrm>
            <a:off x="6668078" y="4571760"/>
            <a:ext cx="848754" cy="21807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F8A376-6778-0452-32E3-B2C6FAE35395}"/>
              </a:ext>
            </a:extLst>
          </p:cNvPr>
          <p:cNvSpPr txBox="1"/>
          <p:nvPr/>
        </p:nvSpPr>
        <p:spPr>
          <a:xfrm>
            <a:off x="8886092" y="4931284"/>
            <a:ext cx="2708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2 pushed into queue2 </a:t>
            </a:r>
          </a:p>
          <a:p>
            <a:r>
              <a:rPr lang="en-US" b="1" dirty="0">
                <a:solidFill>
                  <a:srgbClr val="FFFF00"/>
                </a:solidFill>
              </a:rPr>
              <a:t>Then 1 popped from queue1 And pushed to queue2Then names of queue swapped</a:t>
            </a:r>
          </a:p>
          <a:p>
            <a:r>
              <a:rPr lang="en-US" b="1" dirty="0">
                <a:solidFill>
                  <a:srgbClr val="FF0000"/>
                </a:solidFill>
              </a:rPr>
              <a:t>Pop from queue2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10EE51B-E953-448A-DA93-CD8C13894F8B}"/>
              </a:ext>
            </a:extLst>
          </p:cNvPr>
          <p:cNvSpPr/>
          <p:nvPr/>
        </p:nvSpPr>
        <p:spPr>
          <a:xfrm>
            <a:off x="6668078" y="3716886"/>
            <a:ext cx="5022167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stack using queue (push costly)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4DA0DC3-8431-994F-B419-7A0DDB9954BE}"/>
              </a:ext>
            </a:extLst>
          </p:cNvPr>
          <p:cNvSpPr/>
          <p:nvPr/>
        </p:nvSpPr>
        <p:spPr>
          <a:xfrm>
            <a:off x="10121698" y="4285181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CD0DD81-FDFF-ED00-6DB3-35D4FDD3063C}"/>
              </a:ext>
            </a:extLst>
          </p:cNvPr>
          <p:cNvSpPr/>
          <p:nvPr/>
        </p:nvSpPr>
        <p:spPr>
          <a:xfrm>
            <a:off x="6740766" y="6085307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B17E83B-3636-6C14-CCFC-B4BD7AE72D7E}"/>
              </a:ext>
            </a:extLst>
          </p:cNvPr>
          <p:cNvSpPr/>
          <p:nvPr/>
        </p:nvSpPr>
        <p:spPr>
          <a:xfrm>
            <a:off x="6747801" y="6428881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5FB15F-ADB5-A75F-767A-5FEFF9B2709E}"/>
              </a:ext>
            </a:extLst>
          </p:cNvPr>
          <p:cNvSpPr txBox="1"/>
          <p:nvPr/>
        </p:nvSpPr>
        <p:spPr>
          <a:xfrm>
            <a:off x="6135857" y="6496214"/>
            <a:ext cx="117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pop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8A0408D-F056-A5DB-1B99-4AAC1C88848B}"/>
              </a:ext>
            </a:extLst>
          </p:cNvPr>
          <p:cNvCxnSpPr>
            <a:cxnSpLocks/>
          </p:cNvCxnSpPr>
          <p:nvPr/>
        </p:nvCxnSpPr>
        <p:spPr>
          <a:xfrm flipH="1">
            <a:off x="6226119" y="6517245"/>
            <a:ext cx="71159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85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B70041-45BF-7CAD-A6D1-F7E616D3FCB3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064530-7BEC-8945-77BC-A4C48A8097FA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255130-9EED-A93D-1829-395B6CD2F2ED}"/>
              </a:ext>
            </a:extLst>
          </p:cNvPr>
          <p:cNvSpPr/>
          <p:nvPr/>
        </p:nvSpPr>
        <p:spPr>
          <a:xfrm>
            <a:off x="7573108" y="1016974"/>
            <a:ext cx="1871002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95A802-4479-DC04-560F-E55673B7C9CF}"/>
              </a:ext>
            </a:extLst>
          </p:cNvPr>
          <p:cNvSpPr/>
          <p:nvPr/>
        </p:nvSpPr>
        <p:spPr>
          <a:xfrm>
            <a:off x="7573108" y="1661158"/>
            <a:ext cx="1871002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2B5085-E98C-B8F4-4CFB-C57A9C2F6C6B}"/>
              </a:ext>
            </a:extLst>
          </p:cNvPr>
          <p:cNvCxnSpPr>
            <a:cxnSpLocks/>
          </p:cNvCxnSpPr>
          <p:nvPr/>
        </p:nvCxnSpPr>
        <p:spPr>
          <a:xfrm flipH="1">
            <a:off x="9444110" y="1209823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513EC8-EC30-F8D7-EDC3-6F8F61407F52}"/>
              </a:ext>
            </a:extLst>
          </p:cNvPr>
          <p:cNvSpPr txBox="1"/>
          <p:nvPr/>
        </p:nvSpPr>
        <p:spPr>
          <a:xfrm>
            <a:off x="10049022" y="1009767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push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0B7558-CFE6-62DB-B6EA-232A852D2452}"/>
              </a:ext>
            </a:extLst>
          </p:cNvPr>
          <p:cNvCxnSpPr>
            <a:cxnSpLocks/>
          </p:cNvCxnSpPr>
          <p:nvPr/>
        </p:nvCxnSpPr>
        <p:spPr>
          <a:xfrm flipH="1">
            <a:off x="6968196" y="1209823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441B18-5014-2A73-60D6-E0C39E02A79D}"/>
              </a:ext>
            </a:extLst>
          </p:cNvPr>
          <p:cNvSpPr txBox="1"/>
          <p:nvPr/>
        </p:nvSpPr>
        <p:spPr>
          <a:xfrm>
            <a:off x="6285913" y="1009767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6BAC0-B5F2-338A-A226-191182BFC233}"/>
              </a:ext>
            </a:extLst>
          </p:cNvPr>
          <p:cNvCxnSpPr>
            <a:cxnSpLocks/>
          </p:cNvCxnSpPr>
          <p:nvPr/>
        </p:nvCxnSpPr>
        <p:spPr>
          <a:xfrm flipH="1">
            <a:off x="9451144" y="1686950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BFD5E9-0083-5893-BAF1-6EEE1EA57CA4}"/>
              </a:ext>
            </a:extLst>
          </p:cNvPr>
          <p:cNvCxnSpPr>
            <a:cxnSpLocks/>
          </p:cNvCxnSpPr>
          <p:nvPr/>
        </p:nvCxnSpPr>
        <p:spPr>
          <a:xfrm>
            <a:off x="9451144" y="2083189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929878-8D91-9B91-47BC-AC55B08AF5C3}"/>
              </a:ext>
            </a:extLst>
          </p:cNvPr>
          <p:cNvSpPr txBox="1"/>
          <p:nvPr/>
        </p:nvSpPr>
        <p:spPr>
          <a:xfrm>
            <a:off x="10063090" y="1439005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DDEDA-33F5-581E-7884-9510AEC888B1}"/>
              </a:ext>
            </a:extLst>
          </p:cNvPr>
          <p:cNvSpPr txBox="1"/>
          <p:nvPr/>
        </p:nvSpPr>
        <p:spPr>
          <a:xfrm>
            <a:off x="10070124" y="1816073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6205D9-AF0C-F9DB-F7A7-439DE87380F7}"/>
              </a:ext>
            </a:extLst>
          </p:cNvPr>
          <p:cNvSpPr/>
          <p:nvPr/>
        </p:nvSpPr>
        <p:spPr>
          <a:xfrm>
            <a:off x="7718470" y="4557810"/>
            <a:ext cx="731516" cy="21807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063211-6AD6-623E-611B-57475EC14FBD}"/>
              </a:ext>
            </a:extLst>
          </p:cNvPr>
          <p:cNvSpPr/>
          <p:nvPr/>
        </p:nvSpPr>
        <p:spPr>
          <a:xfrm>
            <a:off x="6771248" y="4571760"/>
            <a:ext cx="731516" cy="21807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DC46B1-215B-1F38-385E-88CF3DA567B9}"/>
              </a:ext>
            </a:extLst>
          </p:cNvPr>
          <p:cNvSpPr/>
          <p:nvPr/>
        </p:nvSpPr>
        <p:spPr>
          <a:xfrm>
            <a:off x="8637562" y="424815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EAD73E-4915-433B-D054-E62B34AD5ABE}"/>
              </a:ext>
            </a:extLst>
          </p:cNvPr>
          <p:cNvSpPr/>
          <p:nvPr/>
        </p:nvSpPr>
        <p:spPr>
          <a:xfrm>
            <a:off x="6405489" y="258961"/>
            <a:ext cx="4614203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Deference between queue and 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EF8EFD-7FA8-C9D2-F817-0398C4985C9A}"/>
              </a:ext>
            </a:extLst>
          </p:cNvPr>
          <p:cNvSpPr/>
          <p:nvPr/>
        </p:nvSpPr>
        <p:spPr>
          <a:xfrm>
            <a:off x="6405488" y="3674305"/>
            <a:ext cx="5022167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stack using queue (push costly)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38EBF5-7281-C065-9746-0FA8190763BC}"/>
              </a:ext>
            </a:extLst>
          </p:cNvPr>
          <p:cNvSpPr/>
          <p:nvPr/>
        </p:nvSpPr>
        <p:spPr>
          <a:xfrm>
            <a:off x="9859108" y="424260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1B6298-2A68-8D15-5C45-E21392CECB29}"/>
              </a:ext>
            </a:extLst>
          </p:cNvPr>
          <p:cNvSpPr/>
          <p:nvPr/>
        </p:nvSpPr>
        <p:spPr>
          <a:xfrm>
            <a:off x="9214336" y="424815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3607EC-4F2C-0D60-64AA-A80A166CD257}"/>
              </a:ext>
            </a:extLst>
          </p:cNvPr>
          <p:cNvCxnSpPr/>
          <p:nvPr/>
        </p:nvCxnSpPr>
        <p:spPr>
          <a:xfrm flipH="1">
            <a:off x="8248357" y="4571760"/>
            <a:ext cx="579119" cy="5717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1BC25B-F3C5-A410-7077-4D7E43589759}"/>
              </a:ext>
            </a:extLst>
          </p:cNvPr>
          <p:cNvSpPr txBox="1"/>
          <p:nvPr/>
        </p:nvSpPr>
        <p:spPr>
          <a:xfrm>
            <a:off x="8916571" y="5018886"/>
            <a:ext cx="2708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Push to queue 2</a:t>
            </a:r>
          </a:p>
          <a:p>
            <a:r>
              <a:rPr lang="en-US" dirty="0">
                <a:solidFill>
                  <a:srgbClr val="FFFF00"/>
                </a:solidFill>
              </a:rPr>
              <a:t>Pop from queue1 and append to queue2</a:t>
            </a:r>
          </a:p>
          <a:p>
            <a:r>
              <a:rPr lang="en-US" dirty="0">
                <a:solidFill>
                  <a:srgbClr val="FFFF00"/>
                </a:solidFill>
              </a:rPr>
              <a:t>Then swap queue names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FBC897-9C98-A2DE-D207-9DA350BE8138}"/>
              </a:ext>
            </a:extLst>
          </p:cNvPr>
          <p:cNvSpPr/>
          <p:nvPr/>
        </p:nvSpPr>
        <p:spPr>
          <a:xfrm>
            <a:off x="-5863" y="12834"/>
            <a:ext cx="6096000" cy="68451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 library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deque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stack class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initiate two queue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push to stack costly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#push data to queue2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pop from queue1 and append to queue2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popleft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swap queue1 with queue2 so always queue2 will be empty to push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pop from stack is O(1)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always pop from queue1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popleft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2741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4001E-5628-A7F7-5EF9-30BC6EBAB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8A6F5C-EB87-710F-5E3A-034C68C523AB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CAA78A-F56B-9083-F106-E9BF3CE33FF7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95B4AC-A4F2-5BAD-7D96-B304C4954CE9}"/>
              </a:ext>
            </a:extLst>
          </p:cNvPr>
          <p:cNvSpPr/>
          <p:nvPr/>
        </p:nvSpPr>
        <p:spPr>
          <a:xfrm>
            <a:off x="1477108" y="1016974"/>
            <a:ext cx="1871002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288469-3F1B-2BF9-3DD8-F812DB8B7B93}"/>
              </a:ext>
            </a:extLst>
          </p:cNvPr>
          <p:cNvSpPr/>
          <p:nvPr/>
        </p:nvSpPr>
        <p:spPr>
          <a:xfrm>
            <a:off x="1477108" y="1661158"/>
            <a:ext cx="1871002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96D39C-6630-2B39-C0A6-C9D4955A3C62}"/>
              </a:ext>
            </a:extLst>
          </p:cNvPr>
          <p:cNvCxnSpPr>
            <a:cxnSpLocks/>
          </p:cNvCxnSpPr>
          <p:nvPr/>
        </p:nvCxnSpPr>
        <p:spPr>
          <a:xfrm flipH="1">
            <a:off x="3348110" y="1209823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CC4C78-2D62-0758-2F05-2F1D271E34A0}"/>
              </a:ext>
            </a:extLst>
          </p:cNvPr>
          <p:cNvSpPr txBox="1"/>
          <p:nvPr/>
        </p:nvSpPr>
        <p:spPr>
          <a:xfrm>
            <a:off x="3953022" y="1009767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push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53FCA7-FD09-660D-F6AD-F96C72C30F27}"/>
              </a:ext>
            </a:extLst>
          </p:cNvPr>
          <p:cNvCxnSpPr>
            <a:cxnSpLocks/>
          </p:cNvCxnSpPr>
          <p:nvPr/>
        </p:nvCxnSpPr>
        <p:spPr>
          <a:xfrm flipH="1">
            <a:off x="872196" y="1209823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0BD54F-6568-113E-D328-40CB877D22D5}"/>
              </a:ext>
            </a:extLst>
          </p:cNvPr>
          <p:cNvSpPr txBox="1"/>
          <p:nvPr/>
        </p:nvSpPr>
        <p:spPr>
          <a:xfrm>
            <a:off x="189913" y="1009767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311067-89AC-7F9B-2783-B91421603CEA}"/>
              </a:ext>
            </a:extLst>
          </p:cNvPr>
          <p:cNvCxnSpPr>
            <a:cxnSpLocks/>
          </p:cNvCxnSpPr>
          <p:nvPr/>
        </p:nvCxnSpPr>
        <p:spPr>
          <a:xfrm flipH="1">
            <a:off x="3355144" y="1686950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0360AA-A51A-DCA5-F3D5-9B96111B73ED}"/>
              </a:ext>
            </a:extLst>
          </p:cNvPr>
          <p:cNvCxnSpPr>
            <a:cxnSpLocks/>
          </p:cNvCxnSpPr>
          <p:nvPr/>
        </p:nvCxnSpPr>
        <p:spPr>
          <a:xfrm>
            <a:off x="3355144" y="2083189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1CF5FB-0D96-073A-E22F-6035C64A9161}"/>
              </a:ext>
            </a:extLst>
          </p:cNvPr>
          <p:cNvSpPr txBox="1"/>
          <p:nvPr/>
        </p:nvSpPr>
        <p:spPr>
          <a:xfrm>
            <a:off x="3967090" y="1439005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7EAA4C-CC70-420D-EB1A-F914DEED4B3F}"/>
              </a:ext>
            </a:extLst>
          </p:cNvPr>
          <p:cNvSpPr txBox="1"/>
          <p:nvPr/>
        </p:nvSpPr>
        <p:spPr>
          <a:xfrm>
            <a:off x="3974124" y="1816073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1DB71A-0113-37D4-9BBB-F9335E2EF8E4}"/>
              </a:ext>
            </a:extLst>
          </p:cNvPr>
          <p:cNvSpPr/>
          <p:nvPr/>
        </p:nvSpPr>
        <p:spPr>
          <a:xfrm>
            <a:off x="1622470" y="4557810"/>
            <a:ext cx="731516" cy="21807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5FE8A5C-BB8F-4A0E-19F5-C75AD8B82729}"/>
              </a:ext>
            </a:extLst>
          </p:cNvPr>
          <p:cNvSpPr/>
          <p:nvPr/>
        </p:nvSpPr>
        <p:spPr>
          <a:xfrm>
            <a:off x="675248" y="4571760"/>
            <a:ext cx="731516" cy="21807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E9E1952-88F8-0719-087A-870E562AF55E}"/>
              </a:ext>
            </a:extLst>
          </p:cNvPr>
          <p:cNvSpPr/>
          <p:nvPr/>
        </p:nvSpPr>
        <p:spPr>
          <a:xfrm>
            <a:off x="2541562" y="424815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02C262-3B4D-1BE0-1301-35EA7C43F9EA}"/>
              </a:ext>
            </a:extLst>
          </p:cNvPr>
          <p:cNvSpPr/>
          <p:nvPr/>
        </p:nvSpPr>
        <p:spPr>
          <a:xfrm>
            <a:off x="309489" y="258961"/>
            <a:ext cx="4614203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Deference between queue and stack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D9644-8F9E-E4D9-0F2A-E9BE40D06D6F}"/>
              </a:ext>
            </a:extLst>
          </p:cNvPr>
          <p:cNvSpPr/>
          <p:nvPr/>
        </p:nvSpPr>
        <p:spPr>
          <a:xfrm>
            <a:off x="309488" y="3674305"/>
            <a:ext cx="5022167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stack using queue (pop costly)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FB1BA4D-B214-3C29-591F-C2D155301069}"/>
              </a:ext>
            </a:extLst>
          </p:cNvPr>
          <p:cNvSpPr/>
          <p:nvPr/>
        </p:nvSpPr>
        <p:spPr>
          <a:xfrm>
            <a:off x="3763108" y="424260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7C29769-C8EF-D743-7A84-7276F6B246E4}"/>
              </a:ext>
            </a:extLst>
          </p:cNvPr>
          <p:cNvSpPr/>
          <p:nvPr/>
        </p:nvSpPr>
        <p:spPr>
          <a:xfrm>
            <a:off x="3118336" y="424815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BCA5BA-40BF-0B5E-0FDC-2BA0B891A2F0}"/>
              </a:ext>
            </a:extLst>
          </p:cNvPr>
          <p:cNvCxnSpPr>
            <a:cxnSpLocks/>
          </p:cNvCxnSpPr>
          <p:nvPr/>
        </p:nvCxnSpPr>
        <p:spPr>
          <a:xfrm flipH="1">
            <a:off x="1160584" y="4571760"/>
            <a:ext cx="1570892" cy="6250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CA1B275-7238-7929-39E2-1BFCA242F1ED}"/>
              </a:ext>
            </a:extLst>
          </p:cNvPr>
          <p:cNvSpPr txBox="1"/>
          <p:nvPr/>
        </p:nvSpPr>
        <p:spPr>
          <a:xfrm>
            <a:off x="2820571" y="5018886"/>
            <a:ext cx="270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Push to queue 1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36A606-9537-3E09-AA9F-AA3F6B5CB838}"/>
              </a:ext>
            </a:extLst>
          </p:cNvPr>
          <p:cNvSpPr/>
          <p:nvPr/>
        </p:nvSpPr>
        <p:spPr>
          <a:xfrm>
            <a:off x="6110068" y="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726F149-AF40-511E-4EA0-6E2BB7647B5C}"/>
              </a:ext>
            </a:extLst>
          </p:cNvPr>
          <p:cNvSpPr/>
          <p:nvPr/>
        </p:nvSpPr>
        <p:spPr>
          <a:xfrm>
            <a:off x="7732538" y="1128810"/>
            <a:ext cx="848754" cy="21807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Queue2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E8D6265-49A6-2B41-B0C3-A360CE4C618B}"/>
              </a:ext>
            </a:extLst>
          </p:cNvPr>
          <p:cNvSpPr/>
          <p:nvPr/>
        </p:nvSpPr>
        <p:spPr>
          <a:xfrm>
            <a:off x="6668078" y="1142760"/>
            <a:ext cx="848754" cy="21807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Queue1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E962707-43C8-0A55-2305-CECE86674C06}"/>
              </a:ext>
            </a:extLst>
          </p:cNvPr>
          <p:cNvSpPr/>
          <p:nvPr/>
        </p:nvSpPr>
        <p:spPr>
          <a:xfrm>
            <a:off x="7838775" y="2947174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77B2AAE-06B0-D0DF-E209-6ABD79129E5E}"/>
              </a:ext>
            </a:extLst>
          </p:cNvPr>
          <p:cNvSpPr/>
          <p:nvPr/>
        </p:nvSpPr>
        <p:spPr>
          <a:xfrm>
            <a:off x="6419556" y="245305"/>
            <a:ext cx="5022167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stack using queue (pop costly)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31AC809-EC43-DD27-4E8A-5C4866FFB198}"/>
              </a:ext>
            </a:extLst>
          </p:cNvPr>
          <p:cNvSpPr/>
          <p:nvPr/>
        </p:nvSpPr>
        <p:spPr>
          <a:xfrm>
            <a:off x="6740766" y="2295703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151D6C6-3881-FFDC-49FC-33AB198AC3A3}"/>
              </a:ext>
            </a:extLst>
          </p:cNvPr>
          <p:cNvSpPr/>
          <p:nvPr/>
        </p:nvSpPr>
        <p:spPr>
          <a:xfrm>
            <a:off x="7827726" y="2582898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100B0B-D966-7784-866C-FA0817E1501D}"/>
              </a:ext>
            </a:extLst>
          </p:cNvPr>
          <p:cNvSpPr txBox="1"/>
          <p:nvPr/>
        </p:nvSpPr>
        <p:spPr>
          <a:xfrm>
            <a:off x="7227276" y="733294"/>
            <a:ext cx="145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result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5DDD7A-06A2-836C-5470-C3F1D6827992}"/>
              </a:ext>
            </a:extLst>
          </p:cNvPr>
          <p:cNvSpPr txBox="1"/>
          <p:nvPr/>
        </p:nvSpPr>
        <p:spPr>
          <a:xfrm>
            <a:off x="8886092" y="1502284"/>
            <a:ext cx="2708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queue1 has more than 1 element pop and append  to queue2</a:t>
            </a:r>
          </a:p>
          <a:p>
            <a:r>
              <a:rPr lang="en-US" dirty="0">
                <a:solidFill>
                  <a:srgbClr val="FFFF00"/>
                </a:solidFill>
              </a:rPr>
              <a:t>So now queue1 has the top</a:t>
            </a:r>
          </a:p>
          <a:p>
            <a:r>
              <a:rPr lang="en-US" dirty="0">
                <a:solidFill>
                  <a:srgbClr val="FFFF00"/>
                </a:solidFill>
              </a:rPr>
              <a:t>Pop it </a:t>
            </a:r>
          </a:p>
          <a:p>
            <a:r>
              <a:rPr lang="en-US" dirty="0">
                <a:solidFill>
                  <a:srgbClr val="FFFF00"/>
                </a:solidFill>
              </a:rPr>
              <a:t>Then swap the names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486297B-2D5B-0AA0-E119-3DE951A81908}"/>
              </a:ext>
            </a:extLst>
          </p:cNvPr>
          <p:cNvSpPr/>
          <p:nvPr/>
        </p:nvSpPr>
        <p:spPr>
          <a:xfrm>
            <a:off x="6110068" y="342900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E839415-720F-87AE-BFA5-497CDA796CCA}"/>
              </a:ext>
            </a:extLst>
          </p:cNvPr>
          <p:cNvSpPr/>
          <p:nvPr/>
        </p:nvSpPr>
        <p:spPr>
          <a:xfrm>
            <a:off x="7732538" y="4557810"/>
            <a:ext cx="848754" cy="21807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Queue1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3783328-0AC9-11DC-2D36-2FEF4319C0F8}"/>
              </a:ext>
            </a:extLst>
          </p:cNvPr>
          <p:cNvSpPr/>
          <p:nvPr/>
        </p:nvSpPr>
        <p:spPr>
          <a:xfrm>
            <a:off x="6668078" y="4571760"/>
            <a:ext cx="848754" cy="21807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Queue2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5EE6A41-8E38-241F-A0E8-8C6439C8E9B7}"/>
              </a:ext>
            </a:extLst>
          </p:cNvPr>
          <p:cNvSpPr/>
          <p:nvPr/>
        </p:nvSpPr>
        <p:spPr>
          <a:xfrm>
            <a:off x="6668078" y="3716886"/>
            <a:ext cx="5022167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stack using queue (pop costly)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B9953B-2910-79E2-B4BF-7D9A3C88281E}"/>
              </a:ext>
            </a:extLst>
          </p:cNvPr>
          <p:cNvSpPr/>
          <p:nvPr/>
        </p:nvSpPr>
        <p:spPr>
          <a:xfrm>
            <a:off x="7794817" y="6345494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205BA1-7F87-0582-9ED4-199E8C6CB152}"/>
              </a:ext>
            </a:extLst>
          </p:cNvPr>
          <p:cNvSpPr/>
          <p:nvPr/>
        </p:nvSpPr>
        <p:spPr>
          <a:xfrm>
            <a:off x="6748307" y="5692508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DF171D-22CA-69AC-EB28-35DD948DEC32}"/>
              </a:ext>
            </a:extLst>
          </p:cNvPr>
          <p:cNvSpPr/>
          <p:nvPr/>
        </p:nvSpPr>
        <p:spPr>
          <a:xfrm>
            <a:off x="7794817" y="6001162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D50A71-88ED-A26B-734D-11F93963D8C4}"/>
              </a:ext>
            </a:extLst>
          </p:cNvPr>
          <p:cNvCxnSpPr>
            <a:stCxn id="5" idx="2"/>
          </p:cNvCxnSpPr>
          <p:nvPr/>
        </p:nvCxnSpPr>
        <p:spPr>
          <a:xfrm flipH="1">
            <a:off x="6371488" y="6002168"/>
            <a:ext cx="566733" cy="18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E2828B-2B10-D65B-6D76-27D530FBC711}"/>
              </a:ext>
            </a:extLst>
          </p:cNvPr>
          <p:cNvSpPr txBox="1"/>
          <p:nvPr/>
        </p:nvSpPr>
        <p:spPr>
          <a:xfrm>
            <a:off x="6108836" y="6170663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99757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32782-085A-1E98-87B5-A17DFCE66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BDD504-C05D-7F46-533F-7C898D37D666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8BD98F-D744-9A8C-29F8-F0C8D4001238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755EE0-E9AA-7D7E-788E-B2606CE22E39}"/>
              </a:ext>
            </a:extLst>
          </p:cNvPr>
          <p:cNvSpPr/>
          <p:nvPr/>
        </p:nvSpPr>
        <p:spPr>
          <a:xfrm>
            <a:off x="7573108" y="1016974"/>
            <a:ext cx="1871002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E61A53-143A-F978-810F-A7242902EEA3}"/>
              </a:ext>
            </a:extLst>
          </p:cNvPr>
          <p:cNvSpPr/>
          <p:nvPr/>
        </p:nvSpPr>
        <p:spPr>
          <a:xfrm>
            <a:off x="7573108" y="1661158"/>
            <a:ext cx="1871002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2E2614-B090-E264-7770-947176598A76}"/>
              </a:ext>
            </a:extLst>
          </p:cNvPr>
          <p:cNvCxnSpPr>
            <a:cxnSpLocks/>
          </p:cNvCxnSpPr>
          <p:nvPr/>
        </p:nvCxnSpPr>
        <p:spPr>
          <a:xfrm flipH="1">
            <a:off x="9444110" y="1209823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238BCA-8F31-4F9E-053E-B1874A1E4720}"/>
              </a:ext>
            </a:extLst>
          </p:cNvPr>
          <p:cNvSpPr txBox="1"/>
          <p:nvPr/>
        </p:nvSpPr>
        <p:spPr>
          <a:xfrm>
            <a:off x="10049022" y="1009767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push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182443-2D37-78C3-47D8-EF3E2E269624}"/>
              </a:ext>
            </a:extLst>
          </p:cNvPr>
          <p:cNvCxnSpPr>
            <a:cxnSpLocks/>
          </p:cNvCxnSpPr>
          <p:nvPr/>
        </p:nvCxnSpPr>
        <p:spPr>
          <a:xfrm flipH="1">
            <a:off x="6968196" y="1209823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C5F810-FF5E-27FF-0F6A-0962C1BF84E4}"/>
              </a:ext>
            </a:extLst>
          </p:cNvPr>
          <p:cNvSpPr txBox="1"/>
          <p:nvPr/>
        </p:nvSpPr>
        <p:spPr>
          <a:xfrm>
            <a:off x="6285913" y="1009767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DE2F9C-079D-0328-D181-33603FBD5A22}"/>
              </a:ext>
            </a:extLst>
          </p:cNvPr>
          <p:cNvCxnSpPr>
            <a:cxnSpLocks/>
          </p:cNvCxnSpPr>
          <p:nvPr/>
        </p:nvCxnSpPr>
        <p:spPr>
          <a:xfrm flipH="1">
            <a:off x="9451144" y="1686950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C75F23-97B9-C79F-DAAB-A8132FE85E97}"/>
              </a:ext>
            </a:extLst>
          </p:cNvPr>
          <p:cNvCxnSpPr>
            <a:cxnSpLocks/>
          </p:cNvCxnSpPr>
          <p:nvPr/>
        </p:nvCxnSpPr>
        <p:spPr>
          <a:xfrm>
            <a:off x="9451144" y="2083189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2B737E-213F-2D0A-271D-75C3921CC8CF}"/>
              </a:ext>
            </a:extLst>
          </p:cNvPr>
          <p:cNvSpPr txBox="1"/>
          <p:nvPr/>
        </p:nvSpPr>
        <p:spPr>
          <a:xfrm>
            <a:off x="10063090" y="1439005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8816A2-45D8-01DB-F8C0-4AFC878DB65F}"/>
              </a:ext>
            </a:extLst>
          </p:cNvPr>
          <p:cNvSpPr txBox="1"/>
          <p:nvPr/>
        </p:nvSpPr>
        <p:spPr>
          <a:xfrm>
            <a:off x="10070124" y="1816073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122BC0-AEE0-FCB4-5F4B-FCE4090CAB98}"/>
              </a:ext>
            </a:extLst>
          </p:cNvPr>
          <p:cNvSpPr/>
          <p:nvPr/>
        </p:nvSpPr>
        <p:spPr>
          <a:xfrm>
            <a:off x="7718470" y="4557810"/>
            <a:ext cx="731516" cy="21807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68C16E-7059-D669-D934-EC63BA4028CA}"/>
              </a:ext>
            </a:extLst>
          </p:cNvPr>
          <p:cNvSpPr/>
          <p:nvPr/>
        </p:nvSpPr>
        <p:spPr>
          <a:xfrm>
            <a:off x="6771248" y="4571760"/>
            <a:ext cx="731516" cy="21807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A0C2200-DE92-9832-6B7A-8DB463D8F2FE}"/>
              </a:ext>
            </a:extLst>
          </p:cNvPr>
          <p:cNvSpPr/>
          <p:nvPr/>
        </p:nvSpPr>
        <p:spPr>
          <a:xfrm>
            <a:off x="8637562" y="424815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77790C-3C92-D19B-77C6-6BF42AC47B66}"/>
              </a:ext>
            </a:extLst>
          </p:cNvPr>
          <p:cNvSpPr/>
          <p:nvPr/>
        </p:nvSpPr>
        <p:spPr>
          <a:xfrm>
            <a:off x="6405489" y="258961"/>
            <a:ext cx="4614203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Deference between queue and 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036846-74F1-3EB4-8904-A3D498564AC8}"/>
              </a:ext>
            </a:extLst>
          </p:cNvPr>
          <p:cNvSpPr/>
          <p:nvPr/>
        </p:nvSpPr>
        <p:spPr>
          <a:xfrm>
            <a:off x="6405488" y="3674305"/>
            <a:ext cx="5022167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stack using queue (pop costly)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AFA66FD-330C-4988-5BB5-CBD84FAC77BF}"/>
              </a:ext>
            </a:extLst>
          </p:cNvPr>
          <p:cNvSpPr/>
          <p:nvPr/>
        </p:nvSpPr>
        <p:spPr>
          <a:xfrm>
            <a:off x="9859108" y="424260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C43B579-65F1-D0B9-E34B-3A7773AAABC6}"/>
              </a:ext>
            </a:extLst>
          </p:cNvPr>
          <p:cNvSpPr/>
          <p:nvPr/>
        </p:nvSpPr>
        <p:spPr>
          <a:xfrm>
            <a:off x="9214336" y="424815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05C919-5FAD-94AA-D5FE-24A9EE8093A1}"/>
              </a:ext>
            </a:extLst>
          </p:cNvPr>
          <p:cNvCxnSpPr/>
          <p:nvPr/>
        </p:nvCxnSpPr>
        <p:spPr>
          <a:xfrm flipH="1">
            <a:off x="8248357" y="4571760"/>
            <a:ext cx="579119" cy="5717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5C42A6-78A8-1E17-5420-8D2F68B15792}"/>
              </a:ext>
            </a:extLst>
          </p:cNvPr>
          <p:cNvSpPr txBox="1"/>
          <p:nvPr/>
        </p:nvSpPr>
        <p:spPr>
          <a:xfrm>
            <a:off x="8916571" y="5018886"/>
            <a:ext cx="2708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queue1 has more than 1 element pop and append  to queue2</a:t>
            </a:r>
          </a:p>
          <a:p>
            <a:r>
              <a:rPr lang="en-US" dirty="0">
                <a:solidFill>
                  <a:srgbClr val="FFFF00"/>
                </a:solidFill>
              </a:rPr>
              <a:t>So now queue1 has the top</a:t>
            </a:r>
          </a:p>
          <a:p>
            <a:r>
              <a:rPr lang="en-US" dirty="0">
                <a:solidFill>
                  <a:srgbClr val="FFFF00"/>
                </a:solidFill>
              </a:rPr>
              <a:t>Pop it </a:t>
            </a:r>
          </a:p>
          <a:p>
            <a:r>
              <a:rPr lang="en-US" dirty="0">
                <a:solidFill>
                  <a:srgbClr val="FFFF00"/>
                </a:solidFill>
              </a:rPr>
              <a:t>Then swap the names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CD7209-C2BB-8049-6BB7-2C1046C81956}"/>
              </a:ext>
            </a:extLst>
          </p:cNvPr>
          <p:cNvSpPr/>
          <p:nvPr/>
        </p:nvSpPr>
        <p:spPr>
          <a:xfrm>
            <a:off x="-5863" y="12834"/>
            <a:ext cx="6096000" cy="68451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#implement stack using queue costly pop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 library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deque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stack class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initiate two queue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q2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push to stack costly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#push data to queue1 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pop from stack is O(n)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queue1 empty 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return None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queue1 has more than one element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#pop and append to queue2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q2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popleft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now queue1 has last element 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popleft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now swap queue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q2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q2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q1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31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28B04-E088-47C3-6DB4-186C27368F15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AE59EA-DFAF-AA05-1BA7-90B1BB10678D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152885-A36A-8308-A381-BDDCBA813696}"/>
              </a:ext>
            </a:extLst>
          </p:cNvPr>
          <p:cNvSpPr/>
          <p:nvPr/>
        </p:nvSpPr>
        <p:spPr>
          <a:xfrm>
            <a:off x="1477108" y="1016974"/>
            <a:ext cx="1871002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B0A117-318F-3E31-3370-6447D73AE8E7}"/>
              </a:ext>
            </a:extLst>
          </p:cNvPr>
          <p:cNvSpPr/>
          <p:nvPr/>
        </p:nvSpPr>
        <p:spPr>
          <a:xfrm>
            <a:off x="1477108" y="1661158"/>
            <a:ext cx="1871002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EB5F9D-8B70-0D2F-B352-D4EB93D91191}"/>
              </a:ext>
            </a:extLst>
          </p:cNvPr>
          <p:cNvCxnSpPr>
            <a:cxnSpLocks/>
          </p:cNvCxnSpPr>
          <p:nvPr/>
        </p:nvCxnSpPr>
        <p:spPr>
          <a:xfrm flipH="1">
            <a:off x="3348110" y="1209823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F87B10-6B0E-466E-1438-9FE113E2ADC8}"/>
              </a:ext>
            </a:extLst>
          </p:cNvPr>
          <p:cNvSpPr txBox="1"/>
          <p:nvPr/>
        </p:nvSpPr>
        <p:spPr>
          <a:xfrm>
            <a:off x="3953022" y="1009767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push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2ABB55-FEA3-95D3-20F4-260661426506}"/>
              </a:ext>
            </a:extLst>
          </p:cNvPr>
          <p:cNvCxnSpPr>
            <a:cxnSpLocks/>
          </p:cNvCxnSpPr>
          <p:nvPr/>
        </p:nvCxnSpPr>
        <p:spPr>
          <a:xfrm flipH="1">
            <a:off x="872196" y="1209823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971B70-A127-B981-F1A3-E74D18E09826}"/>
              </a:ext>
            </a:extLst>
          </p:cNvPr>
          <p:cNvSpPr txBox="1"/>
          <p:nvPr/>
        </p:nvSpPr>
        <p:spPr>
          <a:xfrm>
            <a:off x="189913" y="1009767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8857DE-CD46-AF87-672D-504466AF39B0}"/>
              </a:ext>
            </a:extLst>
          </p:cNvPr>
          <p:cNvCxnSpPr>
            <a:cxnSpLocks/>
          </p:cNvCxnSpPr>
          <p:nvPr/>
        </p:nvCxnSpPr>
        <p:spPr>
          <a:xfrm flipH="1">
            <a:off x="3355144" y="1686950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62C161-E58D-5BC7-261C-4162FBB43BEF}"/>
              </a:ext>
            </a:extLst>
          </p:cNvPr>
          <p:cNvCxnSpPr>
            <a:cxnSpLocks/>
          </p:cNvCxnSpPr>
          <p:nvPr/>
        </p:nvCxnSpPr>
        <p:spPr>
          <a:xfrm>
            <a:off x="3355144" y="2083189"/>
            <a:ext cx="604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E40996-B282-2FBC-8743-AE16F336A3C3}"/>
              </a:ext>
            </a:extLst>
          </p:cNvPr>
          <p:cNvSpPr txBox="1"/>
          <p:nvPr/>
        </p:nvSpPr>
        <p:spPr>
          <a:xfrm>
            <a:off x="3967090" y="1439005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A78CD-3BEC-E3E5-4413-FFC6EDFACC3E}"/>
              </a:ext>
            </a:extLst>
          </p:cNvPr>
          <p:cNvSpPr txBox="1"/>
          <p:nvPr/>
        </p:nvSpPr>
        <p:spPr>
          <a:xfrm>
            <a:off x="3974124" y="1816073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0D28FE-B0BB-BA8C-9749-824ADDA3B947}"/>
              </a:ext>
            </a:extLst>
          </p:cNvPr>
          <p:cNvSpPr/>
          <p:nvPr/>
        </p:nvSpPr>
        <p:spPr>
          <a:xfrm>
            <a:off x="675248" y="4571760"/>
            <a:ext cx="731516" cy="21807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DF00D0-E27E-E2C1-CCF7-7DB2A20D1B07}"/>
              </a:ext>
            </a:extLst>
          </p:cNvPr>
          <p:cNvSpPr/>
          <p:nvPr/>
        </p:nvSpPr>
        <p:spPr>
          <a:xfrm>
            <a:off x="2541562" y="424815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FDFD2F-F21B-D3B0-F2D1-E6F7A3701C15}"/>
              </a:ext>
            </a:extLst>
          </p:cNvPr>
          <p:cNvSpPr/>
          <p:nvPr/>
        </p:nvSpPr>
        <p:spPr>
          <a:xfrm>
            <a:off x="309489" y="258961"/>
            <a:ext cx="4614203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Deference between queue and 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87C401-2152-8A21-E687-DAE03B8A9BAA}"/>
              </a:ext>
            </a:extLst>
          </p:cNvPr>
          <p:cNvSpPr/>
          <p:nvPr/>
        </p:nvSpPr>
        <p:spPr>
          <a:xfrm>
            <a:off x="309488" y="3674305"/>
            <a:ext cx="5022167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stack using one queue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3BDCBB-B4D2-8753-2A12-A30044427690}"/>
              </a:ext>
            </a:extLst>
          </p:cNvPr>
          <p:cNvSpPr/>
          <p:nvPr/>
        </p:nvSpPr>
        <p:spPr>
          <a:xfrm>
            <a:off x="3763108" y="424260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65E707-56AA-2CF1-F422-D6AC9524D75B}"/>
              </a:ext>
            </a:extLst>
          </p:cNvPr>
          <p:cNvSpPr/>
          <p:nvPr/>
        </p:nvSpPr>
        <p:spPr>
          <a:xfrm>
            <a:off x="3118336" y="424815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DDBB7D-630D-9B45-F3FE-D8028F979C92}"/>
              </a:ext>
            </a:extLst>
          </p:cNvPr>
          <p:cNvCxnSpPr>
            <a:cxnSpLocks/>
          </p:cNvCxnSpPr>
          <p:nvPr/>
        </p:nvCxnSpPr>
        <p:spPr>
          <a:xfrm flipH="1">
            <a:off x="1160584" y="4571760"/>
            <a:ext cx="1570892" cy="6250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19F7BE-B087-934E-ED9D-E0D82467C243}"/>
              </a:ext>
            </a:extLst>
          </p:cNvPr>
          <p:cNvSpPr txBox="1"/>
          <p:nvPr/>
        </p:nvSpPr>
        <p:spPr>
          <a:xfrm>
            <a:off x="2820571" y="5018886"/>
            <a:ext cx="2708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Get length  = 0</a:t>
            </a:r>
          </a:p>
          <a:p>
            <a:r>
              <a:rPr lang="en-US" dirty="0">
                <a:solidFill>
                  <a:srgbClr val="FFFF00"/>
                </a:solidFill>
              </a:rPr>
              <a:t>Then append 1</a:t>
            </a:r>
          </a:p>
          <a:p>
            <a:r>
              <a:rPr lang="en-US" dirty="0">
                <a:solidFill>
                  <a:srgbClr val="FFFF00"/>
                </a:solidFill>
              </a:rPr>
              <a:t>Pop and append popped 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D80EB9-C779-8555-8208-E24DD900DF40}"/>
              </a:ext>
            </a:extLst>
          </p:cNvPr>
          <p:cNvSpPr/>
          <p:nvPr/>
        </p:nvSpPr>
        <p:spPr>
          <a:xfrm>
            <a:off x="6110068" y="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2DAC54-A21F-7D76-7B74-71E13ED47C30}"/>
              </a:ext>
            </a:extLst>
          </p:cNvPr>
          <p:cNvSpPr/>
          <p:nvPr/>
        </p:nvSpPr>
        <p:spPr>
          <a:xfrm>
            <a:off x="6668078" y="1142760"/>
            <a:ext cx="848754" cy="21807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D800ADA-F3F7-8375-8569-155810927A20}"/>
              </a:ext>
            </a:extLst>
          </p:cNvPr>
          <p:cNvSpPr/>
          <p:nvPr/>
        </p:nvSpPr>
        <p:spPr>
          <a:xfrm>
            <a:off x="682282" y="6370718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211845-1756-19CF-E6FB-B0AF90DE3BFF}"/>
              </a:ext>
            </a:extLst>
          </p:cNvPr>
          <p:cNvSpPr/>
          <p:nvPr/>
        </p:nvSpPr>
        <p:spPr>
          <a:xfrm>
            <a:off x="6419556" y="245305"/>
            <a:ext cx="5022167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stack using one queue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49BEBF-1238-4693-EB84-EF2DCE0AEC97}"/>
              </a:ext>
            </a:extLst>
          </p:cNvPr>
          <p:cNvSpPr/>
          <p:nvPr/>
        </p:nvSpPr>
        <p:spPr>
          <a:xfrm>
            <a:off x="9671536" y="83310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3839672-6FA1-DC1C-F068-43C20BB4B909}"/>
              </a:ext>
            </a:extLst>
          </p:cNvPr>
          <p:cNvSpPr/>
          <p:nvPr/>
        </p:nvSpPr>
        <p:spPr>
          <a:xfrm>
            <a:off x="6748307" y="2974383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909CAD-5C25-10A5-C1FA-543F0A515DD0}"/>
              </a:ext>
            </a:extLst>
          </p:cNvPr>
          <p:cNvSpPr txBox="1"/>
          <p:nvPr/>
        </p:nvSpPr>
        <p:spPr>
          <a:xfrm>
            <a:off x="8886092" y="1502284"/>
            <a:ext cx="270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Length = 1</a:t>
            </a:r>
          </a:p>
          <a:p>
            <a:r>
              <a:rPr lang="en-US" dirty="0">
                <a:solidFill>
                  <a:srgbClr val="FFFF00"/>
                </a:solidFill>
              </a:rPr>
              <a:t>Append 2</a:t>
            </a:r>
          </a:p>
          <a:p>
            <a:r>
              <a:rPr lang="en-US" dirty="0">
                <a:solidFill>
                  <a:srgbClr val="FFFF00"/>
                </a:solidFill>
              </a:rPr>
              <a:t>Pop 1 append it again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6C8C69-0F57-AC67-7CC3-1AF3C15F6ADE}"/>
              </a:ext>
            </a:extLst>
          </p:cNvPr>
          <p:cNvSpPr/>
          <p:nvPr/>
        </p:nvSpPr>
        <p:spPr>
          <a:xfrm>
            <a:off x="6110068" y="342900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F974B53-FDF2-108B-295C-17A3177C9B62}"/>
              </a:ext>
            </a:extLst>
          </p:cNvPr>
          <p:cNvSpPr/>
          <p:nvPr/>
        </p:nvSpPr>
        <p:spPr>
          <a:xfrm>
            <a:off x="6668078" y="4571760"/>
            <a:ext cx="848754" cy="21807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AC3DE02-DCB2-D203-2461-FABC6E1C6CBF}"/>
              </a:ext>
            </a:extLst>
          </p:cNvPr>
          <p:cNvSpPr/>
          <p:nvPr/>
        </p:nvSpPr>
        <p:spPr>
          <a:xfrm>
            <a:off x="6668078" y="3716886"/>
            <a:ext cx="5022167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stack using queue (pop costly)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1A95092-98BB-FFD7-9BDC-369BACA2CDA1}"/>
              </a:ext>
            </a:extLst>
          </p:cNvPr>
          <p:cNvSpPr/>
          <p:nvPr/>
        </p:nvSpPr>
        <p:spPr>
          <a:xfrm>
            <a:off x="6747804" y="4495496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5630A6F-C3E3-D7E1-4A4D-0999108D03CD}"/>
              </a:ext>
            </a:extLst>
          </p:cNvPr>
          <p:cNvSpPr/>
          <p:nvPr/>
        </p:nvSpPr>
        <p:spPr>
          <a:xfrm>
            <a:off x="6731163" y="546422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95F4B6D-7290-FEAE-94EC-36C60C1A3586}"/>
              </a:ext>
            </a:extLst>
          </p:cNvPr>
          <p:cNvSpPr/>
          <p:nvPr/>
        </p:nvSpPr>
        <p:spPr>
          <a:xfrm>
            <a:off x="6747804" y="4823699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32DC3B0-FCA4-E0D0-8BA9-D37E1B9A0EEF}"/>
              </a:ext>
            </a:extLst>
          </p:cNvPr>
          <p:cNvSpPr/>
          <p:nvPr/>
        </p:nvSpPr>
        <p:spPr>
          <a:xfrm>
            <a:off x="6748307" y="2624425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BBB8-36C9-D3DC-B704-2B01D7103FC2}"/>
              </a:ext>
            </a:extLst>
          </p:cNvPr>
          <p:cNvSpPr txBox="1"/>
          <p:nvPr/>
        </p:nvSpPr>
        <p:spPr>
          <a:xfrm>
            <a:off x="8982213" y="5042066"/>
            <a:ext cx="2708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Length = 2</a:t>
            </a:r>
          </a:p>
          <a:p>
            <a:r>
              <a:rPr lang="en-US" dirty="0">
                <a:solidFill>
                  <a:srgbClr val="FFFF00"/>
                </a:solidFill>
              </a:rPr>
              <a:t>Append 3</a:t>
            </a:r>
          </a:p>
          <a:p>
            <a:r>
              <a:rPr lang="en-US" dirty="0">
                <a:solidFill>
                  <a:srgbClr val="FFFF00"/>
                </a:solidFill>
              </a:rPr>
              <a:t>Pop 2 append it again</a:t>
            </a:r>
          </a:p>
          <a:p>
            <a:r>
              <a:rPr lang="en-US" dirty="0">
                <a:solidFill>
                  <a:srgbClr val="FFFF00"/>
                </a:solidFill>
              </a:rPr>
              <a:t>Pop1 append it again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CB25239-AB6A-52CE-8B88-F958A8168422}"/>
              </a:ext>
            </a:extLst>
          </p:cNvPr>
          <p:cNvSpPr/>
          <p:nvPr/>
        </p:nvSpPr>
        <p:spPr>
          <a:xfrm>
            <a:off x="6752496" y="6392706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8A8187B-380A-7EE7-8A3D-7AF39053B36D}"/>
              </a:ext>
            </a:extLst>
          </p:cNvPr>
          <p:cNvSpPr/>
          <p:nvPr/>
        </p:nvSpPr>
        <p:spPr>
          <a:xfrm>
            <a:off x="6752496" y="6042748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366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832992-6792-E47C-6E4C-00926AEDFF23}"/>
              </a:ext>
            </a:extLst>
          </p:cNvPr>
          <p:cNvSpPr/>
          <p:nvPr/>
        </p:nvSpPr>
        <p:spPr>
          <a:xfrm>
            <a:off x="6110068" y="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2EA196-8201-0719-2148-DF438AAFC4AE}"/>
              </a:ext>
            </a:extLst>
          </p:cNvPr>
          <p:cNvSpPr/>
          <p:nvPr/>
        </p:nvSpPr>
        <p:spPr>
          <a:xfrm>
            <a:off x="6668078" y="1142760"/>
            <a:ext cx="848754" cy="21807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E87C1-1974-9066-450B-655D0C792E17}"/>
              </a:ext>
            </a:extLst>
          </p:cNvPr>
          <p:cNvSpPr/>
          <p:nvPr/>
        </p:nvSpPr>
        <p:spPr>
          <a:xfrm>
            <a:off x="6419556" y="245305"/>
            <a:ext cx="5022167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stack using one queue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C4D89A-4CC6-3227-3914-F4A63A83452C}"/>
              </a:ext>
            </a:extLst>
          </p:cNvPr>
          <p:cNvSpPr/>
          <p:nvPr/>
        </p:nvSpPr>
        <p:spPr>
          <a:xfrm>
            <a:off x="9671536" y="83310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FCECDA-6B00-3396-FF6B-4ACF7EDBDAC1}"/>
              </a:ext>
            </a:extLst>
          </p:cNvPr>
          <p:cNvSpPr/>
          <p:nvPr/>
        </p:nvSpPr>
        <p:spPr>
          <a:xfrm>
            <a:off x="6748307" y="2974383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8CA3E-DE61-C6F4-FF30-BCFCFD8C994D}"/>
              </a:ext>
            </a:extLst>
          </p:cNvPr>
          <p:cNvSpPr txBox="1"/>
          <p:nvPr/>
        </p:nvSpPr>
        <p:spPr>
          <a:xfrm>
            <a:off x="8886092" y="1502284"/>
            <a:ext cx="270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Length = 1</a:t>
            </a:r>
          </a:p>
          <a:p>
            <a:r>
              <a:rPr lang="en-US" dirty="0">
                <a:solidFill>
                  <a:srgbClr val="FFFF00"/>
                </a:solidFill>
              </a:rPr>
              <a:t>Append 2</a:t>
            </a:r>
          </a:p>
          <a:p>
            <a:r>
              <a:rPr lang="en-US" dirty="0">
                <a:solidFill>
                  <a:srgbClr val="FFFF00"/>
                </a:solidFill>
              </a:rPr>
              <a:t>Pop 1 append it again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B77AA9-9E83-1B86-57CE-DC2EE5E3E8FD}"/>
              </a:ext>
            </a:extLst>
          </p:cNvPr>
          <p:cNvSpPr/>
          <p:nvPr/>
        </p:nvSpPr>
        <p:spPr>
          <a:xfrm>
            <a:off x="6110068" y="3429000"/>
            <a:ext cx="6096000" cy="3429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9177DF-0A4D-C255-EACE-ED8336A900B2}"/>
              </a:ext>
            </a:extLst>
          </p:cNvPr>
          <p:cNvSpPr/>
          <p:nvPr/>
        </p:nvSpPr>
        <p:spPr>
          <a:xfrm>
            <a:off x="6668078" y="4571760"/>
            <a:ext cx="848754" cy="21807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dirty="0"/>
              <a:t>Queue1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83FE7B-CBCD-15B6-D573-C7A20C8462A0}"/>
              </a:ext>
            </a:extLst>
          </p:cNvPr>
          <p:cNvSpPr/>
          <p:nvPr/>
        </p:nvSpPr>
        <p:spPr>
          <a:xfrm>
            <a:off x="6668078" y="3716886"/>
            <a:ext cx="5022167" cy="422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stack using queue (pop costly)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7923D3-A0AB-7A03-5F7E-B81922D00CC8}"/>
              </a:ext>
            </a:extLst>
          </p:cNvPr>
          <p:cNvSpPr/>
          <p:nvPr/>
        </p:nvSpPr>
        <p:spPr>
          <a:xfrm>
            <a:off x="6747804" y="4495496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38CD14-2521-CE17-74D5-03C1B5F25AC7}"/>
              </a:ext>
            </a:extLst>
          </p:cNvPr>
          <p:cNvSpPr/>
          <p:nvPr/>
        </p:nvSpPr>
        <p:spPr>
          <a:xfrm>
            <a:off x="6731163" y="5464220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FBCB44-4433-ECE7-6E97-28D2780B29D2}"/>
              </a:ext>
            </a:extLst>
          </p:cNvPr>
          <p:cNvSpPr/>
          <p:nvPr/>
        </p:nvSpPr>
        <p:spPr>
          <a:xfrm>
            <a:off x="6747804" y="4823699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50FD34-C629-1A1E-CE0B-3564A836CAF3}"/>
              </a:ext>
            </a:extLst>
          </p:cNvPr>
          <p:cNvSpPr/>
          <p:nvPr/>
        </p:nvSpPr>
        <p:spPr>
          <a:xfrm>
            <a:off x="6748307" y="2624425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3C14D-99DC-4289-B3D2-BCCFC40A60D3}"/>
              </a:ext>
            </a:extLst>
          </p:cNvPr>
          <p:cNvSpPr txBox="1"/>
          <p:nvPr/>
        </p:nvSpPr>
        <p:spPr>
          <a:xfrm>
            <a:off x="8982213" y="5042066"/>
            <a:ext cx="2708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Length = 2</a:t>
            </a:r>
          </a:p>
          <a:p>
            <a:r>
              <a:rPr lang="en-US" dirty="0">
                <a:solidFill>
                  <a:srgbClr val="FFFF00"/>
                </a:solidFill>
              </a:rPr>
              <a:t>Append 3</a:t>
            </a:r>
          </a:p>
          <a:p>
            <a:r>
              <a:rPr lang="en-US" dirty="0">
                <a:solidFill>
                  <a:srgbClr val="FFFF00"/>
                </a:solidFill>
              </a:rPr>
              <a:t>Pop 2 append it again</a:t>
            </a:r>
          </a:p>
          <a:p>
            <a:r>
              <a:rPr lang="en-US" dirty="0">
                <a:solidFill>
                  <a:srgbClr val="FFFF00"/>
                </a:solidFill>
              </a:rPr>
              <a:t>Pop1 append it again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E23308-3496-5BFB-341E-3D63A9FA4063}"/>
              </a:ext>
            </a:extLst>
          </p:cNvPr>
          <p:cNvSpPr/>
          <p:nvPr/>
        </p:nvSpPr>
        <p:spPr>
          <a:xfrm>
            <a:off x="6752496" y="6392706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05FFFF-1407-56BA-975A-ACE73A8E5162}"/>
              </a:ext>
            </a:extLst>
          </p:cNvPr>
          <p:cNvSpPr/>
          <p:nvPr/>
        </p:nvSpPr>
        <p:spPr>
          <a:xfrm>
            <a:off x="6752496" y="6042748"/>
            <a:ext cx="379828" cy="3096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A6C7EE-E1AA-672F-CB68-42CA89B3E030}"/>
              </a:ext>
            </a:extLst>
          </p:cNvPr>
          <p:cNvSpPr/>
          <p:nvPr/>
        </p:nvSpPr>
        <p:spPr>
          <a:xfrm>
            <a:off x="-5863" y="12834"/>
            <a:ext cx="6096000" cy="68451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 library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deque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stack class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initiate queue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push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last size 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prev_size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append new data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loop to pop previous elements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prev_size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popleft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pop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popleft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76644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203</TotalTime>
  <Words>892</Words>
  <Application>Microsoft Office PowerPoint</Application>
  <PresentationFormat>Widescreen</PresentationFormat>
  <Paragraphs>231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Implement stack using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stack using queue</dc:title>
  <dc:creator>NAFEE MAZEN</dc:creator>
  <cp:lastModifiedBy>NAFEE MAZEN</cp:lastModifiedBy>
  <cp:revision>2</cp:revision>
  <dcterms:created xsi:type="dcterms:W3CDTF">2024-02-27T00:05:31Z</dcterms:created>
  <dcterms:modified xsi:type="dcterms:W3CDTF">2024-02-27T18:48:59Z</dcterms:modified>
</cp:coreProperties>
</file>