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76" r:id="rId7"/>
    <p:sldId id="277" r:id="rId8"/>
    <p:sldId id="278" r:id="rId9"/>
    <p:sldId id="279" r:id="rId10"/>
    <p:sldId id="280" r:id="rId11"/>
    <p:sldId id="261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C9CB2E-9BF9-493E-A752-0EB41847EA0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383-171B-4F04-A8D5-8B7AF8183C7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8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B2E-9BF9-493E-A752-0EB41847EA0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383-171B-4F04-A8D5-8B7AF81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8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B2E-9BF9-493E-A752-0EB41847EA0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383-171B-4F04-A8D5-8B7AF8183C7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5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B2E-9BF9-493E-A752-0EB41847EA0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383-171B-4F04-A8D5-8B7AF81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7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B2E-9BF9-493E-A752-0EB41847EA0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383-171B-4F04-A8D5-8B7AF8183C7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00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B2E-9BF9-493E-A752-0EB41847EA0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383-171B-4F04-A8D5-8B7AF81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7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B2E-9BF9-493E-A752-0EB41847EA0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383-171B-4F04-A8D5-8B7AF81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8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B2E-9BF9-493E-A752-0EB41847EA0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383-171B-4F04-A8D5-8B7AF81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B2E-9BF9-493E-A752-0EB41847EA0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383-171B-4F04-A8D5-8B7AF81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5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B2E-9BF9-493E-A752-0EB41847EA0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383-171B-4F04-A8D5-8B7AF81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0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B2E-9BF9-493E-A752-0EB41847EA0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E383-171B-4F04-A8D5-8B7AF8183C7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1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C9CB2E-9BF9-493E-A752-0EB41847EA0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6E383-171B-4F04-A8D5-8B7AF8183C7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9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D7D9-0EFA-345E-8AB9-87DA622A6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Guessing Game Using Python Tkinter Module</a:t>
            </a:r>
          </a:p>
        </p:txBody>
      </p:sp>
    </p:spTree>
    <p:extLst>
      <p:ext uri="{BB962C8B-B14F-4D97-AF65-F5344CB8AC3E}">
        <p14:creationId xmlns:p14="http://schemas.microsoft.com/office/powerpoint/2010/main" val="200272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1851E-7E6F-CA83-E571-88D85B681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1F84A-7C3C-FC6E-D59F-E87923B3992E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Define Main function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this played hand is last available hand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info label text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Number is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color for info label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"#c1121f"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"#fdf0d5"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button text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"Restart"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button color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"#003049"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"#fdf0d5"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activebackground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"#fdf0d5"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activeforeground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"#003049"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reset steps to start from beginning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reset hand played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3891F-C9E9-7F96-629B-CD2A66A6508C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Result</a:t>
            </a:r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EC5580-7616-EB79-91AC-B81549BF3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1" y="1371312"/>
            <a:ext cx="5528603" cy="52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7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BA2AE-5B60-9E64-C815-0DA4C0BB9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9DC302-C11F-420A-1671-7A2E9C14F7B1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To create label</a:t>
            </a:r>
          </a:p>
          <a:p>
            <a:pPr algn="ctr"/>
            <a:endParaRPr lang="en-US" b="1" dirty="0"/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label to welcome player and update it to show info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Number Guessing Game  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text to our label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"italic"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font name and size and properties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"#43aa8b"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change label color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change text color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label width from inside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label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hight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from inside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border size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relief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GROOVE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label style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)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put label into screen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13DD8-1AB9-7AF1-01BD-34C166D89AF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Result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44F07-B24D-C158-25E8-64E140377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93" y="745588"/>
            <a:ext cx="5627077" cy="59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7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7E82D-83FF-8875-3EC8-0C6F2709A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0FD9FF-A6ED-4E26-B777-7ED11F65B861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To create entry label</a:t>
            </a:r>
          </a:p>
          <a:p>
            <a:pPr algn="ctr"/>
            <a:endParaRPr lang="en-US" b="1" dirty="0"/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entry label to get entries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fro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user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e_txt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textvariable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e_txt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 12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bold"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"#43aa8b"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relief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SUNKEN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3E598-B95F-2C3D-A02B-B9F60F74ECFC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Result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A2D14-B01E-0F3E-C05F-9B59E5482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727583"/>
            <a:ext cx="5556738" cy="597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6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57928-6B61-B030-67A7-28AEB4BEA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671-E92E-8048-A6C2-132B01470A82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To create Button</a:t>
            </a:r>
          </a:p>
          <a:p>
            <a:pPr algn="ctr"/>
            <a:endParaRPr lang="en-US" b="1" dirty="0"/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enter button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 12 bold"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"#43aa8b"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activebackground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activeforeground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"#43aa8b"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relief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RAISED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96841-A630-4275-3E99-F84B7AF6586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Result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7A166-185E-480F-AF74-75F1C91C4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7" y="743749"/>
            <a:ext cx="5473651" cy="58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9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7FC21-47C8-8E16-B1D9-E9284DFA9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760E06-4420-7009-81BC-3CA62346CA44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To create label with photo</a:t>
            </a:r>
          </a:p>
          <a:p>
            <a:pPr algn="ctr"/>
            <a:endParaRPr lang="en-US" b="1" dirty="0"/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add image need to create  label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385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"#43aa8b"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image_label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FBA34-3FB5-CEA8-3530-9B95C889343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Result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27A88-E39E-C040-1546-40B1E2A8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35" y="793302"/>
            <a:ext cx="5348995" cy="57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1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F1154-2266-5C55-DADD-2B9958655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E68F6D-FA80-974B-B1DA-5C4B5372010A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To create footer label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footer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license_label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"Developed by Mazen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Nafe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waycando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channel"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 10 bold"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"#43aa8b"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relief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RAISED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label to window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license_label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93A927-1DA0-3C2B-A079-E04E211608A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Result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ABB1AE-A925-CEF6-7359-C9846B3FC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74" y="784484"/>
            <a:ext cx="5304838" cy="570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5A1087-B53C-714E-02E7-F7A4B939FF8B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Tkinter Training by projects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 necessary libraries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PIL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ImageTk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window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loop so it will not close until user close it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ctr"/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AF15F0-89EE-80C9-F77B-7A054B72B0F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rgbClr val="FFC000"/>
                </a:solidFill>
              </a:rPr>
              <a:t>Result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6FA9E-B257-37A4-C7D3-DFF4D79C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840" y="1972254"/>
            <a:ext cx="192431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7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7FF32-0140-91D4-9C75-E10AAFDA3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030516-80BF-4B05-0811-0CE4EBB62B7F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Let’s set Geometry and fixed size for window</a:t>
            </a: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Geometry 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Note that 400 (letter x as multiply ) 400</a:t>
            </a: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"400x400"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logo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PhotoImage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"E:/mazenchannel/learn python with projects/0003-Number guessing game in python 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/ico.png"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iconphoto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back ground color for window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"#669bbc"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window to fixed size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resizable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window title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 Guessing Game"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4714B0-82A7-C38C-0EF8-368A0A42E2D4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rgbClr val="FFC000"/>
                </a:solidFill>
              </a:rPr>
              <a:t>Result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C92E6-EEE5-6EC3-3C8D-0217C1FAF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1" y="1371312"/>
            <a:ext cx="5528603" cy="52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9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14E95-733C-DE95-66E6-BA7637423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4889A4-DD32-B6AC-EDAD-D810A86D69D7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Create variables we will use later</a:t>
            </a:r>
          </a:p>
          <a:p>
            <a:pPr algn="ctr"/>
            <a:endParaRPr lang="en-US" sz="2000" b="1" dirty="0"/>
          </a:p>
          <a:p>
            <a:pPr algn="ctr"/>
            <a:endParaRPr lang="en-US" sz="2000" dirty="0"/>
          </a:p>
          <a:p>
            <a:r>
              <a:rPr 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variables to we will use for our main app</a:t>
            </a:r>
            <a:endParaRPr lang="en-US" sz="20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variable to count which click we in now</a:t>
            </a:r>
            <a:endParaRPr lang="en-US" sz="20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variable count user played attempts</a:t>
            </a:r>
            <a:endParaRPr lang="en-US" sz="20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variable to ask user to input the upper range for game</a:t>
            </a:r>
            <a:endParaRPr lang="en-US" sz="20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upper_bound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variable to ask user to input the lower range for game</a:t>
            </a:r>
            <a:endParaRPr lang="en-US" sz="20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lower_bound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variable to program to generate random number</a:t>
            </a:r>
            <a:endParaRPr lang="en-US" sz="20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variable to calculate available attempts to user based on calculation</a:t>
            </a:r>
            <a:endParaRPr lang="en-US" sz="20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8221A-3FD4-F4CA-AA0E-8AD270C4EA0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Result</a:t>
            </a:r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6EA6B2-12BA-8B49-85A4-2FD6614EF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1" y="1371312"/>
            <a:ext cx="5528603" cy="52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8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288F0-D5C8-2E54-B6E5-D3D76B312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9A7405-6A55-87F0-5691-CE6012B0F56A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Define Main function</a:t>
            </a: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main function called start to our app what it will do after player click button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make variables global so we can update it out side the function  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upper_bound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lower_bound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attempts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this is first click on button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yes first click edit button text to be Enter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"Enter"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change color to be same as beginning 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"#780000"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change color to be same as beginning for info label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"#43aa8b"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change text for info label to ask user for upper range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enter upper bound"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add 1 to steps so the next click we will know it's second click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41F3A-5140-3003-63EF-94A5B2ABC56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Result</a:t>
            </a:r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3AE1D5-AD7E-4C10-7EF6-7B385114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1" y="1371312"/>
            <a:ext cx="5528603" cy="52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2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74170-1F7C-549C-54CB-FEA7838ED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87898-6010-621D-EC44-A348ED2BB17B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Define Main function</a:t>
            </a: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this is second click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inputs and assign it to variable upper bound to be the upper of range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upper_bound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e_txt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text in info label to ask player for enter lower for range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enter lower bound"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1 to steps so next click will be third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this third click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1956D-FBE3-BE83-ED48-B59075B087F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Result</a:t>
            </a:r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859DA5-D1AE-F380-C8E7-129304628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1" y="1371312"/>
            <a:ext cx="5528603" cy="52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3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E058C-9B20-E2EF-90A0-E7EF2E65B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6230D-B9DA-0E0B-C069-31F0E78CD269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Define Main function</a:t>
            </a: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this third click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inputs and assign it to variable lower bound to be the lower of range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lower_bound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e_txt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generate random number and assign it to our comp variable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lower_bound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upper_bound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attempts and assign it to our attempts variable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upper_bound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lower_bound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button text to be check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info label text to ask user to guess number and show him how many guess he can play before lose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"Try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guess the right number in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attempts"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1 to steps so we know the next click will be fourth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04EA81-D412-2922-84D9-95FE5B7AC1F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Result</a:t>
            </a:r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05D170-5815-5FFD-DCB4-94227973D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1" y="1371312"/>
            <a:ext cx="5528603" cy="52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8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C3105-C221-8114-034F-86B3DF3A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2A4602-5F31-9E6E-29EC-18837BA3D7DE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Define Main function</a:t>
            </a: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we now in fourth click or more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player played first hand so we add 1 to count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played hands less than available hands to play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user input and assign it to guess variable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e_txt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6A390-EBF4-F6BE-8BD6-BF72B5635F3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Result</a:t>
            </a:r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47C13F-01B9-C87E-64E6-CE1DE42F8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1" y="1371312"/>
            <a:ext cx="5528603" cy="52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8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01858-C0AD-C257-2103-E50A30AFF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449FB6-E496-5FB1-6BD9-2C5DB5574712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Define Main function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winning condition if user guessed right number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info label text to congratulation you win and show number of hand  played to win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"Congratulations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you did it in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info label back ground color and text color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"#c1121f"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"#fdf0d5"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button text to be restart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"Restart"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button color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"#c1121f"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"#fdf0d5"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activebackground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"#fdf0d5"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activeforeground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"#c1121f"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rest steps to be 0 so if button clicked app will start function for the above code lines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guessed number &gt; generated number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info label text to be too high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guessed too high! used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attempts"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guessed number &lt; generated number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#change info label text to be too low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Guessed too small! used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attempts"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2D06D-800F-ED80-0433-A20C064AD15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Result</a:t>
            </a:r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18790D-276B-0CC9-70FB-997F1E9F4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1" y="1371312"/>
            <a:ext cx="5528603" cy="52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83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577</TotalTime>
  <Words>1614</Words>
  <Application>Microsoft Office PowerPoint</Application>
  <PresentationFormat>Widescreen</PresentationFormat>
  <Paragraphs>192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Consolas</vt:lpstr>
      <vt:lpstr>Tw Cen MT</vt:lpstr>
      <vt:lpstr>Tw Cen MT Condensed</vt:lpstr>
      <vt:lpstr>Wingdings 3</vt:lpstr>
      <vt:lpstr>Integral</vt:lpstr>
      <vt:lpstr>Number Guessing Game Using Python Tkinter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Guessing Game Using Python Tkinter Module</dc:title>
  <dc:creator>NAFEE MAZEN</dc:creator>
  <cp:lastModifiedBy>NAFEE MAZEN</cp:lastModifiedBy>
  <cp:revision>5</cp:revision>
  <dcterms:created xsi:type="dcterms:W3CDTF">2024-02-24T11:40:07Z</dcterms:created>
  <dcterms:modified xsi:type="dcterms:W3CDTF">2024-02-25T17:53:35Z</dcterms:modified>
</cp:coreProperties>
</file>