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C410-6EC1-4AD4-8203-E75D8A957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D9E9F-169B-41C7-A5BA-C6F592A6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D9E9F-169B-41C7-A5BA-C6F592A64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3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2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4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CA5DF9-3FA0-4EB4-9CE0-340BC4B9987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FBE1ED-0A8A-48AD-B209-A9088FE3D3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4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27CD-E596-B316-35A3-BCDC42155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guess game in python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BA93C-083D-1909-1967-CCA651E4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here create  word guess game</a:t>
            </a:r>
          </a:p>
        </p:txBody>
      </p:sp>
    </p:spTree>
    <p:extLst>
      <p:ext uri="{BB962C8B-B14F-4D97-AF65-F5344CB8AC3E}">
        <p14:creationId xmlns:p14="http://schemas.microsoft.com/office/powerpoint/2010/main" val="37902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9F9C6B-80D3-5C70-A2C9-F9E0D329EA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cene3d>
            <a:camera prst="orthographicFront"/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dk1">
                <a:shade val="35000"/>
                <a:satMod val="16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4FCC1D-725B-B01B-BF4A-59658A7F0935}"/>
              </a:ext>
            </a:extLst>
          </p:cNvPr>
          <p:cNvSpPr/>
          <p:nvPr/>
        </p:nvSpPr>
        <p:spPr>
          <a:xfrm>
            <a:off x="6062953" y="416618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we have words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BB0AE-0B00-2544-9E55-550BC39AE5C8}"/>
              </a:ext>
            </a:extLst>
          </p:cNvPr>
          <p:cNvSpPr/>
          <p:nvPr/>
        </p:nvSpPr>
        <p:spPr>
          <a:xfrm>
            <a:off x="426168" y="2405911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C64999-75B7-0321-5B23-99A866C3AEBA}"/>
              </a:ext>
            </a:extLst>
          </p:cNvPr>
          <p:cNvSpPr/>
          <p:nvPr/>
        </p:nvSpPr>
        <p:spPr>
          <a:xfrm>
            <a:off x="426168" y="3269789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cherry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459FD9-5BDF-DC4F-B71E-85124899481F}"/>
              </a:ext>
            </a:extLst>
          </p:cNvPr>
          <p:cNvSpPr/>
          <p:nvPr/>
        </p:nvSpPr>
        <p:spPr>
          <a:xfrm>
            <a:off x="426168" y="4169848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tomato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DC08F1-76B6-FECE-5445-4C9E445B6F46}"/>
              </a:ext>
            </a:extLst>
          </p:cNvPr>
          <p:cNvSpPr/>
          <p:nvPr/>
        </p:nvSpPr>
        <p:spPr>
          <a:xfrm>
            <a:off x="426168" y="5854727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Punisher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986079-F162-741F-891E-86D99A2595DA}"/>
              </a:ext>
            </a:extLst>
          </p:cNvPr>
          <p:cNvSpPr/>
          <p:nvPr/>
        </p:nvSpPr>
        <p:spPr>
          <a:xfrm>
            <a:off x="426168" y="4994197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671C2E-6F0A-CEDF-51D0-DEF4CD0E2F11}"/>
              </a:ext>
            </a:extLst>
          </p:cNvPr>
          <p:cNvSpPr/>
          <p:nvPr/>
        </p:nvSpPr>
        <p:spPr>
          <a:xfrm>
            <a:off x="426168" y="1542033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banana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2DA074-DC50-0EBD-07E1-76DC1E25F90E}"/>
              </a:ext>
            </a:extLst>
          </p:cNvPr>
          <p:cNvSpPr/>
          <p:nvPr/>
        </p:nvSpPr>
        <p:spPr>
          <a:xfrm>
            <a:off x="6062953" y="1569221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choose random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B1553A-C3EF-8B41-C94F-1953BE838D1F}"/>
              </a:ext>
            </a:extLst>
          </p:cNvPr>
          <p:cNvCxnSpPr>
            <a:endCxn id="7" idx="0"/>
          </p:cNvCxnSpPr>
          <p:nvPr/>
        </p:nvCxnSpPr>
        <p:spPr>
          <a:xfrm>
            <a:off x="7891753" y="1022475"/>
            <a:ext cx="0" cy="546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23366F-22A9-7B18-96EB-77D484228641}"/>
              </a:ext>
            </a:extLst>
          </p:cNvPr>
          <p:cNvSpPr/>
          <p:nvPr/>
        </p:nvSpPr>
        <p:spPr>
          <a:xfrm>
            <a:off x="6062953" y="2721824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plyer to input one letter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F2AC05-2289-3D18-CB42-350E6BEE1548}"/>
              </a:ext>
            </a:extLst>
          </p:cNvPr>
          <p:cNvCxnSpPr/>
          <p:nvPr/>
        </p:nvCxnSpPr>
        <p:spPr>
          <a:xfrm>
            <a:off x="7891753" y="2154586"/>
            <a:ext cx="0" cy="546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C19060-9626-5C95-7ADA-027317820BCB}"/>
              </a:ext>
            </a:extLst>
          </p:cNvPr>
          <p:cNvSpPr/>
          <p:nvPr/>
        </p:nvSpPr>
        <p:spPr>
          <a:xfrm>
            <a:off x="6062953" y="3874427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if letter in pc random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5BFFF0-2F83-C976-7C35-9E9888581912}"/>
              </a:ext>
            </a:extLst>
          </p:cNvPr>
          <p:cNvCxnSpPr/>
          <p:nvPr/>
        </p:nvCxnSpPr>
        <p:spPr>
          <a:xfrm>
            <a:off x="7897225" y="3313886"/>
            <a:ext cx="0" cy="546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AE9F6C-3350-368F-9B94-2FEF9513FC2D}"/>
              </a:ext>
            </a:extLst>
          </p:cNvPr>
          <p:cNvCxnSpPr/>
          <p:nvPr/>
        </p:nvCxnSpPr>
        <p:spPr>
          <a:xfrm>
            <a:off x="7891753" y="4487318"/>
            <a:ext cx="0" cy="546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185745-A4D1-DA34-D0AA-4AA4F02A2A5E}"/>
              </a:ext>
            </a:extLst>
          </p:cNvPr>
          <p:cNvSpPr/>
          <p:nvPr/>
        </p:nvSpPr>
        <p:spPr>
          <a:xfrm>
            <a:off x="6062953" y="5056112"/>
            <a:ext cx="3657595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guess (___a_B__) as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letter for right and _ for wrong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EBABDAF-B7D1-F557-7DA6-57FB3BCB5EFB}"/>
              </a:ext>
            </a:extLst>
          </p:cNvPr>
          <p:cNvSpPr/>
          <p:nvPr/>
        </p:nvSpPr>
        <p:spPr>
          <a:xfrm>
            <a:off x="4255320" y="5832672"/>
            <a:ext cx="3657595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 if guess with no ( _ ) 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DE38C98-6AA1-5B3F-92B6-A9E009611AB1}"/>
              </a:ext>
            </a:extLst>
          </p:cNvPr>
          <p:cNvSpPr/>
          <p:nvPr/>
        </p:nvSpPr>
        <p:spPr>
          <a:xfrm>
            <a:off x="8084467" y="5827202"/>
            <a:ext cx="3657595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if  played hands = number of letters in (word)</a:t>
            </a:r>
          </a:p>
        </p:txBody>
      </p:sp>
    </p:spTree>
    <p:extLst>
      <p:ext uri="{BB962C8B-B14F-4D97-AF65-F5344CB8AC3E}">
        <p14:creationId xmlns:p14="http://schemas.microsoft.com/office/powerpoint/2010/main" val="35134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1A3E6-5E4D-627D-8E60-47A20455D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cene3d>
            <a:camera prst="orthographicFront"/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dk1">
                <a:shade val="35000"/>
                <a:satMod val="16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447EC-B747-7559-56B8-EB3C02EC1627}"/>
              </a:ext>
            </a:extLst>
          </p:cNvPr>
          <p:cNvSpPr/>
          <p:nvPr/>
        </p:nvSpPr>
        <p:spPr>
          <a:xfrm>
            <a:off x="426168" y="2405911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EDF38A-0ECD-4BFE-8156-B1447DDA17A8}"/>
              </a:ext>
            </a:extLst>
          </p:cNvPr>
          <p:cNvSpPr/>
          <p:nvPr/>
        </p:nvSpPr>
        <p:spPr>
          <a:xfrm>
            <a:off x="426168" y="3269789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cherry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6F6E7D-9253-A5D9-2861-1F523AE80B2E}"/>
              </a:ext>
            </a:extLst>
          </p:cNvPr>
          <p:cNvSpPr/>
          <p:nvPr/>
        </p:nvSpPr>
        <p:spPr>
          <a:xfrm>
            <a:off x="426168" y="4169848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tomato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1CC270-C0E8-B3C8-84AB-13972B50E7D7}"/>
              </a:ext>
            </a:extLst>
          </p:cNvPr>
          <p:cNvSpPr/>
          <p:nvPr/>
        </p:nvSpPr>
        <p:spPr>
          <a:xfrm>
            <a:off x="426168" y="5854727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Punisher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4AAB51-5DA6-C1B8-1F36-B81BE7302DD8}"/>
              </a:ext>
            </a:extLst>
          </p:cNvPr>
          <p:cNvSpPr/>
          <p:nvPr/>
        </p:nvSpPr>
        <p:spPr>
          <a:xfrm>
            <a:off x="426168" y="4994197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2EC722-C81C-6AC9-A754-8C33BDF9D616}"/>
              </a:ext>
            </a:extLst>
          </p:cNvPr>
          <p:cNvSpPr/>
          <p:nvPr/>
        </p:nvSpPr>
        <p:spPr>
          <a:xfrm>
            <a:off x="426168" y="1542033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banana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79284-E362-6D3D-9CB9-BD7AF873ECA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cene3d>
            <a:camera prst="orthographicFront"/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dk1">
                <a:shade val="35000"/>
                <a:satMod val="16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guess word game in python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ask player for his name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welcome message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Mr.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Word guess Game"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words list to choose randomly from it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"tomato"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"Punisher"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#prog choose random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number of hands to play == letters in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insert letters guessed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guessed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loop to player enter characters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will be 0 every guess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Under_score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ask player to guess character to complete the right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"guess character: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guessed letter to guessed variables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guessed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BEF9557-FEEB-7913-4D4D-6D23E5015740}"/>
              </a:ext>
            </a:extLst>
          </p:cNvPr>
          <p:cNvSpPr/>
          <p:nvPr/>
        </p:nvSpPr>
        <p:spPr>
          <a:xfrm>
            <a:off x="6852759" y="951190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Pg = random word from list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86B799-B6A3-EC6F-037E-34767E2F53BC}"/>
              </a:ext>
            </a:extLst>
          </p:cNvPr>
          <p:cNvSpPr/>
          <p:nvPr/>
        </p:nvSpPr>
        <p:spPr>
          <a:xfrm>
            <a:off x="6852759" y="1902380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hand = letters count in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pg</a:t>
            </a:r>
            <a:endParaRPr lang="en-US" sz="2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34A1F1-70EA-A147-1666-28F806CCEDD2}"/>
              </a:ext>
            </a:extLst>
          </p:cNvPr>
          <p:cNvSpPr/>
          <p:nvPr/>
        </p:nvSpPr>
        <p:spPr>
          <a:xfrm>
            <a:off x="6852759" y="2974367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While loop will end if hand = 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E729A02-F389-894C-5DE6-7988F71B510C}"/>
              </a:ext>
            </a:extLst>
          </p:cNvPr>
          <p:cNvSpPr/>
          <p:nvPr/>
        </p:nvSpPr>
        <p:spPr>
          <a:xfrm>
            <a:off x="6852759" y="3908645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 used _ for letters not guessed yet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5D1300-C3C4-3443-6F34-9D9A902B863A}"/>
              </a:ext>
            </a:extLst>
          </p:cNvPr>
          <p:cNvSpPr/>
          <p:nvPr/>
        </p:nvSpPr>
        <p:spPr>
          <a:xfrm>
            <a:off x="6852759" y="4792479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 Winning if no _ in guessed word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F5AA0E-6D03-BF80-BD7B-ADE0954F7929}"/>
              </a:ext>
            </a:extLst>
          </p:cNvPr>
          <p:cNvSpPr/>
          <p:nvPr/>
        </p:nvSpPr>
        <p:spPr>
          <a:xfrm>
            <a:off x="6852759" y="5764364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Ask user to input letter</a:t>
            </a:r>
          </a:p>
        </p:txBody>
      </p:sp>
    </p:spTree>
    <p:extLst>
      <p:ext uri="{BB962C8B-B14F-4D97-AF65-F5344CB8AC3E}">
        <p14:creationId xmlns:p14="http://schemas.microsoft.com/office/powerpoint/2010/main" val="40282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9A7CA-4D2D-9395-98C4-028F6C166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2AAD22-8C02-D28F-FF88-EEA3D77EA6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cene3d>
            <a:camera prst="orthographicFront"/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dk1">
                <a:shade val="35000"/>
                <a:satMod val="16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BC06D0-3B2C-2530-A499-42CABE73C945}"/>
              </a:ext>
            </a:extLst>
          </p:cNvPr>
          <p:cNvSpPr/>
          <p:nvPr/>
        </p:nvSpPr>
        <p:spPr>
          <a:xfrm>
            <a:off x="426168" y="2405911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3513B-0071-4C80-56F5-156D98CBDB16}"/>
              </a:ext>
            </a:extLst>
          </p:cNvPr>
          <p:cNvSpPr/>
          <p:nvPr/>
        </p:nvSpPr>
        <p:spPr>
          <a:xfrm>
            <a:off x="426168" y="3269789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cherry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66BA18-C8D7-915E-EBC6-D71FD0EF2456}"/>
              </a:ext>
            </a:extLst>
          </p:cNvPr>
          <p:cNvSpPr/>
          <p:nvPr/>
        </p:nvSpPr>
        <p:spPr>
          <a:xfrm>
            <a:off x="426168" y="4169848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tomato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C757A6-3605-55D9-417D-404A7FDE85EE}"/>
              </a:ext>
            </a:extLst>
          </p:cNvPr>
          <p:cNvSpPr/>
          <p:nvPr/>
        </p:nvSpPr>
        <p:spPr>
          <a:xfrm>
            <a:off x="426168" y="5854727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Punisher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95E21-8EE9-20BD-09F2-E97208C72297}"/>
              </a:ext>
            </a:extLst>
          </p:cNvPr>
          <p:cNvSpPr/>
          <p:nvPr/>
        </p:nvSpPr>
        <p:spPr>
          <a:xfrm>
            <a:off x="426168" y="4994197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D50430-2E26-7F30-6F0A-85998B9360B6}"/>
              </a:ext>
            </a:extLst>
          </p:cNvPr>
          <p:cNvSpPr/>
          <p:nvPr/>
        </p:nvSpPr>
        <p:spPr>
          <a:xfrm>
            <a:off x="426168" y="1542033"/>
            <a:ext cx="365760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banana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E6670-E875-4953-90E4-91EE30C592C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cene3d>
            <a:camera prst="orthographicFront"/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dk1">
                <a:shade val="35000"/>
                <a:satMod val="16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guess word game in python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ask player for his name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welcome message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Mr.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Word guess Game"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words list to choose randomly from it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"tomato"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"Punisher"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#prog choose random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number of hands to play == letters in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insert letters guessed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guessed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loop to player enter characters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will be 0 every guess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Under_score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ask player to guess character to complete the right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"guess character: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guessed letter to guessed variables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guessed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529662-5042-16A4-371E-151528D00D32}"/>
              </a:ext>
            </a:extLst>
          </p:cNvPr>
          <p:cNvSpPr/>
          <p:nvPr/>
        </p:nvSpPr>
        <p:spPr>
          <a:xfrm>
            <a:off x="6749045" y="502793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loop to check letters in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pg</a:t>
            </a:r>
            <a:endParaRPr lang="en-US" sz="20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248ADB-DD1E-BF8E-F029-C695B0BE8FA7}"/>
              </a:ext>
            </a:extLst>
          </p:cNvPr>
          <p:cNvSpPr/>
          <p:nvPr/>
        </p:nvSpPr>
        <p:spPr>
          <a:xfrm>
            <a:off x="6749045" y="1353078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letter in guessed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AB92A0A-E283-3993-0844-7176CFA66509}"/>
              </a:ext>
            </a:extLst>
          </p:cNvPr>
          <p:cNvSpPr/>
          <p:nvPr/>
        </p:nvSpPr>
        <p:spPr>
          <a:xfrm>
            <a:off x="6749045" y="2029541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letter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335E09-D6B0-7137-9587-A50DB6226880}"/>
              </a:ext>
            </a:extLst>
          </p:cNvPr>
          <p:cNvSpPr/>
          <p:nvPr/>
        </p:nvSpPr>
        <p:spPr>
          <a:xfrm>
            <a:off x="6749045" y="2783511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 if letter isn’t in guessed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8D372D-64F9-1742-D1B4-CF62510AB194}"/>
              </a:ext>
            </a:extLst>
          </p:cNvPr>
          <p:cNvSpPr/>
          <p:nvPr/>
        </p:nvSpPr>
        <p:spPr>
          <a:xfrm>
            <a:off x="6755182" y="3483646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_ and count _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63D0F7-B960-9DB8-9625-6B4C93ED7CBE}"/>
              </a:ext>
            </a:extLst>
          </p:cNvPr>
          <p:cNvSpPr/>
          <p:nvPr/>
        </p:nvSpPr>
        <p:spPr>
          <a:xfrm>
            <a:off x="6735874" y="4172280"/>
            <a:ext cx="3880890" cy="5908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for winning condition if no _ in guessed 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9DEDB-D0BA-782F-9F68-3110DF531B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cene3d>
            <a:camera prst="orthographicFront"/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dk1">
                <a:shade val="35000"/>
                <a:satMod val="16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loop to check every letter i n program random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the character in random word is guessed from user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guessed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#if yes print it in screen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no print _ in screen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guessed word has _ add 1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Under_score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guessed word don't has(_) player win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Under_score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 win"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case letter entered by user not in random word decrement hand to play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"wrong"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"game Over </a:t>
            </a:r>
            <a:r>
              <a:rPr lang="en-US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ward is"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CCC4BA-5803-CC47-6511-28B81363A868}"/>
              </a:ext>
            </a:extLst>
          </p:cNvPr>
          <p:cNvSpPr/>
          <p:nvPr/>
        </p:nvSpPr>
        <p:spPr>
          <a:xfrm>
            <a:off x="6749045" y="5090727"/>
            <a:ext cx="3880890" cy="15210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guessed letter is wrong decrease available hand by 1 so player will lose if it = 0</a:t>
            </a:r>
          </a:p>
        </p:txBody>
      </p:sp>
    </p:spTree>
    <p:extLst>
      <p:ext uri="{BB962C8B-B14F-4D97-AF65-F5344CB8AC3E}">
        <p14:creationId xmlns:p14="http://schemas.microsoft.com/office/powerpoint/2010/main" val="39569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EB454-06FC-B70F-8AA1-6EF2A71C00E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cene3d>
            <a:camera prst="orthographicFront"/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dk1">
                <a:shade val="35000"/>
                <a:satMod val="16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guess word game in python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ask player for his name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welcome message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Mr.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Word guess Game"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words list to choose randomly from it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"tomato"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"Punisher"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#prog choose random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number of hands to play == letters in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insert letters guessed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guessed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loop to player enter characters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will be 0 every guess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Under_score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ask player to guess character to complete the right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"guess character: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guessed letter to guessed variables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guessed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9D069-398A-F6A6-91A5-6E9F32BD0DD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cene3d>
            <a:camera prst="orthographicFront"/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dk1">
                <a:shade val="35000"/>
                <a:satMod val="16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loop to check every letter i n program random word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the character in random word is guessed from user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guessed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#if yes print it in screen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no print _ in screen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guessed word has _ add 1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Under_score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guessed word don't has(_) player win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Under_score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 win"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case letter entered by user not in random word decrement hand to play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"wrong"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"game Over </a:t>
            </a:r>
            <a:r>
              <a:rPr lang="en-US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ward is"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pg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38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180</TotalTime>
  <Words>994</Words>
  <Application>Microsoft Office PowerPoint</Application>
  <PresentationFormat>Widescreen</PresentationFormat>
  <Paragraphs>152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Word guess game in python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guess game in python</dc:title>
  <dc:creator>NAFEE MAZEN</dc:creator>
  <cp:lastModifiedBy>NAFEE MAZEN</cp:lastModifiedBy>
  <cp:revision>3</cp:revision>
  <dcterms:created xsi:type="dcterms:W3CDTF">2024-02-26T13:02:24Z</dcterms:created>
  <dcterms:modified xsi:type="dcterms:W3CDTF">2024-02-27T21:18:12Z</dcterms:modified>
</cp:coreProperties>
</file>