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00" r:id="rId1"/>
    <p:sldMasterId id="2147483701" r:id="rId2"/>
    <p:sldMasterId id="2147483702" r:id="rId3"/>
  </p:sldMasterIdLst>
  <p:notesMasterIdLst>
    <p:notesMasterId r:id="rId23"/>
  </p:notesMasterIdLst>
  <p:sldIdLst>
    <p:sldId id="256" r:id="rId4"/>
    <p:sldId id="257" r:id="rId5"/>
    <p:sldId id="258" r:id="rId6"/>
    <p:sldId id="259" r:id="rId7"/>
    <p:sldId id="260" r:id="rId8"/>
    <p:sldId id="261" r:id="rId9"/>
    <p:sldId id="262" r:id="rId10"/>
    <p:sldId id="263" r:id="rId11"/>
    <p:sldId id="264" r:id="rId12"/>
    <p:sldId id="265" r:id="rId13"/>
    <p:sldId id="267" r:id="rId14"/>
    <p:sldId id="271" r:id="rId15"/>
    <p:sldId id="269" r:id="rId16"/>
    <p:sldId id="270" r:id="rId17"/>
    <p:sldId id="272" r:id="rId18"/>
    <p:sldId id="273" r:id="rId19"/>
    <p:sldId id="274" r:id="rId20"/>
    <p:sldId id="275" r:id="rId21"/>
    <p:sldId id="266"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93811" autoAdjust="0"/>
  </p:normalViewPr>
  <p:slideViewPr>
    <p:cSldViewPr snapToGrid="0">
      <p:cViewPr varScale="1">
        <p:scale>
          <a:sx n="110" d="100"/>
          <a:sy n="110" d="100"/>
        </p:scale>
        <p:origin x="658" y="67"/>
      </p:cViewPr>
      <p:guideLst>
        <p:guide orient="horz" pos="1620"/>
        <p:guide pos="2880"/>
      </p:guideLst>
    </p:cSldViewPr>
  </p:slideViewPr>
  <p:outlineViewPr>
    <p:cViewPr>
      <p:scale>
        <a:sx n="33" d="100"/>
        <a:sy n="33" d="100"/>
      </p:scale>
      <p:origin x="0" y="-18960"/>
    </p:cViewPr>
  </p:outlineViewPr>
  <p:notesTextViewPr>
    <p:cViewPr>
      <p:scale>
        <a:sx n="1" d="1"/>
        <a:sy n="1" d="1"/>
      </p:scale>
      <p:origin x="0" y="0"/>
    </p:cViewPr>
  </p:notesTextViewPr>
  <p:sorterViewPr>
    <p:cViewPr>
      <p:scale>
        <a:sx n="100" d="100"/>
        <a:sy n="100" d="100"/>
      </p:scale>
      <p:origin x="0" y="-66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presProps" Target="pres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30ebf3e05b4_1_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4" name="Google Shape;264;g30ebf3e05b4_1_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g30ee3b55ddc_4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30ee3b55ddc_4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a:extLst>
            <a:ext uri="{FF2B5EF4-FFF2-40B4-BE49-F238E27FC236}">
              <a16:creationId xmlns:a16="http://schemas.microsoft.com/office/drawing/2014/main" id="{003041E5-9D78-73FC-948B-DA7376F7F189}"/>
            </a:ext>
          </a:extLst>
        </p:cNvPr>
        <p:cNvGrpSpPr/>
        <p:nvPr/>
      </p:nvGrpSpPr>
      <p:grpSpPr>
        <a:xfrm>
          <a:off x="0" y="0"/>
          <a:ext cx="0" cy="0"/>
          <a:chOff x="0" y="0"/>
          <a:chExt cx="0" cy="0"/>
        </a:xfrm>
      </p:grpSpPr>
      <p:sp>
        <p:nvSpPr>
          <p:cNvPr id="378" name="Google Shape;378;g30ee3b55ddc_4_174:notes">
            <a:extLst>
              <a:ext uri="{FF2B5EF4-FFF2-40B4-BE49-F238E27FC236}">
                <a16:creationId xmlns:a16="http://schemas.microsoft.com/office/drawing/2014/main" id="{13DFE27A-38B1-EBAE-68EC-7B4788E26B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30ee3b55ddc_4_174:notes">
            <a:extLst>
              <a:ext uri="{FF2B5EF4-FFF2-40B4-BE49-F238E27FC236}">
                <a16:creationId xmlns:a16="http://schemas.microsoft.com/office/drawing/2014/main" id="{E2E33730-39CD-A6C6-06E2-ACC23AF1B82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49539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a:extLst>
            <a:ext uri="{FF2B5EF4-FFF2-40B4-BE49-F238E27FC236}">
              <a16:creationId xmlns:a16="http://schemas.microsoft.com/office/drawing/2014/main" id="{FF6DFC23-5218-1EB6-7DAD-DE18C780B4EC}"/>
            </a:ext>
          </a:extLst>
        </p:cNvPr>
        <p:cNvGrpSpPr/>
        <p:nvPr/>
      </p:nvGrpSpPr>
      <p:grpSpPr>
        <a:xfrm>
          <a:off x="0" y="0"/>
          <a:ext cx="0" cy="0"/>
          <a:chOff x="0" y="0"/>
          <a:chExt cx="0" cy="0"/>
        </a:xfrm>
      </p:grpSpPr>
      <p:sp>
        <p:nvSpPr>
          <p:cNvPr id="378" name="Google Shape;378;g30ee3b55ddc_4_174:notes">
            <a:extLst>
              <a:ext uri="{FF2B5EF4-FFF2-40B4-BE49-F238E27FC236}">
                <a16:creationId xmlns:a16="http://schemas.microsoft.com/office/drawing/2014/main" id="{C385FA77-4735-905C-6597-042A036A11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30ee3b55ddc_4_174:notes">
            <a:extLst>
              <a:ext uri="{FF2B5EF4-FFF2-40B4-BE49-F238E27FC236}">
                <a16:creationId xmlns:a16="http://schemas.microsoft.com/office/drawing/2014/main" id="{0E434CBE-E7D5-9C87-664F-9D52A4DC189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3101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a:extLst>
            <a:ext uri="{FF2B5EF4-FFF2-40B4-BE49-F238E27FC236}">
              <a16:creationId xmlns:a16="http://schemas.microsoft.com/office/drawing/2014/main" id="{C82920CB-BCAF-4031-9E77-E57FD34723D0}"/>
            </a:ext>
          </a:extLst>
        </p:cNvPr>
        <p:cNvGrpSpPr/>
        <p:nvPr/>
      </p:nvGrpSpPr>
      <p:grpSpPr>
        <a:xfrm>
          <a:off x="0" y="0"/>
          <a:ext cx="0" cy="0"/>
          <a:chOff x="0" y="0"/>
          <a:chExt cx="0" cy="0"/>
        </a:xfrm>
      </p:grpSpPr>
      <p:sp>
        <p:nvSpPr>
          <p:cNvPr id="378" name="Google Shape;378;g30ee3b55ddc_4_174:notes">
            <a:extLst>
              <a:ext uri="{FF2B5EF4-FFF2-40B4-BE49-F238E27FC236}">
                <a16:creationId xmlns:a16="http://schemas.microsoft.com/office/drawing/2014/main" id="{6E283A65-B787-9F23-61E0-9B7A223160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30ee3b55ddc_4_174:notes">
            <a:extLst>
              <a:ext uri="{FF2B5EF4-FFF2-40B4-BE49-F238E27FC236}">
                <a16:creationId xmlns:a16="http://schemas.microsoft.com/office/drawing/2014/main" id="{9D97EF32-67EC-F2DA-B8A4-71963B7A0F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53194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a:extLst>
            <a:ext uri="{FF2B5EF4-FFF2-40B4-BE49-F238E27FC236}">
              <a16:creationId xmlns:a16="http://schemas.microsoft.com/office/drawing/2014/main" id="{EE001454-9D78-A4FC-6135-2287665B0C94}"/>
            </a:ext>
          </a:extLst>
        </p:cNvPr>
        <p:cNvGrpSpPr/>
        <p:nvPr/>
      </p:nvGrpSpPr>
      <p:grpSpPr>
        <a:xfrm>
          <a:off x="0" y="0"/>
          <a:ext cx="0" cy="0"/>
          <a:chOff x="0" y="0"/>
          <a:chExt cx="0" cy="0"/>
        </a:xfrm>
      </p:grpSpPr>
      <p:sp>
        <p:nvSpPr>
          <p:cNvPr id="378" name="Google Shape;378;g30ee3b55ddc_4_174:notes">
            <a:extLst>
              <a:ext uri="{FF2B5EF4-FFF2-40B4-BE49-F238E27FC236}">
                <a16:creationId xmlns:a16="http://schemas.microsoft.com/office/drawing/2014/main" id="{41E18BF6-3B25-38D4-BBEF-84D84941E15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30ee3b55ddc_4_174:notes">
            <a:extLst>
              <a:ext uri="{FF2B5EF4-FFF2-40B4-BE49-F238E27FC236}">
                <a16:creationId xmlns:a16="http://schemas.microsoft.com/office/drawing/2014/main" id="{3748E85A-9211-9ACC-D2D8-8278FF39CC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54482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a:extLst>
            <a:ext uri="{FF2B5EF4-FFF2-40B4-BE49-F238E27FC236}">
              <a16:creationId xmlns:a16="http://schemas.microsoft.com/office/drawing/2014/main" id="{EF955782-F050-B85F-09F7-E9FE3F2C62E9}"/>
            </a:ext>
          </a:extLst>
        </p:cNvPr>
        <p:cNvGrpSpPr/>
        <p:nvPr/>
      </p:nvGrpSpPr>
      <p:grpSpPr>
        <a:xfrm>
          <a:off x="0" y="0"/>
          <a:ext cx="0" cy="0"/>
          <a:chOff x="0" y="0"/>
          <a:chExt cx="0" cy="0"/>
        </a:xfrm>
      </p:grpSpPr>
      <p:sp>
        <p:nvSpPr>
          <p:cNvPr id="378" name="Google Shape;378;g30ee3b55ddc_4_174:notes">
            <a:extLst>
              <a:ext uri="{FF2B5EF4-FFF2-40B4-BE49-F238E27FC236}">
                <a16:creationId xmlns:a16="http://schemas.microsoft.com/office/drawing/2014/main" id="{E069C589-21EE-AE55-5035-8EE3ABE593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30ee3b55ddc_4_174:notes">
            <a:extLst>
              <a:ext uri="{FF2B5EF4-FFF2-40B4-BE49-F238E27FC236}">
                <a16:creationId xmlns:a16="http://schemas.microsoft.com/office/drawing/2014/main" id="{272C4112-A873-20B1-FEF4-308756AEF2F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65213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a:extLst>
            <a:ext uri="{FF2B5EF4-FFF2-40B4-BE49-F238E27FC236}">
              <a16:creationId xmlns:a16="http://schemas.microsoft.com/office/drawing/2014/main" id="{F137AA29-7CAD-682E-551B-6983EA68B87E}"/>
            </a:ext>
          </a:extLst>
        </p:cNvPr>
        <p:cNvGrpSpPr/>
        <p:nvPr/>
      </p:nvGrpSpPr>
      <p:grpSpPr>
        <a:xfrm>
          <a:off x="0" y="0"/>
          <a:ext cx="0" cy="0"/>
          <a:chOff x="0" y="0"/>
          <a:chExt cx="0" cy="0"/>
        </a:xfrm>
      </p:grpSpPr>
      <p:sp>
        <p:nvSpPr>
          <p:cNvPr id="378" name="Google Shape;378;g30ee3b55ddc_4_174:notes">
            <a:extLst>
              <a:ext uri="{FF2B5EF4-FFF2-40B4-BE49-F238E27FC236}">
                <a16:creationId xmlns:a16="http://schemas.microsoft.com/office/drawing/2014/main" id="{1A27EF8B-D6C5-B423-2724-798E42630D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30ee3b55ddc_4_174:notes">
            <a:extLst>
              <a:ext uri="{FF2B5EF4-FFF2-40B4-BE49-F238E27FC236}">
                <a16:creationId xmlns:a16="http://schemas.microsoft.com/office/drawing/2014/main" id="{4DF22E30-1DCB-7372-601F-DEAAD3AA0F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4954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a:extLst>
            <a:ext uri="{FF2B5EF4-FFF2-40B4-BE49-F238E27FC236}">
              <a16:creationId xmlns:a16="http://schemas.microsoft.com/office/drawing/2014/main" id="{D85AED14-CE7E-E3D4-AF95-1EEE98B64205}"/>
            </a:ext>
          </a:extLst>
        </p:cNvPr>
        <p:cNvGrpSpPr/>
        <p:nvPr/>
      </p:nvGrpSpPr>
      <p:grpSpPr>
        <a:xfrm>
          <a:off x="0" y="0"/>
          <a:ext cx="0" cy="0"/>
          <a:chOff x="0" y="0"/>
          <a:chExt cx="0" cy="0"/>
        </a:xfrm>
      </p:grpSpPr>
      <p:sp>
        <p:nvSpPr>
          <p:cNvPr id="378" name="Google Shape;378;g30ee3b55ddc_4_174:notes">
            <a:extLst>
              <a:ext uri="{FF2B5EF4-FFF2-40B4-BE49-F238E27FC236}">
                <a16:creationId xmlns:a16="http://schemas.microsoft.com/office/drawing/2014/main" id="{3A5170A8-54C8-8756-4C11-04D0291A33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30ee3b55ddc_4_174:notes">
            <a:extLst>
              <a:ext uri="{FF2B5EF4-FFF2-40B4-BE49-F238E27FC236}">
                <a16:creationId xmlns:a16="http://schemas.microsoft.com/office/drawing/2014/main" id="{AD2CE7C3-22D3-ABB3-C787-C0B3748E91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09433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a:extLst>
            <a:ext uri="{FF2B5EF4-FFF2-40B4-BE49-F238E27FC236}">
              <a16:creationId xmlns:a16="http://schemas.microsoft.com/office/drawing/2014/main" id="{5AD76731-92E3-FF3A-0DF8-C844794A2AE0}"/>
            </a:ext>
          </a:extLst>
        </p:cNvPr>
        <p:cNvGrpSpPr/>
        <p:nvPr/>
      </p:nvGrpSpPr>
      <p:grpSpPr>
        <a:xfrm>
          <a:off x="0" y="0"/>
          <a:ext cx="0" cy="0"/>
          <a:chOff x="0" y="0"/>
          <a:chExt cx="0" cy="0"/>
        </a:xfrm>
      </p:grpSpPr>
      <p:sp>
        <p:nvSpPr>
          <p:cNvPr id="378" name="Google Shape;378;g30ee3b55ddc_4_174:notes">
            <a:extLst>
              <a:ext uri="{FF2B5EF4-FFF2-40B4-BE49-F238E27FC236}">
                <a16:creationId xmlns:a16="http://schemas.microsoft.com/office/drawing/2014/main" id="{10E5CAD1-AE33-AB55-DDD4-907895B023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g30ee3b55ddc_4_174:notes">
            <a:extLst>
              <a:ext uri="{FF2B5EF4-FFF2-40B4-BE49-F238E27FC236}">
                <a16:creationId xmlns:a16="http://schemas.microsoft.com/office/drawing/2014/main" id="{6435A711-EB3B-E6B4-D2BE-54D0C65BA3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55977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30ebf3e05b4_1_247: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5" name="Google Shape;385;g30ebf3e05b4_1_2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0ee3b55ddc_4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1" name="Google Shape;271;g30ee3b55ddc_4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30ee3b55ddc_4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7" name="Google Shape;277;g30ee3b55ddc_4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30ee3b55dd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g30ee3b55dd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30ebf3e05b4_1_171: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2" name="Google Shape;292;g30ebf3e05b4_1_1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30ee3b55dd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g30ee3b55dd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30ee3b55ddc_4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3" name="Google Shape;363;g30ee3b55ddc_4_1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30ee3b55ddc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9" name="Google Shape;369;g30ee3b55ddc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30ee3b55ddc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4" name="Google Shape;374;g30ee3b55ddc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0_Contents slide layout">
  <p:cSld name="10_Contents slide layout">
    <p:spTree>
      <p:nvGrpSpPr>
        <p:cNvPr id="1" name="Shape 51"/>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4_Taam slide layout">
  <p:cSld name="4_Taam slide layout">
    <p:spTree>
      <p:nvGrpSpPr>
        <p:cNvPr id="1" name="Shape 70"/>
        <p:cNvGrpSpPr/>
        <p:nvPr/>
      </p:nvGrpSpPr>
      <p:grpSpPr>
        <a:xfrm>
          <a:off x="0" y="0"/>
          <a:ext cx="0" cy="0"/>
          <a:chOff x="0" y="0"/>
          <a:chExt cx="0" cy="0"/>
        </a:xfrm>
      </p:grpSpPr>
      <p:sp>
        <p:nvSpPr>
          <p:cNvPr id="71" name="Google Shape;71;p24"/>
          <p:cNvSpPr>
            <a:spLocks noGrp="1"/>
          </p:cNvSpPr>
          <p:nvPr>
            <p:ph type="pic" idx="2"/>
          </p:nvPr>
        </p:nvSpPr>
        <p:spPr>
          <a:xfrm>
            <a:off x="5616865" y="622754"/>
            <a:ext cx="2311683" cy="2008069"/>
          </a:xfrm>
          <a:prstGeom prst="parallelogram">
            <a:avLst>
              <a:gd name="adj" fmla="val 38849"/>
            </a:avLst>
          </a:prstGeom>
          <a:solidFill>
            <a:srgbClr val="F2F2F2"/>
          </a:solidFill>
          <a:ln>
            <a:noFill/>
          </a:ln>
        </p:spPr>
      </p:sp>
      <p:sp>
        <p:nvSpPr>
          <p:cNvPr id="72" name="Google Shape;72;p24"/>
          <p:cNvSpPr>
            <a:spLocks noGrp="1"/>
          </p:cNvSpPr>
          <p:nvPr>
            <p:ph type="pic" idx="3"/>
          </p:nvPr>
        </p:nvSpPr>
        <p:spPr>
          <a:xfrm>
            <a:off x="3977635" y="622754"/>
            <a:ext cx="2311683" cy="2008069"/>
          </a:xfrm>
          <a:prstGeom prst="parallelogram">
            <a:avLst>
              <a:gd name="adj" fmla="val 38849"/>
            </a:avLst>
          </a:prstGeom>
          <a:solidFill>
            <a:srgbClr val="F2F2F2"/>
          </a:solidFill>
          <a:ln>
            <a:noFill/>
          </a:ln>
        </p:spPr>
      </p:sp>
      <p:sp>
        <p:nvSpPr>
          <p:cNvPr id="73" name="Google Shape;73;p24"/>
          <p:cNvSpPr>
            <a:spLocks noGrp="1"/>
          </p:cNvSpPr>
          <p:nvPr>
            <p:ph type="pic" idx="4"/>
          </p:nvPr>
        </p:nvSpPr>
        <p:spPr>
          <a:xfrm>
            <a:off x="2338405" y="622753"/>
            <a:ext cx="2311683" cy="2008069"/>
          </a:xfrm>
          <a:prstGeom prst="parallelogram">
            <a:avLst>
              <a:gd name="adj" fmla="val 38849"/>
            </a:avLst>
          </a:prstGeom>
          <a:solidFill>
            <a:srgbClr val="F2F2F2"/>
          </a:solidFill>
          <a:ln>
            <a:noFill/>
          </a:ln>
        </p:spPr>
      </p:sp>
      <p:sp>
        <p:nvSpPr>
          <p:cNvPr id="74" name="Google Shape;74;p24"/>
          <p:cNvSpPr>
            <a:spLocks noGrp="1"/>
          </p:cNvSpPr>
          <p:nvPr>
            <p:ph type="pic" idx="5"/>
          </p:nvPr>
        </p:nvSpPr>
        <p:spPr>
          <a:xfrm>
            <a:off x="699175" y="622752"/>
            <a:ext cx="2311683" cy="2008069"/>
          </a:xfrm>
          <a:prstGeom prst="parallelogram">
            <a:avLst>
              <a:gd name="adj" fmla="val 38849"/>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5_Contents slide layout">
  <p:cSld name="5_Contents slide layout">
    <p:spTree>
      <p:nvGrpSpPr>
        <p:cNvPr id="1" name="Shape 75"/>
        <p:cNvGrpSpPr/>
        <p:nvPr/>
      </p:nvGrpSpPr>
      <p:grpSpPr>
        <a:xfrm>
          <a:off x="0" y="0"/>
          <a:ext cx="0" cy="0"/>
          <a:chOff x="0" y="0"/>
          <a:chExt cx="0" cy="0"/>
        </a:xfrm>
      </p:grpSpPr>
      <p:sp>
        <p:nvSpPr>
          <p:cNvPr id="76" name="Google Shape;76;p25"/>
          <p:cNvSpPr>
            <a:spLocks noGrp="1"/>
          </p:cNvSpPr>
          <p:nvPr>
            <p:ph type="pic" idx="2"/>
          </p:nvPr>
        </p:nvSpPr>
        <p:spPr>
          <a:xfrm>
            <a:off x="515503" y="940672"/>
            <a:ext cx="8628497" cy="2246666"/>
          </a:xfrm>
          <a:prstGeom prst="rect">
            <a:avLst/>
          </a:prstGeom>
          <a:solidFill>
            <a:srgbClr val="F2F2F2"/>
          </a:solidFill>
          <a:ln w="12700" cap="flat" cmpd="sng">
            <a:solidFill>
              <a:srgbClr val="7F7F7F"/>
            </a:solidFill>
            <a:prstDash val="solid"/>
            <a:round/>
            <a:headEnd type="none" w="sm" len="sm"/>
            <a:tailEnd type="none" w="sm" len="sm"/>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7_Contents slide layout">
  <p:cSld name="7_Contents slide layout">
    <p:spTree>
      <p:nvGrpSpPr>
        <p:cNvPr id="1" name="Shape 77"/>
        <p:cNvGrpSpPr/>
        <p:nvPr/>
      </p:nvGrpSpPr>
      <p:grpSpPr>
        <a:xfrm>
          <a:off x="0" y="0"/>
          <a:ext cx="0" cy="0"/>
          <a:chOff x="0" y="0"/>
          <a:chExt cx="0" cy="0"/>
        </a:xfrm>
      </p:grpSpPr>
      <p:sp>
        <p:nvSpPr>
          <p:cNvPr id="78" name="Google Shape;78;p26"/>
          <p:cNvSpPr/>
          <p:nvPr/>
        </p:nvSpPr>
        <p:spPr>
          <a:xfrm>
            <a:off x="1" y="1545637"/>
            <a:ext cx="3142700" cy="1296386"/>
          </a:xfrm>
          <a:prstGeom prst="rect">
            <a:avLst/>
          </a:prstGeom>
          <a:solidFill>
            <a:schemeClr val="accent2"/>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79" name="Google Shape;79;p26"/>
          <p:cNvSpPr/>
          <p:nvPr/>
        </p:nvSpPr>
        <p:spPr>
          <a:xfrm>
            <a:off x="5827079" y="2446306"/>
            <a:ext cx="3316922" cy="1296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80" name="Google Shape;80;p26"/>
          <p:cNvGrpSpPr/>
          <p:nvPr/>
        </p:nvGrpSpPr>
        <p:grpSpPr>
          <a:xfrm>
            <a:off x="3043256" y="1329613"/>
            <a:ext cx="2900335" cy="2281163"/>
            <a:chOff x="2444748" y="555044"/>
            <a:chExt cx="7282046" cy="5727455"/>
          </a:xfrm>
        </p:grpSpPr>
        <p:sp>
          <p:nvSpPr>
            <p:cNvPr id="81" name="Google Shape;81;p26"/>
            <p:cNvSpPr/>
            <p:nvPr/>
          </p:nvSpPr>
          <p:spPr>
            <a:xfrm>
              <a:off x="4964692" y="5443837"/>
              <a:ext cx="2168250" cy="818208"/>
            </a:xfrm>
            <a:custGeom>
              <a:avLst/>
              <a:gdLst/>
              <a:ahLst/>
              <a:cxnLst/>
              <a:rect l="l" t="t" r="r" b="b"/>
              <a:pathLst>
                <a:path w="2168250" h="818207" extrusionOk="0">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rgbClr val="BFBFBF"/>
                </a:gs>
                <a:gs pos="52999">
                  <a:srgbClr val="D8D8D8"/>
                </a:gs>
                <a:gs pos="83000">
                  <a:srgbClr val="BFBFBF"/>
                </a:gs>
                <a:gs pos="100000">
                  <a:srgbClr val="BFBFBF"/>
                </a:gs>
              </a:gsLst>
              <a:lin ang="16200000" scaled="0"/>
            </a:gra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2" name="Google Shape;82;p26"/>
            <p:cNvSpPr/>
            <p:nvPr/>
          </p:nvSpPr>
          <p:spPr>
            <a:xfrm>
              <a:off x="2444748" y="555044"/>
              <a:ext cx="7282046" cy="4950157"/>
            </a:xfrm>
            <a:custGeom>
              <a:avLst/>
              <a:gdLst/>
              <a:ahLst/>
              <a:cxnLst/>
              <a:rect l="l" t="t" r="r" b="b"/>
              <a:pathLst>
                <a:path w="7282048" h="4950157" extrusionOk="0">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3" name="Google Shape;83;p26"/>
            <p:cNvSpPr/>
            <p:nvPr/>
          </p:nvSpPr>
          <p:spPr>
            <a:xfrm>
              <a:off x="8706598" y="5435656"/>
              <a:ext cx="490924" cy="81821"/>
            </a:xfrm>
            <a:custGeom>
              <a:avLst/>
              <a:gdLst/>
              <a:ahLst/>
              <a:cxnLst/>
              <a:rect l="l" t="t" r="r" b="b"/>
              <a:pathLst>
                <a:path w="490924" h="81820" extrusionOk="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4" name="Google Shape;84;p26"/>
            <p:cNvSpPr/>
            <p:nvPr/>
          </p:nvSpPr>
          <p:spPr>
            <a:xfrm>
              <a:off x="2481568" y="595956"/>
              <a:ext cx="7200227" cy="4336501"/>
            </a:xfrm>
            <a:custGeom>
              <a:avLst/>
              <a:gdLst/>
              <a:ahLst/>
              <a:cxnLst/>
              <a:rect l="l" t="t" r="r" b="b"/>
              <a:pathLst>
                <a:path w="7200227" h="4336501" extrusionOk="0">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5" name="Google Shape;85;p26"/>
            <p:cNvSpPr/>
            <p:nvPr/>
          </p:nvSpPr>
          <p:spPr>
            <a:xfrm>
              <a:off x="4968920" y="6159768"/>
              <a:ext cx="2168250" cy="122731"/>
            </a:xfrm>
            <a:custGeom>
              <a:avLst/>
              <a:gdLst/>
              <a:ahLst/>
              <a:cxnLst/>
              <a:rect l="l" t="t" r="r" b="b"/>
              <a:pathLst>
                <a:path w="2168250" h="122731" extrusionOk="0">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rgbClr val="7F7F7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6" name="Google Shape;86;p26"/>
            <p:cNvSpPr/>
            <p:nvPr/>
          </p:nvSpPr>
          <p:spPr>
            <a:xfrm>
              <a:off x="2481568" y="4903820"/>
              <a:ext cx="7200227" cy="572745"/>
            </a:xfrm>
            <a:custGeom>
              <a:avLst/>
              <a:gdLst/>
              <a:ahLst/>
              <a:cxnLst/>
              <a:rect l="l" t="t" r="r" b="b"/>
              <a:pathLst>
                <a:path w="7200227" h="572745" extrusionOk="0">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rgbClr val="BFBFBF"/>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7" name="Google Shape;87;p26"/>
            <p:cNvSpPr/>
            <p:nvPr/>
          </p:nvSpPr>
          <p:spPr>
            <a:xfrm>
              <a:off x="2747714" y="910966"/>
              <a:ext cx="6676114" cy="3763756"/>
            </a:xfrm>
            <a:custGeom>
              <a:avLst/>
              <a:gdLst/>
              <a:ahLst/>
              <a:cxnLst/>
              <a:rect l="l" t="t" r="r" b="b"/>
              <a:pathLst>
                <a:path w="6586571" h="3763755" extrusionOk="0">
                  <a:moveTo>
                    <a:pt x="30683" y="30683"/>
                  </a:moveTo>
                  <a:lnTo>
                    <a:pt x="6564071" y="30683"/>
                  </a:lnTo>
                  <a:lnTo>
                    <a:pt x="6564071" y="3753528"/>
                  </a:lnTo>
                  <a:lnTo>
                    <a:pt x="30683" y="3753528"/>
                  </a:lnTo>
                  <a:close/>
                </a:path>
              </a:pathLst>
            </a:custGeom>
            <a:solidFill>
              <a:srgbClr val="F2F2F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sp>
          <p:nvSpPr>
            <p:cNvPr id="88" name="Google Shape;88;p26"/>
            <p:cNvSpPr/>
            <p:nvPr/>
          </p:nvSpPr>
          <p:spPr>
            <a:xfrm>
              <a:off x="5654591" y="939517"/>
              <a:ext cx="3769239" cy="3736342"/>
            </a:xfrm>
            <a:custGeom>
              <a:avLst/>
              <a:gdLst/>
              <a:ahLst/>
              <a:cxnLst/>
              <a:rect l="l" t="t" r="r" b="b"/>
              <a:pathLst>
                <a:path w="3976489" h="4035268" extrusionOk="0">
                  <a:moveTo>
                    <a:pt x="2473335" y="0"/>
                  </a:moveTo>
                  <a:lnTo>
                    <a:pt x="3976489" y="10635"/>
                  </a:lnTo>
                  <a:cubicBezTo>
                    <a:pt x="3973762" y="1342950"/>
                    <a:pt x="3971034" y="2702953"/>
                    <a:pt x="3968307" y="4035268"/>
                  </a:cubicBezTo>
                  <a:lnTo>
                    <a:pt x="0" y="4035268"/>
                  </a:lnTo>
                </a:path>
              </a:pathLst>
            </a:custGeom>
            <a:solidFill>
              <a:srgbClr val="999999">
                <a:alpha val="9803"/>
              </a:srgbClr>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Arial"/>
                <a:ea typeface="Arial"/>
                <a:cs typeface="Arial"/>
                <a:sym typeface="Arial"/>
              </a:endParaRPr>
            </a:p>
          </p:txBody>
        </p:sp>
      </p:grpSp>
      <p:sp>
        <p:nvSpPr>
          <p:cNvPr id="89" name="Google Shape;89;p26"/>
          <p:cNvSpPr>
            <a:spLocks noGrp="1"/>
          </p:cNvSpPr>
          <p:nvPr>
            <p:ph type="pic" idx="2"/>
          </p:nvPr>
        </p:nvSpPr>
        <p:spPr>
          <a:xfrm>
            <a:off x="3152443" y="1421671"/>
            <a:ext cx="2699434" cy="1591114"/>
          </a:xfrm>
          <a:prstGeom prst="rect">
            <a:avLst/>
          </a:prstGeom>
          <a:solidFill>
            <a:srgbClr val="F2F2F2"/>
          </a:solidFill>
          <a:ln>
            <a:noFill/>
          </a:ln>
        </p:spPr>
      </p:sp>
      <p:sp>
        <p:nvSpPr>
          <p:cNvPr id="90" name="Google Shape;90;p26"/>
          <p:cNvSpPr>
            <a:spLocks noGrp="1"/>
          </p:cNvSpPr>
          <p:nvPr>
            <p:ph type="pic" idx="3"/>
          </p:nvPr>
        </p:nvSpPr>
        <p:spPr>
          <a:xfrm>
            <a:off x="5335837" y="2445320"/>
            <a:ext cx="784135" cy="1296000"/>
          </a:xfrm>
          <a:prstGeom prst="rect">
            <a:avLst/>
          </a:prstGeom>
          <a:solidFill>
            <a:srgbClr val="F2F2F2"/>
          </a:solidFill>
          <a:ln>
            <a:noFill/>
          </a:ln>
        </p:spPr>
      </p:sp>
      <p:sp>
        <p:nvSpPr>
          <p:cNvPr id="91" name="Google Shape;91;p26"/>
          <p:cNvSpPr txBox="1">
            <a:spLocks noGrp="1"/>
          </p:cNvSpPr>
          <p:nvPr>
            <p:ph type="body" idx="1"/>
          </p:nvPr>
        </p:nvSpPr>
        <p:spPr>
          <a:xfrm>
            <a:off x="242647" y="235223"/>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9_Contents slide layout">
  <p:cSld name="9_Contents slide layout">
    <p:spTree>
      <p:nvGrpSpPr>
        <p:cNvPr id="1" name="Shape 92"/>
        <p:cNvGrpSpPr/>
        <p:nvPr/>
      </p:nvGrpSpPr>
      <p:grpSpPr>
        <a:xfrm>
          <a:off x="0" y="0"/>
          <a:ext cx="0" cy="0"/>
          <a:chOff x="0" y="0"/>
          <a:chExt cx="0" cy="0"/>
        </a:xfrm>
      </p:grpSpPr>
      <p:sp>
        <p:nvSpPr>
          <p:cNvPr id="93" name="Google Shape;93;p27"/>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262626"/>
              </a:buClr>
              <a:buSzPts val="4100"/>
              <a:buFont typeface="Arial"/>
              <a:buNone/>
              <a:defRPr sz="4100" b="0" i="0" u="none" strike="noStrike" cap="none">
                <a:solidFill>
                  <a:srgbClr val="262626"/>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94" name="Google Shape;94;p27"/>
          <p:cNvSpPr>
            <a:spLocks noGrp="1"/>
          </p:cNvSpPr>
          <p:nvPr>
            <p:ph type="pic" idx="2"/>
          </p:nvPr>
        </p:nvSpPr>
        <p:spPr>
          <a:xfrm>
            <a:off x="0" y="1285165"/>
            <a:ext cx="9144000" cy="2430270"/>
          </a:xfrm>
          <a:prstGeom prst="rect">
            <a:avLst/>
          </a:prstGeom>
          <a:solidFill>
            <a:srgbClr val="F2F2F2"/>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0_Contents slide layout">
  <p:cSld name="10_Contents slide layout">
    <p:spTree>
      <p:nvGrpSpPr>
        <p:cNvPr id="1" name="Shape 9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11_Contents slide layout">
  <p:cSld name="11_Contents slide layout">
    <p:spTree>
      <p:nvGrpSpPr>
        <p:cNvPr id="1" name="Shape 96"/>
        <p:cNvGrpSpPr/>
        <p:nvPr/>
      </p:nvGrpSpPr>
      <p:grpSpPr>
        <a:xfrm>
          <a:off x="0" y="0"/>
          <a:ext cx="0" cy="0"/>
          <a:chOff x="0" y="0"/>
          <a:chExt cx="0" cy="0"/>
        </a:xfrm>
      </p:grpSpPr>
      <p:sp>
        <p:nvSpPr>
          <p:cNvPr id="97" name="Google Shape;97;p29"/>
          <p:cNvSpPr>
            <a:spLocks noGrp="1"/>
          </p:cNvSpPr>
          <p:nvPr>
            <p:ph type="pic" idx="2"/>
          </p:nvPr>
        </p:nvSpPr>
        <p:spPr>
          <a:xfrm>
            <a:off x="484570" y="1"/>
            <a:ext cx="2925759" cy="1237422"/>
          </a:xfrm>
          <a:prstGeom prst="rect">
            <a:avLst/>
          </a:prstGeom>
          <a:solidFill>
            <a:srgbClr val="F2F2F2"/>
          </a:solidFill>
          <a:ln>
            <a:noFill/>
          </a:ln>
        </p:spPr>
      </p:sp>
      <p:sp>
        <p:nvSpPr>
          <p:cNvPr id="98" name="Google Shape;98;p29"/>
          <p:cNvSpPr>
            <a:spLocks noGrp="1"/>
          </p:cNvSpPr>
          <p:nvPr>
            <p:ph type="pic" idx="3"/>
          </p:nvPr>
        </p:nvSpPr>
        <p:spPr>
          <a:xfrm>
            <a:off x="484570" y="3906077"/>
            <a:ext cx="2925759" cy="1237422"/>
          </a:xfrm>
          <a:prstGeom prst="rect">
            <a:avLst/>
          </a:prstGeom>
          <a:solidFill>
            <a:srgbClr val="F2F2F2"/>
          </a:solid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12_Contents slide layout">
  <p:cSld name="12_Contents slide layout">
    <p:spTree>
      <p:nvGrpSpPr>
        <p:cNvPr id="1" name="Shape 9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13_Contents slide layout">
  <p:cSld name="13_Contents slide layout">
    <p:spTree>
      <p:nvGrpSpPr>
        <p:cNvPr id="1" name="Shape 100"/>
        <p:cNvGrpSpPr/>
        <p:nvPr/>
      </p:nvGrpSpPr>
      <p:grpSpPr>
        <a:xfrm>
          <a:off x="0" y="0"/>
          <a:ext cx="0" cy="0"/>
          <a:chOff x="0" y="0"/>
          <a:chExt cx="0" cy="0"/>
        </a:xfrm>
      </p:grpSpPr>
      <p:grpSp>
        <p:nvGrpSpPr>
          <p:cNvPr id="101" name="Google Shape;101;p31"/>
          <p:cNvGrpSpPr/>
          <p:nvPr/>
        </p:nvGrpSpPr>
        <p:grpSpPr>
          <a:xfrm>
            <a:off x="579396" y="1536946"/>
            <a:ext cx="1687012" cy="2965679"/>
            <a:chOff x="4871870" y="1763729"/>
            <a:chExt cx="2448272" cy="4303935"/>
          </a:xfrm>
        </p:grpSpPr>
        <p:grpSp>
          <p:nvGrpSpPr>
            <p:cNvPr id="102" name="Google Shape;102;p31"/>
            <p:cNvGrpSpPr/>
            <p:nvPr/>
          </p:nvGrpSpPr>
          <p:grpSpPr>
            <a:xfrm>
              <a:off x="4871870" y="1763729"/>
              <a:ext cx="2448272" cy="4303935"/>
              <a:chOff x="445712" y="1449040"/>
              <a:chExt cx="2113018" cy="3924176"/>
            </a:xfrm>
          </p:grpSpPr>
          <p:sp>
            <p:nvSpPr>
              <p:cNvPr id="103" name="Google Shape;103;p31"/>
              <p:cNvSpPr/>
              <p:nvPr/>
            </p:nvSpPr>
            <p:spPr>
              <a:xfrm>
                <a:off x="445712" y="1449040"/>
                <a:ext cx="2113018" cy="3924176"/>
              </a:xfrm>
              <a:prstGeom prst="roundRect">
                <a:avLst>
                  <a:gd name="adj" fmla="val 13580"/>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04" name="Google Shape;104;p31"/>
              <p:cNvSpPr/>
              <p:nvPr/>
            </p:nvSpPr>
            <p:spPr>
              <a:xfrm>
                <a:off x="1379920" y="1650572"/>
                <a:ext cx="216024" cy="34350"/>
              </a:xfrm>
              <a:prstGeom prst="rect">
                <a:avLst/>
              </a:prstGeom>
              <a:solidFill>
                <a:srgbClr val="B0B0B0"/>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105" name="Google Shape;105;p31"/>
              <p:cNvGrpSpPr/>
              <p:nvPr/>
            </p:nvGrpSpPr>
            <p:grpSpPr>
              <a:xfrm>
                <a:off x="1407705" y="5045834"/>
                <a:ext cx="211967" cy="211967"/>
                <a:chOff x="1549420" y="5712364"/>
                <a:chExt cx="312583" cy="312583"/>
              </a:xfrm>
            </p:grpSpPr>
            <p:sp>
              <p:nvSpPr>
                <p:cNvPr id="106" name="Google Shape;106;p31"/>
                <p:cNvSpPr/>
                <p:nvPr/>
              </p:nvSpPr>
              <p:spPr>
                <a:xfrm>
                  <a:off x="1549420" y="5712364"/>
                  <a:ext cx="312583" cy="312583"/>
                </a:xfrm>
                <a:prstGeom prst="ellipse">
                  <a:avLst/>
                </a:prstGeom>
                <a:gradFill>
                  <a:gsLst>
                    <a:gs pos="0">
                      <a:srgbClr val="0F0F0F"/>
                    </a:gs>
                    <a:gs pos="56000">
                      <a:srgbClr val="595959"/>
                    </a:gs>
                    <a:gs pos="91000">
                      <a:srgbClr val="7F7F7F"/>
                    </a:gs>
                    <a:gs pos="100000">
                      <a:srgbClr val="BFBFBF"/>
                    </a:gs>
                  </a:gsLst>
                  <a:lin ang="10800000" scaled="0"/>
                </a:gradFill>
                <a:ln w="12700" cap="flat" cmpd="sng">
                  <a:solidFill>
                    <a:srgbClr val="262626"/>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107" name="Google Shape;107;p31"/>
                <p:cNvSpPr/>
                <p:nvPr/>
              </p:nvSpPr>
              <p:spPr>
                <a:xfrm>
                  <a:off x="1634225" y="5796647"/>
                  <a:ext cx="142969" cy="144016"/>
                </a:xfrm>
                <a:prstGeom prst="roundRect">
                  <a:avLst>
                    <a:gd name="adj" fmla="val 16667"/>
                  </a:avLst>
                </a:prstGeom>
                <a:solidFill>
                  <a:srgbClr val="737373"/>
                </a:solidFill>
                <a:ln w="9525" cap="flat" cmpd="sng">
                  <a:solidFill>
                    <a:srgbClr val="B0B0B0"/>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sp>
          <p:nvSpPr>
            <p:cNvPr id="108" name="Google Shape;108;p31"/>
            <p:cNvSpPr txBox="1"/>
            <p:nvPr/>
          </p:nvSpPr>
          <p:spPr>
            <a:xfrm>
              <a:off x="5051890" y="2223507"/>
              <a:ext cx="2088232" cy="3384376"/>
            </a:xfrm>
            <a:prstGeom prst="rect">
              <a:avLst/>
            </a:prstGeom>
            <a:solidFill>
              <a:srgbClr val="F2F2F2"/>
            </a:solidFill>
            <a:ln>
              <a:noFill/>
            </a:ln>
          </p:spPr>
          <p:txBody>
            <a:bodyPr spcFirstLastPara="1" wrap="square" lIns="68575" tIns="34275" rIns="68575" bIns="34275" anchor="ctr" anchorCtr="0">
              <a:noAutofit/>
            </a:bodyPr>
            <a:lstStyle/>
            <a:p>
              <a:pPr marL="0" marR="0" lvl="0" indent="0" algn="ctr" rtl="0">
                <a:lnSpc>
                  <a:spcPct val="90000"/>
                </a:lnSpc>
                <a:spcBef>
                  <a:spcPts val="0"/>
                </a:spcBef>
                <a:spcAft>
                  <a:spcPts val="0"/>
                </a:spcAft>
                <a:buClr>
                  <a:srgbClr val="3F3F3F"/>
                </a:buClr>
                <a:buSzPts val="900"/>
                <a:buFont typeface="Arial"/>
                <a:buNone/>
              </a:pPr>
              <a:r>
                <a:rPr lang="en" sz="900">
                  <a:solidFill>
                    <a:srgbClr val="3F3F3F"/>
                  </a:solidFill>
                  <a:latin typeface="Arial"/>
                  <a:ea typeface="Arial"/>
                  <a:cs typeface="Arial"/>
                  <a:sym typeface="Arial"/>
                </a:rPr>
                <a:t>Your Picture Here</a:t>
              </a:r>
              <a:endParaRPr sz="900">
                <a:solidFill>
                  <a:srgbClr val="3F3F3F"/>
                </a:solidFill>
                <a:latin typeface="Arial"/>
                <a:ea typeface="Arial"/>
                <a:cs typeface="Arial"/>
                <a:sym typeface="Arial"/>
              </a:endParaRPr>
            </a:p>
          </p:txBody>
        </p:sp>
      </p:grpSp>
      <p:sp>
        <p:nvSpPr>
          <p:cNvPr id="109" name="Google Shape;109;p31"/>
          <p:cNvSpPr>
            <a:spLocks noGrp="1"/>
          </p:cNvSpPr>
          <p:nvPr>
            <p:ph type="pic" idx="2"/>
          </p:nvPr>
        </p:nvSpPr>
        <p:spPr>
          <a:xfrm>
            <a:off x="4193382" y="1"/>
            <a:ext cx="4954201" cy="5149792"/>
          </a:xfrm>
          <a:prstGeom prst="rect">
            <a:avLst/>
          </a:prstGeom>
          <a:solidFill>
            <a:srgbClr val="F2F2F2"/>
          </a:solidFill>
          <a:ln>
            <a:noFill/>
          </a:ln>
        </p:spPr>
      </p:sp>
      <p:sp>
        <p:nvSpPr>
          <p:cNvPr id="110" name="Google Shape;110;p31"/>
          <p:cNvSpPr>
            <a:spLocks noGrp="1"/>
          </p:cNvSpPr>
          <p:nvPr>
            <p:ph type="pic" idx="3"/>
          </p:nvPr>
        </p:nvSpPr>
        <p:spPr>
          <a:xfrm>
            <a:off x="707147" y="1809746"/>
            <a:ext cx="1438922" cy="2389203"/>
          </a:xfrm>
          <a:prstGeom prst="rect">
            <a:avLst/>
          </a:prstGeom>
          <a:solidFill>
            <a:srgbClr val="F2F2F2"/>
          </a:solid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4_Contents slide layout">
  <p:cSld name="14_Contents slide layout">
    <p:spTree>
      <p:nvGrpSpPr>
        <p:cNvPr id="1" name="Shape 111"/>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15_Contents slide layout">
  <p:cSld name="15_Contents slide layout">
    <p:spTree>
      <p:nvGrpSpPr>
        <p:cNvPr id="1" name="Shape 112"/>
        <p:cNvGrpSpPr/>
        <p:nvPr/>
      </p:nvGrpSpPr>
      <p:grpSpPr>
        <a:xfrm>
          <a:off x="0" y="0"/>
          <a:ext cx="0" cy="0"/>
          <a:chOff x="0" y="0"/>
          <a:chExt cx="0" cy="0"/>
        </a:xfrm>
      </p:grpSpPr>
      <p:sp>
        <p:nvSpPr>
          <p:cNvPr id="113" name="Google Shape;113;p33"/>
          <p:cNvSpPr>
            <a:spLocks noGrp="1"/>
          </p:cNvSpPr>
          <p:nvPr>
            <p:ph type="pic" idx="2"/>
          </p:nvPr>
        </p:nvSpPr>
        <p:spPr>
          <a:xfrm>
            <a:off x="0" y="0"/>
            <a:ext cx="9144000" cy="2430270"/>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ver slide layout">
  <p:cSld name="Cover slide layout">
    <p:spTree>
      <p:nvGrpSpPr>
        <p:cNvPr id="1" name="Shape 52"/>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17_Contents slide layout">
  <p:cSld name="17_Contents slide layout">
    <p:spTree>
      <p:nvGrpSpPr>
        <p:cNvPr id="1" name="Shape 114"/>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16_Contents slide layout">
  <p:cSld name="16_Contents slide layout">
    <p:spTree>
      <p:nvGrpSpPr>
        <p:cNvPr id="1" name="Shape 115"/>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PNG sets layout">
  <p:cSld name="PNG sets layout">
    <p:spTree>
      <p:nvGrpSpPr>
        <p:cNvPr id="1" name="Shape 116"/>
        <p:cNvGrpSpPr/>
        <p:nvPr/>
      </p:nvGrpSpPr>
      <p:grpSpPr>
        <a:xfrm>
          <a:off x="0" y="0"/>
          <a:ext cx="0" cy="0"/>
          <a:chOff x="0" y="0"/>
          <a:chExt cx="0" cy="0"/>
        </a:xfrm>
      </p:grpSpPr>
      <p:sp>
        <p:nvSpPr>
          <p:cNvPr id="117" name="Google Shape;117;p36"/>
          <p:cNvSpPr txBox="1">
            <a:spLocks noGrp="1"/>
          </p:cNvSpPr>
          <p:nvPr>
            <p:ph type="body" idx="1"/>
          </p:nvPr>
        </p:nvSpPr>
        <p:spPr>
          <a:xfrm>
            <a:off x="242647" y="24936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3F3F3F"/>
              </a:buClr>
              <a:buSzPts val="4100"/>
              <a:buFont typeface="Arial"/>
              <a:buNone/>
              <a:defRPr sz="4100" b="0" i="0" u="none" strike="noStrike" cap="none">
                <a:solidFill>
                  <a:srgbClr val="3F3F3F"/>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1_Icon sets layout">
  <p:cSld name="1_Icon sets layout">
    <p:spTree>
      <p:nvGrpSpPr>
        <p:cNvPr id="1" name="Shape 118"/>
        <p:cNvGrpSpPr/>
        <p:nvPr/>
      </p:nvGrpSpPr>
      <p:grpSpPr>
        <a:xfrm>
          <a:off x="0" y="0"/>
          <a:ext cx="0" cy="0"/>
          <a:chOff x="0" y="0"/>
          <a:chExt cx="0" cy="0"/>
        </a:xfrm>
      </p:grpSpPr>
      <p:sp>
        <p:nvSpPr>
          <p:cNvPr id="119" name="Google Shape;119;p37"/>
          <p:cNvSpPr txBox="1">
            <a:spLocks noGrp="1"/>
          </p:cNvSpPr>
          <p:nvPr>
            <p:ph type="body" idx="1"/>
          </p:nvPr>
        </p:nvSpPr>
        <p:spPr>
          <a:xfrm>
            <a:off x="242647" y="92609"/>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3F3F3F"/>
              </a:buClr>
              <a:buSzPts val="4100"/>
              <a:buFont typeface="Arial"/>
              <a:buNone/>
              <a:defRPr sz="4100" b="0" i="0" u="none" strike="noStrike" cap="none">
                <a:solidFill>
                  <a:srgbClr val="3F3F3F"/>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0" name="Google Shape;120;p37"/>
          <p:cNvSpPr/>
          <p:nvPr/>
        </p:nvSpPr>
        <p:spPr>
          <a:xfrm>
            <a:off x="265508" y="848693"/>
            <a:ext cx="2670575" cy="4051921"/>
          </a:xfrm>
          <a:prstGeom prst="roundRect">
            <a:avLst>
              <a:gd name="adj" fmla="val 3968"/>
            </a:avLst>
          </a:prstGeom>
          <a:solidFill>
            <a:schemeClr val="accen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Arial"/>
              <a:ea typeface="Arial"/>
              <a:cs typeface="Arial"/>
              <a:sym typeface="Arial"/>
            </a:endParaRPr>
          </a:p>
        </p:txBody>
      </p:sp>
      <p:sp>
        <p:nvSpPr>
          <p:cNvPr id="121" name="Google Shape;121;p37"/>
          <p:cNvSpPr/>
          <p:nvPr/>
        </p:nvSpPr>
        <p:spPr>
          <a:xfrm>
            <a:off x="398950" y="1010625"/>
            <a:ext cx="115401" cy="3761400"/>
          </a:xfrm>
          <a:prstGeom prst="roundRect">
            <a:avLst>
              <a:gd name="adj" fmla="val 50000"/>
            </a:avLst>
          </a:prstGeom>
          <a:solidFill>
            <a:schemeClr val="lt1">
              <a:alpha val="40784"/>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chemeClr val="lt1"/>
              </a:solidFill>
              <a:latin typeface="Arial"/>
              <a:ea typeface="Arial"/>
              <a:cs typeface="Arial"/>
              <a:sym typeface="Arial"/>
            </a:endParaRPr>
          </a:p>
        </p:txBody>
      </p:sp>
      <p:sp>
        <p:nvSpPr>
          <p:cNvPr id="122" name="Google Shape;122;p37"/>
          <p:cNvSpPr/>
          <p:nvPr/>
        </p:nvSpPr>
        <p:spPr>
          <a:xfrm rot="5400000">
            <a:off x="2292883" y="957490"/>
            <a:ext cx="514387" cy="513861"/>
          </a:xfrm>
          <a:prstGeom prst="halfFrame">
            <a:avLst>
              <a:gd name="adj1" fmla="val 23728"/>
              <a:gd name="adj2" fmla="val 24642"/>
            </a:avLst>
          </a:prstGeom>
          <a:solidFill>
            <a:schemeClr val="lt1">
              <a:alpha val="22745"/>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000">
              <a:solidFill>
                <a:srgbClr val="262626"/>
              </a:solidFill>
              <a:latin typeface="Arial"/>
              <a:ea typeface="Arial"/>
              <a:cs typeface="Arial"/>
              <a:sym typeface="Arial"/>
            </a:endParaRPr>
          </a:p>
        </p:txBody>
      </p:sp>
      <p:sp>
        <p:nvSpPr>
          <p:cNvPr id="123" name="Google Shape;123;p37"/>
          <p:cNvSpPr txBox="1"/>
          <p:nvPr/>
        </p:nvSpPr>
        <p:spPr>
          <a:xfrm>
            <a:off x="533778" y="1227911"/>
            <a:ext cx="1674186" cy="392415"/>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 sz="1100" b="1">
                <a:solidFill>
                  <a:schemeClr val="lt1"/>
                </a:solidFill>
                <a:latin typeface="Arial"/>
                <a:ea typeface="Arial"/>
                <a:cs typeface="Arial"/>
                <a:sym typeface="Arial"/>
              </a:rPr>
              <a:t>You can Resize without losing quality</a:t>
            </a:r>
            <a:endParaRPr sz="1100" b="1">
              <a:solidFill>
                <a:schemeClr val="lt1"/>
              </a:solidFill>
              <a:latin typeface="Arial"/>
              <a:ea typeface="Arial"/>
              <a:cs typeface="Arial"/>
              <a:sym typeface="Arial"/>
            </a:endParaRPr>
          </a:p>
        </p:txBody>
      </p:sp>
      <p:sp>
        <p:nvSpPr>
          <p:cNvPr id="124" name="Google Shape;124;p37"/>
          <p:cNvSpPr txBox="1"/>
          <p:nvPr/>
        </p:nvSpPr>
        <p:spPr>
          <a:xfrm>
            <a:off x="533778" y="1595597"/>
            <a:ext cx="1674186" cy="553998"/>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 sz="1100" b="1">
                <a:solidFill>
                  <a:schemeClr val="lt1"/>
                </a:solidFill>
                <a:latin typeface="Arial"/>
                <a:ea typeface="Arial"/>
                <a:cs typeface="Arial"/>
                <a:sym typeface="Arial"/>
              </a:rPr>
              <a:t>You can Change Fill Color &amp;</a:t>
            </a:r>
            <a:endParaRPr sz="1100"/>
          </a:p>
          <a:p>
            <a:pPr marL="0" marR="0" lvl="0" indent="0" algn="l" rtl="0">
              <a:spcBef>
                <a:spcPts val="0"/>
              </a:spcBef>
              <a:spcAft>
                <a:spcPts val="0"/>
              </a:spcAft>
              <a:buNone/>
            </a:pPr>
            <a:r>
              <a:rPr lang="en" sz="1100" b="1">
                <a:solidFill>
                  <a:schemeClr val="lt1"/>
                </a:solidFill>
                <a:latin typeface="Arial"/>
                <a:ea typeface="Arial"/>
                <a:cs typeface="Arial"/>
                <a:sym typeface="Arial"/>
              </a:rPr>
              <a:t>Line Color</a:t>
            </a:r>
            <a:endParaRPr sz="1100" b="1">
              <a:solidFill>
                <a:schemeClr val="lt1"/>
              </a:solidFill>
              <a:latin typeface="Arial"/>
              <a:ea typeface="Arial"/>
              <a:cs typeface="Arial"/>
              <a:sym typeface="Arial"/>
            </a:endParaRPr>
          </a:p>
        </p:txBody>
      </p:sp>
      <p:sp>
        <p:nvSpPr>
          <p:cNvPr id="125" name="Google Shape;125;p37"/>
          <p:cNvSpPr txBox="1"/>
          <p:nvPr/>
        </p:nvSpPr>
        <p:spPr>
          <a:xfrm>
            <a:off x="540922" y="4356329"/>
            <a:ext cx="1674000" cy="230833"/>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 sz="1100">
                <a:solidFill>
                  <a:schemeClr val="lt1"/>
                </a:solidFill>
                <a:latin typeface="Arial"/>
                <a:ea typeface="Arial"/>
                <a:cs typeface="Arial"/>
                <a:sym typeface="Arial"/>
              </a:rPr>
              <a:t>www.allppt.com</a:t>
            </a:r>
            <a:endParaRPr sz="1100">
              <a:solidFill>
                <a:schemeClr val="lt1"/>
              </a:solidFill>
              <a:latin typeface="Arial"/>
              <a:ea typeface="Arial"/>
              <a:cs typeface="Arial"/>
              <a:sym typeface="Arial"/>
            </a:endParaRPr>
          </a:p>
        </p:txBody>
      </p:sp>
      <p:sp>
        <p:nvSpPr>
          <p:cNvPr id="126" name="Google Shape;126;p37"/>
          <p:cNvSpPr txBox="1"/>
          <p:nvPr/>
        </p:nvSpPr>
        <p:spPr>
          <a:xfrm>
            <a:off x="540922" y="3337743"/>
            <a:ext cx="2037972" cy="1038746"/>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 sz="2100" b="1">
                <a:solidFill>
                  <a:schemeClr val="lt1"/>
                </a:solidFill>
                <a:latin typeface="Arial"/>
                <a:ea typeface="Arial"/>
                <a:cs typeface="Arial"/>
                <a:sym typeface="Arial"/>
              </a:rPr>
              <a:t>FREE </a:t>
            </a:r>
            <a:endParaRPr sz="1100"/>
          </a:p>
          <a:p>
            <a:pPr marL="0" marR="0" lvl="0" indent="0" algn="l" rtl="0">
              <a:spcBef>
                <a:spcPts val="0"/>
              </a:spcBef>
              <a:spcAft>
                <a:spcPts val="0"/>
              </a:spcAft>
              <a:buNone/>
            </a:pPr>
            <a:r>
              <a:rPr lang="en" sz="2100" b="1">
                <a:solidFill>
                  <a:schemeClr val="lt1"/>
                </a:solidFill>
                <a:latin typeface="Arial"/>
                <a:ea typeface="Arial"/>
                <a:cs typeface="Arial"/>
                <a:sym typeface="Arial"/>
              </a:rPr>
              <a:t>PPT TEMPLATES</a:t>
            </a:r>
            <a:endParaRPr sz="110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0"/>
        <p:cNvGrpSpPr/>
        <p:nvPr/>
      </p:nvGrpSpPr>
      <p:grpSpPr>
        <a:xfrm>
          <a:off x="0" y="0"/>
          <a:ext cx="0" cy="0"/>
          <a:chOff x="0" y="0"/>
          <a:chExt cx="0" cy="0"/>
        </a:xfrm>
      </p:grpSpPr>
      <p:sp>
        <p:nvSpPr>
          <p:cNvPr id="141" name="Google Shape;141;p39"/>
          <p:cNvSpPr txBox="1">
            <a:spLocks noGrp="1"/>
          </p:cNvSpPr>
          <p:nvPr>
            <p:ph type="title"/>
          </p:nvPr>
        </p:nvSpPr>
        <p:spPr>
          <a:xfrm>
            <a:off x="982133" y="342901"/>
            <a:ext cx="7704667" cy="14859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39"/>
          <p:cNvSpPr txBox="1">
            <a:spLocks noGrp="1"/>
          </p:cNvSpPr>
          <p:nvPr>
            <p:ph type="body" idx="1"/>
          </p:nvPr>
        </p:nvSpPr>
        <p:spPr>
          <a:xfrm>
            <a:off x="982133" y="2000250"/>
            <a:ext cx="7704667" cy="2499612"/>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143" name="Google Shape;143;p39"/>
          <p:cNvSpPr txBox="1">
            <a:spLocks noGrp="1"/>
          </p:cNvSpPr>
          <p:nvPr>
            <p:ph type="dt" idx="10"/>
          </p:nvPr>
        </p:nvSpPr>
        <p:spPr>
          <a:xfrm>
            <a:off x="7344329" y="4581130"/>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39"/>
          <p:cNvSpPr txBox="1">
            <a:spLocks noGrp="1"/>
          </p:cNvSpPr>
          <p:nvPr>
            <p:ph type="ftr" idx="11"/>
          </p:nvPr>
        </p:nvSpPr>
        <p:spPr>
          <a:xfrm>
            <a:off x="1972647" y="4581130"/>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39"/>
          <p:cNvSpPr txBox="1">
            <a:spLocks noGrp="1"/>
          </p:cNvSpPr>
          <p:nvPr>
            <p:ph type="sldNum" idx="12"/>
          </p:nvPr>
        </p:nvSpPr>
        <p:spPr>
          <a:xfrm>
            <a:off x="8258967" y="4581130"/>
            <a:ext cx="42783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46"/>
        <p:cNvGrpSpPr/>
        <p:nvPr/>
      </p:nvGrpSpPr>
      <p:grpSpPr>
        <a:xfrm>
          <a:off x="0" y="0"/>
          <a:ext cx="0" cy="0"/>
          <a:chOff x="0" y="0"/>
          <a:chExt cx="0" cy="0"/>
        </a:xfrm>
      </p:grpSpPr>
      <p:grpSp>
        <p:nvGrpSpPr>
          <p:cNvPr id="147" name="Google Shape;147;p40"/>
          <p:cNvGrpSpPr/>
          <p:nvPr/>
        </p:nvGrpSpPr>
        <p:grpSpPr>
          <a:xfrm>
            <a:off x="203200" y="0"/>
            <a:ext cx="3778250" cy="5143501"/>
            <a:chOff x="203200" y="0"/>
            <a:chExt cx="3778250" cy="6858001"/>
          </a:xfrm>
        </p:grpSpPr>
        <p:sp>
          <p:nvSpPr>
            <p:cNvPr id="148" name="Google Shape;148;p40"/>
            <p:cNvSpPr/>
            <p:nvPr/>
          </p:nvSpPr>
          <p:spPr>
            <a:xfrm>
              <a:off x="641350" y="0"/>
              <a:ext cx="1365250" cy="3971925"/>
            </a:xfrm>
            <a:custGeom>
              <a:avLst/>
              <a:gdLst/>
              <a:ahLst/>
              <a:cxnLst/>
              <a:rect l="l" t="t" r="r" b="b"/>
              <a:pathLst>
                <a:path w="860" h="2502" extrusionOk="0">
                  <a:moveTo>
                    <a:pt x="0" y="2445"/>
                  </a:moveTo>
                  <a:lnTo>
                    <a:pt x="228" y="2502"/>
                  </a:lnTo>
                  <a:lnTo>
                    <a:pt x="860" y="0"/>
                  </a:lnTo>
                  <a:lnTo>
                    <a:pt x="620" y="0"/>
                  </a:lnTo>
                  <a:lnTo>
                    <a:pt x="0" y="2445"/>
                  </a:lnTo>
                  <a:close/>
                </a:path>
              </a:pathLst>
            </a:custGeom>
            <a:solidFill>
              <a:schemeClr val="accent1"/>
            </a:solidFill>
            <a:ln>
              <a:noFill/>
            </a:ln>
          </p:spPr>
        </p:sp>
        <p:sp>
          <p:nvSpPr>
            <p:cNvPr id="149" name="Google Shape;149;p40"/>
            <p:cNvSpPr/>
            <p:nvPr/>
          </p:nvSpPr>
          <p:spPr>
            <a:xfrm>
              <a:off x="203200" y="0"/>
              <a:ext cx="1336675" cy="3862388"/>
            </a:xfrm>
            <a:custGeom>
              <a:avLst/>
              <a:gdLst/>
              <a:ahLst/>
              <a:cxnLst/>
              <a:rect l="l" t="t" r="r" b="b"/>
              <a:pathLst>
                <a:path w="842" h="2433" extrusionOk="0">
                  <a:moveTo>
                    <a:pt x="842" y="0"/>
                  </a:moveTo>
                  <a:lnTo>
                    <a:pt x="602" y="0"/>
                  </a:lnTo>
                  <a:lnTo>
                    <a:pt x="0" y="2376"/>
                  </a:lnTo>
                  <a:lnTo>
                    <a:pt x="228" y="2433"/>
                  </a:lnTo>
                  <a:lnTo>
                    <a:pt x="842" y="0"/>
                  </a:lnTo>
                  <a:close/>
                </a:path>
              </a:pathLst>
            </a:custGeom>
            <a:solidFill>
              <a:srgbClr val="595959"/>
            </a:solidFill>
            <a:ln>
              <a:noFill/>
            </a:ln>
          </p:spPr>
        </p:sp>
        <p:sp>
          <p:nvSpPr>
            <p:cNvPr id="150" name="Google Shape;150;p40"/>
            <p:cNvSpPr/>
            <p:nvPr/>
          </p:nvSpPr>
          <p:spPr>
            <a:xfrm>
              <a:off x="207963" y="3776663"/>
              <a:ext cx="1936750" cy="3081338"/>
            </a:xfrm>
            <a:custGeom>
              <a:avLst/>
              <a:gdLst/>
              <a:ahLst/>
              <a:cxnLst/>
              <a:rect l="l" t="t" r="r" b="b"/>
              <a:pathLst>
                <a:path w="1220" h="1941" extrusionOk="0">
                  <a:moveTo>
                    <a:pt x="0" y="0"/>
                  </a:moveTo>
                  <a:lnTo>
                    <a:pt x="1166" y="1941"/>
                  </a:lnTo>
                  <a:lnTo>
                    <a:pt x="1220" y="1941"/>
                  </a:lnTo>
                  <a:lnTo>
                    <a:pt x="0" y="0"/>
                  </a:lnTo>
                  <a:close/>
                </a:path>
              </a:pathLst>
            </a:custGeom>
            <a:solidFill>
              <a:srgbClr val="262626"/>
            </a:solidFill>
            <a:ln>
              <a:noFill/>
            </a:ln>
          </p:spPr>
        </p:sp>
        <p:sp>
          <p:nvSpPr>
            <p:cNvPr id="151" name="Google Shape;151;p40"/>
            <p:cNvSpPr/>
            <p:nvPr/>
          </p:nvSpPr>
          <p:spPr>
            <a:xfrm>
              <a:off x="646113" y="3886200"/>
              <a:ext cx="2373313" cy="2971800"/>
            </a:xfrm>
            <a:custGeom>
              <a:avLst/>
              <a:gdLst/>
              <a:ahLst/>
              <a:cxnLst/>
              <a:rect l="l" t="t" r="r" b="b"/>
              <a:pathLst>
                <a:path w="1495" h="1872" extrusionOk="0">
                  <a:moveTo>
                    <a:pt x="1495" y="1872"/>
                  </a:moveTo>
                  <a:lnTo>
                    <a:pt x="0" y="0"/>
                  </a:lnTo>
                  <a:lnTo>
                    <a:pt x="1442" y="1872"/>
                  </a:lnTo>
                  <a:lnTo>
                    <a:pt x="1495" y="1872"/>
                  </a:lnTo>
                  <a:close/>
                </a:path>
              </a:pathLst>
            </a:custGeom>
            <a:solidFill>
              <a:srgbClr val="0B5982"/>
            </a:solidFill>
            <a:ln>
              <a:noFill/>
            </a:ln>
          </p:spPr>
        </p:sp>
        <p:sp>
          <p:nvSpPr>
            <p:cNvPr id="152" name="Google Shape;152;p40"/>
            <p:cNvSpPr/>
            <p:nvPr/>
          </p:nvSpPr>
          <p:spPr>
            <a:xfrm>
              <a:off x="641350" y="3881438"/>
              <a:ext cx="3340100" cy="2976563"/>
            </a:xfrm>
            <a:custGeom>
              <a:avLst/>
              <a:gdLst/>
              <a:ahLst/>
              <a:cxnLst/>
              <a:rect l="l" t="t" r="r" b="b"/>
              <a:pathLst>
                <a:path w="2104" h="1875" extrusionOk="0">
                  <a:moveTo>
                    <a:pt x="0" y="0"/>
                  </a:moveTo>
                  <a:lnTo>
                    <a:pt x="3" y="3"/>
                  </a:lnTo>
                  <a:lnTo>
                    <a:pt x="1498" y="1875"/>
                  </a:lnTo>
                  <a:lnTo>
                    <a:pt x="2104" y="1875"/>
                  </a:lnTo>
                  <a:lnTo>
                    <a:pt x="228" y="57"/>
                  </a:lnTo>
                  <a:lnTo>
                    <a:pt x="0" y="0"/>
                  </a:lnTo>
                  <a:close/>
                </a:path>
              </a:pathLst>
            </a:custGeom>
            <a:solidFill>
              <a:srgbClr val="1186C3"/>
            </a:solidFill>
            <a:ln>
              <a:noFill/>
            </a:ln>
          </p:spPr>
        </p:sp>
        <p:sp>
          <p:nvSpPr>
            <p:cNvPr id="153" name="Google Shape;153;p40"/>
            <p:cNvSpPr/>
            <p:nvPr/>
          </p:nvSpPr>
          <p:spPr>
            <a:xfrm>
              <a:off x="203200" y="3771900"/>
              <a:ext cx="2660650" cy="3086100"/>
            </a:xfrm>
            <a:custGeom>
              <a:avLst/>
              <a:gdLst/>
              <a:ahLst/>
              <a:cxnLst/>
              <a:rect l="l" t="t" r="r" b="b"/>
              <a:pathLst>
                <a:path w="1676" h="1944" extrusionOk="0">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rgbClr val="3F3F3F"/>
            </a:solidFill>
            <a:ln>
              <a:noFill/>
            </a:ln>
          </p:spPr>
        </p:sp>
      </p:grpSp>
      <p:sp>
        <p:nvSpPr>
          <p:cNvPr id="154" name="Google Shape;154;p40"/>
          <p:cNvSpPr txBox="1">
            <a:spLocks noGrp="1"/>
          </p:cNvSpPr>
          <p:nvPr>
            <p:ph type="ctrTitle"/>
          </p:nvPr>
        </p:nvSpPr>
        <p:spPr>
          <a:xfrm>
            <a:off x="1739673" y="685801"/>
            <a:ext cx="6947127" cy="26162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5400"/>
              <a:buFont typeface="Corbel"/>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5" name="Google Shape;155;p40"/>
          <p:cNvSpPr txBox="1">
            <a:spLocks noGrp="1"/>
          </p:cNvSpPr>
          <p:nvPr>
            <p:ph type="subTitle" idx="1"/>
          </p:nvPr>
        </p:nvSpPr>
        <p:spPr>
          <a:xfrm>
            <a:off x="2924238" y="3302000"/>
            <a:ext cx="5762563" cy="1023398"/>
          </a:xfrm>
          <a:prstGeom prst="rect">
            <a:avLst/>
          </a:prstGeom>
          <a:noFill/>
          <a:ln>
            <a:noFill/>
          </a:ln>
        </p:spPr>
        <p:txBody>
          <a:bodyPr spcFirstLastPara="1" wrap="square" lIns="91425" tIns="45700" rIns="91425" bIns="45700" anchor="t" anchorCtr="0">
            <a:normAutofit/>
          </a:bodyPr>
          <a:lstStyle>
            <a:lvl1pPr lvl="0" algn="r">
              <a:spcBef>
                <a:spcPts val="360"/>
              </a:spcBef>
              <a:spcAft>
                <a:spcPts val="0"/>
              </a:spcAft>
              <a:buSzPts val="2610"/>
              <a:buNone/>
              <a:defRPr sz="1800">
                <a:solidFill>
                  <a:schemeClr val="dk1"/>
                </a:solidFill>
              </a:defRPr>
            </a:lvl1pPr>
            <a:lvl2pPr lvl="1" algn="ctr">
              <a:spcBef>
                <a:spcPts val="600"/>
              </a:spcBef>
              <a:spcAft>
                <a:spcPts val="0"/>
              </a:spcAft>
              <a:buSzPts val="2900"/>
              <a:buNone/>
              <a:defRPr>
                <a:solidFill>
                  <a:srgbClr val="888888"/>
                </a:solidFill>
              </a:defRPr>
            </a:lvl2pPr>
            <a:lvl3pPr lvl="2" algn="ctr">
              <a:spcBef>
                <a:spcPts val="600"/>
              </a:spcBef>
              <a:spcAft>
                <a:spcPts val="0"/>
              </a:spcAft>
              <a:buSzPts val="2610"/>
              <a:buNone/>
              <a:defRPr>
                <a:solidFill>
                  <a:srgbClr val="888888"/>
                </a:solidFill>
              </a:defRPr>
            </a:lvl3pPr>
            <a:lvl4pPr lvl="3" algn="ctr">
              <a:spcBef>
                <a:spcPts val="600"/>
              </a:spcBef>
              <a:spcAft>
                <a:spcPts val="0"/>
              </a:spcAft>
              <a:buSzPts val="2320"/>
              <a:buNone/>
              <a:defRPr>
                <a:solidFill>
                  <a:srgbClr val="888888"/>
                </a:solidFill>
              </a:defRPr>
            </a:lvl4pPr>
            <a:lvl5pPr lvl="4" algn="ctr">
              <a:spcBef>
                <a:spcPts val="600"/>
              </a:spcBef>
              <a:spcAft>
                <a:spcPts val="0"/>
              </a:spcAft>
              <a:buSzPts val="2030"/>
              <a:buNone/>
              <a:defRPr>
                <a:solidFill>
                  <a:srgbClr val="888888"/>
                </a:solidFill>
              </a:defRPr>
            </a:lvl5pPr>
            <a:lvl6pPr lvl="5" algn="ctr">
              <a:spcBef>
                <a:spcPts val="600"/>
              </a:spcBef>
              <a:spcAft>
                <a:spcPts val="0"/>
              </a:spcAft>
              <a:buSzPts val="2030"/>
              <a:buNone/>
              <a:defRPr>
                <a:solidFill>
                  <a:srgbClr val="888888"/>
                </a:solidFill>
              </a:defRPr>
            </a:lvl6pPr>
            <a:lvl7pPr lvl="6" algn="ctr">
              <a:spcBef>
                <a:spcPts val="600"/>
              </a:spcBef>
              <a:spcAft>
                <a:spcPts val="0"/>
              </a:spcAft>
              <a:buSzPts val="2030"/>
              <a:buNone/>
              <a:defRPr>
                <a:solidFill>
                  <a:srgbClr val="888888"/>
                </a:solidFill>
              </a:defRPr>
            </a:lvl7pPr>
            <a:lvl8pPr lvl="7" algn="ctr">
              <a:spcBef>
                <a:spcPts val="600"/>
              </a:spcBef>
              <a:spcAft>
                <a:spcPts val="0"/>
              </a:spcAft>
              <a:buSzPts val="2030"/>
              <a:buNone/>
              <a:defRPr>
                <a:solidFill>
                  <a:srgbClr val="888888"/>
                </a:solidFill>
              </a:defRPr>
            </a:lvl8pPr>
            <a:lvl9pPr lvl="8" algn="ctr">
              <a:spcBef>
                <a:spcPts val="600"/>
              </a:spcBef>
              <a:spcAft>
                <a:spcPts val="600"/>
              </a:spcAft>
              <a:buSzPts val="2030"/>
              <a:buNone/>
              <a:defRPr>
                <a:solidFill>
                  <a:srgbClr val="888888"/>
                </a:solidFill>
              </a:defRPr>
            </a:lvl9pPr>
          </a:lstStyle>
          <a:p>
            <a:endParaRPr/>
          </a:p>
        </p:txBody>
      </p:sp>
      <p:sp>
        <p:nvSpPr>
          <p:cNvPr id="156" name="Google Shape;156;p40"/>
          <p:cNvSpPr txBox="1">
            <a:spLocks noGrp="1"/>
          </p:cNvSpPr>
          <p:nvPr>
            <p:ph type="dt" idx="10"/>
          </p:nvPr>
        </p:nvSpPr>
        <p:spPr>
          <a:xfrm>
            <a:off x="7325773" y="458800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0"/>
          <p:cNvSpPr txBox="1">
            <a:spLocks noGrp="1"/>
          </p:cNvSpPr>
          <p:nvPr>
            <p:ph type="ftr" idx="11"/>
          </p:nvPr>
        </p:nvSpPr>
        <p:spPr>
          <a:xfrm>
            <a:off x="3623733" y="4588002"/>
            <a:ext cx="3609438"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40"/>
          <p:cNvSpPr txBox="1">
            <a:spLocks noGrp="1"/>
          </p:cNvSpPr>
          <p:nvPr>
            <p:ph type="sldNum" idx="12"/>
          </p:nvPr>
        </p:nvSpPr>
        <p:spPr>
          <a:xfrm>
            <a:off x="8275320" y="4588002"/>
            <a:ext cx="411480"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9" name="Google Shape;159;p40"/>
          <p:cNvSpPr/>
          <p:nvPr/>
        </p:nvSpPr>
        <p:spPr>
          <a:xfrm>
            <a:off x="203200" y="2828925"/>
            <a:ext cx="361950" cy="67866"/>
          </a:xfrm>
          <a:custGeom>
            <a:avLst/>
            <a:gdLst/>
            <a:ahLst/>
            <a:cxnLst/>
            <a:rect l="l" t="t" r="r" b="b"/>
            <a:pathLst>
              <a:path w="228" h="57" extrusionOk="0">
                <a:moveTo>
                  <a:pt x="228" y="57"/>
                </a:moveTo>
                <a:lnTo>
                  <a:pt x="0" y="0"/>
                </a:lnTo>
                <a:lnTo>
                  <a:pt x="222" y="54"/>
                </a:lnTo>
                <a:lnTo>
                  <a:pt x="228" y="57"/>
                </a:lnTo>
                <a:close/>
              </a:path>
            </a:pathLst>
          </a:custGeom>
          <a:solidFill>
            <a:srgbClr val="29ABE2"/>
          </a:solidFill>
          <a:ln>
            <a:noFill/>
          </a:ln>
        </p:spPr>
      </p:sp>
      <p:sp>
        <p:nvSpPr>
          <p:cNvPr id="160" name="Google Shape;160;p40"/>
          <p:cNvSpPr/>
          <p:nvPr/>
        </p:nvSpPr>
        <p:spPr>
          <a:xfrm>
            <a:off x="560388" y="2900363"/>
            <a:ext cx="61913" cy="60722"/>
          </a:xfrm>
          <a:custGeom>
            <a:avLst/>
            <a:gdLst/>
            <a:ahLst/>
            <a:cxnLst/>
            <a:rect l="l" t="t" r="r" b="b"/>
            <a:pathLst>
              <a:path w="39" h="51" extrusionOk="0">
                <a:moveTo>
                  <a:pt x="0" y="0"/>
                </a:moveTo>
                <a:lnTo>
                  <a:pt x="39" y="51"/>
                </a:lnTo>
                <a:lnTo>
                  <a:pt x="3" y="0"/>
                </a:lnTo>
                <a:lnTo>
                  <a:pt x="0" y="0"/>
                </a:lnTo>
                <a:close/>
              </a:path>
            </a:pathLst>
          </a:custGeom>
          <a:solidFill>
            <a:srgbClr val="29ABE2"/>
          </a:solidFill>
          <a:ln>
            <a:noFill/>
          </a:ln>
        </p:spPr>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61"/>
        <p:cNvGrpSpPr/>
        <p:nvPr/>
      </p:nvGrpSpPr>
      <p:grpSpPr>
        <a:xfrm>
          <a:off x="0" y="0"/>
          <a:ext cx="0" cy="0"/>
          <a:chOff x="0" y="0"/>
          <a:chExt cx="0" cy="0"/>
        </a:xfrm>
      </p:grpSpPr>
      <p:sp>
        <p:nvSpPr>
          <p:cNvPr id="162" name="Google Shape;162;p41"/>
          <p:cNvSpPr txBox="1">
            <a:spLocks noGrp="1"/>
          </p:cNvSpPr>
          <p:nvPr>
            <p:ph type="title"/>
          </p:nvPr>
        </p:nvSpPr>
        <p:spPr>
          <a:xfrm>
            <a:off x="1986995" y="2000249"/>
            <a:ext cx="6699805" cy="1770053"/>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000"/>
              <a:buFont typeface="Corbel"/>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3" name="Google Shape;163;p41"/>
          <p:cNvSpPr txBox="1">
            <a:spLocks noGrp="1"/>
          </p:cNvSpPr>
          <p:nvPr>
            <p:ph type="body" idx="1"/>
          </p:nvPr>
        </p:nvSpPr>
        <p:spPr>
          <a:xfrm>
            <a:off x="1986998" y="3770302"/>
            <a:ext cx="6699802" cy="6453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164" name="Google Shape;164;p41"/>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41"/>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6" name="Google Shape;166;p41"/>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67"/>
        <p:cNvGrpSpPr/>
        <p:nvPr/>
      </p:nvGrpSpPr>
      <p:grpSpPr>
        <a:xfrm>
          <a:off x="0" y="0"/>
          <a:ext cx="0" cy="0"/>
          <a:chOff x="0" y="0"/>
          <a:chExt cx="0" cy="0"/>
        </a:xfrm>
      </p:grpSpPr>
      <p:sp>
        <p:nvSpPr>
          <p:cNvPr id="168" name="Google Shape;168;p42"/>
          <p:cNvSpPr txBox="1">
            <a:spLocks noGrp="1"/>
          </p:cNvSpPr>
          <p:nvPr>
            <p:ph type="title"/>
          </p:nvPr>
        </p:nvSpPr>
        <p:spPr>
          <a:xfrm>
            <a:off x="982133" y="514351"/>
            <a:ext cx="7704667" cy="131444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9" name="Google Shape;169;p42"/>
          <p:cNvSpPr txBox="1">
            <a:spLocks noGrp="1"/>
          </p:cNvSpPr>
          <p:nvPr>
            <p:ph type="body" idx="1"/>
          </p:nvPr>
        </p:nvSpPr>
        <p:spPr>
          <a:xfrm>
            <a:off x="982133" y="2000250"/>
            <a:ext cx="3739896" cy="2526505"/>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170" name="Google Shape;170;p42"/>
          <p:cNvSpPr txBox="1">
            <a:spLocks noGrp="1"/>
          </p:cNvSpPr>
          <p:nvPr>
            <p:ph type="body" idx="2"/>
          </p:nvPr>
        </p:nvSpPr>
        <p:spPr>
          <a:xfrm>
            <a:off x="4946904" y="2000250"/>
            <a:ext cx="3739896" cy="2510118"/>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171" name="Google Shape;171;p42"/>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42"/>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3" name="Google Shape;173;p42"/>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74"/>
        <p:cNvGrpSpPr/>
        <p:nvPr/>
      </p:nvGrpSpPr>
      <p:grpSpPr>
        <a:xfrm>
          <a:off x="0" y="0"/>
          <a:ext cx="0" cy="0"/>
          <a:chOff x="0" y="0"/>
          <a:chExt cx="0" cy="0"/>
        </a:xfrm>
      </p:grpSpPr>
      <p:sp>
        <p:nvSpPr>
          <p:cNvPr id="175" name="Google Shape;175;p43"/>
          <p:cNvSpPr txBox="1">
            <a:spLocks noGrp="1"/>
          </p:cNvSpPr>
          <p:nvPr>
            <p:ph type="title"/>
          </p:nvPr>
        </p:nvSpPr>
        <p:spPr>
          <a:xfrm>
            <a:off x="982133" y="342901"/>
            <a:ext cx="7704667" cy="14859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6" name="Google Shape;176;p43"/>
          <p:cNvSpPr txBox="1">
            <a:spLocks noGrp="1"/>
          </p:cNvSpPr>
          <p:nvPr>
            <p:ph type="body" idx="1"/>
          </p:nvPr>
        </p:nvSpPr>
        <p:spPr>
          <a:xfrm>
            <a:off x="1329481" y="1993900"/>
            <a:ext cx="3456291" cy="432197"/>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177" name="Google Shape;177;p43"/>
          <p:cNvSpPr txBox="1">
            <a:spLocks noGrp="1"/>
          </p:cNvSpPr>
          <p:nvPr>
            <p:ph type="body" idx="2"/>
          </p:nvPr>
        </p:nvSpPr>
        <p:spPr>
          <a:xfrm>
            <a:off x="1113523" y="2501502"/>
            <a:ext cx="3672248" cy="1998944"/>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178" name="Google Shape;178;p43"/>
          <p:cNvSpPr txBox="1">
            <a:spLocks noGrp="1"/>
          </p:cNvSpPr>
          <p:nvPr>
            <p:ph type="body" idx="3"/>
          </p:nvPr>
        </p:nvSpPr>
        <p:spPr>
          <a:xfrm>
            <a:off x="5161710" y="2000250"/>
            <a:ext cx="3467806" cy="432197"/>
          </a:xfrm>
          <a:prstGeom prst="rect">
            <a:avLst/>
          </a:prstGeom>
          <a:noFill/>
          <a:ln>
            <a:noFill/>
          </a:ln>
        </p:spPr>
        <p:txBody>
          <a:bodyPr spcFirstLastPara="1" wrap="square" lIns="91425" tIns="45700" rIns="91425" bIns="45700" anchor="b" anchorCtr="0">
            <a:noAutofit/>
          </a:bodyPr>
          <a:lstStyle>
            <a:lvl1pPr marL="457200" lvl="0" indent="-228600" algn="l">
              <a:spcBef>
                <a:spcPts val="560"/>
              </a:spcBef>
              <a:spcAft>
                <a:spcPts val="0"/>
              </a:spcAft>
              <a:buSzPts val="4060"/>
              <a:buNone/>
              <a:defRPr sz="2800" b="0">
                <a:solidFill>
                  <a:srgbClr val="1186C3"/>
                </a:solidFill>
              </a:defRPr>
            </a:lvl1pPr>
            <a:lvl2pPr marL="914400" lvl="1" indent="-228600" algn="l">
              <a:spcBef>
                <a:spcPts val="600"/>
              </a:spcBef>
              <a:spcAft>
                <a:spcPts val="0"/>
              </a:spcAft>
              <a:buSzPts val="2900"/>
              <a:buNone/>
              <a:defRPr sz="2000" b="1"/>
            </a:lvl2pPr>
            <a:lvl3pPr marL="1371600" lvl="2" indent="-228600" algn="l">
              <a:spcBef>
                <a:spcPts val="600"/>
              </a:spcBef>
              <a:spcAft>
                <a:spcPts val="0"/>
              </a:spcAft>
              <a:buSzPts val="2610"/>
              <a:buNone/>
              <a:defRPr sz="1800" b="1"/>
            </a:lvl3pPr>
            <a:lvl4pPr marL="1828800" lvl="3" indent="-228600" algn="l">
              <a:spcBef>
                <a:spcPts val="600"/>
              </a:spcBef>
              <a:spcAft>
                <a:spcPts val="0"/>
              </a:spcAft>
              <a:buSzPts val="2320"/>
              <a:buNone/>
              <a:defRPr sz="1600" b="1"/>
            </a:lvl4pPr>
            <a:lvl5pPr marL="2286000" lvl="4" indent="-228600" algn="l">
              <a:spcBef>
                <a:spcPts val="600"/>
              </a:spcBef>
              <a:spcAft>
                <a:spcPts val="0"/>
              </a:spcAft>
              <a:buSzPts val="2320"/>
              <a:buNone/>
              <a:defRPr sz="1600" b="1"/>
            </a:lvl5pPr>
            <a:lvl6pPr marL="2743200" lvl="5" indent="-228600" algn="l">
              <a:spcBef>
                <a:spcPts val="600"/>
              </a:spcBef>
              <a:spcAft>
                <a:spcPts val="0"/>
              </a:spcAft>
              <a:buSzPts val="2320"/>
              <a:buNone/>
              <a:defRPr sz="1600" b="1"/>
            </a:lvl6pPr>
            <a:lvl7pPr marL="3200400" lvl="6" indent="-228600" algn="l">
              <a:spcBef>
                <a:spcPts val="600"/>
              </a:spcBef>
              <a:spcAft>
                <a:spcPts val="0"/>
              </a:spcAft>
              <a:buSzPts val="2320"/>
              <a:buNone/>
              <a:defRPr sz="1600" b="1"/>
            </a:lvl7pPr>
            <a:lvl8pPr marL="3657600" lvl="7" indent="-228600" algn="l">
              <a:spcBef>
                <a:spcPts val="600"/>
              </a:spcBef>
              <a:spcAft>
                <a:spcPts val="0"/>
              </a:spcAft>
              <a:buSzPts val="2320"/>
              <a:buNone/>
              <a:defRPr sz="1600" b="1"/>
            </a:lvl8pPr>
            <a:lvl9pPr marL="4114800" lvl="8" indent="-228600" algn="l">
              <a:spcBef>
                <a:spcPts val="600"/>
              </a:spcBef>
              <a:spcAft>
                <a:spcPts val="600"/>
              </a:spcAft>
              <a:buSzPts val="2320"/>
              <a:buNone/>
              <a:defRPr sz="1600" b="1"/>
            </a:lvl9pPr>
          </a:lstStyle>
          <a:p>
            <a:endParaRPr/>
          </a:p>
        </p:txBody>
      </p:sp>
      <p:sp>
        <p:nvSpPr>
          <p:cNvPr id="179" name="Google Shape;179;p43"/>
          <p:cNvSpPr txBox="1">
            <a:spLocks noGrp="1"/>
          </p:cNvSpPr>
          <p:nvPr>
            <p:ph type="body" idx="4"/>
          </p:nvPr>
        </p:nvSpPr>
        <p:spPr>
          <a:xfrm>
            <a:off x="4957266" y="2501502"/>
            <a:ext cx="3672248" cy="1998944"/>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sz="1800"/>
            </a:lvl1pPr>
            <a:lvl2pPr marL="914400" lvl="1" indent="-375919" algn="l">
              <a:spcBef>
                <a:spcPts val="600"/>
              </a:spcBef>
              <a:spcAft>
                <a:spcPts val="0"/>
              </a:spcAft>
              <a:buSzPts val="2320"/>
              <a:buChar char="•"/>
              <a:defRPr sz="1600"/>
            </a:lvl2pPr>
            <a:lvl3pPr marL="1371600" lvl="2" indent="-357505" algn="l">
              <a:spcBef>
                <a:spcPts val="600"/>
              </a:spcBef>
              <a:spcAft>
                <a:spcPts val="0"/>
              </a:spcAft>
              <a:buSzPts val="2030"/>
              <a:buChar char="•"/>
              <a:defRPr sz="1400"/>
            </a:lvl3pPr>
            <a:lvl4pPr marL="1828800" lvl="3" indent="-339089" algn="l">
              <a:spcBef>
                <a:spcPts val="600"/>
              </a:spcBef>
              <a:spcAft>
                <a:spcPts val="0"/>
              </a:spcAft>
              <a:buSzPts val="1740"/>
              <a:buChar char="•"/>
              <a:defRPr sz="1200"/>
            </a:lvl4pPr>
            <a:lvl5pPr marL="2286000" lvl="4" indent="-339089" algn="l">
              <a:spcBef>
                <a:spcPts val="600"/>
              </a:spcBef>
              <a:spcAft>
                <a:spcPts val="0"/>
              </a:spcAft>
              <a:buSzPts val="1740"/>
              <a:buChar char="•"/>
              <a:defRPr sz="1200"/>
            </a:lvl5pPr>
            <a:lvl6pPr marL="2743200" lvl="5" indent="-339089" algn="l">
              <a:spcBef>
                <a:spcPts val="600"/>
              </a:spcBef>
              <a:spcAft>
                <a:spcPts val="0"/>
              </a:spcAft>
              <a:buSzPts val="1740"/>
              <a:buChar char="•"/>
              <a:defRPr sz="1200"/>
            </a:lvl6pPr>
            <a:lvl7pPr marL="3200400" lvl="6" indent="-339089" algn="l">
              <a:spcBef>
                <a:spcPts val="600"/>
              </a:spcBef>
              <a:spcAft>
                <a:spcPts val="0"/>
              </a:spcAft>
              <a:buSzPts val="1740"/>
              <a:buChar char="•"/>
              <a:defRPr sz="1200"/>
            </a:lvl7pPr>
            <a:lvl8pPr marL="3657600" lvl="7" indent="-339090" algn="l">
              <a:spcBef>
                <a:spcPts val="600"/>
              </a:spcBef>
              <a:spcAft>
                <a:spcPts val="0"/>
              </a:spcAft>
              <a:buSzPts val="1740"/>
              <a:buChar char="•"/>
              <a:defRPr sz="1200"/>
            </a:lvl8pPr>
            <a:lvl9pPr marL="4114800" lvl="8" indent="-339090" algn="l">
              <a:spcBef>
                <a:spcPts val="600"/>
              </a:spcBef>
              <a:spcAft>
                <a:spcPts val="600"/>
              </a:spcAft>
              <a:buSzPts val="1740"/>
              <a:buChar char="•"/>
              <a:defRPr sz="1200"/>
            </a:lvl9pPr>
          </a:lstStyle>
          <a:p>
            <a:endParaRPr/>
          </a:p>
        </p:txBody>
      </p:sp>
      <p:sp>
        <p:nvSpPr>
          <p:cNvPr id="180" name="Google Shape;180;p43"/>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43"/>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43"/>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83"/>
        <p:cNvGrpSpPr/>
        <p:nvPr/>
      </p:nvGrpSpPr>
      <p:grpSpPr>
        <a:xfrm>
          <a:off x="0" y="0"/>
          <a:ext cx="0" cy="0"/>
          <a:chOff x="0" y="0"/>
          <a:chExt cx="0" cy="0"/>
        </a:xfrm>
      </p:grpSpPr>
      <p:sp>
        <p:nvSpPr>
          <p:cNvPr id="184" name="Google Shape;184;p44"/>
          <p:cNvSpPr txBox="1">
            <a:spLocks noGrp="1"/>
          </p:cNvSpPr>
          <p:nvPr>
            <p:ph type="title"/>
          </p:nvPr>
        </p:nvSpPr>
        <p:spPr>
          <a:xfrm>
            <a:off x="982133" y="342901"/>
            <a:ext cx="7704667" cy="14859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5" name="Google Shape;185;p44"/>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6" name="Google Shape;186;p44"/>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7" name="Google Shape;187;p44"/>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End slide layout">
  <p:cSld name="End slide layout">
    <p:spTree>
      <p:nvGrpSpPr>
        <p:cNvPr id="1" name="Shape 53"/>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8"/>
        <p:cNvGrpSpPr/>
        <p:nvPr/>
      </p:nvGrpSpPr>
      <p:grpSpPr>
        <a:xfrm>
          <a:off x="0" y="0"/>
          <a:ext cx="0" cy="0"/>
          <a:chOff x="0" y="0"/>
          <a:chExt cx="0" cy="0"/>
        </a:xfrm>
      </p:grpSpPr>
      <p:sp>
        <p:nvSpPr>
          <p:cNvPr id="189" name="Google Shape;189;p45"/>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0" name="Google Shape;190;p45"/>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1" name="Google Shape;191;p45"/>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92"/>
        <p:cNvGrpSpPr/>
        <p:nvPr/>
      </p:nvGrpSpPr>
      <p:grpSpPr>
        <a:xfrm>
          <a:off x="0" y="0"/>
          <a:ext cx="0" cy="0"/>
          <a:chOff x="0" y="0"/>
          <a:chExt cx="0" cy="0"/>
        </a:xfrm>
      </p:grpSpPr>
      <p:sp>
        <p:nvSpPr>
          <p:cNvPr id="193" name="Google Shape;193;p46"/>
          <p:cNvSpPr txBox="1">
            <a:spLocks noGrp="1"/>
          </p:cNvSpPr>
          <p:nvPr>
            <p:ph type="title"/>
          </p:nvPr>
        </p:nvSpPr>
        <p:spPr>
          <a:xfrm>
            <a:off x="1113524" y="1200150"/>
            <a:ext cx="2662534" cy="10287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46"/>
          <p:cNvSpPr txBox="1">
            <a:spLocks noGrp="1"/>
          </p:cNvSpPr>
          <p:nvPr>
            <p:ph type="body" idx="1"/>
          </p:nvPr>
        </p:nvSpPr>
        <p:spPr>
          <a:xfrm>
            <a:off x="3947553" y="514350"/>
            <a:ext cx="4681962" cy="3829051"/>
          </a:xfrm>
          <a:prstGeom prst="rect">
            <a:avLst/>
          </a:prstGeom>
          <a:noFill/>
          <a:ln>
            <a:noFill/>
          </a:ln>
        </p:spPr>
        <p:txBody>
          <a:bodyPr spcFirstLastPara="1" wrap="square" lIns="91425" tIns="45700" rIns="91425" bIns="45700" anchor="ctr" anchorCtr="0">
            <a:normAutofit/>
          </a:bodyPr>
          <a:lstStyle>
            <a:lvl1pPr marL="457200" lvl="0" indent="-412750" algn="l">
              <a:spcBef>
                <a:spcPts val="400"/>
              </a:spcBef>
              <a:spcAft>
                <a:spcPts val="0"/>
              </a:spcAft>
              <a:buSzPts val="2900"/>
              <a:buChar char="•"/>
              <a:defRPr sz="2000"/>
            </a:lvl1pPr>
            <a:lvl2pPr marL="914400" lvl="1" indent="-394335" algn="l">
              <a:spcBef>
                <a:spcPts val="600"/>
              </a:spcBef>
              <a:spcAft>
                <a:spcPts val="0"/>
              </a:spcAft>
              <a:buSzPts val="2610"/>
              <a:buChar char="•"/>
              <a:defRPr sz="1800"/>
            </a:lvl2pPr>
            <a:lvl3pPr marL="1371600" lvl="2" indent="-375919" algn="l">
              <a:spcBef>
                <a:spcPts val="600"/>
              </a:spcBef>
              <a:spcAft>
                <a:spcPts val="0"/>
              </a:spcAft>
              <a:buSzPts val="2320"/>
              <a:buChar char="•"/>
              <a:defRPr sz="1600"/>
            </a:lvl3pPr>
            <a:lvl4pPr marL="1828800" lvl="3" indent="-357505" algn="l">
              <a:spcBef>
                <a:spcPts val="600"/>
              </a:spcBef>
              <a:spcAft>
                <a:spcPts val="0"/>
              </a:spcAft>
              <a:buSzPts val="2030"/>
              <a:buChar char="•"/>
              <a:defRPr sz="1400"/>
            </a:lvl4pPr>
            <a:lvl5pPr marL="2286000" lvl="4" indent="-357504" algn="l">
              <a:spcBef>
                <a:spcPts val="600"/>
              </a:spcBef>
              <a:spcAft>
                <a:spcPts val="0"/>
              </a:spcAft>
              <a:buSzPts val="2030"/>
              <a:buChar char="•"/>
              <a:defRPr sz="1400"/>
            </a:lvl5pPr>
            <a:lvl6pPr marL="2743200" lvl="5" indent="-357504" algn="l">
              <a:spcBef>
                <a:spcPts val="600"/>
              </a:spcBef>
              <a:spcAft>
                <a:spcPts val="0"/>
              </a:spcAft>
              <a:buSzPts val="2030"/>
              <a:buChar char="•"/>
              <a:defRPr sz="1400"/>
            </a:lvl6pPr>
            <a:lvl7pPr marL="3200400" lvl="6" indent="-357504" algn="l">
              <a:spcBef>
                <a:spcPts val="600"/>
              </a:spcBef>
              <a:spcAft>
                <a:spcPts val="0"/>
              </a:spcAft>
              <a:buSzPts val="2030"/>
              <a:buChar char="•"/>
              <a:defRPr sz="1400"/>
            </a:lvl7pPr>
            <a:lvl8pPr marL="3657600" lvl="7" indent="-357504" algn="l">
              <a:spcBef>
                <a:spcPts val="600"/>
              </a:spcBef>
              <a:spcAft>
                <a:spcPts val="0"/>
              </a:spcAft>
              <a:buSzPts val="2030"/>
              <a:buChar char="•"/>
              <a:defRPr sz="1400"/>
            </a:lvl8pPr>
            <a:lvl9pPr marL="4114800" lvl="8" indent="-357504" algn="l">
              <a:spcBef>
                <a:spcPts val="600"/>
              </a:spcBef>
              <a:spcAft>
                <a:spcPts val="600"/>
              </a:spcAft>
              <a:buSzPts val="2030"/>
              <a:buChar char="•"/>
              <a:defRPr sz="1400"/>
            </a:lvl9pPr>
          </a:lstStyle>
          <a:p>
            <a:endParaRPr/>
          </a:p>
        </p:txBody>
      </p:sp>
      <p:sp>
        <p:nvSpPr>
          <p:cNvPr id="195" name="Google Shape;195;p46"/>
          <p:cNvSpPr txBox="1">
            <a:spLocks noGrp="1"/>
          </p:cNvSpPr>
          <p:nvPr>
            <p:ph type="body" idx="2"/>
          </p:nvPr>
        </p:nvSpPr>
        <p:spPr>
          <a:xfrm>
            <a:off x="1113524" y="2228850"/>
            <a:ext cx="2662534" cy="1371600"/>
          </a:xfrm>
          <a:prstGeom prst="rect">
            <a:avLst/>
          </a:prstGeom>
          <a:noFill/>
          <a:ln>
            <a:noFill/>
          </a:ln>
        </p:spPr>
        <p:txBody>
          <a:bodyPr spcFirstLastPara="1" wrap="square" lIns="91425" tIns="45700" rIns="91425" bIns="45700" anchor="ctr" anchorCtr="0">
            <a:normAutofit/>
          </a:bodyPr>
          <a:lstStyle>
            <a:lvl1pPr marL="457200" lvl="0" indent="-228600" algn="ctr">
              <a:spcBef>
                <a:spcPts val="320"/>
              </a:spcBef>
              <a:spcAft>
                <a:spcPts val="0"/>
              </a:spcAft>
              <a:buSzPts val="2320"/>
              <a:buNone/>
              <a:defRPr sz="16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196" name="Google Shape;196;p46"/>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7" name="Google Shape;197;p46"/>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8" name="Google Shape;198;p46"/>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99"/>
        <p:cNvGrpSpPr/>
        <p:nvPr/>
      </p:nvGrpSpPr>
      <p:grpSpPr>
        <a:xfrm>
          <a:off x="0" y="0"/>
          <a:ext cx="0" cy="0"/>
          <a:chOff x="0" y="0"/>
          <a:chExt cx="0" cy="0"/>
        </a:xfrm>
      </p:grpSpPr>
      <p:sp>
        <p:nvSpPr>
          <p:cNvPr id="200" name="Google Shape;200;p47"/>
          <p:cNvSpPr txBox="1">
            <a:spLocks noGrp="1"/>
          </p:cNvSpPr>
          <p:nvPr>
            <p:ph type="title"/>
          </p:nvPr>
        </p:nvSpPr>
        <p:spPr>
          <a:xfrm>
            <a:off x="1112332" y="1314449"/>
            <a:ext cx="4070679" cy="10287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800"/>
              <a:buFont typeface="Corbel"/>
              <a:buNone/>
              <a:defRPr sz="28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1" name="Google Shape;201;p47"/>
          <p:cNvSpPr>
            <a:spLocks noGrp="1"/>
          </p:cNvSpPr>
          <p:nvPr>
            <p:ph type="pic" idx="2"/>
          </p:nvPr>
        </p:nvSpPr>
        <p:spPr>
          <a:xfrm>
            <a:off x="5697495" y="685800"/>
            <a:ext cx="2461371" cy="3429000"/>
          </a:xfrm>
          <a:prstGeom prst="roundRect">
            <a:avLst>
              <a:gd name="adj" fmla="val 4280"/>
            </a:avLst>
          </a:prstGeom>
          <a:noFill/>
          <a:ln w="38100" cap="flat" cmpd="sng">
            <a:solidFill>
              <a:schemeClr val="lt2"/>
            </a:solidFill>
            <a:prstDash val="solid"/>
            <a:round/>
            <a:headEnd type="none" w="sm" len="sm"/>
            <a:tailEnd type="none" w="sm" len="sm"/>
          </a:ln>
        </p:spPr>
      </p:sp>
      <p:sp>
        <p:nvSpPr>
          <p:cNvPr id="202" name="Google Shape;202;p47"/>
          <p:cNvSpPr txBox="1">
            <a:spLocks noGrp="1"/>
          </p:cNvSpPr>
          <p:nvPr>
            <p:ph type="body" idx="1"/>
          </p:nvPr>
        </p:nvSpPr>
        <p:spPr>
          <a:xfrm>
            <a:off x="1112332" y="2343149"/>
            <a:ext cx="4070679" cy="1371600"/>
          </a:xfrm>
          <a:prstGeom prst="rect">
            <a:avLst/>
          </a:prstGeom>
          <a:noFill/>
          <a:ln>
            <a:noFill/>
          </a:ln>
        </p:spPr>
        <p:txBody>
          <a:bodyPr spcFirstLastPara="1" wrap="square" lIns="91425" tIns="45700" rIns="91425" bIns="45700" anchor="ctr" anchorCtr="0">
            <a:normAutofit/>
          </a:bodyPr>
          <a:lstStyle>
            <a:lvl1pPr marL="457200" lvl="0" indent="-228600" algn="ctr">
              <a:spcBef>
                <a:spcPts val="360"/>
              </a:spcBef>
              <a:spcAft>
                <a:spcPts val="0"/>
              </a:spcAft>
              <a:buSzPts val="2610"/>
              <a:buNone/>
              <a:defRPr sz="18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203" name="Google Shape;203;p47"/>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4" name="Google Shape;204;p47"/>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5" name="Google Shape;205;p47"/>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206"/>
        <p:cNvGrpSpPr/>
        <p:nvPr/>
      </p:nvGrpSpPr>
      <p:grpSpPr>
        <a:xfrm>
          <a:off x="0" y="0"/>
          <a:ext cx="0" cy="0"/>
          <a:chOff x="0" y="0"/>
          <a:chExt cx="0" cy="0"/>
        </a:xfrm>
      </p:grpSpPr>
      <p:sp>
        <p:nvSpPr>
          <p:cNvPr id="207" name="Google Shape;207;p48"/>
          <p:cNvSpPr txBox="1">
            <a:spLocks noGrp="1"/>
          </p:cNvSpPr>
          <p:nvPr>
            <p:ph type="title"/>
          </p:nvPr>
        </p:nvSpPr>
        <p:spPr>
          <a:xfrm>
            <a:off x="1113523" y="3549649"/>
            <a:ext cx="7515991" cy="425054"/>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2400"/>
              <a:buFont typeface="Corbel"/>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8" name="Google Shape;208;p48"/>
          <p:cNvSpPr>
            <a:spLocks noGrp="1"/>
          </p:cNvSpPr>
          <p:nvPr>
            <p:ph type="pic" idx="2"/>
          </p:nvPr>
        </p:nvSpPr>
        <p:spPr>
          <a:xfrm>
            <a:off x="1789975" y="699084"/>
            <a:ext cx="6171065" cy="2373732"/>
          </a:xfrm>
          <a:prstGeom prst="roundRect">
            <a:avLst>
              <a:gd name="adj" fmla="val 4380"/>
            </a:avLst>
          </a:prstGeom>
          <a:noFill/>
          <a:ln w="38100" cap="flat" cmpd="sng">
            <a:solidFill>
              <a:schemeClr val="lt2"/>
            </a:solidFill>
            <a:prstDash val="solid"/>
            <a:round/>
            <a:headEnd type="none" w="sm" len="sm"/>
            <a:tailEnd type="none" w="sm" len="sm"/>
          </a:ln>
        </p:spPr>
      </p:sp>
      <p:sp>
        <p:nvSpPr>
          <p:cNvPr id="209" name="Google Shape;209;p48"/>
          <p:cNvSpPr txBox="1">
            <a:spLocks noGrp="1"/>
          </p:cNvSpPr>
          <p:nvPr>
            <p:ph type="body" idx="1"/>
          </p:nvPr>
        </p:nvSpPr>
        <p:spPr>
          <a:xfrm>
            <a:off x="1113523" y="3974702"/>
            <a:ext cx="7515991" cy="370284"/>
          </a:xfrm>
          <a:prstGeom prst="rect">
            <a:avLst/>
          </a:prstGeom>
          <a:noFill/>
          <a:ln>
            <a:noFill/>
          </a:ln>
        </p:spPr>
        <p:txBody>
          <a:bodyPr spcFirstLastPara="1" wrap="square" lIns="91425" tIns="45700" rIns="91425" bIns="45700" anchor="ctr" anchorCtr="0">
            <a:normAutofit/>
          </a:bodyPr>
          <a:lstStyle>
            <a:lvl1pPr marL="457200" lvl="0" indent="-228600" algn="ctr">
              <a:spcBef>
                <a:spcPts val="280"/>
              </a:spcBef>
              <a:spcAft>
                <a:spcPts val="0"/>
              </a:spcAft>
              <a:buSzPts val="2030"/>
              <a:buNone/>
              <a:defRPr sz="1400"/>
            </a:lvl1pPr>
            <a:lvl2pPr marL="914400" lvl="1" indent="-228600" algn="l">
              <a:spcBef>
                <a:spcPts val="600"/>
              </a:spcBef>
              <a:spcAft>
                <a:spcPts val="0"/>
              </a:spcAft>
              <a:buSzPts val="1740"/>
              <a:buNone/>
              <a:defRPr sz="1200"/>
            </a:lvl2pPr>
            <a:lvl3pPr marL="1371600" lvl="2" indent="-228600" algn="l">
              <a:spcBef>
                <a:spcPts val="600"/>
              </a:spcBef>
              <a:spcAft>
                <a:spcPts val="0"/>
              </a:spcAft>
              <a:buSzPts val="1450"/>
              <a:buNone/>
              <a:defRPr sz="1000"/>
            </a:lvl3pPr>
            <a:lvl4pPr marL="1828800" lvl="3" indent="-228600" algn="l">
              <a:spcBef>
                <a:spcPts val="600"/>
              </a:spcBef>
              <a:spcAft>
                <a:spcPts val="0"/>
              </a:spcAft>
              <a:buSzPts val="1305"/>
              <a:buNone/>
              <a:defRPr sz="900"/>
            </a:lvl4pPr>
            <a:lvl5pPr marL="2286000" lvl="4" indent="-228600" algn="l">
              <a:spcBef>
                <a:spcPts val="600"/>
              </a:spcBef>
              <a:spcAft>
                <a:spcPts val="0"/>
              </a:spcAft>
              <a:buSzPts val="1305"/>
              <a:buNone/>
              <a:defRPr sz="900"/>
            </a:lvl5pPr>
            <a:lvl6pPr marL="2743200" lvl="5" indent="-228600" algn="l">
              <a:spcBef>
                <a:spcPts val="600"/>
              </a:spcBef>
              <a:spcAft>
                <a:spcPts val="0"/>
              </a:spcAft>
              <a:buSzPts val="1305"/>
              <a:buNone/>
              <a:defRPr sz="900"/>
            </a:lvl6pPr>
            <a:lvl7pPr marL="3200400" lvl="6" indent="-228600" algn="l">
              <a:spcBef>
                <a:spcPts val="600"/>
              </a:spcBef>
              <a:spcAft>
                <a:spcPts val="0"/>
              </a:spcAft>
              <a:buSzPts val="1305"/>
              <a:buNone/>
              <a:defRPr sz="900"/>
            </a:lvl7pPr>
            <a:lvl8pPr marL="3657600" lvl="7" indent="-228600" algn="l">
              <a:spcBef>
                <a:spcPts val="600"/>
              </a:spcBef>
              <a:spcAft>
                <a:spcPts val="0"/>
              </a:spcAft>
              <a:buSzPts val="1305"/>
              <a:buNone/>
              <a:defRPr sz="900"/>
            </a:lvl8pPr>
            <a:lvl9pPr marL="4114800" lvl="8" indent="-228600" algn="l">
              <a:spcBef>
                <a:spcPts val="600"/>
              </a:spcBef>
              <a:spcAft>
                <a:spcPts val="600"/>
              </a:spcAft>
              <a:buSzPts val="1305"/>
              <a:buNone/>
              <a:defRPr sz="900"/>
            </a:lvl9pPr>
          </a:lstStyle>
          <a:p>
            <a:endParaRPr/>
          </a:p>
        </p:txBody>
      </p:sp>
      <p:sp>
        <p:nvSpPr>
          <p:cNvPr id="210" name="Google Shape;210;p48"/>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1" name="Google Shape;211;p48"/>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2" name="Google Shape;212;p48"/>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213"/>
        <p:cNvGrpSpPr/>
        <p:nvPr/>
      </p:nvGrpSpPr>
      <p:grpSpPr>
        <a:xfrm>
          <a:off x="0" y="0"/>
          <a:ext cx="0" cy="0"/>
          <a:chOff x="0" y="0"/>
          <a:chExt cx="0" cy="0"/>
        </a:xfrm>
      </p:grpSpPr>
      <p:sp>
        <p:nvSpPr>
          <p:cNvPr id="214" name="Google Shape;214;p49"/>
          <p:cNvSpPr txBox="1">
            <a:spLocks noGrp="1"/>
          </p:cNvSpPr>
          <p:nvPr>
            <p:ph type="title"/>
          </p:nvPr>
        </p:nvSpPr>
        <p:spPr>
          <a:xfrm>
            <a:off x="1113524" y="514350"/>
            <a:ext cx="7515991" cy="2286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5" name="Google Shape;215;p49"/>
          <p:cNvSpPr txBox="1">
            <a:spLocks noGrp="1"/>
          </p:cNvSpPr>
          <p:nvPr>
            <p:ph type="body" idx="1"/>
          </p:nvPr>
        </p:nvSpPr>
        <p:spPr>
          <a:xfrm>
            <a:off x="1113524" y="3257550"/>
            <a:ext cx="7515992" cy="108585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216" name="Google Shape;216;p49"/>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7" name="Google Shape;217;p49"/>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8" name="Google Shape;218;p49"/>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219"/>
        <p:cNvGrpSpPr/>
        <p:nvPr/>
      </p:nvGrpSpPr>
      <p:grpSpPr>
        <a:xfrm>
          <a:off x="0" y="0"/>
          <a:ext cx="0" cy="0"/>
          <a:chOff x="0" y="0"/>
          <a:chExt cx="0" cy="0"/>
        </a:xfrm>
      </p:grpSpPr>
      <p:sp>
        <p:nvSpPr>
          <p:cNvPr id="220" name="Google Shape;220;p50"/>
          <p:cNvSpPr txBox="1"/>
          <p:nvPr/>
        </p:nvSpPr>
        <p:spPr>
          <a:xfrm>
            <a:off x="969421" y="647267"/>
            <a:ext cx="457319" cy="4385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 sz="8000" b="0" cap="none">
                <a:solidFill>
                  <a:schemeClr val="dk1"/>
                </a:solidFill>
                <a:latin typeface="Corbel"/>
                <a:ea typeface="Corbel"/>
                <a:cs typeface="Corbel"/>
                <a:sym typeface="Corbel"/>
              </a:rPr>
              <a:t>“</a:t>
            </a:r>
            <a:endParaRPr/>
          </a:p>
        </p:txBody>
      </p:sp>
      <p:sp>
        <p:nvSpPr>
          <p:cNvPr id="221" name="Google Shape;221;p50"/>
          <p:cNvSpPr txBox="1"/>
          <p:nvPr/>
        </p:nvSpPr>
        <p:spPr>
          <a:xfrm>
            <a:off x="8172197" y="2114549"/>
            <a:ext cx="457319" cy="43858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 sz="8000" b="0" cap="none">
                <a:solidFill>
                  <a:schemeClr val="dk1"/>
                </a:solidFill>
                <a:latin typeface="Corbel"/>
                <a:ea typeface="Corbel"/>
                <a:cs typeface="Corbel"/>
                <a:sym typeface="Corbel"/>
              </a:rPr>
              <a:t>”</a:t>
            </a:r>
            <a:endParaRPr/>
          </a:p>
        </p:txBody>
      </p:sp>
      <p:sp>
        <p:nvSpPr>
          <p:cNvPr id="222" name="Google Shape;222;p50"/>
          <p:cNvSpPr txBox="1">
            <a:spLocks noGrp="1"/>
          </p:cNvSpPr>
          <p:nvPr>
            <p:ph type="title"/>
          </p:nvPr>
        </p:nvSpPr>
        <p:spPr>
          <a:xfrm>
            <a:off x="1426741" y="514351"/>
            <a:ext cx="6974115" cy="20573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3" name="Google Shape;223;p50"/>
          <p:cNvSpPr txBox="1">
            <a:spLocks noGrp="1"/>
          </p:cNvSpPr>
          <p:nvPr>
            <p:ph type="body" idx="1"/>
          </p:nvPr>
        </p:nvSpPr>
        <p:spPr>
          <a:xfrm>
            <a:off x="1598235" y="2571749"/>
            <a:ext cx="6631128" cy="285750"/>
          </a:xfrm>
          <a:prstGeom prst="rect">
            <a:avLst/>
          </a:prstGeom>
          <a:noFill/>
          <a:ln>
            <a:noFill/>
          </a:ln>
        </p:spPr>
        <p:txBody>
          <a:bodyPr spcFirstLastPara="1" wrap="square" lIns="91425" tIns="45700" rIns="91425" bIns="45700" anchor="ctr" anchorCtr="0">
            <a:normAutofit/>
          </a:bodyPr>
          <a:lstStyle>
            <a:lvl1pPr marL="457200" lvl="0" indent="-228600" algn="l">
              <a:spcBef>
                <a:spcPts val="360"/>
              </a:spcBef>
              <a:spcAft>
                <a:spcPts val="0"/>
              </a:spcAft>
              <a:buSzPts val="2610"/>
              <a:buFont typeface="Corbel"/>
              <a:buNone/>
              <a:defRPr sz="1800"/>
            </a:lvl1pPr>
            <a:lvl2pPr marL="914400" lvl="1" indent="-228600" algn="l">
              <a:spcBef>
                <a:spcPts val="600"/>
              </a:spcBef>
              <a:spcAft>
                <a:spcPts val="0"/>
              </a:spcAft>
              <a:buSzPts val="2900"/>
              <a:buFont typeface="Corbel"/>
              <a:buNone/>
              <a:defRPr/>
            </a:lvl2pPr>
            <a:lvl3pPr marL="1371600" lvl="2" indent="-228600" algn="l">
              <a:spcBef>
                <a:spcPts val="600"/>
              </a:spcBef>
              <a:spcAft>
                <a:spcPts val="0"/>
              </a:spcAft>
              <a:buSzPts val="2610"/>
              <a:buFont typeface="Corbel"/>
              <a:buNone/>
              <a:defRPr/>
            </a:lvl3pPr>
            <a:lvl4pPr marL="1828800" lvl="3" indent="-228600" algn="l">
              <a:spcBef>
                <a:spcPts val="600"/>
              </a:spcBef>
              <a:spcAft>
                <a:spcPts val="0"/>
              </a:spcAft>
              <a:buSzPts val="2320"/>
              <a:buFont typeface="Corbel"/>
              <a:buNone/>
              <a:defRPr/>
            </a:lvl4pPr>
            <a:lvl5pPr marL="2286000" lvl="4" indent="-228600" algn="l">
              <a:spcBef>
                <a:spcPts val="600"/>
              </a:spcBef>
              <a:spcAft>
                <a:spcPts val="0"/>
              </a:spcAft>
              <a:buSzPts val="2030"/>
              <a:buFont typeface="Corbel"/>
              <a:buNone/>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224" name="Google Shape;224;p50"/>
          <p:cNvSpPr txBox="1">
            <a:spLocks noGrp="1"/>
          </p:cNvSpPr>
          <p:nvPr>
            <p:ph type="body" idx="2"/>
          </p:nvPr>
        </p:nvSpPr>
        <p:spPr>
          <a:xfrm>
            <a:off x="1113523" y="3257550"/>
            <a:ext cx="7515991" cy="1085850"/>
          </a:xfrm>
          <a:prstGeom prst="rect">
            <a:avLst/>
          </a:prstGeom>
          <a:noFill/>
          <a:ln>
            <a:noFill/>
          </a:ln>
        </p:spPr>
        <p:txBody>
          <a:bodyPr spcFirstLastPara="1" wrap="square" lIns="91425" tIns="45700" rIns="91425" bIns="45700" anchor="ctr" anchorCtr="0">
            <a:normAutofit/>
          </a:bodyPr>
          <a:lstStyle>
            <a:lvl1pPr marL="457200" lvl="0" indent="-228600" algn="ct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225" name="Google Shape;225;p50"/>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6" name="Google Shape;226;p50"/>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7" name="Google Shape;227;p50"/>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228"/>
        <p:cNvGrpSpPr/>
        <p:nvPr/>
      </p:nvGrpSpPr>
      <p:grpSpPr>
        <a:xfrm>
          <a:off x="0" y="0"/>
          <a:ext cx="0" cy="0"/>
          <a:chOff x="0" y="0"/>
          <a:chExt cx="0" cy="0"/>
        </a:xfrm>
      </p:grpSpPr>
      <p:sp>
        <p:nvSpPr>
          <p:cNvPr id="229" name="Google Shape;229;p51"/>
          <p:cNvSpPr txBox="1">
            <a:spLocks noGrp="1"/>
          </p:cNvSpPr>
          <p:nvPr>
            <p:ph type="title"/>
          </p:nvPr>
        </p:nvSpPr>
        <p:spPr>
          <a:xfrm>
            <a:off x="1113525" y="2481436"/>
            <a:ext cx="7515989" cy="11016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3200"/>
              <a:buFont typeface="Corbel"/>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51"/>
          <p:cNvSpPr txBox="1">
            <a:spLocks noGrp="1"/>
          </p:cNvSpPr>
          <p:nvPr>
            <p:ph type="body" idx="1"/>
          </p:nvPr>
        </p:nvSpPr>
        <p:spPr>
          <a:xfrm>
            <a:off x="1113524" y="3583036"/>
            <a:ext cx="7515990" cy="645300"/>
          </a:xfrm>
          <a:prstGeom prst="rect">
            <a:avLst/>
          </a:prstGeom>
          <a:noFill/>
          <a:ln>
            <a:noFill/>
          </a:ln>
        </p:spPr>
        <p:txBody>
          <a:bodyPr spcFirstLastPara="1" wrap="square" lIns="91425" tIns="45700" rIns="91425" bIns="45700" anchor="t" anchorCtr="0">
            <a:normAutofit/>
          </a:bodyPr>
          <a:lstStyle>
            <a:lvl1pPr marL="457200" lvl="0" indent="-228600" algn="r">
              <a:spcBef>
                <a:spcPts val="400"/>
              </a:spcBef>
              <a:spcAft>
                <a:spcPts val="0"/>
              </a:spcAft>
              <a:buSzPts val="2900"/>
              <a:buNone/>
              <a:defRPr sz="20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231" name="Google Shape;231;p51"/>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2" name="Google Shape;232;p51"/>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3" name="Google Shape;233;p51"/>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234"/>
        <p:cNvGrpSpPr/>
        <p:nvPr/>
      </p:nvGrpSpPr>
      <p:grpSpPr>
        <a:xfrm>
          <a:off x="0" y="0"/>
          <a:ext cx="0" cy="0"/>
          <a:chOff x="0" y="0"/>
          <a:chExt cx="0" cy="0"/>
        </a:xfrm>
      </p:grpSpPr>
      <p:sp>
        <p:nvSpPr>
          <p:cNvPr id="235" name="Google Shape;235;p52"/>
          <p:cNvSpPr txBox="1"/>
          <p:nvPr/>
        </p:nvSpPr>
        <p:spPr>
          <a:xfrm>
            <a:off x="969421" y="647267"/>
            <a:ext cx="457319" cy="4385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Corbel"/>
              <a:buNone/>
            </a:pPr>
            <a:r>
              <a:rPr lang="en" sz="8000" b="0" cap="none">
                <a:solidFill>
                  <a:schemeClr val="dk1"/>
                </a:solidFill>
                <a:latin typeface="Corbel"/>
                <a:ea typeface="Corbel"/>
                <a:cs typeface="Corbel"/>
                <a:sym typeface="Corbel"/>
              </a:rPr>
              <a:t>“</a:t>
            </a:r>
            <a:endParaRPr/>
          </a:p>
        </p:txBody>
      </p:sp>
      <p:sp>
        <p:nvSpPr>
          <p:cNvPr id="236" name="Google Shape;236;p52"/>
          <p:cNvSpPr txBox="1"/>
          <p:nvPr/>
        </p:nvSpPr>
        <p:spPr>
          <a:xfrm>
            <a:off x="8172197" y="2114549"/>
            <a:ext cx="457319" cy="43858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Corbel"/>
              <a:buNone/>
            </a:pPr>
            <a:r>
              <a:rPr lang="en" sz="8000" b="0" cap="none">
                <a:solidFill>
                  <a:schemeClr val="dk1"/>
                </a:solidFill>
                <a:latin typeface="Corbel"/>
                <a:ea typeface="Corbel"/>
                <a:cs typeface="Corbel"/>
                <a:sym typeface="Corbel"/>
              </a:rPr>
              <a:t>”</a:t>
            </a:r>
            <a:endParaRPr/>
          </a:p>
        </p:txBody>
      </p:sp>
      <p:sp>
        <p:nvSpPr>
          <p:cNvPr id="237" name="Google Shape;237;p52"/>
          <p:cNvSpPr txBox="1">
            <a:spLocks noGrp="1"/>
          </p:cNvSpPr>
          <p:nvPr>
            <p:ph type="title"/>
          </p:nvPr>
        </p:nvSpPr>
        <p:spPr>
          <a:xfrm>
            <a:off x="1426741" y="514351"/>
            <a:ext cx="6974115" cy="20573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200"/>
              <a:buFont typeface="Corbel"/>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8" name="Google Shape;238;p52"/>
          <p:cNvSpPr txBox="1">
            <a:spLocks noGrp="1"/>
          </p:cNvSpPr>
          <p:nvPr>
            <p:ph type="body" idx="1"/>
          </p:nvPr>
        </p:nvSpPr>
        <p:spPr>
          <a:xfrm>
            <a:off x="1113525" y="2914650"/>
            <a:ext cx="7515990" cy="666750"/>
          </a:xfrm>
          <a:prstGeom prst="rect">
            <a:avLst/>
          </a:prstGeom>
          <a:noFill/>
          <a:ln>
            <a:noFill/>
          </a:ln>
        </p:spPr>
        <p:txBody>
          <a:bodyPr spcFirstLastPara="1" wrap="square" lIns="91425" tIns="45700" rIns="91425" bIns="45700" anchor="b" anchorCtr="0">
            <a:normAutofit/>
          </a:bodyPr>
          <a:lstStyle>
            <a:lvl1pPr marL="457200" lvl="0" indent="-228600" algn="r">
              <a:spcBef>
                <a:spcPts val="480"/>
              </a:spcBef>
              <a:spcAft>
                <a:spcPts val="0"/>
              </a:spcAft>
              <a:buSzPts val="3480"/>
              <a:buNone/>
              <a:defRPr sz="24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239" name="Google Shape;239;p52"/>
          <p:cNvSpPr txBox="1">
            <a:spLocks noGrp="1"/>
          </p:cNvSpPr>
          <p:nvPr>
            <p:ph type="body" idx="2"/>
          </p:nvPr>
        </p:nvSpPr>
        <p:spPr>
          <a:xfrm>
            <a:off x="1113524" y="3581400"/>
            <a:ext cx="7515990" cy="762000"/>
          </a:xfrm>
          <a:prstGeom prst="rect">
            <a:avLst/>
          </a:prstGeom>
          <a:noFill/>
          <a:ln>
            <a:noFill/>
          </a:ln>
        </p:spPr>
        <p:txBody>
          <a:bodyPr spcFirstLastPara="1" wrap="square" lIns="91425" tIns="45700" rIns="91425" bIns="45700" anchor="t" anchorCtr="0">
            <a:normAutofit/>
          </a:bodyPr>
          <a:lstStyle>
            <a:lvl1pPr marL="457200" lvl="0" indent="-228600" algn="r">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240" name="Google Shape;240;p52"/>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1" name="Google Shape;241;p52"/>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2" name="Google Shape;242;p52"/>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243"/>
        <p:cNvGrpSpPr/>
        <p:nvPr/>
      </p:nvGrpSpPr>
      <p:grpSpPr>
        <a:xfrm>
          <a:off x="0" y="0"/>
          <a:ext cx="0" cy="0"/>
          <a:chOff x="0" y="0"/>
          <a:chExt cx="0" cy="0"/>
        </a:xfrm>
      </p:grpSpPr>
      <p:sp>
        <p:nvSpPr>
          <p:cNvPr id="244" name="Google Shape;244;p53"/>
          <p:cNvSpPr txBox="1">
            <a:spLocks noGrp="1"/>
          </p:cNvSpPr>
          <p:nvPr>
            <p:ph type="title"/>
          </p:nvPr>
        </p:nvSpPr>
        <p:spPr>
          <a:xfrm>
            <a:off x="1113525" y="514351"/>
            <a:ext cx="7515991" cy="2045494"/>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53"/>
          <p:cNvSpPr txBox="1">
            <a:spLocks noGrp="1"/>
          </p:cNvSpPr>
          <p:nvPr>
            <p:ph type="body" idx="1"/>
          </p:nvPr>
        </p:nvSpPr>
        <p:spPr>
          <a:xfrm>
            <a:off x="1113524" y="2628900"/>
            <a:ext cx="7515992" cy="628650"/>
          </a:xfrm>
          <a:prstGeom prst="rect">
            <a:avLst/>
          </a:prstGeom>
          <a:noFill/>
          <a:ln>
            <a:noFill/>
          </a:ln>
        </p:spPr>
        <p:txBody>
          <a:bodyPr spcFirstLastPara="1" wrap="square" lIns="91425" tIns="45700" rIns="91425" bIns="45700" anchor="b" anchorCtr="0">
            <a:normAutofit/>
          </a:bodyPr>
          <a:lstStyle>
            <a:lvl1pPr marL="457200" lvl="0" indent="-228600" algn="l">
              <a:spcBef>
                <a:spcPts val="560"/>
              </a:spcBef>
              <a:spcAft>
                <a:spcPts val="0"/>
              </a:spcAft>
              <a:buSzPts val="4060"/>
              <a:buNone/>
              <a:defRPr sz="2800" b="0" cap="none">
                <a:solidFill>
                  <a:schemeClr val="dk1"/>
                </a:solidFill>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246" name="Google Shape;246;p53"/>
          <p:cNvSpPr txBox="1">
            <a:spLocks noGrp="1"/>
          </p:cNvSpPr>
          <p:nvPr>
            <p:ph type="body" idx="2"/>
          </p:nvPr>
        </p:nvSpPr>
        <p:spPr>
          <a:xfrm>
            <a:off x="1113524" y="3257550"/>
            <a:ext cx="7515992" cy="108585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SzPts val="2610"/>
              <a:buNone/>
              <a:defRPr sz="1800">
                <a:solidFill>
                  <a:schemeClr val="dk1"/>
                </a:solidFill>
              </a:defRPr>
            </a:lvl1pPr>
            <a:lvl2pPr marL="914400" lvl="1" indent="-228600" algn="l">
              <a:spcBef>
                <a:spcPts val="600"/>
              </a:spcBef>
              <a:spcAft>
                <a:spcPts val="0"/>
              </a:spcAft>
              <a:buSzPts val="2610"/>
              <a:buNone/>
              <a:defRPr sz="1800">
                <a:solidFill>
                  <a:srgbClr val="888888"/>
                </a:solidFill>
              </a:defRPr>
            </a:lvl2pPr>
            <a:lvl3pPr marL="1371600" lvl="2" indent="-228600" algn="l">
              <a:spcBef>
                <a:spcPts val="600"/>
              </a:spcBef>
              <a:spcAft>
                <a:spcPts val="0"/>
              </a:spcAft>
              <a:buSzPts val="2320"/>
              <a:buNone/>
              <a:defRPr sz="1600">
                <a:solidFill>
                  <a:srgbClr val="888888"/>
                </a:solidFill>
              </a:defRPr>
            </a:lvl3pPr>
            <a:lvl4pPr marL="1828800" lvl="3" indent="-228600" algn="l">
              <a:spcBef>
                <a:spcPts val="600"/>
              </a:spcBef>
              <a:spcAft>
                <a:spcPts val="0"/>
              </a:spcAft>
              <a:buSzPts val="2030"/>
              <a:buNone/>
              <a:defRPr sz="1400">
                <a:solidFill>
                  <a:srgbClr val="888888"/>
                </a:solidFill>
              </a:defRPr>
            </a:lvl4pPr>
            <a:lvl5pPr marL="2286000" lvl="4" indent="-228600" algn="l">
              <a:spcBef>
                <a:spcPts val="600"/>
              </a:spcBef>
              <a:spcAft>
                <a:spcPts val="0"/>
              </a:spcAft>
              <a:buSzPts val="2030"/>
              <a:buNone/>
              <a:defRPr sz="1400">
                <a:solidFill>
                  <a:srgbClr val="888888"/>
                </a:solidFill>
              </a:defRPr>
            </a:lvl5pPr>
            <a:lvl6pPr marL="2743200" lvl="5" indent="-228600" algn="l">
              <a:spcBef>
                <a:spcPts val="600"/>
              </a:spcBef>
              <a:spcAft>
                <a:spcPts val="0"/>
              </a:spcAft>
              <a:buSzPts val="2030"/>
              <a:buNone/>
              <a:defRPr sz="1400">
                <a:solidFill>
                  <a:srgbClr val="888888"/>
                </a:solidFill>
              </a:defRPr>
            </a:lvl6pPr>
            <a:lvl7pPr marL="3200400" lvl="6" indent="-228600" algn="l">
              <a:spcBef>
                <a:spcPts val="600"/>
              </a:spcBef>
              <a:spcAft>
                <a:spcPts val="0"/>
              </a:spcAft>
              <a:buSzPts val="2030"/>
              <a:buNone/>
              <a:defRPr sz="1400">
                <a:solidFill>
                  <a:srgbClr val="888888"/>
                </a:solidFill>
              </a:defRPr>
            </a:lvl7pPr>
            <a:lvl8pPr marL="3657600" lvl="7" indent="-228600" algn="l">
              <a:spcBef>
                <a:spcPts val="600"/>
              </a:spcBef>
              <a:spcAft>
                <a:spcPts val="0"/>
              </a:spcAft>
              <a:buSzPts val="2030"/>
              <a:buNone/>
              <a:defRPr sz="1400">
                <a:solidFill>
                  <a:srgbClr val="888888"/>
                </a:solidFill>
              </a:defRPr>
            </a:lvl8pPr>
            <a:lvl9pPr marL="4114800" lvl="8" indent="-228600" algn="l">
              <a:spcBef>
                <a:spcPts val="600"/>
              </a:spcBef>
              <a:spcAft>
                <a:spcPts val="600"/>
              </a:spcAft>
              <a:buSzPts val="2030"/>
              <a:buNone/>
              <a:defRPr sz="1400">
                <a:solidFill>
                  <a:srgbClr val="888888"/>
                </a:solidFill>
              </a:defRPr>
            </a:lvl9pPr>
          </a:lstStyle>
          <a:p>
            <a:endParaRPr/>
          </a:p>
        </p:txBody>
      </p:sp>
      <p:sp>
        <p:nvSpPr>
          <p:cNvPr id="247" name="Google Shape;247;p53"/>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8" name="Google Shape;248;p53"/>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9" name="Google Shape;249;p53"/>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50"/>
        <p:cNvGrpSpPr/>
        <p:nvPr/>
      </p:nvGrpSpPr>
      <p:grpSpPr>
        <a:xfrm>
          <a:off x="0" y="0"/>
          <a:ext cx="0" cy="0"/>
          <a:chOff x="0" y="0"/>
          <a:chExt cx="0" cy="0"/>
        </a:xfrm>
      </p:grpSpPr>
      <p:sp>
        <p:nvSpPr>
          <p:cNvPr id="251" name="Google Shape;251;p54"/>
          <p:cNvSpPr txBox="1">
            <a:spLocks noGrp="1"/>
          </p:cNvSpPr>
          <p:nvPr>
            <p:ph type="title"/>
          </p:nvPr>
        </p:nvSpPr>
        <p:spPr>
          <a:xfrm>
            <a:off x="982133" y="342901"/>
            <a:ext cx="7704667" cy="14859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54"/>
          <p:cNvSpPr txBox="1">
            <a:spLocks noGrp="1"/>
          </p:cNvSpPr>
          <p:nvPr>
            <p:ph type="body" idx="1"/>
          </p:nvPr>
        </p:nvSpPr>
        <p:spPr>
          <a:xfrm rot="5400000">
            <a:off x="3575594" y="-593210"/>
            <a:ext cx="2517746" cy="7704666"/>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253" name="Google Shape;253;p54"/>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4" name="Google Shape;254;p54"/>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5" name="Google Shape;255;p54"/>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55"/>
        <p:cNvGrpSpPr/>
        <p:nvPr/>
      </p:nvGrpSpPr>
      <p:grpSpPr>
        <a:xfrm>
          <a:off x="0" y="0"/>
          <a:ext cx="0" cy="0"/>
          <a:chOff x="0" y="0"/>
          <a:chExt cx="0" cy="0"/>
        </a:xfrm>
      </p:grpSpPr>
      <p:sp>
        <p:nvSpPr>
          <p:cNvPr id="56" name="Google Shape;56;p18"/>
          <p:cNvSpPr txBox="1">
            <a:spLocks noGrp="1"/>
          </p:cNvSpPr>
          <p:nvPr>
            <p:ph type="body" idx="1"/>
          </p:nvPr>
        </p:nvSpPr>
        <p:spPr>
          <a:xfrm>
            <a:off x="242647" y="254632"/>
            <a:ext cx="8679898" cy="543185"/>
          </a:xfrm>
          <a:prstGeom prst="rect">
            <a:avLst/>
          </a:prstGeom>
          <a:noFill/>
          <a:ln>
            <a:noFill/>
          </a:ln>
        </p:spPr>
        <p:txBody>
          <a:bodyPr spcFirstLastPara="1" wrap="square" lIns="68575" tIns="34275" rIns="68575" bIns="34275" anchor="ctr" anchorCtr="0">
            <a:noAutofit/>
          </a:bodyPr>
          <a:lstStyle>
            <a:lvl1pPr marL="457200" marR="0" lvl="0" indent="-228600" algn="ctr" rtl="0">
              <a:lnSpc>
                <a:spcPct val="90000"/>
              </a:lnSpc>
              <a:spcBef>
                <a:spcPts val="800"/>
              </a:spcBef>
              <a:spcAft>
                <a:spcPts val="0"/>
              </a:spcAft>
              <a:buClr>
                <a:srgbClr val="3F3F3F"/>
              </a:buClr>
              <a:buSzPts val="4100"/>
              <a:buFont typeface="Arial"/>
              <a:buNone/>
              <a:defRPr sz="4100" b="0" i="0" u="none" strike="noStrike" cap="none">
                <a:solidFill>
                  <a:srgbClr val="3F3F3F"/>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56"/>
        <p:cNvGrpSpPr/>
        <p:nvPr/>
      </p:nvGrpSpPr>
      <p:grpSpPr>
        <a:xfrm>
          <a:off x="0" y="0"/>
          <a:ext cx="0" cy="0"/>
          <a:chOff x="0" y="0"/>
          <a:chExt cx="0" cy="0"/>
        </a:xfrm>
      </p:grpSpPr>
      <p:sp>
        <p:nvSpPr>
          <p:cNvPr id="257" name="Google Shape;257;p55"/>
          <p:cNvSpPr txBox="1">
            <a:spLocks noGrp="1"/>
          </p:cNvSpPr>
          <p:nvPr>
            <p:ph type="title"/>
          </p:nvPr>
        </p:nvSpPr>
        <p:spPr>
          <a:xfrm rot="5400000">
            <a:off x="6050929" y="1764813"/>
            <a:ext cx="3829050" cy="1328123"/>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8" name="Google Shape;258;p55"/>
          <p:cNvSpPr txBox="1">
            <a:spLocks noGrp="1"/>
          </p:cNvSpPr>
          <p:nvPr>
            <p:ph type="body" idx="1"/>
          </p:nvPr>
        </p:nvSpPr>
        <p:spPr>
          <a:xfrm rot="5400000">
            <a:off x="2207186" y="-579312"/>
            <a:ext cx="3829050" cy="601637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600"/>
              </a:spcBef>
              <a:spcAft>
                <a:spcPts val="0"/>
              </a:spcAft>
              <a:buSzPts val="2610"/>
              <a:buChar char="•"/>
              <a:defRPr/>
            </a:lvl2pPr>
            <a:lvl3pPr marL="1371600" lvl="2" indent="-394335" algn="l">
              <a:spcBef>
                <a:spcPts val="600"/>
              </a:spcBef>
              <a:spcAft>
                <a:spcPts val="0"/>
              </a:spcAft>
              <a:buSzPts val="2610"/>
              <a:buChar char="•"/>
              <a:defRPr/>
            </a:lvl3pPr>
            <a:lvl4pPr marL="1828800" lvl="3" indent="-394335" algn="l">
              <a:spcBef>
                <a:spcPts val="600"/>
              </a:spcBef>
              <a:spcAft>
                <a:spcPts val="0"/>
              </a:spcAft>
              <a:buSzPts val="2610"/>
              <a:buChar char="•"/>
              <a:defRPr/>
            </a:lvl4pPr>
            <a:lvl5pPr marL="2286000" lvl="4" indent="-394335" algn="l">
              <a:spcBef>
                <a:spcPts val="600"/>
              </a:spcBef>
              <a:spcAft>
                <a:spcPts val="0"/>
              </a:spcAft>
              <a:buSzPts val="2610"/>
              <a:buChar char="•"/>
              <a:defRPr/>
            </a:lvl5pPr>
            <a:lvl6pPr marL="2743200" lvl="5" indent="-394335" algn="l">
              <a:spcBef>
                <a:spcPts val="600"/>
              </a:spcBef>
              <a:spcAft>
                <a:spcPts val="0"/>
              </a:spcAft>
              <a:buSzPts val="2610"/>
              <a:buChar char="•"/>
              <a:defRPr/>
            </a:lvl6pPr>
            <a:lvl7pPr marL="3200400" lvl="6" indent="-394335" algn="l">
              <a:spcBef>
                <a:spcPts val="600"/>
              </a:spcBef>
              <a:spcAft>
                <a:spcPts val="0"/>
              </a:spcAft>
              <a:buSzPts val="2610"/>
              <a:buChar char="•"/>
              <a:defRPr/>
            </a:lvl7pPr>
            <a:lvl8pPr marL="3657600" lvl="7" indent="-394334" algn="l">
              <a:spcBef>
                <a:spcPts val="600"/>
              </a:spcBef>
              <a:spcAft>
                <a:spcPts val="0"/>
              </a:spcAft>
              <a:buSzPts val="2610"/>
              <a:buChar char="•"/>
              <a:defRPr/>
            </a:lvl8pPr>
            <a:lvl9pPr marL="4114800" lvl="8" indent="-394334" algn="l">
              <a:spcBef>
                <a:spcPts val="600"/>
              </a:spcBef>
              <a:spcAft>
                <a:spcPts val="600"/>
              </a:spcAft>
              <a:buSzPts val="2610"/>
              <a:buChar char="•"/>
              <a:defRPr/>
            </a:lvl9pPr>
          </a:lstStyle>
          <a:p>
            <a:endParaRPr/>
          </a:p>
        </p:txBody>
      </p:sp>
      <p:sp>
        <p:nvSpPr>
          <p:cNvPr id="259" name="Google Shape;259;p55"/>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0" name="Google Shape;260;p55"/>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1" name="Google Shape;261;p55"/>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57"/>
        <p:cNvGrpSpPr/>
        <p:nvPr/>
      </p:nvGrpSpPr>
      <p:grpSpPr>
        <a:xfrm>
          <a:off x="0" y="0"/>
          <a:ext cx="0" cy="0"/>
          <a:chOff x="0" y="0"/>
          <a:chExt cx="0" cy="0"/>
        </a:xfrm>
      </p:grpSpPr>
      <p:sp>
        <p:nvSpPr>
          <p:cNvPr id="58" name="Google Shape;58;p19"/>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59" name="Google Shape;59;p19"/>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60" name="Google Shape;60;p19"/>
          <p:cNvSpPr txBox="1">
            <a:spLocks noGrp="1"/>
          </p:cNvSpPr>
          <p:nvPr>
            <p:ph type="sldNum" idx="12"/>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Arial"/>
                <a:ea typeface="Arial"/>
                <a:cs typeface="Arial"/>
                <a:sym typeface="Arial"/>
              </a:defRPr>
            </a:lvl1pPr>
            <a:lvl2pPr marL="0" marR="0" lvl="1" indent="0" algn="l" rtl="0">
              <a:spcBef>
                <a:spcPts val="0"/>
              </a:spcBef>
              <a:buNone/>
              <a:defRPr sz="1400">
                <a:solidFill>
                  <a:schemeClr val="dk1"/>
                </a:solidFill>
                <a:latin typeface="Arial"/>
                <a:ea typeface="Arial"/>
                <a:cs typeface="Arial"/>
                <a:sym typeface="Arial"/>
              </a:defRPr>
            </a:lvl2pPr>
            <a:lvl3pPr marL="0" marR="0" lvl="2" indent="0" algn="l" rtl="0">
              <a:spcBef>
                <a:spcPts val="0"/>
              </a:spcBef>
              <a:buNone/>
              <a:defRPr sz="1400">
                <a:solidFill>
                  <a:schemeClr val="dk1"/>
                </a:solidFill>
                <a:latin typeface="Arial"/>
                <a:ea typeface="Arial"/>
                <a:cs typeface="Arial"/>
                <a:sym typeface="Arial"/>
              </a:defRPr>
            </a:lvl3pPr>
            <a:lvl4pPr marL="0" marR="0" lvl="3" indent="0" algn="l" rtl="0">
              <a:spcBef>
                <a:spcPts val="0"/>
              </a:spcBef>
              <a:buNone/>
              <a:defRPr sz="1400">
                <a:solidFill>
                  <a:schemeClr val="dk1"/>
                </a:solidFill>
                <a:latin typeface="Arial"/>
                <a:ea typeface="Arial"/>
                <a:cs typeface="Arial"/>
                <a:sym typeface="Arial"/>
              </a:defRPr>
            </a:lvl4pPr>
            <a:lvl5pPr marL="0" marR="0" lvl="4" indent="0" algn="l" rtl="0">
              <a:spcBef>
                <a:spcPts val="0"/>
              </a:spcBef>
              <a:buNone/>
              <a:defRPr sz="1400">
                <a:solidFill>
                  <a:schemeClr val="dk1"/>
                </a:solidFill>
                <a:latin typeface="Arial"/>
                <a:ea typeface="Arial"/>
                <a:cs typeface="Arial"/>
                <a:sym typeface="Arial"/>
              </a:defRPr>
            </a:lvl5pPr>
            <a:lvl6pPr marL="0" marR="0" lvl="5" indent="0" algn="l" rtl="0">
              <a:spcBef>
                <a:spcPts val="0"/>
              </a:spcBef>
              <a:buNone/>
              <a:defRPr sz="1400">
                <a:solidFill>
                  <a:schemeClr val="dk1"/>
                </a:solidFill>
                <a:latin typeface="Arial"/>
                <a:ea typeface="Arial"/>
                <a:cs typeface="Arial"/>
                <a:sym typeface="Arial"/>
              </a:defRPr>
            </a:lvl6pPr>
            <a:lvl7pPr marL="0" marR="0" lvl="6" indent="0" algn="l" rtl="0">
              <a:spcBef>
                <a:spcPts val="0"/>
              </a:spcBef>
              <a:buNone/>
              <a:defRPr sz="1400">
                <a:solidFill>
                  <a:schemeClr val="dk1"/>
                </a:solidFill>
                <a:latin typeface="Arial"/>
                <a:ea typeface="Arial"/>
                <a:cs typeface="Arial"/>
                <a:sym typeface="Arial"/>
              </a:defRPr>
            </a:lvl7pPr>
            <a:lvl8pPr marL="0" marR="0" lvl="7" indent="0" algn="l" rtl="0">
              <a:spcBef>
                <a:spcPts val="0"/>
              </a:spcBef>
              <a:buNone/>
              <a:defRPr sz="1400">
                <a:solidFill>
                  <a:schemeClr val="dk1"/>
                </a:solidFill>
                <a:latin typeface="Arial"/>
                <a:ea typeface="Arial"/>
                <a:cs typeface="Arial"/>
                <a:sym typeface="Arial"/>
              </a:defRPr>
            </a:lvl8pPr>
            <a:lvl9pPr marL="0" marR="0" lvl="8" indent="0" algn="l" rtl="0">
              <a:spcBef>
                <a:spcPts val="0"/>
              </a:spcBef>
              <a:buNone/>
              <a:defRPr sz="14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sp>
        <p:nvSpPr>
          <p:cNvPr id="61" name="Google Shape;61;p19"/>
          <p:cNvSpPr>
            <a:spLocks noGrp="1"/>
          </p:cNvSpPr>
          <p:nvPr>
            <p:ph type="pic" idx="2"/>
          </p:nvPr>
        </p:nvSpPr>
        <p:spPr>
          <a:xfrm>
            <a:off x="0" y="0"/>
            <a:ext cx="9144000" cy="5143500"/>
          </a:xfrm>
          <a:prstGeom prst="rect">
            <a:avLst/>
          </a:prstGeom>
          <a:no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8_Contents slide layout">
  <p:cSld name="8_Contents slide layout">
    <p:spTree>
      <p:nvGrpSpPr>
        <p:cNvPr id="1" name="Shape 62"/>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6_Contents slide layout">
  <p:cSld name="6_Contents slide layout">
    <p:spTree>
      <p:nvGrpSpPr>
        <p:cNvPr id="1" name="Shape 6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Blank" type="blank">
  <p:cSld name="BLANK">
    <p:spTree>
      <p:nvGrpSpPr>
        <p:cNvPr id="1" name="Shape 64"/>
        <p:cNvGrpSpPr/>
        <p:nvPr/>
      </p:nvGrpSpPr>
      <p:grpSpPr>
        <a:xfrm>
          <a:off x="0" y="0"/>
          <a:ext cx="0" cy="0"/>
          <a:chOff x="0" y="0"/>
          <a:chExt cx="0" cy="0"/>
        </a:xfrm>
      </p:grpSpPr>
      <p:sp>
        <p:nvSpPr>
          <p:cNvPr id="65" name="Google Shape;65;p22"/>
          <p:cNvSpPr txBox="1">
            <a:spLocks noGrp="1"/>
          </p:cNvSpPr>
          <p:nvPr>
            <p:ph type="dt" idx="10"/>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66" name="Google Shape;66;p22"/>
          <p:cNvSpPr txBox="1">
            <a:spLocks noGrp="1"/>
          </p:cNvSpPr>
          <p:nvPr>
            <p:ph type="ftr" idx="11"/>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R="0" lvl="0" algn="l" rtl="0">
              <a:spcBef>
                <a:spcPts val="0"/>
              </a:spcBef>
              <a:spcAft>
                <a:spcPts val="0"/>
              </a:spcAft>
              <a:buSzPts val="1100"/>
              <a:buNone/>
              <a:defRPr sz="1400">
                <a:solidFill>
                  <a:schemeClr val="dk1"/>
                </a:solidFill>
                <a:latin typeface="Arial"/>
                <a:ea typeface="Arial"/>
                <a:cs typeface="Arial"/>
                <a:sym typeface="Arial"/>
              </a:defRPr>
            </a:lvl1pPr>
            <a:lvl2pPr marR="0" lvl="1"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R="0" lvl="2"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R="0" lvl="3"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R="0" lvl="4"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R="0" lvl="5"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R="0" lvl="6"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R="0" lvl="7"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R="0" lvl="8"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67" name="Google Shape;67;p22"/>
          <p:cNvSpPr txBox="1">
            <a:spLocks noGrp="1"/>
          </p:cNvSpPr>
          <p:nvPr>
            <p:ph type="sldNum" idx="12"/>
          </p:nvPr>
        </p:nvSpPr>
        <p:spPr>
          <a:xfrm>
            <a:off x="0" y="0"/>
            <a:ext cx="2250000" cy="2250000"/>
          </a:xfrm>
          <a:prstGeom prst="rect">
            <a:avLst/>
          </a:prstGeom>
          <a:noFill/>
          <a:ln>
            <a:noFill/>
          </a:ln>
        </p:spPr>
        <p:txBody>
          <a:bodyPr spcFirstLastPara="1" wrap="square" lIns="68575" tIns="34275" rIns="68575" bIns="34275" anchor="t" anchorCtr="0">
            <a:noAutofit/>
          </a:bodyPr>
          <a:lstStyle>
            <a:lvl1pPr marL="0" marR="0" lvl="0" indent="0" algn="l" rtl="0">
              <a:spcBef>
                <a:spcPts val="0"/>
              </a:spcBef>
              <a:buNone/>
              <a:defRPr sz="1400">
                <a:solidFill>
                  <a:schemeClr val="dk1"/>
                </a:solidFill>
                <a:latin typeface="Arial"/>
                <a:ea typeface="Arial"/>
                <a:cs typeface="Arial"/>
                <a:sym typeface="Arial"/>
              </a:defRPr>
            </a:lvl1pPr>
            <a:lvl2pPr marL="0" marR="0" lvl="1" indent="0" algn="l" rtl="0">
              <a:spcBef>
                <a:spcPts val="0"/>
              </a:spcBef>
              <a:buNone/>
              <a:defRPr sz="1400">
                <a:solidFill>
                  <a:schemeClr val="dk1"/>
                </a:solidFill>
                <a:latin typeface="Arial"/>
                <a:ea typeface="Arial"/>
                <a:cs typeface="Arial"/>
                <a:sym typeface="Arial"/>
              </a:defRPr>
            </a:lvl2pPr>
            <a:lvl3pPr marL="0" marR="0" lvl="2" indent="0" algn="l" rtl="0">
              <a:spcBef>
                <a:spcPts val="0"/>
              </a:spcBef>
              <a:buNone/>
              <a:defRPr sz="1400">
                <a:solidFill>
                  <a:schemeClr val="dk1"/>
                </a:solidFill>
                <a:latin typeface="Arial"/>
                <a:ea typeface="Arial"/>
                <a:cs typeface="Arial"/>
                <a:sym typeface="Arial"/>
              </a:defRPr>
            </a:lvl3pPr>
            <a:lvl4pPr marL="0" marR="0" lvl="3" indent="0" algn="l" rtl="0">
              <a:spcBef>
                <a:spcPts val="0"/>
              </a:spcBef>
              <a:buNone/>
              <a:defRPr sz="1400">
                <a:solidFill>
                  <a:schemeClr val="dk1"/>
                </a:solidFill>
                <a:latin typeface="Arial"/>
                <a:ea typeface="Arial"/>
                <a:cs typeface="Arial"/>
                <a:sym typeface="Arial"/>
              </a:defRPr>
            </a:lvl4pPr>
            <a:lvl5pPr marL="0" marR="0" lvl="4" indent="0" algn="l" rtl="0">
              <a:spcBef>
                <a:spcPts val="0"/>
              </a:spcBef>
              <a:buNone/>
              <a:defRPr sz="1400">
                <a:solidFill>
                  <a:schemeClr val="dk1"/>
                </a:solidFill>
                <a:latin typeface="Arial"/>
                <a:ea typeface="Arial"/>
                <a:cs typeface="Arial"/>
                <a:sym typeface="Arial"/>
              </a:defRPr>
            </a:lvl5pPr>
            <a:lvl6pPr marL="0" marR="0" lvl="5" indent="0" algn="l" rtl="0">
              <a:spcBef>
                <a:spcPts val="0"/>
              </a:spcBef>
              <a:buNone/>
              <a:defRPr sz="1400">
                <a:solidFill>
                  <a:schemeClr val="dk1"/>
                </a:solidFill>
                <a:latin typeface="Arial"/>
                <a:ea typeface="Arial"/>
                <a:cs typeface="Arial"/>
                <a:sym typeface="Arial"/>
              </a:defRPr>
            </a:lvl6pPr>
            <a:lvl7pPr marL="0" marR="0" lvl="6" indent="0" algn="l" rtl="0">
              <a:spcBef>
                <a:spcPts val="0"/>
              </a:spcBef>
              <a:buNone/>
              <a:defRPr sz="1400">
                <a:solidFill>
                  <a:schemeClr val="dk1"/>
                </a:solidFill>
                <a:latin typeface="Arial"/>
                <a:ea typeface="Arial"/>
                <a:cs typeface="Arial"/>
                <a:sym typeface="Arial"/>
              </a:defRPr>
            </a:lvl7pPr>
            <a:lvl8pPr marL="0" marR="0" lvl="7" indent="0" algn="l" rtl="0">
              <a:spcBef>
                <a:spcPts val="0"/>
              </a:spcBef>
              <a:buNone/>
              <a:defRPr sz="1400">
                <a:solidFill>
                  <a:schemeClr val="dk1"/>
                </a:solidFill>
                <a:latin typeface="Arial"/>
                <a:ea typeface="Arial"/>
                <a:cs typeface="Arial"/>
                <a:sym typeface="Arial"/>
              </a:defRPr>
            </a:lvl8pPr>
            <a:lvl9pPr marL="0" marR="0" lvl="8" indent="0" algn="l" rtl="0">
              <a:spcBef>
                <a:spcPts val="0"/>
              </a:spcBef>
              <a:buNone/>
              <a:defRPr sz="14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
              <a:t>‹#›</a:t>
            </a:fld>
            <a:endParaRPr/>
          </a:p>
        </p:txBody>
      </p:sp>
      <p:pic>
        <p:nvPicPr>
          <p:cNvPr id="68" name="Google Shape;68;p22" descr="Image result for technology background hd"/>
          <p:cNvPicPr preferRelativeResize="0"/>
          <p:nvPr/>
        </p:nvPicPr>
        <p:blipFill rotWithShape="1">
          <a:blip r:embed="rId2">
            <a:alphaModFix/>
          </a:blip>
          <a:srcRect t="15413"/>
          <a:stretch/>
        </p:blipFill>
        <p:spPr>
          <a:xfrm>
            <a:off x="15" y="8"/>
            <a:ext cx="9143985" cy="514349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Agenda slide layout">
  <p:cSld name="3_Agenda slide layout">
    <p:spTree>
      <p:nvGrpSpPr>
        <p:cNvPr id="1" name="Shape 6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slideLayout" Target="../slideLayouts/slideLayout16.xml"/><Relationship Id="rId18" Type="http://schemas.openxmlformats.org/officeDocument/2006/relationships/slideLayout" Target="../slideLayouts/slideLayout21.xml"/><Relationship Id="rId3" Type="http://schemas.openxmlformats.org/officeDocument/2006/relationships/slideLayout" Target="../slideLayouts/slideLayout6.xml"/><Relationship Id="rId21" Type="http://schemas.openxmlformats.org/officeDocument/2006/relationships/theme" Target="../theme/theme2.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17" Type="http://schemas.openxmlformats.org/officeDocument/2006/relationships/slideLayout" Target="../slideLayouts/slideLayout20.xml"/><Relationship Id="rId2" Type="http://schemas.openxmlformats.org/officeDocument/2006/relationships/slideLayout" Target="../slideLayouts/slideLayout5.xml"/><Relationship Id="rId16" Type="http://schemas.openxmlformats.org/officeDocument/2006/relationships/slideLayout" Target="../slideLayouts/slideLayout19.xml"/><Relationship Id="rId20" Type="http://schemas.openxmlformats.org/officeDocument/2006/relationships/slideLayout" Target="../slideLayouts/slideLayout23.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5" Type="http://schemas.openxmlformats.org/officeDocument/2006/relationships/slideLayout" Target="../slideLayouts/slideLayout18.xml"/><Relationship Id="rId10" Type="http://schemas.openxmlformats.org/officeDocument/2006/relationships/slideLayout" Target="../slideLayouts/slideLayout13.xml"/><Relationship Id="rId19" Type="http://schemas.openxmlformats.org/officeDocument/2006/relationships/slideLayout" Target="../slideLayouts/slideLayout22.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4000">
              <a:schemeClr val="tx1"/>
            </a:gs>
            <a:gs pos="0">
              <a:schemeClr val="tx1">
                <a:lumMod val="65000"/>
                <a:lumOff val="35000"/>
              </a:schemeClr>
            </a:gs>
          </a:gsLst>
          <a:path path="circle">
            <a:fillToRect l="100000" t="100000"/>
          </a:path>
          <a:tileRect r="-100000" b="-100000"/>
        </a:gradFill>
        <a:effectLst/>
      </p:bgPr>
    </p:bg>
    <p:spTree>
      <p:nvGrpSpPr>
        <p:cNvPr id="1" name="Shape 5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4000">
              <a:schemeClr val="tx1"/>
            </a:gs>
            <a:gs pos="0">
              <a:schemeClr val="tx1">
                <a:lumMod val="65000"/>
                <a:lumOff val="35000"/>
              </a:schemeClr>
            </a:gs>
          </a:gsLst>
          <a:path path="circle">
            <a:fillToRect l="100000" t="100000"/>
          </a:path>
          <a:tileRect r="-100000" b="-100000"/>
        </a:gradFill>
        <a:effectLst/>
      </p:bgPr>
    </p:bg>
    <p:spTree>
      <p:nvGrpSpPr>
        <p:cNvPr id="1" name="Shape 54"/>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4000">
              <a:schemeClr val="tx1"/>
            </a:gs>
            <a:gs pos="0">
              <a:schemeClr val="tx1">
                <a:lumMod val="65000"/>
                <a:lumOff val="35000"/>
              </a:schemeClr>
            </a:gs>
          </a:gsLst>
          <a:path path="circle">
            <a:fillToRect l="100000" t="100000"/>
          </a:path>
          <a:tileRect r="-100000" b="-100000"/>
        </a:gradFill>
        <a:effectLst/>
      </p:bgPr>
    </p:bg>
    <p:spTree>
      <p:nvGrpSpPr>
        <p:cNvPr id="1" name="Shape 127"/>
        <p:cNvGrpSpPr/>
        <p:nvPr/>
      </p:nvGrpSpPr>
      <p:grpSpPr>
        <a:xfrm>
          <a:off x="0" y="0"/>
          <a:ext cx="0" cy="0"/>
          <a:chOff x="0" y="0"/>
          <a:chExt cx="0" cy="0"/>
        </a:xfrm>
      </p:grpSpPr>
      <p:grpSp>
        <p:nvGrpSpPr>
          <p:cNvPr id="128" name="Google Shape;128;p38"/>
          <p:cNvGrpSpPr/>
          <p:nvPr/>
        </p:nvGrpSpPr>
        <p:grpSpPr>
          <a:xfrm>
            <a:off x="0" y="0"/>
            <a:ext cx="2132013" cy="5143501"/>
            <a:chOff x="0" y="0"/>
            <a:chExt cx="2132013" cy="6858001"/>
          </a:xfrm>
        </p:grpSpPr>
        <p:sp>
          <p:nvSpPr>
            <p:cNvPr id="129" name="Google Shape;129;p38"/>
            <p:cNvSpPr/>
            <p:nvPr/>
          </p:nvSpPr>
          <p:spPr>
            <a:xfrm>
              <a:off x="0" y="0"/>
              <a:ext cx="1073150" cy="5291138"/>
            </a:xfrm>
            <a:custGeom>
              <a:avLst/>
              <a:gdLst/>
              <a:ahLst/>
              <a:cxnLst/>
              <a:rect l="l" t="t" r="r" b="b"/>
              <a:pathLst>
                <a:path w="676" h="3333" extrusionOk="0">
                  <a:moveTo>
                    <a:pt x="0" y="3132"/>
                  </a:moveTo>
                  <a:lnTo>
                    <a:pt x="0" y="3312"/>
                  </a:lnTo>
                  <a:lnTo>
                    <a:pt x="126" y="3333"/>
                  </a:lnTo>
                  <a:lnTo>
                    <a:pt x="676" y="0"/>
                  </a:lnTo>
                  <a:lnTo>
                    <a:pt x="514" y="0"/>
                  </a:lnTo>
                  <a:lnTo>
                    <a:pt x="0" y="3132"/>
                  </a:lnTo>
                  <a:close/>
                </a:path>
              </a:pathLst>
            </a:custGeom>
            <a:solidFill>
              <a:schemeClr val="accent1"/>
            </a:solidFill>
            <a:ln>
              <a:noFill/>
            </a:ln>
          </p:spPr>
        </p:sp>
        <p:sp>
          <p:nvSpPr>
            <p:cNvPr id="130" name="Google Shape;130;p38"/>
            <p:cNvSpPr/>
            <p:nvPr/>
          </p:nvSpPr>
          <p:spPr>
            <a:xfrm>
              <a:off x="0" y="0"/>
              <a:ext cx="758825" cy="4624388"/>
            </a:xfrm>
            <a:custGeom>
              <a:avLst/>
              <a:gdLst/>
              <a:ahLst/>
              <a:cxnLst/>
              <a:rect l="l" t="t" r="r" b="b"/>
              <a:pathLst>
                <a:path w="478" h="2913" extrusionOk="0">
                  <a:moveTo>
                    <a:pt x="478" y="0"/>
                  </a:moveTo>
                  <a:lnTo>
                    <a:pt x="318" y="0"/>
                  </a:lnTo>
                  <a:lnTo>
                    <a:pt x="0" y="1938"/>
                  </a:lnTo>
                  <a:lnTo>
                    <a:pt x="0" y="2913"/>
                  </a:lnTo>
                  <a:lnTo>
                    <a:pt x="478" y="0"/>
                  </a:lnTo>
                  <a:close/>
                </a:path>
              </a:pathLst>
            </a:custGeom>
            <a:solidFill>
              <a:srgbClr val="595959"/>
            </a:solidFill>
            <a:ln>
              <a:noFill/>
            </a:ln>
          </p:spPr>
        </p:sp>
        <p:sp>
          <p:nvSpPr>
            <p:cNvPr id="131" name="Google Shape;131;p38"/>
            <p:cNvSpPr/>
            <p:nvPr/>
          </p:nvSpPr>
          <p:spPr>
            <a:xfrm>
              <a:off x="0" y="5662613"/>
              <a:ext cx="906463" cy="1195388"/>
            </a:xfrm>
            <a:custGeom>
              <a:avLst/>
              <a:gdLst/>
              <a:ahLst/>
              <a:cxnLst/>
              <a:rect l="l" t="t" r="r" b="b"/>
              <a:pathLst>
                <a:path w="571" h="753" extrusionOk="0">
                  <a:moveTo>
                    <a:pt x="0" y="0"/>
                  </a:moveTo>
                  <a:lnTo>
                    <a:pt x="0" y="12"/>
                  </a:lnTo>
                  <a:lnTo>
                    <a:pt x="538" y="753"/>
                  </a:lnTo>
                  <a:lnTo>
                    <a:pt x="571" y="753"/>
                  </a:lnTo>
                  <a:lnTo>
                    <a:pt x="0" y="0"/>
                  </a:lnTo>
                  <a:close/>
                </a:path>
              </a:pathLst>
            </a:custGeom>
            <a:solidFill>
              <a:srgbClr val="262626"/>
            </a:solidFill>
            <a:ln>
              <a:noFill/>
            </a:ln>
          </p:spPr>
        </p:sp>
        <p:sp>
          <p:nvSpPr>
            <p:cNvPr id="132" name="Google Shape;132;p38"/>
            <p:cNvSpPr/>
            <p:nvPr/>
          </p:nvSpPr>
          <p:spPr>
            <a:xfrm>
              <a:off x="0" y="5295900"/>
              <a:ext cx="1487488" cy="1562100"/>
            </a:xfrm>
            <a:custGeom>
              <a:avLst/>
              <a:gdLst/>
              <a:ahLst/>
              <a:cxnLst/>
              <a:rect l="l" t="t" r="r" b="b"/>
              <a:pathLst>
                <a:path w="937" h="984" extrusionOk="0">
                  <a:moveTo>
                    <a:pt x="0" y="0"/>
                  </a:moveTo>
                  <a:lnTo>
                    <a:pt x="0" y="3"/>
                  </a:lnTo>
                  <a:lnTo>
                    <a:pt x="901" y="984"/>
                  </a:lnTo>
                  <a:lnTo>
                    <a:pt x="937" y="984"/>
                  </a:lnTo>
                  <a:lnTo>
                    <a:pt x="0" y="0"/>
                  </a:lnTo>
                  <a:close/>
                </a:path>
              </a:pathLst>
            </a:custGeom>
            <a:solidFill>
              <a:srgbClr val="0B5982"/>
            </a:solidFill>
            <a:ln>
              <a:noFill/>
            </a:ln>
          </p:spPr>
        </p:sp>
        <p:sp>
          <p:nvSpPr>
            <p:cNvPr id="133" name="Google Shape;133;p38"/>
            <p:cNvSpPr/>
            <p:nvPr/>
          </p:nvSpPr>
          <p:spPr>
            <a:xfrm>
              <a:off x="0" y="5257800"/>
              <a:ext cx="2132013" cy="1600200"/>
            </a:xfrm>
            <a:custGeom>
              <a:avLst/>
              <a:gdLst/>
              <a:ahLst/>
              <a:cxnLst/>
              <a:rect l="l" t="t" r="r" b="b"/>
              <a:pathLst>
                <a:path w="1343" h="1008" extrusionOk="0">
                  <a:moveTo>
                    <a:pt x="0" y="24"/>
                  </a:moveTo>
                  <a:lnTo>
                    <a:pt x="937" y="1008"/>
                  </a:lnTo>
                  <a:lnTo>
                    <a:pt x="1343" y="1008"/>
                  </a:lnTo>
                  <a:lnTo>
                    <a:pt x="126" y="21"/>
                  </a:lnTo>
                  <a:lnTo>
                    <a:pt x="0" y="0"/>
                  </a:lnTo>
                  <a:lnTo>
                    <a:pt x="0" y="24"/>
                  </a:lnTo>
                  <a:close/>
                </a:path>
              </a:pathLst>
            </a:custGeom>
            <a:solidFill>
              <a:srgbClr val="1186C3"/>
            </a:solidFill>
            <a:ln>
              <a:noFill/>
            </a:ln>
          </p:spPr>
        </p:sp>
        <p:sp>
          <p:nvSpPr>
            <p:cNvPr id="134" name="Google Shape;134;p38"/>
            <p:cNvSpPr/>
            <p:nvPr/>
          </p:nvSpPr>
          <p:spPr>
            <a:xfrm>
              <a:off x="0" y="5357813"/>
              <a:ext cx="1377950" cy="1500188"/>
            </a:xfrm>
            <a:custGeom>
              <a:avLst/>
              <a:gdLst/>
              <a:ahLst/>
              <a:cxnLst/>
              <a:rect l="l" t="t" r="r" b="b"/>
              <a:pathLst>
                <a:path w="868" h="945" extrusionOk="0">
                  <a:moveTo>
                    <a:pt x="0" y="192"/>
                  </a:moveTo>
                  <a:lnTo>
                    <a:pt x="571" y="945"/>
                  </a:lnTo>
                  <a:lnTo>
                    <a:pt x="868" y="945"/>
                  </a:lnTo>
                  <a:lnTo>
                    <a:pt x="0" y="0"/>
                  </a:lnTo>
                  <a:lnTo>
                    <a:pt x="0" y="192"/>
                  </a:lnTo>
                  <a:close/>
                </a:path>
              </a:pathLst>
            </a:custGeom>
            <a:solidFill>
              <a:srgbClr val="3F3F3F"/>
            </a:solidFill>
            <a:ln>
              <a:noFill/>
            </a:ln>
          </p:spPr>
        </p:sp>
      </p:grpSp>
      <p:sp>
        <p:nvSpPr>
          <p:cNvPr id="135" name="Google Shape;135;p38"/>
          <p:cNvSpPr txBox="1">
            <a:spLocks noGrp="1"/>
          </p:cNvSpPr>
          <p:nvPr>
            <p:ph type="title"/>
          </p:nvPr>
        </p:nvSpPr>
        <p:spPr>
          <a:xfrm>
            <a:off x="982133" y="342901"/>
            <a:ext cx="7704667" cy="14859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000"/>
              <a:buFont typeface="Corbel"/>
              <a:buNone/>
              <a:defRPr sz="4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36" name="Google Shape;136;p38"/>
          <p:cNvSpPr txBox="1">
            <a:spLocks noGrp="1"/>
          </p:cNvSpPr>
          <p:nvPr>
            <p:ph type="body" idx="1"/>
          </p:nvPr>
        </p:nvSpPr>
        <p:spPr>
          <a:xfrm>
            <a:off x="982134" y="2000250"/>
            <a:ext cx="7704666" cy="2517746"/>
          </a:xfrm>
          <a:prstGeom prst="rect">
            <a:avLst/>
          </a:prstGeom>
          <a:noFill/>
          <a:ln>
            <a:noFill/>
          </a:ln>
        </p:spPr>
        <p:txBody>
          <a:bodyPr spcFirstLastPara="1" wrap="square" lIns="91425" tIns="45700" rIns="91425" bIns="45700" anchor="ctr" anchorCtr="0">
            <a:normAutofit/>
          </a:bodyPr>
          <a:lstStyle>
            <a:lvl1pPr marL="457200" marR="0" lvl="0" indent="-449580" algn="l" rtl="0">
              <a:spcBef>
                <a:spcPts val="48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1pPr>
            <a:lvl2pPr marL="914400" marR="0" lvl="1" indent="-412750" algn="l" rtl="0">
              <a:spcBef>
                <a:spcPts val="600"/>
              </a:spcBef>
              <a:spcAft>
                <a:spcPts val="0"/>
              </a:spcAft>
              <a:buClr>
                <a:srgbClr val="1186C3"/>
              </a:buClr>
              <a:buSzPts val="2900"/>
              <a:buFont typeface="Arial"/>
              <a:buChar char="•"/>
              <a:defRPr sz="2000" b="0" i="0" u="none" strike="noStrike" cap="none">
                <a:solidFill>
                  <a:schemeClr val="dk1"/>
                </a:solidFill>
                <a:latin typeface="Corbel"/>
                <a:ea typeface="Corbel"/>
                <a:cs typeface="Corbel"/>
                <a:sym typeface="Corbel"/>
              </a:defRPr>
            </a:lvl2pPr>
            <a:lvl3pPr marL="1371600" marR="0" lvl="2" indent="-394335" algn="l" rtl="0">
              <a:spcBef>
                <a:spcPts val="600"/>
              </a:spcBef>
              <a:spcAft>
                <a:spcPts val="0"/>
              </a:spcAft>
              <a:buClr>
                <a:srgbClr val="1186C3"/>
              </a:buClr>
              <a:buSzPts val="2610"/>
              <a:buFont typeface="Arial"/>
              <a:buChar char="•"/>
              <a:defRPr sz="1800" b="0" i="0" u="none" strike="noStrike" cap="none">
                <a:solidFill>
                  <a:schemeClr val="dk1"/>
                </a:solidFill>
                <a:latin typeface="Corbel"/>
                <a:ea typeface="Corbel"/>
                <a:cs typeface="Corbel"/>
                <a:sym typeface="Corbel"/>
              </a:defRPr>
            </a:lvl3pPr>
            <a:lvl4pPr marL="1828800" marR="0" lvl="3" indent="-375919" algn="l" rtl="0">
              <a:spcBef>
                <a:spcPts val="600"/>
              </a:spcBef>
              <a:spcAft>
                <a:spcPts val="0"/>
              </a:spcAft>
              <a:buClr>
                <a:srgbClr val="1186C3"/>
              </a:buClr>
              <a:buSzPts val="2320"/>
              <a:buFont typeface="Arial"/>
              <a:buChar char="•"/>
              <a:defRPr sz="1600" b="0" i="0" u="none" strike="noStrike" cap="none">
                <a:solidFill>
                  <a:schemeClr val="dk1"/>
                </a:solidFill>
                <a:latin typeface="Corbel"/>
                <a:ea typeface="Corbel"/>
                <a:cs typeface="Corbel"/>
                <a:sym typeface="Corbel"/>
              </a:defRPr>
            </a:lvl4pPr>
            <a:lvl5pPr marL="2286000" marR="0" lvl="4"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5pPr>
            <a:lvl6pPr marL="2743200" marR="0" lvl="5"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6pPr>
            <a:lvl7pPr marL="3200400" marR="0" lvl="6"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7pPr>
            <a:lvl8pPr marL="3657600" marR="0" lvl="7" indent="-357504" algn="l" rtl="0">
              <a:spcBef>
                <a:spcPts val="600"/>
              </a:spcBef>
              <a:spcAft>
                <a:spcPts val="0"/>
              </a:spcAft>
              <a:buClr>
                <a:srgbClr val="1186C3"/>
              </a:buClr>
              <a:buSzPts val="2030"/>
              <a:buFont typeface="Arial"/>
              <a:buChar char="•"/>
              <a:defRPr sz="1400" b="0" i="0" u="none" strike="noStrike" cap="none">
                <a:solidFill>
                  <a:schemeClr val="dk1"/>
                </a:solidFill>
                <a:latin typeface="Corbel"/>
                <a:ea typeface="Corbel"/>
                <a:cs typeface="Corbel"/>
                <a:sym typeface="Corbel"/>
              </a:defRPr>
            </a:lvl8pPr>
            <a:lvl9pPr marL="4114800" marR="0" lvl="8" indent="-357504" algn="l" rtl="0">
              <a:spcBef>
                <a:spcPts val="600"/>
              </a:spcBef>
              <a:spcAft>
                <a:spcPts val="600"/>
              </a:spcAft>
              <a:buClr>
                <a:srgbClr val="1186C3"/>
              </a:buClr>
              <a:buSzPts val="2030"/>
              <a:buFont typeface="Arial"/>
              <a:buChar char="•"/>
              <a:defRPr sz="1400" b="0" i="0" u="none" strike="noStrike" cap="none">
                <a:solidFill>
                  <a:schemeClr val="dk1"/>
                </a:solidFill>
                <a:latin typeface="Corbel"/>
                <a:ea typeface="Corbel"/>
                <a:cs typeface="Corbel"/>
                <a:sym typeface="Corbel"/>
              </a:defRPr>
            </a:lvl9pPr>
          </a:lstStyle>
          <a:p>
            <a:endParaRPr/>
          </a:p>
        </p:txBody>
      </p:sp>
      <p:sp>
        <p:nvSpPr>
          <p:cNvPr id="137" name="Google Shape;137;p38"/>
          <p:cNvSpPr txBox="1">
            <a:spLocks noGrp="1"/>
          </p:cNvSpPr>
          <p:nvPr>
            <p:ph type="dt" idx="10"/>
          </p:nvPr>
        </p:nvSpPr>
        <p:spPr>
          <a:xfrm>
            <a:off x="7358679" y="4587052"/>
            <a:ext cx="857473" cy="273844"/>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38" name="Google Shape;138;p38"/>
          <p:cNvSpPr txBox="1">
            <a:spLocks noGrp="1"/>
          </p:cNvSpPr>
          <p:nvPr>
            <p:ph type="ftr" idx="11"/>
          </p:nvPr>
        </p:nvSpPr>
        <p:spPr>
          <a:xfrm>
            <a:off x="1986997" y="4587052"/>
            <a:ext cx="5314517" cy="273844"/>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39" name="Google Shape;139;p38"/>
          <p:cNvSpPr txBox="1">
            <a:spLocks noGrp="1"/>
          </p:cNvSpPr>
          <p:nvPr>
            <p:ph type="sldNum" idx="12"/>
          </p:nvPr>
        </p:nvSpPr>
        <p:spPr>
          <a:xfrm>
            <a:off x="8273317" y="4587052"/>
            <a:ext cx="413483" cy="273844"/>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Corbel"/>
                <a:ea typeface="Corbel"/>
                <a:cs typeface="Corbel"/>
                <a:sym typeface="Corbel"/>
              </a:defRPr>
            </a:lvl1pPr>
            <a:lvl2pPr marL="0" marR="0" lvl="1" indent="0" algn="r" rtl="0">
              <a:spcBef>
                <a:spcPts val="0"/>
              </a:spcBef>
              <a:buNone/>
              <a:defRPr sz="1000" b="0" i="0" u="none" strike="noStrike" cap="none">
                <a:solidFill>
                  <a:schemeClr val="dk1"/>
                </a:solidFill>
                <a:latin typeface="Corbel"/>
                <a:ea typeface="Corbel"/>
                <a:cs typeface="Corbel"/>
                <a:sym typeface="Corbel"/>
              </a:defRPr>
            </a:lvl2pPr>
            <a:lvl3pPr marL="0" marR="0" lvl="2" indent="0" algn="r" rtl="0">
              <a:spcBef>
                <a:spcPts val="0"/>
              </a:spcBef>
              <a:buNone/>
              <a:defRPr sz="1000" b="0" i="0" u="none" strike="noStrike" cap="none">
                <a:solidFill>
                  <a:schemeClr val="dk1"/>
                </a:solidFill>
                <a:latin typeface="Corbel"/>
                <a:ea typeface="Corbel"/>
                <a:cs typeface="Corbel"/>
                <a:sym typeface="Corbel"/>
              </a:defRPr>
            </a:lvl3pPr>
            <a:lvl4pPr marL="0" marR="0" lvl="3" indent="0" algn="r" rtl="0">
              <a:spcBef>
                <a:spcPts val="0"/>
              </a:spcBef>
              <a:buNone/>
              <a:defRPr sz="1000" b="0" i="0" u="none" strike="noStrike" cap="none">
                <a:solidFill>
                  <a:schemeClr val="dk1"/>
                </a:solidFill>
                <a:latin typeface="Corbel"/>
                <a:ea typeface="Corbel"/>
                <a:cs typeface="Corbel"/>
                <a:sym typeface="Corbel"/>
              </a:defRPr>
            </a:lvl4pPr>
            <a:lvl5pPr marL="0" marR="0" lvl="4" indent="0" algn="r" rtl="0">
              <a:spcBef>
                <a:spcPts val="0"/>
              </a:spcBef>
              <a:buNone/>
              <a:defRPr sz="1000" b="0" i="0" u="none" strike="noStrike" cap="none">
                <a:solidFill>
                  <a:schemeClr val="dk1"/>
                </a:solidFill>
                <a:latin typeface="Corbel"/>
                <a:ea typeface="Corbel"/>
                <a:cs typeface="Corbel"/>
                <a:sym typeface="Corbel"/>
              </a:defRPr>
            </a:lvl5pPr>
            <a:lvl6pPr marL="0" marR="0" lvl="5" indent="0" algn="r" rtl="0">
              <a:spcBef>
                <a:spcPts val="0"/>
              </a:spcBef>
              <a:buNone/>
              <a:defRPr sz="1000" b="0" i="0" u="none" strike="noStrike" cap="none">
                <a:solidFill>
                  <a:schemeClr val="dk1"/>
                </a:solidFill>
                <a:latin typeface="Corbel"/>
                <a:ea typeface="Corbel"/>
                <a:cs typeface="Corbel"/>
                <a:sym typeface="Corbel"/>
              </a:defRPr>
            </a:lvl6pPr>
            <a:lvl7pPr marL="0" marR="0" lvl="6" indent="0" algn="r" rtl="0">
              <a:spcBef>
                <a:spcPts val="0"/>
              </a:spcBef>
              <a:buNone/>
              <a:defRPr sz="1000" b="0" i="0" u="none" strike="noStrike" cap="none">
                <a:solidFill>
                  <a:schemeClr val="dk1"/>
                </a:solidFill>
                <a:latin typeface="Corbel"/>
                <a:ea typeface="Corbel"/>
                <a:cs typeface="Corbel"/>
                <a:sym typeface="Corbel"/>
              </a:defRPr>
            </a:lvl7pPr>
            <a:lvl8pPr marL="0" marR="0" lvl="7" indent="0" algn="r" rtl="0">
              <a:spcBef>
                <a:spcPts val="0"/>
              </a:spcBef>
              <a:buNone/>
              <a:defRPr sz="1000" b="0" i="0" u="none" strike="noStrike" cap="none">
                <a:solidFill>
                  <a:schemeClr val="dk1"/>
                </a:solidFill>
                <a:latin typeface="Corbel"/>
                <a:ea typeface="Corbel"/>
                <a:cs typeface="Corbel"/>
                <a:sym typeface="Corbel"/>
              </a:defRPr>
            </a:lvl8pPr>
            <a:lvl9pPr marL="0" marR="0" lvl="8" indent="0" algn="r" rtl="0">
              <a:spcBef>
                <a:spcPts val="0"/>
              </a:spcBef>
              <a:buNone/>
              <a:defRPr sz="10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4.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4.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24.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4.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56"/>
          <p:cNvSpPr/>
          <p:nvPr/>
        </p:nvSpPr>
        <p:spPr>
          <a:xfrm>
            <a:off x="0" y="3391496"/>
            <a:ext cx="5501640" cy="1457325"/>
          </a:xfrm>
          <a:custGeom>
            <a:avLst/>
            <a:gdLst/>
            <a:ahLst/>
            <a:cxnLst/>
            <a:rect l="l" t="t" r="r" b="b"/>
            <a:pathLst>
              <a:path w="7620000" h="1943100" extrusionOk="0">
                <a:moveTo>
                  <a:pt x="0" y="0"/>
                </a:moveTo>
                <a:lnTo>
                  <a:pt x="6705600" y="9525"/>
                </a:lnTo>
                <a:lnTo>
                  <a:pt x="7620000" y="1943100"/>
                </a:lnTo>
                <a:lnTo>
                  <a:pt x="0" y="1943100"/>
                </a:lnTo>
                <a:lnTo>
                  <a:pt x="0" y="0"/>
                </a:lnTo>
                <a:close/>
              </a:path>
            </a:pathLst>
          </a:custGeom>
          <a:gradFill>
            <a:gsLst>
              <a:gs pos="0">
                <a:srgbClr val="CBCBCB">
                  <a:alpha val="0"/>
                </a:srgbClr>
              </a:gs>
              <a:gs pos="54000">
                <a:srgbClr val="CBCBCB">
                  <a:alpha val="60000"/>
                </a:srgbClr>
              </a:gs>
              <a:gs pos="100000">
                <a:schemeClr val="accent6"/>
              </a:gs>
            </a:gsLst>
            <a:lin ang="9600000" scaled="0"/>
          </a:gra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7" name="Google Shape;267;p56"/>
          <p:cNvSpPr txBox="1"/>
          <p:nvPr/>
        </p:nvSpPr>
        <p:spPr>
          <a:xfrm>
            <a:off x="144780" y="3642360"/>
            <a:ext cx="2255400" cy="10542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700" b="1">
                <a:solidFill>
                  <a:schemeClr val="dk1"/>
                </a:solidFill>
              </a:rPr>
              <a:t>Purnima Kumari </a:t>
            </a:r>
            <a:endParaRPr sz="1700" b="1">
              <a:solidFill>
                <a:schemeClr val="dk1"/>
              </a:solidFill>
            </a:endParaRPr>
          </a:p>
          <a:p>
            <a:pPr marL="0" marR="0" lvl="0" indent="0" algn="l" rtl="0">
              <a:spcBef>
                <a:spcPts val="0"/>
              </a:spcBef>
              <a:spcAft>
                <a:spcPts val="0"/>
              </a:spcAft>
              <a:buNone/>
            </a:pPr>
            <a:r>
              <a:rPr lang="en" sz="1500">
                <a:solidFill>
                  <a:schemeClr val="dk1"/>
                </a:solidFill>
              </a:rPr>
              <a:t>22075066</a:t>
            </a:r>
            <a:endParaRPr sz="1500">
              <a:solidFill>
                <a:schemeClr val="dk1"/>
              </a:solidFill>
            </a:endParaRPr>
          </a:p>
          <a:p>
            <a:pPr marL="0" marR="0" lvl="0" indent="0" algn="l" rtl="0">
              <a:spcBef>
                <a:spcPts val="0"/>
              </a:spcBef>
              <a:spcAft>
                <a:spcPts val="0"/>
              </a:spcAft>
              <a:buNone/>
            </a:pPr>
            <a:r>
              <a:rPr lang="en" sz="1700" b="1">
                <a:solidFill>
                  <a:schemeClr val="dk1"/>
                </a:solidFill>
              </a:rPr>
              <a:t>Praneeth Chandra </a:t>
            </a:r>
            <a:endParaRPr sz="1700" b="1">
              <a:solidFill>
                <a:schemeClr val="dk1"/>
              </a:solidFill>
            </a:endParaRPr>
          </a:p>
          <a:p>
            <a:pPr marL="0" lvl="0" indent="0" algn="l" rtl="0">
              <a:spcBef>
                <a:spcPts val="0"/>
              </a:spcBef>
              <a:spcAft>
                <a:spcPts val="0"/>
              </a:spcAft>
              <a:buClr>
                <a:schemeClr val="dk1"/>
              </a:buClr>
              <a:buFont typeface="Arial"/>
              <a:buNone/>
            </a:pPr>
            <a:r>
              <a:rPr lang="en" sz="1500">
                <a:solidFill>
                  <a:schemeClr val="dk1"/>
                </a:solidFill>
              </a:rPr>
              <a:t>22075088</a:t>
            </a:r>
            <a:endParaRPr sz="1700" b="1">
              <a:solidFill>
                <a:schemeClr val="dk1"/>
              </a:solidFill>
            </a:endParaRPr>
          </a:p>
        </p:txBody>
      </p:sp>
      <p:sp>
        <p:nvSpPr>
          <p:cNvPr id="268" name="Google Shape;268;p56"/>
          <p:cNvSpPr txBox="1">
            <a:spLocks noGrp="1"/>
          </p:cNvSpPr>
          <p:nvPr>
            <p:ph type="title"/>
          </p:nvPr>
        </p:nvSpPr>
        <p:spPr>
          <a:xfrm>
            <a:off x="795866" y="660274"/>
            <a:ext cx="7704600" cy="14859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orbel"/>
              <a:buNone/>
            </a:pPr>
            <a:r>
              <a:rPr lang="en" sz="3600">
                <a:solidFill>
                  <a:schemeClr val="lt1"/>
                </a:solidFill>
              </a:rPr>
              <a:t>Single-Antenna Sensor Localization with Reconfigurable Intelligent Surfaces</a:t>
            </a:r>
            <a:endParaRPr sz="3600" b="1">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65"/>
          <p:cNvSpPr txBox="1">
            <a:spLocks noGrp="1"/>
          </p:cNvSpPr>
          <p:nvPr>
            <p:ph type="title"/>
          </p:nvPr>
        </p:nvSpPr>
        <p:spPr>
          <a:xfrm>
            <a:off x="3074939" y="232065"/>
            <a:ext cx="2994122" cy="47320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2160"/>
              <a:buFont typeface="Calibri"/>
              <a:buNone/>
            </a:pPr>
            <a:r>
              <a:rPr lang="en" sz="2400" b="1" u="sng" dirty="0">
                <a:solidFill>
                  <a:schemeClr val="accent1">
                    <a:lumMod val="60000"/>
                    <a:lumOff val="40000"/>
                  </a:schemeClr>
                </a:solidFill>
                <a:latin typeface="+mn-lt"/>
                <a:ea typeface="Calibri"/>
                <a:cs typeface="Calibri"/>
                <a:sym typeface="Calibri"/>
              </a:rPr>
              <a:t>Future Ideas</a:t>
            </a:r>
            <a:endParaRPr sz="2400" b="1" u="sng" dirty="0">
              <a:solidFill>
                <a:schemeClr val="accent1">
                  <a:lumMod val="60000"/>
                  <a:lumOff val="40000"/>
                </a:schemeClr>
              </a:solidFill>
              <a:latin typeface="+mn-lt"/>
              <a:ea typeface="Calibri"/>
              <a:cs typeface="Calibri"/>
              <a:sym typeface="Calibri"/>
            </a:endParaRPr>
          </a:p>
        </p:txBody>
      </p:sp>
      <p:sp>
        <p:nvSpPr>
          <p:cNvPr id="382" name="Google Shape;382;p65"/>
          <p:cNvSpPr txBox="1">
            <a:spLocks noGrp="1"/>
          </p:cNvSpPr>
          <p:nvPr>
            <p:ph type="body" idx="1"/>
          </p:nvPr>
        </p:nvSpPr>
        <p:spPr>
          <a:xfrm>
            <a:off x="982133" y="816102"/>
            <a:ext cx="7704667" cy="3683760"/>
          </a:xfrm>
          <a:prstGeom prst="rect">
            <a:avLst/>
          </a:prstGeom>
          <a:noFill/>
          <a:ln>
            <a:noFill/>
          </a:ln>
        </p:spPr>
        <p:txBody>
          <a:bodyPr spcFirstLastPara="1" wrap="square" lIns="91425" tIns="45700" rIns="91425" bIns="45700" anchor="ctr" anchorCtr="0">
            <a:normAutofit fontScale="92500" lnSpcReduction="20000"/>
          </a:bodyPr>
          <a:lstStyle/>
          <a:p>
            <a:pPr marL="0" lvl="0" indent="0" algn="l" rtl="0">
              <a:spcBef>
                <a:spcPts val="1032"/>
              </a:spcBef>
              <a:spcAft>
                <a:spcPts val="0"/>
              </a:spcAft>
              <a:buNone/>
            </a:pPr>
            <a:r>
              <a:rPr lang="en" sz="2160" b="1" dirty="0">
                <a:solidFill>
                  <a:schemeClr val="accent1">
                    <a:lumMod val="60000"/>
                    <a:lumOff val="40000"/>
                  </a:schemeClr>
                </a:solidFill>
                <a:latin typeface="Calibri"/>
                <a:ea typeface="Calibri"/>
                <a:cs typeface="Calibri"/>
                <a:sym typeface="Calibri"/>
              </a:rPr>
              <a:t>Higher-Dimensional Positioning:</a:t>
            </a:r>
            <a:endParaRPr sz="2160" b="1" dirty="0">
              <a:solidFill>
                <a:schemeClr val="accent1">
                  <a:lumMod val="60000"/>
                  <a:lumOff val="40000"/>
                </a:schemeClr>
              </a:solidFill>
              <a:latin typeface="Calibri"/>
              <a:ea typeface="Calibri"/>
              <a:cs typeface="Calibri"/>
              <a:sym typeface="Calibri"/>
            </a:endParaRPr>
          </a:p>
          <a:p>
            <a:pPr marL="796786" lvl="1" indent="-342900" algn="l" rtl="0">
              <a:spcBef>
                <a:spcPts val="1032"/>
              </a:spcBef>
              <a:spcAft>
                <a:spcPts val="0"/>
              </a:spcAft>
              <a:buSzPct val="145000"/>
              <a:buFont typeface="Wingdings" panose="05000000000000000000" pitchFamily="2" charset="2"/>
              <a:buChar char="§"/>
            </a:pPr>
            <a:r>
              <a:rPr lang="en" sz="2160" dirty="0">
                <a:solidFill>
                  <a:srgbClr val="FFFFFF"/>
                </a:solidFill>
                <a:latin typeface="Calibri"/>
                <a:ea typeface="Calibri"/>
                <a:cs typeface="Calibri"/>
                <a:sym typeface="Calibri"/>
              </a:rPr>
              <a:t>Extend the localization framework from 2D to 3D (or even 4D with time), allowing accurate positioning in complex 3D spaces and tracking moving sensors in real-time.</a:t>
            </a:r>
            <a:endParaRPr sz="2160" dirty="0">
              <a:solidFill>
                <a:srgbClr val="FFFFFF"/>
              </a:solidFill>
              <a:latin typeface="Calibri"/>
              <a:ea typeface="Calibri"/>
              <a:cs typeface="Calibri"/>
              <a:sym typeface="Calibri"/>
            </a:endParaRPr>
          </a:p>
          <a:p>
            <a:pPr marL="1085850" lvl="0" indent="-342900" algn="l" rtl="0">
              <a:spcBef>
                <a:spcPts val="1032"/>
              </a:spcBef>
              <a:spcAft>
                <a:spcPts val="0"/>
              </a:spcAft>
              <a:buFont typeface="Wingdings" panose="05000000000000000000" pitchFamily="2" charset="2"/>
              <a:buChar char="§"/>
            </a:pPr>
            <a:endParaRPr sz="2160" dirty="0">
              <a:solidFill>
                <a:srgbClr val="FFFFFF"/>
              </a:solidFill>
              <a:latin typeface="Calibri"/>
              <a:ea typeface="Calibri"/>
              <a:cs typeface="Calibri"/>
              <a:sym typeface="Calibri"/>
            </a:endParaRPr>
          </a:p>
          <a:p>
            <a:pPr marL="0" lvl="0" indent="0" algn="l" rtl="0">
              <a:spcBef>
                <a:spcPts val="1032"/>
              </a:spcBef>
              <a:spcAft>
                <a:spcPts val="0"/>
              </a:spcAft>
              <a:buNone/>
            </a:pPr>
            <a:r>
              <a:rPr lang="en" sz="2160" b="1" dirty="0">
                <a:solidFill>
                  <a:schemeClr val="accent1">
                    <a:lumMod val="60000"/>
                    <a:lumOff val="40000"/>
                  </a:schemeClr>
                </a:solidFill>
                <a:latin typeface="Calibri"/>
                <a:ea typeface="Calibri"/>
                <a:cs typeface="Calibri"/>
                <a:sym typeface="Calibri"/>
              </a:rPr>
              <a:t>Machine Learning for Predictive Localization:</a:t>
            </a:r>
            <a:endParaRPr sz="2160" b="1" dirty="0">
              <a:solidFill>
                <a:schemeClr val="accent1">
                  <a:lumMod val="60000"/>
                  <a:lumOff val="40000"/>
                </a:schemeClr>
              </a:solidFill>
              <a:latin typeface="Calibri"/>
              <a:ea typeface="Calibri"/>
              <a:cs typeface="Calibri"/>
              <a:sym typeface="Calibri"/>
            </a:endParaRPr>
          </a:p>
          <a:p>
            <a:pPr marL="796786" lvl="1" indent="-342900" algn="l" rtl="0">
              <a:spcBef>
                <a:spcPts val="1032"/>
              </a:spcBef>
              <a:spcAft>
                <a:spcPts val="0"/>
              </a:spcAft>
              <a:buSzPct val="145000"/>
              <a:buFont typeface="Wingdings" panose="05000000000000000000" pitchFamily="2" charset="2"/>
              <a:buChar char="§"/>
            </a:pPr>
            <a:r>
              <a:rPr lang="en" sz="2160" dirty="0">
                <a:solidFill>
                  <a:srgbClr val="FFFFFF"/>
                </a:solidFill>
                <a:latin typeface="Calibri"/>
                <a:ea typeface="Calibri"/>
                <a:cs typeface="Calibri"/>
                <a:sym typeface="Calibri"/>
              </a:rPr>
              <a:t>Train machine learning models using historical RIS configurations and environmental data to predict optimal settings.</a:t>
            </a:r>
            <a:endParaRPr sz="2160" dirty="0">
              <a:solidFill>
                <a:srgbClr val="FFFFFF"/>
              </a:solidFill>
              <a:latin typeface="Calibri"/>
              <a:ea typeface="Calibri"/>
              <a:cs typeface="Calibri"/>
              <a:sym typeface="Calibri"/>
            </a:endParaRPr>
          </a:p>
          <a:p>
            <a:pPr marL="796786" lvl="1" indent="-342900" algn="l" rtl="0">
              <a:spcBef>
                <a:spcPts val="1032"/>
              </a:spcBef>
              <a:spcAft>
                <a:spcPts val="0"/>
              </a:spcAft>
              <a:buSzPct val="145000"/>
              <a:buFont typeface="Wingdings" panose="05000000000000000000" pitchFamily="2" charset="2"/>
              <a:buChar char="§"/>
            </a:pPr>
            <a:r>
              <a:rPr lang="en" sz="2160" dirty="0">
                <a:solidFill>
                  <a:srgbClr val="FFFFFF"/>
                </a:solidFill>
                <a:latin typeface="Calibri"/>
                <a:ea typeface="Calibri"/>
                <a:cs typeface="Calibri"/>
                <a:sym typeface="Calibri"/>
              </a:rPr>
              <a:t>Deploy the model to adjust RIS configurations proactively based on real-time conditions, refining accuracy over time through continuous learning.</a:t>
            </a:r>
            <a:endParaRPr sz="2160" dirty="0">
              <a:solidFill>
                <a:srgbClr val="FFFFFF"/>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6519AF36-27F4-5A27-82CB-BB83DF30CDC8}"/>
            </a:ext>
          </a:extLst>
        </p:cNvPr>
        <p:cNvGrpSpPr/>
        <p:nvPr/>
      </p:nvGrpSpPr>
      <p:grpSpPr>
        <a:xfrm>
          <a:off x="0" y="0"/>
          <a:ext cx="0" cy="0"/>
          <a:chOff x="0" y="0"/>
          <a:chExt cx="0" cy="0"/>
        </a:xfrm>
      </p:grpSpPr>
      <p:sp>
        <p:nvSpPr>
          <p:cNvPr id="381" name="Google Shape;381;p65">
            <a:extLst>
              <a:ext uri="{FF2B5EF4-FFF2-40B4-BE49-F238E27FC236}">
                <a16:creationId xmlns:a16="http://schemas.microsoft.com/office/drawing/2014/main" id="{0B88333B-E102-48EB-7077-59E6F9BBC2C0}"/>
              </a:ext>
            </a:extLst>
          </p:cNvPr>
          <p:cNvSpPr txBox="1">
            <a:spLocks noGrp="1"/>
          </p:cNvSpPr>
          <p:nvPr>
            <p:ph type="title"/>
          </p:nvPr>
        </p:nvSpPr>
        <p:spPr>
          <a:xfrm>
            <a:off x="2309475" y="208333"/>
            <a:ext cx="4525049" cy="446280"/>
          </a:xfrm>
          <a:prstGeom prst="rect">
            <a:avLst/>
          </a:prstGeom>
          <a:noFill/>
          <a:ln>
            <a:noFill/>
          </a:ln>
        </p:spPr>
        <p:txBody>
          <a:bodyPr spcFirstLastPara="1" wrap="square" lIns="91425" tIns="45700" rIns="91425" bIns="45700" anchor="ctr" anchorCtr="0">
            <a:noAutofit/>
          </a:bodyPr>
          <a:lstStyle/>
          <a:p>
            <a:pPr>
              <a:buClr>
                <a:srgbClr val="FFFFFF"/>
              </a:buClr>
              <a:buSzPts val="2160"/>
            </a:pPr>
            <a:r>
              <a:rPr lang="en-IN" sz="2200" b="1" u="sng" dirty="0">
                <a:solidFill>
                  <a:schemeClr val="accent1">
                    <a:lumMod val="60000"/>
                    <a:lumOff val="40000"/>
                  </a:schemeClr>
                </a:solidFill>
                <a:latin typeface="+mn-lt"/>
              </a:rPr>
              <a:t>Implementation of our Ideas</a:t>
            </a:r>
            <a:endParaRPr lang="en-IN" sz="2200" b="1" u="sng" dirty="0">
              <a:solidFill>
                <a:schemeClr val="accent1">
                  <a:lumMod val="60000"/>
                  <a:lumOff val="40000"/>
                </a:schemeClr>
              </a:solidFill>
              <a:latin typeface="+mn-lt"/>
              <a:ea typeface="Calibri"/>
              <a:cs typeface="Calibri"/>
              <a:sym typeface="Calibri"/>
            </a:endParaRPr>
          </a:p>
        </p:txBody>
      </p:sp>
      <p:sp>
        <p:nvSpPr>
          <p:cNvPr id="2" name="Text Placeholder 1">
            <a:extLst>
              <a:ext uri="{FF2B5EF4-FFF2-40B4-BE49-F238E27FC236}">
                <a16:creationId xmlns:a16="http://schemas.microsoft.com/office/drawing/2014/main" id="{8D4BD317-E1B5-AC4F-B0DC-637F6C92C5BF}"/>
              </a:ext>
            </a:extLst>
          </p:cNvPr>
          <p:cNvSpPr>
            <a:spLocks noGrp="1" noChangeArrowheads="1"/>
          </p:cNvSpPr>
          <p:nvPr>
            <p:ph type="body" idx="1"/>
          </p:nvPr>
        </p:nvSpPr>
        <p:spPr bwMode="auto">
          <a:xfrm>
            <a:off x="996517" y="873980"/>
            <a:ext cx="7704137"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1800" b="1" dirty="0">
                <a:solidFill>
                  <a:schemeClr val="accent1">
                    <a:lumMod val="60000"/>
                    <a:lumOff val="40000"/>
                  </a:schemeClr>
                </a:solidFill>
                <a:latin typeface="+mn-lt"/>
              </a:rPr>
              <a:t>Objective</a:t>
            </a:r>
            <a:r>
              <a:rPr kumimoji="0" lang="en-US" altLang="en-US" sz="1800" b="0" i="0" u="none" strike="noStrike" cap="none" normalizeH="0" baseline="0" dirty="0">
                <a:ln>
                  <a:noFill/>
                </a:ln>
                <a:solidFill>
                  <a:schemeClr val="accent1">
                    <a:lumMod val="60000"/>
                    <a:lumOff val="40000"/>
                  </a:schemeClr>
                </a:solidFill>
                <a:effectLst/>
                <a:latin typeface="+mn-lt"/>
              </a:rPr>
              <a:t>:</a:t>
            </a:r>
          </a:p>
          <a:p>
            <a:pPr marL="742950" lvl="1" indent="-285750" eaLnBrk="0" fontAlgn="base" hangingPunct="0">
              <a:spcBef>
                <a:spcPct val="0"/>
              </a:spcBef>
              <a:spcAft>
                <a:spcPct val="0"/>
              </a:spcAft>
              <a:buClrTx/>
              <a:buSzTx/>
              <a:buFont typeface="Wingdings" panose="05000000000000000000" pitchFamily="2" charset="2"/>
              <a:buChar char="§"/>
            </a:pPr>
            <a:r>
              <a:rPr kumimoji="0" lang="en-US" altLang="en-US" sz="1400" b="0" i="0" u="none" strike="noStrike" cap="none" normalizeH="0" baseline="0" dirty="0">
                <a:ln>
                  <a:noFill/>
                </a:ln>
                <a:solidFill>
                  <a:schemeClr val="bg1"/>
                </a:solidFill>
                <a:effectLst/>
                <a:latin typeface="+mn-lt"/>
              </a:rPr>
              <a:t>Simulate and analyze RIS-assisted localization under three configurations:</a:t>
            </a:r>
          </a:p>
          <a:p>
            <a:pPr marL="1257300" lvl="2" indent="-342900" eaLnBrk="0" fontAlgn="base" hangingPunct="0">
              <a:spcBef>
                <a:spcPct val="0"/>
              </a:spcBef>
              <a:spcAft>
                <a:spcPct val="0"/>
              </a:spcAft>
              <a:buClrTx/>
              <a:buSzTx/>
              <a:buFont typeface="+mj-lt"/>
              <a:buAutoNum type="arabicPeriod"/>
            </a:pPr>
            <a:r>
              <a:rPr kumimoji="0" lang="en-US" altLang="en-US" sz="1300" b="0" i="0" u="none" strike="noStrike" cap="none" normalizeH="0" baseline="0" dirty="0">
                <a:ln>
                  <a:noFill/>
                </a:ln>
                <a:solidFill>
                  <a:schemeClr val="bg1"/>
                </a:solidFill>
                <a:effectLst/>
                <a:latin typeface="+mn-lt"/>
              </a:rPr>
              <a:t>Single RIS.</a:t>
            </a:r>
          </a:p>
          <a:p>
            <a:pPr marL="1257300" lvl="2" indent="-342900" eaLnBrk="0" fontAlgn="base" hangingPunct="0">
              <a:spcBef>
                <a:spcPct val="0"/>
              </a:spcBef>
              <a:spcAft>
                <a:spcPct val="0"/>
              </a:spcAft>
              <a:buClrTx/>
              <a:buSzTx/>
              <a:buFont typeface="+mj-lt"/>
              <a:buAutoNum type="arabicPeriod"/>
            </a:pPr>
            <a:r>
              <a:rPr kumimoji="0" lang="en-US" altLang="en-US" sz="1300" b="0" i="0" u="none" strike="noStrike" cap="none" normalizeH="0" baseline="0" dirty="0">
                <a:ln>
                  <a:noFill/>
                </a:ln>
                <a:solidFill>
                  <a:schemeClr val="bg1"/>
                </a:solidFill>
                <a:effectLst/>
                <a:latin typeface="+mn-lt"/>
              </a:rPr>
              <a:t>Dual RIS.</a:t>
            </a:r>
          </a:p>
          <a:p>
            <a:pPr marL="1257300" lvl="2" indent="-342900" eaLnBrk="0" fontAlgn="base" hangingPunct="0">
              <a:spcBef>
                <a:spcPct val="0"/>
              </a:spcBef>
              <a:spcAft>
                <a:spcPct val="0"/>
              </a:spcAft>
              <a:buClrTx/>
              <a:buSzTx/>
              <a:buFont typeface="+mj-lt"/>
              <a:buAutoNum type="arabicPeriod"/>
            </a:pPr>
            <a:r>
              <a:rPr kumimoji="0" lang="en-US" altLang="en-US" sz="1300" b="0" i="0" u="none" strike="noStrike" cap="none" normalizeH="0" baseline="0" dirty="0">
                <a:ln>
                  <a:noFill/>
                </a:ln>
                <a:solidFill>
                  <a:schemeClr val="bg1"/>
                </a:solidFill>
                <a:effectLst/>
                <a:latin typeface="+mn-lt"/>
              </a:rPr>
              <a:t>Dual RIS with Stochastic Scheduling.</a:t>
            </a:r>
          </a:p>
          <a:p>
            <a:pPr marL="914400" lvl="2" indent="0" eaLnBrk="0" fontAlgn="base" hangingPunct="0">
              <a:spcBef>
                <a:spcPct val="0"/>
              </a:spcBef>
              <a:spcAft>
                <a:spcPct val="0"/>
              </a:spcAft>
              <a:buClrTx/>
              <a:buSzTx/>
              <a:buNone/>
            </a:pPr>
            <a:endParaRPr kumimoji="0" lang="en-US" altLang="en-US" sz="1300" b="0" i="0" u="none" strike="noStrike" cap="none" normalizeH="0" baseline="0" dirty="0">
              <a:ln>
                <a:noFill/>
              </a:ln>
              <a:solidFill>
                <a:schemeClr val="bg1"/>
              </a:solidFill>
              <a:effectLst/>
              <a:latin typeface="+mn-lt"/>
            </a:endParaRPr>
          </a:p>
          <a:p>
            <a:pPr marL="742950" lvl="1" indent="-285750" eaLnBrk="0" fontAlgn="base" hangingPunct="0">
              <a:spcBef>
                <a:spcPct val="0"/>
              </a:spcBef>
              <a:spcAft>
                <a:spcPct val="0"/>
              </a:spcAft>
              <a:buClrTx/>
              <a:buSzTx/>
              <a:buFont typeface="Wingdings" panose="05000000000000000000" pitchFamily="2" charset="2"/>
              <a:buChar char="§"/>
            </a:pPr>
            <a:r>
              <a:rPr kumimoji="0" lang="en-US" altLang="en-US" sz="1400" b="0" i="0" u="none" strike="noStrike" cap="none" normalizeH="0" baseline="0" dirty="0">
                <a:ln>
                  <a:noFill/>
                </a:ln>
                <a:solidFill>
                  <a:schemeClr val="bg1"/>
                </a:solidFill>
                <a:effectLst/>
                <a:latin typeface="+mn-lt"/>
              </a:rPr>
              <a:t>Compare the performance of Bayesian Estimation and Maximum Likelihood Estimation (MLE) techniques.</a:t>
            </a:r>
          </a:p>
          <a:p>
            <a:pPr marL="457200" lvl="1" indent="0" eaLnBrk="0" fontAlgn="base" hangingPunct="0">
              <a:spcBef>
                <a:spcPct val="0"/>
              </a:spcBef>
              <a:spcAft>
                <a:spcPct val="0"/>
              </a:spcAft>
              <a:buClrTx/>
              <a:buSzTx/>
              <a:buNone/>
            </a:pPr>
            <a:endParaRPr kumimoji="0" lang="en-US" altLang="en-US" sz="1400" b="0" i="0" u="none" strike="noStrike" cap="none" normalizeH="0" baseline="0" dirty="0">
              <a:ln>
                <a:noFill/>
              </a:ln>
              <a:solidFill>
                <a:schemeClr val="bg1"/>
              </a:solidFill>
              <a:effectLst/>
              <a:latin typeface="+mn-lt"/>
            </a:endParaRPr>
          </a:p>
          <a:p>
            <a:pPr marL="285750" indent="-285750" eaLnBrk="0" fontAlgn="base" hangingPunct="0">
              <a:spcBef>
                <a:spcPct val="0"/>
              </a:spcBef>
              <a:spcAft>
                <a:spcPct val="0"/>
              </a:spcAft>
              <a:buClrTx/>
              <a:buSzTx/>
              <a:buFont typeface="Wingdings" panose="05000000000000000000" pitchFamily="2" charset="2"/>
              <a:buChar char="§"/>
            </a:pPr>
            <a:r>
              <a:rPr lang="en-US" altLang="en-US" sz="1800" b="1" dirty="0">
                <a:solidFill>
                  <a:schemeClr val="accent1">
                    <a:lumMod val="60000"/>
                    <a:lumOff val="40000"/>
                  </a:schemeClr>
                </a:solidFill>
                <a:latin typeface="+mn-lt"/>
              </a:rPr>
              <a:t>Purpose</a:t>
            </a:r>
            <a:r>
              <a:rPr kumimoji="0" lang="en-US" altLang="en-US" sz="1800" b="0" i="0" u="none" strike="noStrike" cap="none" normalizeH="0" baseline="0" dirty="0">
                <a:ln>
                  <a:noFill/>
                </a:ln>
                <a:solidFill>
                  <a:schemeClr val="accent1">
                    <a:lumMod val="60000"/>
                    <a:lumOff val="40000"/>
                  </a:schemeClr>
                </a:solidFill>
                <a:effectLst/>
                <a:latin typeface="+mn-lt"/>
              </a:rPr>
              <a:t>:</a:t>
            </a:r>
          </a:p>
          <a:p>
            <a:pPr marL="742950" lvl="1" indent="-285750" eaLnBrk="0" fontAlgn="base" hangingPunct="0">
              <a:spcBef>
                <a:spcPct val="0"/>
              </a:spcBef>
              <a:spcAft>
                <a:spcPct val="0"/>
              </a:spcAft>
              <a:buClrTx/>
              <a:buSzTx/>
              <a:buFont typeface="Wingdings" panose="05000000000000000000" pitchFamily="2" charset="2"/>
              <a:buChar char="§"/>
            </a:pPr>
            <a:r>
              <a:rPr kumimoji="0" lang="en-US" altLang="en-US" sz="1400" b="0" i="0" u="none" strike="noStrike" cap="none" normalizeH="0" baseline="0" dirty="0">
                <a:ln>
                  <a:noFill/>
                </a:ln>
                <a:solidFill>
                  <a:schemeClr val="bg1"/>
                </a:solidFill>
                <a:effectLst/>
                <a:latin typeface="+mn-lt"/>
              </a:rPr>
              <a:t>Evaluate the localization accuracy (average error) and computational efficiency (execution time) of these techniques.</a:t>
            </a:r>
          </a:p>
          <a:p>
            <a:pPr marL="457200" lvl="1" indent="0" eaLnBrk="0" fontAlgn="base" hangingPunct="0">
              <a:spcBef>
                <a:spcPct val="0"/>
              </a:spcBef>
              <a:spcAft>
                <a:spcPct val="0"/>
              </a:spcAft>
              <a:buClrTx/>
              <a:buSzTx/>
              <a:buNone/>
            </a:pPr>
            <a:endParaRPr kumimoji="0" lang="en-US" altLang="en-US" sz="1400" b="0" i="0" u="none" strike="noStrike" cap="none" normalizeH="0" baseline="0" dirty="0">
              <a:ln>
                <a:noFill/>
              </a:ln>
              <a:solidFill>
                <a:schemeClr val="bg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800" b="1" i="0" u="none" strike="noStrike" cap="none" normalizeH="0" baseline="0" dirty="0">
                <a:ln>
                  <a:noFill/>
                </a:ln>
                <a:solidFill>
                  <a:schemeClr val="accent1">
                    <a:lumMod val="60000"/>
                    <a:lumOff val="40000"/>
                  </a:schemeClr>
                </a:solidFill>
                <a:effectLst/>
                <a:latin typeface="+mn-lt"/>
              </a:rPr>
              <a:t>Approach</a:t>
            </a:r>
            <a:r>
              <a:rPr kumimoji="0" lang="en-US" altLang="en-US" sz="1800" b="0" i="0" u="none" strike="noStrike" cap="none" normalizeH="0" baseline="0" dirty="0">
                <a:ln>
                  <a:noFill/>
                </a:ln>
                <a:solidFill>
                  <a:schemeClr val="accent1">
                    <a:lumMod val="60000"/>
                    <a:lumOff val="40000"/>
                  </a:schemeClr>
                </a:solidFill>
                <a:effectLst/>
                <a:latin typeface="+mn-lt"/>
              </a:rPr>
              <a:t>:</a:t>
            </a:r>
          </a:p>
          <a:p>
            <a:pPr marL="742950" lvl="1" indent="-285750" eaLnBrk="0" fontAlgn="base" hangingPunct="0">
              <a:spcBef>
                <a:spcPct val="0"/>
              </a:spcBef>
              <a:spcAft>
                <a:spcPct val="0"/>
              </a:spcAft>
              <a:buClrTx/>
              <a:buSzTx/>
              <a:buFont typeface="Wingdings" panose="05000000000000000000" pitchFamily="2" charset="2"/>
              <a:buChar char="§"/>
            </a:pPr>
            <a:r>
              <a:rPr kumimoji="0" lang="en-US" altLang="en-US" sz="1400" b="0" i="0" u="none" strike="noStrike" cap="none" normalizeH="0" baseline="0" dirty="0">
                <a:ln>
                  <a:noFill/>
                </a:ln>
                <a:solidFill>
                  <a:schemeClr val="bg1"/>
                </a:solidFill>
                <a:effectLst/>
                <a:latin typeface="+mn-lt"/>
              </a:rPr>
              <a:t>Utilize simulation-based grid search and stochastic phase reconfiguration for high-resolution signal-based localization.</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8114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A8F13BA1-2525-5CEE-689C-08657F05038C}"/>
            </a:ext>
          </a:extLst>
        </p:cNvPr>
        <p:cNvGrpSpPr/>
        <p:nvPr/>
      </p:nvGrpSpPr>
      <p:grpSpPr>
        <a:xfrm>
          <a:off x="0" y="0"/>
          <a:ext cx="0" cy="0"/>
          <a:chOff x="0" y="0"/>
          <a:chExt cx="0" cy="0"/>
        </a:xfrm>
      </p:grpSpPr>
      <p:sp>
        <p:nvSpPr>
          <p:cNvPr id="381" name="Google Shape;381;p65">
            <a:extLst>
              <a:ext uri="{FF2B5EF4-FFF2-40B4-BE49-F238E27FC236}">
                <a16:creationId xmlns:a16="http://schemas.microsoft.com/office/drawing/2014/main" id="{4BC5D38F-C57F-9BCC-D009-266F93CA6222}"/>
              </a:ext>
            </a:extLst>
          </p:cNvPr>
          <p:cNvSpPr txBox="1">
            <a:spLocks noGrp="1"/>
          </p:cNvSpPr>
          <p:nvPr>
            <p:ph type="title"/>
          </p:nvPr>
        </p:nvSpPr>
        <p:spPr>
          <a:xfrm>
            <a:off x="1781163" y="281001"/>
            <a:ext cx="5581673" cy="446280"/>
          </a:xfrm>
          <a:prstGeom prst="rect">
            <a:avLst/>
          </a:prstGeom>
          <a:noFill/>
          <a:ln>
            <a:noFill/>
          </a:ln>
        </p:spPr>
        <p:txBody>
          <a:bodyPr spcFirstLastPara="1" wrap="square" lIns="91425" tIns="45700" rIns="91425" bIns="45700" anchor="ctr" anchorCtr="0">
            <a:noAutofit/>
          </a:bodyPr>
          <a:lstStyle/>
          <a:p>
            <a:r>
              <a:rPr lang="en-IN" sz="2200" b="1" i="0" u="sng" dirty="0">
                <a:solidFill>
                  <a:schemeClr val="accent1">
                    <a:lumMod val="60000"/>
                    <a:lumOff val="40000"/>
                  </a:schemeClr>
                </a:solidFill>
                <a:effectLst/>
                <a:latin typeface="+mn-lt"/>
              </a:rPr>
              <a:t>Simulation Setup</a:t>
            </a:r>
          </a:p>
        </p:txBody>
      </p:sp>
      <p:sp>
        <p:nvSpPr>
          <p:cNvPr id="2" name="Text Placeholder 1">
            <a:extLst>
              <a:ext uri="{FF2B5EF4-FFF2-40B4-BE49-F238E27FC236}">
                <a16:creationId xmlns:a16="http://schemas.microsoft.com/office/drawing/2014/main" id="{A0207789-245D-6A21-C754-BCE694D52A2C}"/>
              </a:ext>
            </a:extLst>
          </p:cNvPr>
          <p:cNvSpPr>
            <a:spLocks noGrp="1" noChangeArrowheads="1"/>
          </p:cNvSpPr>
          <p:nvPr>
            <p:ph type="body" idx="1"/>
          </p:nvPr>
        </p:nvSpPr>
        <p:spPr bwMode="auto">
          <a:xfrm>
            <a:off x="1198420" y="941404"/>
            <a:ext cx="6553200" cy="3857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ClrTx/>
              <a:buSzPct val="100000"/>
              <a:buFont typeface="Wingdings" panose="05000000000000000000" pitchFamily="2" charset="2"/>
              <a:buChar char="§"/>
            </a:pPr>
            <a:r>
              <a:rPr lang="en-IN" sz="1600" b="1" dirty="0">
                <a:solidFill>
                  <a:schemeClr val="accent1">
                    <a:lumMod val="60000"/>
                    <a:lumOff val="40000"/>
                  </a:schemeClr>
                </a:solidFill>
                <a:latin typeface="+mn-lt"/>
              </a:rPr>
              <a:t>RIS Configurations</a:t>
            </a:r>
            <a:r>
              <a:rPr lang="en-US" sz="1800" b="1" i="0" dirty="0">
                <a:solidFill>
                  <a:schemeClr val="accent1">
                    <a:lumMod val="60000"/>
                    <a:lumOff val="40000"/>
                  </a:schemeClr>
                </a:solidFill>
                <a:effectLst/>
                <a:latin typeface="+mn-lt"/>
              </a:rPr>
              <a:t>:</a:t>
            </a:r>
            <a:endParaRPr lang="en-US" sz="1200" i="0" dirty="0">
              <a:solidFill>
                <a:schemeClr val="bg1"/>
              </a:solidFill>
              <a:effectLst/>
              <a:latin typeface="+mn-lt"/>
            </a:endParaRPr>
          </a:p>
          <a:p>
            <a:pPr lvl="1">
              <a:buClrTx/>
              <a:buSzPct val="100000"/>
              <a:buFont typeface="Wingdings" panose="05000000000000000000" pitchFamily="2" charset="2"/>
              <a:buChar char="§"/>
            </a:pPr>
            <a:r>
              <a:rPr lang="en-US" sz="1400" dirty="0">
                <a:solidFill>
                  <a:schemeClr val="bg1"/>
                </a:solidFill>
                <a:latin typeface="+mn-lt"/>
              </a:rPr>
              <a:t>1</a:t>
            </a:r>
            <a:r>
              <a:rPr lang="en-US" sz="1400" i="0" dirty="0">
                <a:solidFill>
                  <a:schemeClr val="bg1"/>
                </a:solidFill>
                <a:effectLst/>
                <a:latin typeface="+mn-lt"/>
              </a:rPr>
              <a:t> RIS: Single RIS deployed with sequential signal processing.</a:t>
            </a:r>
          </a:p>
          <a:p>
            <a:pPr lvl="1">
              <a:buClrTx/>
              <a:buSzPct val="100000"/>
              <a:buFont typeface="Wingdings" panose="05000000000000000000" pitchFamily="2" charset="2"/>
              <a:buChar char="§"/>
            </a:pPr>
            <a:r>
              <a:rPr lang="en-US" sz="1400" i="0" dirty="0">
                <a:solidFill>
                  <a:schemeClr val="bg1"/>
                </a:solidFill>
                <a:effectLst/>
                <a:latin typeface="+mn-lt"/>
              </a:rPr>
              <a:t>2 RIS: Two RIS units deployed in a non-stochastic configuration.</a:t>
            </a:r>
          </a:p>
          <a:p>
            <a:pPr lvl="1">
              <a:buClrTx/>
              <a:buSzPct val="100000"/>
              <a:buFont typeface="Wingdings" panose="05000000000000000000" pitchFamily="2" charset="2"/>
              <a:buChar char="§"/>
            </a:pPr>
            <a:r>
              <a:rPr lang="en-US" sz="1400" i="0" dirty="0">
                <a:solidFill>
                  <a:schemeClr val="bg1"/>
                </a:solidFill>
                <a:effectLst/>
                <a:latin typeface="+mn-lt"/>
              </a:rPr>
              <a:t>2 RIS with Stochastic Scheduling: Dynamic phase reconfiguration for improved performance.</a:t>
            </a:r>
          </a:p>
          <a:p>
            <a:pPr lvl="1">
              <a:buClrTx/>
              <a:buSzPct val="100000"/>
              <a:buFont typeface="Wingdings" panose="05000000000000000000" pitchFamily="2" charset="2"/>
              <a:buChar char="§"/>
            </a:pPr>
            <a:endParaRPr lang="en-US" sz="1200" i="0" dirty="0">
              <a:solidFill>
                <a:schemeClr val="bg1"/>
              </a:solidFill>
              <a:effectLst/>
              <a:latin typeface="+mn-lt"/>
            </a:endParaRPr>
          </a:p>
          <a:p>
            <a:pPr algn="l">
              <a:buClrTx/>
              <a:buSzPct val="100000"/>
              <a:buFont typeface="Wingdings" panose="05000000000000000000" pitchFamily="2" charset="2"/>
              <a:buChar char="§"/>
            </a:pPr>
            <a:r>
              <a:rPr lang="en-US" sz="1800" b="1" i="0" dirty="0">
                <a:solidFill>
                  <a:schemeClr val="accent1">
                    <a:lumMod val="60000"/>
                    <a:lumOff val="40000"/>
                  </a:schemeClr>
                </a:solidFill>
                <a:effectLst/>
                <a:latin typeface="+mn-lt"/>
              </a:rPr>
              <a:t>Parameters:</a:t>
            </a:r>
          </a:p>
          <a:p>
            <a:pPr lvl="1">
              <a:buClrTx/>
              <a:buSzPct val="100000"/>
              <a:buFont typeface="Wingdings" panose="05000000000000000000" pitchFamily="2" charset="2"/>
              <a:buChar char="§"/>
            </a:pPr>
            <a:r>
              <a:rPr lang="en-US" sz="1400" i="0" dirty="0">
                <a:solidFill>
                  <a:schemeClr val="bg1"/>
                </a:solidFill>
                <a:effectLst/>
                <a:latin typeface="+mn-lt"/>
              </a:rPr>
              <a:t>Number of RIS Elements: </a:t>
            </a:r>
            <a:r>
              <a:rPr lang="en-US" sz="1400" i="0" dirty="0">
                <a:solidFill>
                  <a:schemeClr val="accent2">
                    <a:lumMod val="60000"/>
                    <a:lumOff val="40000"/>
                  </a:schemeClr>
                </a:solidFill>
                <a:effectLst/>
                <a:latin typeface="+mn-lt"/>
              </a:rPr>
              <a:t>𝑁=100</a:t>
            </a:r>
            <a:r>
              <a:rPr lang="en-US" sz="1400" i="0" dirty="0">
                <a:solidFill>
                  <a:schemeClr val="bg1"/>
                </a:solidFill>
                <a:effectLst/>
                <a:latin typeface="+mn-lt"/>
              </a:rPr>
              <a:t>.</a:t>
            </a:r>
          </a:p>
          <a:p>
            <a:pPr lvl="1">
              <a:buClrTx/>
              <a:buSzPct val="100000"/>
              <a:buFont typeface="Wingdings" panose="05000000000000000000" pitchFamily="2" charset="2"/>
              <a:buChar char="§"/>
            </a:pPr>
            <a:r>
              <a:rPr lang="en-US" sz="1400" i="0" dirty="0">
                <a:solidFill>
                  <a:schemeClr val="bg1"/>
                </a:solidFill>
                <a:effectLst/>
                <a:latin typeface="+mn-lt"/>
              </a:rPr>
              <a:t>Time Slots: </a:t>
            </a:r>
            <a:r>
              <a:rPr lang="en-US" sz="1400" i="0" dirty="0">
                <a:solidFill>
                  <a:schemeClr val="accent2">
                    <a:lumMod val="60000"/>
                    <a:lumOff val="40000"/>
                  </a:schemeClr>
                </a:solidFill>
                <a:effectLst/>
                <a:latin typeface="+mn-lt"/>
              </a:rPr>
              <a:t>10</a:t>
            </a:r>
            <a:r>
              <a:rPr lang="en-US" sz="1400" i="0" dirty="0">
                <a:solidFill>
                  <a:schemeClr val="bg1"/>
                </a:solidFill>
                <a:effectLst/>
                <a:latin typeface="+mn-lt"/>
              </a:rPr>
              <a:t>.</a:t>
            </a:r>
          </a:p>
          <a:p>
            <a:pPr lvl="1">
              <a:buClrTx/>
              <a:buSzPct val="100000"/>
              <a:buFont typeface="Wingdings" panose="05000000000000000000" pitchFamily="2" charset="2"/>
              <a:buChar char="§"/>
            </a:pPr>
            <a:r>
              <a:rPr lang="en-US" sz="1400" i="0" dirty="0">
                <a:solidFill>
                  <a:schemeClr val="bg1"/>
                </a:solidFill>
                <a:effectLst/>
                <a:latin typeface="+mn-lt"/>
              </a:rPr>
              <a:t>Transmitter and RIS Positions: Fixed at known coordinates.</a:t>
            </a:r>
          </a:p>
          <a:p>
            <a:pPr lvl="1">
              <a:buClrTx/>
              <a:buSzPct val="100000"/>
              <a:buFont typeface="Wingdings" panose="05000000000000000000" pitchFamily="2" charset="2"/>
              <a:buChar char="§"/>
            </a:pPr>
            <a:r>
              <a:rPr lang="en-US" sz="1400" i="0" dirty="0">
                <a:solidFill>
                  <a:schemeClr val="bg1"/>
                </a:solidFill>
                <a:effectLst/>
                <a:latin typeface="+mn-lt"/>
              </a:rPr>
              <a:t>Receiver Positions: Randomized in a 2D grid of </a:t>
            </a:r>
            <a:r>
              <a:rPr lang="en-US" sz="1400" i="0" dirty="0">
                <a:solidFill>
                  <a:schemeClr val="accent2">
                    <a:lumMod val="60000"/>
                    <a:lumOff val="40000"/>
                  </a:schemeClr>
                </a:solidFill>
                <a:effectLst/>
                <a:latin typeface="+mn-lt"/>
              </a:rPr>
              <a:t>[−5,5] </a:t>
            </a:r>
            <a:r>
              <a:rPr lang="en-US" sz="1400" i="0" dirty="0">
                <a:solidFill>
                  <a:schemeClr val="bg1"/>
                </a:solidFill>
                <a:effectLst/>
                <a:latin typeface="+mn-lt"/>
              </a:rPr>
              <a:t>meters.</a:t>
            </a:r>
          </a:p>
          <a:p>
            <a:pPr lvl="1">
              <a:buClrTx/>
              <a:buSzPct val="100000"/>
              <a:buFont typeface="Wingdings" panose="05000000000000000000" pitchFamily="2" charset="2"/>
              <a:buChar char="§"/>
            </a:pPr>
            <a:r>
              <a:rPr lang="en-US" sz="1400" i="0" dirty="0">
                <a:solidFill>
                  <a:schemeClr val="bg1"/>
                </a:solidFill>
                <a:effectLst/>
                <a:latin typeface="+mn-lt"/>
              </a:rPr>
              <a:t>Signal Wavelength: </a:t>
            </a:r>
            <a:r>
              <a:rPr lang="en-US" sz="1400" i="0" dirty="0">
                <a:solidFill>
                  <a:schemeClr val="accent2">
                    <a:lumMod val="60000"/>
                    <a:lumOff val="40000"/>
                  </a:schemeClr>
                </a:solidFill>
                <a:effectLst/>
                <a:latin typeface="+mn-lt"/>
              </a:rPr>
              <a:t>𝜆=0.03m</a:t>
            </a:r>
            <a:r>
              <a:rPr lang="en-US" sz="1400" i="0" dirty="0">
                <a:solidFill>
                  <a:schemeClr val="bg1"/>
                </a:solidFill>
                <a:effectLst/>
                <a:latin typeface="+mn-lt"/>
              </a:rPr>
              <a:t>.</a:t>
            </a:r>
          </a:p>
          <a:p>
            <a:pPr lvl="1">
              <a:buClrTx/>
              <a:buSzPct val="100000"/>
              <a:buFont typeface="Wingdings" panose="05000000000000000000" pitchFamily="2" charset="2"/>
              <a:buChar char="§"/>
            </a:pPr>
            <a:r>
              <a:rPr lang="en-US" sz="1400" i="0" dirty="0">
                <a:solidFill>
                  <a:schemeClr val="bg1"/>
                </a:solidFill>
                <a:effectLst/>
                <a:latin typeface="+mn-lt"/>
              </a:rPr>
              <a:t>Noise Power: </a:t>
            </a:r>
            <a:r>
              <a:rPr lang="en-US" sz="1400" i="0" dirty="0">
                <a:solidFill>
                  <a:schemeClr val="accent2">
                    <a:lumMod val="60000"/>
                    <a:lumOff val="40000"/>
                  </a:schemeClr>
                </a:solidFill>
                <a:effectLst/>
                <a:latin typeface="+mn-lt"/>
              </a:rPr>
              <a:t>𝜎2=−80dBm</a:t>
            </a:r>
            <a:r>
              <a:rPr lang="en-US" sz="1400" i="0" dirty="0">
                <a:solidFill>
                  <a:schemeClr val="bg1"/>
                </a:solidFill>
                <a:effectLst/>
                <a:latin typeface="+mn-lt"/>
              </a:rPr>
              <a:t>.</a:t>
            </a:r>
          </a:p>
        </p:txBody>
      </p:sp>
    </p:spTree>
    <p:extLst>
      <p:ext uri="{BB962C8B-B14F-4D97-AF65-F5344CB8AC3E}">
        <p14:creationId xmlns:p14="http://schemas.microsoft.com/office/powerpoint/2010/main" val="1862628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E9AA9CB9-2077-DDFB-E205-DB38DCE7E030}"/>
            </a:ext>
          </a:extLst>
        </p:cNvPr>
        <p:cNvGrpSpPr/>
        <p:nvPr/>
      </p:nvGrpSpPr>
      <p:grpSpPr>
        <a:xfrm>
          <a:off x="0" y="0"/>
          <a:ext cx="0" cy="0"/>
          <a:chOff x="0" y="0"/>
          <a:chExt cx="0" cy="0"/>
        </a:xfrm>
      </p:grpSpPr>
      <p:sp>
        <p:nvSpPr>
          <p:cNvPr id="381" name="Google Shape;381;p65">
            <a:extLst>
              <a:ext uri="{FF2B5EF4-FFF2-40B4-BE49-F238E27FC236}">
                <a16:creationId xmlns:a16="http://schemas.microsoft.com/office/drawing/2014/main" id="{664DB14A-8552-5D93-39AC-2D77F0DE9695}"/>
              </a:ext>
            </a:extLst>
          </p:cNvPr>
          <p:cNvSpPr txBox="1">
            <a:spLocks noGrp="1"/>
          </p:cNvSpPr>
          <p:nvPr>
            <p:ph type="title"/>
          </p:nvPr>
        </p:nvSpPr>
        <p:spPr>
          <a:xfrm>
            <a:off x="2632687" y="86181"/>
            <a:ext cx="3878625" cy="394504"/>
          </a:xfrm>
          <a:prstGeom prst="rect">
            <a:avLst/>
          </a:prstGeom>
          <a:noFill/>
          <a:ln>
            <a:noFill/>
          </a:ln>
        </p:spPr>
        <p:txBody>
          <a:bodyPr spcFirstLastPara="1" wrap="square" lIns="91425" tIns="45700" rIns="91425" bIns="45700" anchor="ctr" anchorCtr="0">
            <a:normAutofit fontScale="90000"/>
          </a:bodyPr>
          <a:lstStyle/>
          <a:p>
            <a:pPr>
              <a:buClr>
                <a:srgbClr val="FFFFFF"/>
              </a:buClr>
              <a:buSzPts val="2160"/>
            </a:pPr>
            <a:r>
              <a:rPr lang="en-IN" sz="2200" b="1" u="sng" dirty="0">
                <a:solidFill>
                  <a:schemeClr val="accent1">
                    <a:lumMod val="60000"/>
                    <a:lumOff val="40000"/>
                  </a:schemeClr>
                </a:solidFill>
                <a:latin typeface="+mn-lt"/>
              </a:rPr>
              <a:t>Mathematical Framework</a:t>
            </a:r>
            <a:endParaRPr lang="en-IN" sz="2200" b="1" u="sng" dirty="0">
              <a:solidFill>
                <a:schemeClr val="accent1">
                  <a:lumMod val="60000"/>
                  <a:lumOff val="40000"/>
                </a:schemeClr>
              </a:solidFill>
              <a:latin typeface="+mn-lt"/>
              <a:ea typeface="Calibri"/>
              <a:cs typeface="Calibri"/>
              <a:sym typeface="Calibri"/>
            </a:endParaRPr>
          </a:p>
        </p:txBody>
      </p:sp>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E1A92308-7A72-2D51-1B37-F836641D3063}"/>
                  </a:ext>
                </a:extLst>
              </p:cNvPr>
              <p:cNvSpPr>
                <a:spLocks noGrp="1" noChangeArrowheads="1"/>
              </p:cNvSpPr>
              <p:nvPr>
                <p:ph type="body" idx="1"/>
              </p:nvPr>
            </p:nvSpPr>
            <p:spPr bwMode="auto">
              <a:xfrm>
                <a:off x="969818" y="596863"/>
                <a:ext cx="8174182" cy="4409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accent1">
                        <a:lumMod val="60000"/>
                        <a:lumOff val="40000"/>
                      </a:schemeClr>
                    </a:solidFill>
                    <a:effectLst/>
                    <a:latin typeface="+mn-lt"/>
                  </a:rPr>
                  <a:t>Assumptions: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bg1"/>
                  </a:solidFill>
                  <a:effectLst/>
                  <a:latin typeface="+mn-l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bg1"/>
                    </a:solidFill>
                    <a:effectLst/>
                    <a:latin typeface="+mn-lt"/>
                  </a:rPr>
                  <a:t>The RIS is positioned at a known fixed location</a:t>
                </a:r>
                <a:r>
                  <a:rPr lang="en-US" altLang="en-US" sz="1200" dirty="0">
                    <a:solidFill>
                      <a:schemeClr val="bg1"/>
                    </a:solidFill>
                    <a:latin typeface="+mn-lt"/>
                  </a:rPr>
                  <a:t>, t</a:t>
                </a:r>
                <a:r>
                  <a:rPr kumimoji="0" lang="en-US" altLang="en-US" sz="1200" b="0" i="0" u="none" strike="noStrike" cap="none" normalizeH="0" baseline="0" dirty="0">
                    <a:ln>
                      <a:noFill/>
                    </a:ln>
                    <a:solidFill>
                      <a:schemeClr val="bg1"/>
                    </a:solidFill>
                    <a:effectLst/>
                    <a:latin typeface="+mn-lt"/>
                  </a:rPr>
                  <a:t>he base station and the sensor are equipped with single antennas.</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200" b="0" i="0" u="none" strike="noStrike" cap="none" normalizeH="0" baseline="0" dirty="0">
                    <a:ln>
                      <a:noFill/>
                    </a:ln>
                    <a:solidFill>
                      <a:schemeClr val="bg1"/>
                    </a:solidFill>
                    <a:effectLst/>
                    <a:latin typeface="+mn-lt"/>
                  </a:rPr>
                  <a:t>RIS elements are programmable to adjust signal phase shifts dynamically.</a:t>
                </a:r>
                <a:endParaRPr lang="en-US" altLang="en-US" sz="1200"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300" b="0" i="0" u="none" strike="noStrike" cap="none" normalizeH="0" baseline="0" dirty="0">
                  <a:ln>
                    <a:noFill/>
                  </a:ln>
                  <a:solidFill>
                    <a:schemeClr val="bg1"/>
                  </a:solidFill>
                  <a:effectLst/>
                  <a:latin typeface="+mn-lt"/>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IN" sz="1400" b="1" dirty="0">
                    <a:solidFill>
                      <a:schemeClr val="accent1">
                        <a:lumMod val="60000"/>
                        <a:lumOff val="40000"/>
                      </a:schemeClr>
                    </a:solidFill>
                    <a:latin typeface="+mn-lt"/>
                  </a:rPr>
                  <a:t>Path Loss Calculation</a:t>
                </a:r>
                <a:r>
                  <a:rPr kumimoji="0" lang="en-US" altLang="en-US" sz="1400" b="1" i="0" u="none" strike="noStrike" cap="none" normalizeH="0" baseline="0" dirty="0">
                    <a:ln>
                      <a:noFill/>
                    </a:ln>
                    <a:solidFill>
                      <a:schemeClr val="accent1">
                        <a:lumMod val="60000"/>
                        <a:lumOff val="40000"/>
                      </a:schemeClr>
                    </a:solidFill>
                    <a:effectLst/>
                    <a:latin typeface="+mn-lt"/>
                  </a:rPr>
                  <a:t>:</a:t>
                </a:r>
                <a:endParaRPr kumimoji="0" lang="en-US" altLang="en-US" sz="1000" b="0" i="0" u="none" strike="noStrike" cap="none" normalizeH="0" baseline="0" dirty="0">
                  <a:ln>
                    <a:noFill/>
                  </a:ln>
                  <a:solidFill>
                    <a:schemeClr val="bg1"/>
                  </a:solidFill>
                  <a:effectLst/>
                  <a:latin typeface="+mn-lt"/>
                </a:endParaRPr>
              </a:p>
              <a:p>
                <a:pPr marL="742950" lvl="1" indent="-285750" eaLnBrk="0" fontAlgn="base" hangingPunct="0">
                  <a:spcBef>
                    <a:spcPct val="0"/>
                  </a:spcBef>
                  <a:spcAft>
                    <a:spcPct val="0"/>
                  </a:spcAft>
                  <a:buClrTx/>
                  <a:buSzTx/>
                  <a:buFont typeface="Wingdings" panose="05000000000000000000" pitchFamily="2" charset="2"/>
                  <a:buChar char="§"/>
                </a:pPr>
                <a:r>
                  <a:rPr lang="en-US" sz="1200" dirty="0">
                    <a:solidFill>
                      <a:schemeClr val="bg1"/>
                    </a:solidFill>
                    <a:latin typeface="+mn-lt"/>
                  </a:rPr>
                  <a:t>Follows the Friis Transmission Equation:</a:t>
                </a:r>
              </a:p>
              <a:p>
                <a:pPr marL="457200" lvl="1" indent="0" eaLnBrk="0" fontAlgn="base" hangingPunct="0">
                  <a:spcBef>
                    <a:spcPct val="0"/>
                  </a:spcBef>
                  <a:spcAft>
                    <a:spcPct val="0"/>
                  </a:spcAft>
                  <a:buClrTx/>
                  <a:buSzTx/>
                  <a:buNone/>
                </a:pPr>
                <a14:m>
                  <m:oMathPara xmlns:m="http://schemas.openxmlformats.org/officeDocument/2006/math">
                    <m:oMathParaPr>
                      <m:jc m:val="centerGroup"/>
                    </m:oMathParaPr>
                    <m:oMath xmlns:m="http://schemas.openxmlformats.org/officeDocument/2006/math">
                      <m:r>
                        <m:rPr>
                          <m:lit/>
                        </m:rPr>
                        <a:rPr lang="en-IN" sz="12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𝑃𝐿</m:t>
                      </m:r>
                      <m:d>
                        <m:dPr>
                          <m:ctrlPr>
                            <a:rPr lang="en-IN" sz="1200" i="1">
                              <a:solidFill>
                                <a:schemeClr val="bg1"/>
                              </a:solidFill>
                              <a:effectLst/>
                              <a:latin typeface="Cambria Math" panose="02040503050406030204" pitchFamily="18" charset="0"/>
                            </a:rPr>
                          </m:ctrlPr>
                        </m:dPr>
                        <m:e>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𝑑</m:t>
                          </m:r>
                        </m:e>
                      </m:d>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f>
                        <m:fPr>
                          <m:ctrlPr>
                            <a:rPr lang="en-IN" sz="1200" i="1">
                              <a:solidFill>
                                <a:schemeClr val="bg1"/>
                              </a:solidFill>
                              <a:effectLst/>
                              <a:latin typeface="Cambria Math" panose="02040503050406030204" pitchFamily="18" charset="0"/>
                            </a:rPr>
                          </m:ctrlPr>
                        </m:fPr>
                        <m:num>
                          <m:sSub>
                            <m:sSubPr>
                              <m:ctrlPr>
                                <a:rPr lang="en-IN" sz="1200" i="1">
                                  <a:solidFill>
                                    <a:schemeClr val="bg1"/>
                                  </a:solidFill>
                                  <a:effectLst/>
                                  <a:latin typeface="Cambria Math" panose="02040503050406030204" pitchFamily="18" charset="0"/>
                                </a:rPr>
                              </m:ctrlPr>
                            </m:sSubPr>
                            <m:e>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𝑃</m:t>
                              </m:r>
                            </m:e>
                            <m:sub>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Sub>
                          <m:sSub>
                            <m:sSubPr>
                              <m:ctrlPr>
                                <a:rPr lang="en-IN" sz="1200" i="1">
                                  <a:solidFill>
                                    <a:schemeClr val="bg1"/>
                                  </a:solidFill>
                                  <a:effectLst/>
                                  <a:latin typeface="Cambria Math" panose="02040503050406030204" pitchFamily="18" charset="0"/>
                                </a:rPr>
                              </m:ctrlPr>
                            </m:sSubPr>
                            <m:e>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𝐺</m:t>
                              </m:r>
                            </m:e>
                            <m:sub>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𝑡</m:t>
                              </m:r>
                            </m:sub>
                          </m:sSub>
                          <m:sSub>
                            <m:sSubPr>
                              <m:ctrlPr>
                                <a:rPr lang="en-IN" sz="1200" i="1">
                                  <a:solidFill>
                                    <a:schemeClr val="bg1"/>
                                  </a:solidFill>
                                  <a:effectLst/>
                                  <a:latin typeface="Cambria Math" panose="02040503050406030204" pitchFamily="18" charset="0"/>
                                </a:rPr>
                              </m:ctrlPr>
                            </m:sSubPr>
                            <m:e>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𝐺</m:t>
                              </m:r>
                            </m:e>
                            <m:sub>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𝑟</m:t>
                              </m:r>
                            </m:sub>
                          </m:sSub>
                          <m:sSup>
                            <m:sSupPr>
                              <m:ctrlPr>
                                <a:rPr lang="en-IN" sz="1200" i="1">
                                  <a:solidFill>
                                    <a:schemeClr val="bg1"/>
                                  </a:solidFill>
                                  <a:effectLst/>
                                  <a:latin typeface="Cambria Math" panose="02040503050406030204" pitchFamily="18" charset="0"/>
                                </a:rPr>
                              </m:ctrlPr>
                            </m:sSupPr>
                            <m:e>
                              <m:r>
                                <m:rPr>
                                  <m:sty m:val="p"/>
                                </m:rPr>
                                <a:rPr lang="en-IN" sz="12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λ</m:t>
                              </m:r>
                            </m:e>
                            <m:sup>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sup>
                          </m:sSup>
                        </m:num>
                        <m:den>
                          <m:sSup>
                            <m:sSupPr>
                              <m:ctrlPr>
                                <a:rPr lang="en-IN" sz="1200" i="1">
                                  <a:solidFill>
                                    <a:schemeClr val="bg1"/>
                                  </a:solidFill>
                                  <a:effectLst/>
                                  <a:latin typeface="Cambria Math" panose="02040503050406030204" pitchFamily="18" charset="0"/>
                                </a:rPr>
                              </m:ctrlPr>
                            </m:sSupPr>
                            <m:e>
                              <m:d>
                                <m:dPr>
                                  <m:ctrlPr>
                                    <a:rPr lang="en-IN" sz="1200" i="1">
                                      <a:solidFill>
                                        <a:schemeClr val="bg1"/>
                                      </a:solidFill>
                                      <a:effectLst/>
                                      <a:latin typeface="Cambria Math" panose="02040503050406030204" pitchFamily="18" charset="0"/>
                                    </a:rPr>
                                  </m:ctrlPr>
                                </m:dPr>
                                <m:e>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4</m:t>
                                  </m:r>
                                  <m:r>
                                    <m:rPr>
                                      <m:sty m:val="p"/>
                                    </m:rPr>
                                    <a:rPr lang="en-IN" sz="120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π</m:t>
                                  </m:r>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𝑑</m:t>
                                  </m:r>
                                </m:e>
                              </m:d>
                            </m:e>
                            <m:sup>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2</m:t>
                              </m:r>
                            </m:sup>
                          </m:sSup>
                        </m:den>
                      </m:f>
                      <m:r>
                        <m:rPr>
                          <m:lit/>
                        </m:rP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altLang="en-US" sz="1200"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000" dirty="0">
                  <a:solidFill>
                    <a:schemeClr val="bg1"/>
                  </a:solidFill>
                  <a:latin typeface="+mn-lt"/>
                </a:endParaRPr>
              </a:p>
              <a:p>
                <a:pPr marL="285750" indent="-285750" eaLnBrk="0" fontAlgn="base" hangingPunct="0">
                  <a:spcBef>
                    <a:spcPct val="0"/>
                  </a:spcBef>
                  <a:spcAft>
                    <a:spcPct val="0"/>
                  </a:spcAft>
                  <a:buClrTx/>
                  <a:buSzTx/>
                  <a:buFont typeface="Wingdings" panose="05000000000000000000" pitchFamily="2" charset="2"/>
                  <a:buChar char="Ø"/>
                </a:pPr>
                <a:r>
                  <a:rPr lang="en-IN" sz="1400" b="1" dirty="0">
                    <a:solidFill>
                      <a:schemeClr val="accent1">
                        <a:lumMod val="60000"/>
                        <a:lumOff val="40000"/>
                      </a:schemeClr>
                    </a:solidFill>
                    <a:latin typeface="+mn-lt"/>
                  </a:rPr>
                  <a:t>RIS Phase Configuration:</a:t>
                </a:r>
              </a:p>
              <a:p>
                <a:pPr marL="742950" lvl="1" indent="-285750" eaLnBrk="0" fontAlgn="base" hangingPunct="0">
                  <a:spcBef>
                    <a:spcPct val="0"/>
                  </a:spcBef>
                  <a:spcAft>
                    <a:spcPct val="0"/>
                  </a:spcAft>
                  <a:buClrTx/>
                  <a:buSzTx/>
                  <a:buFont typeface="Wingdings" panose="05000000000000000000" pitchFamily="2" charset="2"/>
                  <a:buChar char="§"/>
                </a:pPr>
                <a:r>
                  <a:rPr lang="en-US" sz="1200" dirty="0">
                    <a:solidFill>
                      <a:schemeClr val="bg1"/>
                    </a:solidFill>
                    <a:latin typeface="+mn-lt"/>
                  </a:rPr>
                  <a:t>For stochastic scheduling, phases </a:t>
                </a:r>
                <a14:m>
                  <m:oMath xmlns:m="http://schemas.openxmlformats.org/officeDocument/2006/math">
                    <m:sSub>
                      <m:sSubPr>
                        <m:ctrlPr>
                          <a:rPr lang="en-US" sz="1200" i="1" smtClean="0">
                            <a:solidFill>
                              <a:schemeClr val="bg1"/>
                            </a:solidFill>
                            <a:latin typeface="+mn-lt"/>
                            <a:ea typeface="Cambria Math" panose="02040503050406030204" pitchFamily="18" charset="0"/>
                          </a:rPr>
                        </m:ctrlPr>
                      </m:sSubPr>
                      <m:e>
                        <m:r>
                          <a:rPr lang="en-US" sz="1200" i="1">
                            <a:solidFill>
                              <a:schemeClr val="bg1"/>
                            </a:solidFill>
                            <a:latin typeface="+mn-lt"/>
                            <a:ea typeface="Cambria Math" panose="02040503050406030204" pitchFamily="18" charset="0"/>
                          </a:rPr>
                          <m:t>𝜃</m:t>
                        </m:r>
                      </m:e>
                      <m:sub>
                        <m:r>
                          <a:rPr lang="en-IN" sz="1200" b="0" i="1" smtClean="0">
                            <a:solidFill>
                              <a:schemeClr val="bg1"/>
                            </a:solidFill>
                            <a:latin typeface="+mn-lt"/>
                            <a:ea typeface="Cambria Math" panose="02040503050406030204" pitchFamily="18" charset="0"/>
                          </a:rPr>
                          <m:t>𝑖</m:t>
                        </m:r>
                      </m:sub>
                    </m:sSub>
                  </m:oMath>
                </a14:m>
                <a:r>
                  <a:rPr lang="en-US" sz="1200" dirty="0">
                    <a:solidFill>
                      <a:schemeClr val="bg1"/>
                    </a:solidFill>
                    <a:latin typeface="+mn-lt"/>
                  </a:rPr>
                  <a:t> are randomized per time slot:</a:t>
                </a:r>
              </a:p>
              <a:p>
                <a:pPr marL="457200" lvl="1" indent="0" eaLnBrk="0" fontAlgn="base" hangingPunct="0">
                  <a:spcBef>
                    <a:spcPct val="0"/>
                  </a:spcBef>
                  <a:spcAft>
                    <a:spcPct val="0"/>
                  </a:spcAft>
                  <a:buClrTx/>
                  <a:buSzTx/>
                  <a:buNone/>
                </a:pPr>
                <a:endParaRPr lang="en-US" sz="1100" dirty="0">
                  <a:solidFill>
                    <a:schemeClr val="bg1"/>
                  </a:solidFill>
                  <a:latin typeface="+mn-lt"/>
                </a:endParaRPr>
              </a:p>
              <a:p>
                <a:pPr marL="0" indent="0" eaLnBrk="0" fontAlgn="base" hangingPunct="0">
                  <a:spcBef>
                    <a:spcPct val="0"/>
                  </a:spcBef>
                  <a:spcAft>
                    <a:spcPct val="0"/>
                  </a:spcAft>
                  <a:buClrTx/>
                  <a:buSzTx/>
                  <a:buNone/>
                </a:pPr>
                <a14:m>
                  <m:oMathPara xmlns:m="http://schemas.openxmlformats.org/officeDocument/2006/math">
                    <m:oMathParaPr>
                      <m:jc m:val="centerGroup"/>
                    </m:oMathParaPr>
                    <m:oMath xmlns:m="http://schemas.openxmlformats.org/officeDocument/2006/math">
                      <m:r>
                        <a:rPr lang="en-IN" sz="12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𝜃</m:t>
                      </m:r>
                      <m:r>
                        <a:rPr lang="en-IN" sz="12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𝑖</m:t>
                      </m:r>
                      <m:r>
                        <a:rPr lang="en-IN" sz="12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m:t>
                      </m:r>
                      <m:r>
                        <a:rPr lang="en-IN" sz="1200" i="1" smtClean="0">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𝑈𝑛𝑖𝑓𝑜𝑟𝑚</m:t>
                      </m:r>
                      <m:d>
                        <m:dPr>
                          <m:ctrlPr>
                            <a:rPr lang="en-IN" sz="1200" i="1">
                              <a:solidFill>
                                <a:schemeClr val="bg1"/>
                              </a:solidFill>
                              <a:effectLst/>
                              <a:latin typeface="Cambria Math" panose="02040503050406030204" pitchFamily="18" charset="0"/>
                            </a:rPr>
                          </m:ctrlPr>
                        </m:dPr>
                        <m:e>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0,2</m:t>
                          </m:r>
                          <m:r>
                            <a:rPr lang="en-IN" sz="1200" i="1">
                              <a:solidFill>
                                <a:schemeClr val="bg1"/>
                              </a:solidFill>
                              <a:effectLst/>
                              <a:latin typeface="Cambria Math" panose="02040503050406030204" pitchFamily="18" charset="0"/>
                              <a:ea typeface="Calibri" panose="020F0502020204030204" pitchFamily="34" charset="0"/>
                              <a:cs typeface="Times New Roman" panose="02020603050405020304" pitchFamily="18" charset="0"/>
                            </a:rPr>
                            <m:t>𝜋</m:t>
                          </m:r>
                        </m:e>
                      </m:d>
                    </m:oMath>
                  </m:oMathPara>
                </a14:m>
                <a:endParaRPr kumimoji="0" lang="en-IN" altLang="en-US" sz="1200" b="1" i="0" u="none" strike="noStrike" cap="none" normalizeH="0" baseline="0" dirty="0">
                  <a:ln>
                    <a:noFill/>
                  </a:ln>
                  <a:solidFill>
                    <a:schemeClr val="accent1">
                      <a:lumMod val="60000"/>
                      <a:lumOff val="40000"/>
                    </a:schemeClr>
                  </a:solidFill>
                  <a:effectLst/>
                  <a:latin typeface="+mn-lt"/>
                </a:endParaRPr>
              </a:p>
              <a:p>
                <a:pPr marL="285750" indent="-285750" eaLnBrk="0" fontAlgn="base" hangingPunct="0">
                  <a:spcBef>
                    <a:spcPct val="0"/>
                  </a:spcBef>
                  <a:spcAft>
                    <a:spcPct val="0"/>
                  </a:spcAft>
                  <a:buClrTx/>
                  <a:buSzTx/>
                  <a:buFont typeface="Wingdings" panose="05000000000000000000" pitchFamily="2" charset="2"/>
                  <a:buChar char="Ø"/>
                </a:pPr>
                <a:r>
                  <a:rPr lang="en-IN" sz="1400" b="1" dirty="0">
                    <a:solidFill>
                      <a:schemeClr val="accent1">
                        <a:lumMod val="60000"/>
                        <a:lumOff val="40000"/>
                      </a:schemeClr>
                    </a:solidFill>
                    <a:latin typeface="+mn-lt"/>
                  </a:rPr>
                  <a:t>Signal Strength Simulation:</a:t>
                </a:r>
              </a:p>
              <a:p>
                <a:pPr marL="628650" lvl="1" indent="-171450" eaLnBrk="0" fontAlgn="base" hangingPunct="0">
                  <a:spcBef>
                    <a:spcPct val="0"/>
                  </a:spcBef>
                  <a:spcAft>
                    <a:spcPct val="0"/>
                  </a:spcAft>
                  <a:buClrTx/>
                  <a:buSzTx/>
                  <a:buFont typeface="Wingdings" panose="05000000000000000000" pitchFamily="2" charset="2"/>
                  <a:buChar char="§"/>
                </a:pPr>
                <a:r>
                  <a:rPr lang="en-US" sz="1200" dirty="0">
                    <a:solidFill>
                      <a:schemeClr val="bg1"/>
                    </a:solidFill>
                    <a:latin typeface="+mn-lt"/>
                  </a:rPr>
                  <a:t>Combines transmitter-RIS and RIS-receiver path strengths, adds Gaussian noise:</a:t>
                </a:r>
                <a:endParaRPr lang="en-IN" sz="1200" b="1" dirty="0">
                  <a:solidFill>
                    <a:schemeClr val="bg1"/>
                  </a:solidFill>
                  <a:latin typeface="+mn-lt"/>
                </a:endParaRPr>
              </a:p>
              <a:p>
                <a:pPr marL="0" indent="0" eaLnBrk="0" fontAlgn="base" hangingPunct="0">
                  <a:spcBef>
                    <a:spcPct val="0"/>
                  </a:spcBef>
                  <a:spcAft>
                    <a:spcPct val="0"/>
                  </a:spcAft>
                  <a:buClrTx/>
                  <a:buSzTx/>
                  <a:buNone/>
                </a:pPr>
                <a14:m>
                  <m:oMathPara xmlns:m="http://schemas.openxmlformats.org/officeDocument/2006/math">
                    <m:oMathParaPr>
                      <m:jc m:val="centerGroup"/>
                    </m:oMathParaPr>
                    <m:oMath xmlns:m="http://schemas.openxmlformats.org/officeDocument/2006/math">
                      <m:r>
                        <m:rPr>
                          <m:lit/>
                        </m:rPr>
                        <a:rPr lang="en-IN" sz="12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𝑦</m:t>
                      </m:r>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en-IN" sz="1200" i="1">
                              <a:solidFill>
                                <a:schemeClr val="bg1"/>
                              </a:solidFill>
                              <a:effectLst/>
                              <a:latin typeface="Cambria Math" panose="02040503050406030204" pitchFamily="18" charset="0"/>
                              <a:ea typeface="Times New Roman" panose="02020603050405020304" pitchFamily="18" charset="0"/>
                            </a:rPr>
                          </m:ctrlPr>
                        </m:naryPr>
                        <m:sub>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𝑖</m:t>
                          </m:r>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𝑁</m:t>
                          </m:r>
                        </m:sup>
                        <m:e>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𝑃</m:t>
                          </m:r>
                        </m:e>
                      </m:nary>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𝐿</m:t>
                      </m:r>
                      <m:d>
                        <m:dPr>
                          <m:ctrlPr>
                            <a:rPr lang="en-IN" sz="1200" i="1">
                              <a:solidFill>
                                <a:schemeClr val="bg1"/>
                              </a:solidFill>
                              <a:effectLst/>
                              <a:latin typeface="Cambria Math" panose="02040503050406030204" pitchFamily="18" charset="0"/>
                              <a:ea typeface="Times New Roman" panose="02020603050405020304" pitchFamily="18" charset="0"/>
                            </a:rPr>
                          </m:ctrlPr>
                        </m:dPr>
                        <m:e>
                          <m:sSub>
                            <m:sSubPr>
                              <m:ctrlPr>
                                <a:rPr lang="en-IN" sz="1200" i="1">
                                  <a:solidFill>
                                    <a:schemeClr val="bg1"/>
                                  </a:solidFill>
                                  <a:effectLst/>
                                  <a:latin typeface="Cambria Math" panose="02040503050406030204" pitchFamily="18" charset="0"/>
                                  <a:ea typeface="Times New Roman" panose="02020603050405020304" pitchFamily="18" charset="0"/>
                                </a:rPr>
                              </m:ctrlPr>
                            </m:sSubPr>
                            <m:e>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𝑑</m:t>
                              </m:r>
                            </m:e>
                            <m:sub>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e>
                      </m:d>
                      <m:sSup>
                        <m:sSupPr>
                          <m:ctrlPr>
                            <a:rPr lang="en-IN" sz="1200" i="1">
                              <a:solidFill>
                                <a:schemeClr val="bg1"/>
                              </a:solidFill>
                              <a:effectLst/>
                              <a:latin typeface="Cambria Math" panose="02040503050406030204" pitchFamily="18" charset="0"/>
                              <a:ea typeface="Times New Roman" panose="02020603050405020304" pitchFamily="18" charset="0"/>
                            </a:rPr>
                          </m:ctrlPr>
                        </m:sSupPr>
                        <m:e>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𝑗</m:t>
                          </m:r>
                          <m:sSub>
                            <m:sSubPr>
                              <m:ctrlPr>
                                <a:rPr lang="en-IN" sz="1200" i="1">
                                  <a:solidFill>
                                    <a:schemeClr val="bg1"/>
                                  </a:solidFill>
                                  <a:effectLst/>
                                  <a:latin typeface="Cambria Math" panose="02040503050406030204" pitchFamily="18" charset="0"/>
                                  <a:ea typeface="Times New Roman" panose="02020603050405020304" pitchFamily="18" charset="0"/>
                                </a:rPr>
                              </m:ctrlPr>
                            </m:sSubPr>
                            <m:e>
                              <m:r>
                                <m:rPr>
                                  <m:sty m:val="p"/>
                                </m:rPr>
                                <a:rPr lang="en-IN" sz="12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θ</m:t>
                              </m:r>
                            </m:e>
                            <m:sub>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𝑖</m:t>
                              </m:r>
                            </m:sub>
                          </m:sSub>
                        </m:sup>
                      </m:sSup>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𝒩</m:t>
                      </m:r>
                      <m:d>
                        <m:dPr>
                          <m:ctrlPr>
                            <a:rPr lang="en-IN" sz="1200" i="1">
                              <a:solidFill>
                                <a:schemeClr val="bg1"/>
                              </a:solidFill>
                              <a:effectLst/>
                              <a:latin typeface="Cambria Math" panose="02040503050406030204" pitchFamily="18" charset="0"/>
                              <a:ea typeface="Times New Roman" panose="02020603050405020304" pitchFamily="18" charset="0"/>
                            </a:rPr>
                          </m:ctrlPr>
                        </m:dPr>
                        <m:e>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0,</m:t>
                          </m:r>
                          <m:sSup>
                            <m:sSupPr>
                              <m:ctrlPr>
                                <a:rPr lang="en-IN" sz="1200" i="1">
                                  <a:solidFill>
                                    <a:schemeClr val="bg1"/>
                                  </a:solidFill>
                                  <a:effectLst/>
                                  <a:latin typeface="Cambria Math" panose="02040503050406030204" pitchFamily="18" charset="0"/>
                                  <a:ea typeface="Times New Roman" panose="02020603050405020304" pitchFamily="18" charset="0"/>
                                </a:rPr>
                              </m:ctrlPr>
                            </m:sSupPr>
                            <m:e>
                              <m:r>
                                <m:rPr>
                                  <m:sty m:val="p"/>
                                </m:rPr>
                                <a:rPr lang="en-IN" sz="12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σ</m:t>
                              </m:r>
                            </m:e>
                            <m:sup>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d>
                      <m:r>
                        <m:rPr>
                          <m:lit/>
                        </m:rP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kumimoji="0" lang="en-IN" altLang="en-US" sz="1200" b="1" i="0" u="none" strike="noStrike" cap="none" normalizeH="0" baseline="0" dirty="0">
                  <a:ln>
                    <a:noFill/>
                  </a:ln>
                  <a:solidFill>
                    <a:schemeClr val="accent1">
                      <a:lumMod val="60000"/>
                      <a:lumOff val="40000"/>
                    </a:schemeClr>
                  </a:solidFill>
                  <a:effectLst/>
                  <a:latin typeface="+mn-lt"/>
                </a:endParaRPr>
              </a:p>
              <a:p>
                <a:pPr marL="285750" indent="-285750" eaLnBrk="0" fontAlgn="base" hangingPunct="0">
                  <a:spcBef>
                    <a:spcPct val="0"/>
                  </a:spcBef>
                  <a:spcAft>
                    <a:spcPct val="0"/>
                  </a:spcAft>
                  <a:buClrTx/>
                  <a:buSzTx/>
                  <a:buFont typeface="Wingdings" panose="05000000000000000000" pitchFamily="2" charset="2"/>
                  <a:buChar char="Ø"/>
                </a:pPr>
                <a:r>
                  <a:rPr lang="en-IN" altLang="en-US" sz="1400" b="1" dirty="0">
                    <a:solidFill>
                      <a:schemeClr val="accent1">
                        <a:lumMod val="60000"/>
                        <a:lumOff val="40000"/>
                      </a:schemeClr>
                    </a:solidFill>
                    <a:latin typeface="+mn-lt"/>
                  </a:rPr>
                  <a:t>Localization Model:</a:t>
                </a:r>
              </a:p>
              <a:p>
                <a:pPr marL="628650" lvl="1" indent="-171450" eaLnBrk="0" fontAlgn="base" hangingPunct="0">
                  <a:spcBef>
                    <a:spcPct val="0"/>
                  </a:spcBef>
                  <a:spcAft>
                    <a:spcPct val="0"/>
                  </a:spcAft>
                  <a:buClrTx/>
                  <a:buSzTx/>
                  <a:buFont typeface="Wingdings" panose="05000000000000000000" pitchFamily="2" charset="2"/>
                  <a:buChar char="§"/>
                </a:pPr>
                <a:r>
                  <a:rPr lang="en-US" altLang="en-US" sz="1200" dirty="0">
                    <a:solidFill>
                      <a:schemeClr val="bg1"/>
                    </a:solidFill>
                    <a:latin typeface="+mn-lt"/>
                  </a:rPr>
                  <a:t>Computes signal strength variations as a function of RIS reconfiguration and distance.</a:t>
                </a:r>
              </a:p>
              <a:p>
                <a:pPr marL="628650" lvl="1" indent="-171450" eaLnBrk="0" fontAlgn="base" hangingPunct="0">
                  <a:spcBef>
                    <a:spcPct val="0"/>
                  </a:spcBef>
                  <a:spcAft>
                    <a:spcPct val="0"/>
                  </a:spcAft>
                  <a:buClrTx/>
                  <a:buSzTx/>
                  <a:buFont typeface="Wingdings" panose="05000000000000000000" pitchFamily="2" charset="2"/>
                  <a:buChar char="§"/>
                </a:pPr>
                <a:endParaRPr lang="en-US" altLang="en-US" sz="1100" dirty="0">
                  <a:solidFill>
                    <a:schemeClr val="bg1"/>
                  </a:solidFill>
                  <a:latin typeface="+mn-lt"/>
                </a:endParaRPr>
              </a:p>
              <a:p>
                <a:pPr marL="628650" lvl="1" indent="-171450" eaLnBrk="0" fontAlgn="base" hangingPunct="0">
                  <a:spcBef>
                    <a:spcPct val="0"/>
                  </a:spcBef>
                  <a:spcAft>
                    <a:spcPct val="0"/>
                  </a:spcAft>
                  <a:buClrTx/>
                  <a:buSzTx/>
                  <a:buFont typeface="Wingdings" panose="05000000000000000000" pitchFamily="2" charset="2"/>
                  <a:buChar char="§"/>
                </a:pPr>
                <a:endParaRPr lang="en-US" altLang="en-US" sz="1400" b="1" dirty="0">
                  <a:solidFill>
                    <a:schemeClr val="accent1">
                      <a:lumMod val="60000"/>
                      <a:lumOff val="40000"/>
                    </a:schemeClr>
                  </a:solidFill>
                  <a:latin typeface="+mn-lt"/>
                </a:endParaRPr>
              </a:p>
            </p:txBody>
          </p:sp>
        </mc:Choice>
        <mc:Fallback>
          <p:sp>
            <p:nvSpPr>
              <p:cNvPr id="2" name="Text Placeholder 1">
                <a:extLst>
                  <a:ext uri="{FF2B5EF4-FFF2-40B4-BE49-F238E27FC236}">
                    <a16:creationId xmlns:a16="http://schemas.microsoft.com/office/drawing/2014/main" id="{E1A92308-7A72-2D51-1B37-F836641D3063}"/>
                  </a:ext>
                </a:extLst>
              </p:cNvPr>
              <p:cNvSpPr>
                <a:spLocks noGrp="1" noRot="1" noChangeAspect="1" noMove="1" noResize="1" noEditPoints="1" noAdjustHandles="1" noChangeArrowheads="1" noChangeShapeType="1" noTextEdit="1"/>
              </p:cNvSpPr>
              <p:nvPr>
                <p:ph type="body" idx="1"/>
              </p:nvPr>
            </p:nvSpPr>
            <p:spPr bwMode="auto">
              <a:xfrm>
                <a:off x="969818" y="596863"/>
                <a:ext cx="8174182" cy="4409220"/>
              </a:xfrm>
              <a:prstGeom prst="rect">
                <a:avLst/>
              </a:prstGeom>
              <a:blipFill>
                <a:blip r:embed="rId3"/>
                <a:stretch>
                  <a:fillRect l="-22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3543164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42DF8844-DB28-6EFF-3DFF-A0F86314C566}"/>
            </a:ext>
          </a:extLst>
        </p:cNvPr>
        <p:cNvGrpSpPr/>
        <p:nvPr/>
      </p:nvGrpSpPr>
      <p:grpSpPr>
        <a:xfrm>
          <a:off x="0" y="0"/>
          <a:ext cx="0" cy="0"/>
          <a:chOff x="0" y="0"/>
          <a:chExt cx="0" cy="0"/>
        </a:xfrm>
      </p:grpSpPr>
      <p:sp>
        <p:nvSpPr>
          <p:cNvPr id="381" name="Google Shape;381;p65">
            <a:extLst>
              <a:ext uri="{FF2B5EF4-FFF2-40B4-BE49-F238E27FC236}">
                <a16:creationId xmlns:a16="http://schemas.microsoft.com/office/drawing/2014/main" id="{2B4C2ECF-CC0A-BA81-157B-80180A30CDCC}"/>
              </a:ext>
            </a:extLst>
          </p:cNvPr>
          <p:cNvSpPr txBox="1">
            <a:spLocks noGrp="1"/>
          </p:cNvSpPr>
          <p:nvPr>
            <p:ph type="title"/>
          </p:nvPr>
        </p:nvSpPr>
        <p:spPr>
          <a:xfrm>
            <a:off x="1617945" y="76302"/>
            <a:ext cx="5908110" cy="446280"/>
          </a:xfrm>
          <a:prstGeom prst="rect">
            <a:avLst/>
          </a:prstGeom>
          <a:noFill/>
          <a:ln>
            <a:noFill/>
          </a:ln>
        </p:spPr>
        <p:txBody>
          <a:bodyPr spcFirstLastPara="1" wrap="square" lIns="91425" tIns="45700" rIns="91425" bIns="45700" anchor="ctr" anchorCtr="0">
            <a:noAutofit/>
          </a:bodyPr>
          <a:lstStyle/>
          <a:p>
            <a:pPr algn="l"/>
            <a:r>
              <a:rPr lang="en-US" sz="2000" b="1" dirty="0">
                <a:solidFill>
                  <a:schemeClr val="accent1">
                    <a:lumMod val="60000"/>
                    <a:lumOff val="40000"/>
                  </a:schemeClr>
                </a:solidFill>
                <a:latin typeface="+mn-lt"/>
              </a:rPr>
              <a:t>MLE Localization with Hierarchical Grid Search</a:t>
            </a:r>
            <a:endParaRPr lang="en-US" sz="2000" b="1" i="0" dirty="0">
              <a:solidFill>
                <a:schemeClr val="accent1">
                  <a:lumMod val="60000"/>
                  <a:lumOff val="40000"/>
                </a:schemeClr>
              </a:solidFill>
              <a:effectLst/>
              <a:latin typeface="+mn-lt"/>
            </a:endParaRPr>
          </a:p>
        </p:txBody>
      </p:sp>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F62210AD-144D-52D5-62AF-47674BAFE022}"/>
                  </a:ext>
                </a:extLst>
              </p:cNvPr>
              <p:cNvSpPr>
                <a:spLocks noGrp="1" noChangeArrowheads="1"/>
              </p:cNvSpPr>
              <p:nvPr>
                <p:ph type="body" idx="1"/>
              </p:nvPr>
            </p:nvSpPr>
            <p:spPr bwMode="auto">
              <a:xfrm>
                <a:off x="1295400" y="440546"/>
                <a:ext cx="6553200" cy="470295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62865" indent="0">
                  <a:buClrTx/>
                  <a:buSzPct val="100000"/>
                  <a:buNone/>
                </a:pPr>
                <a:r>
                  <a:rPr lang="en-US" sz="1600" b="1" i="0" u="sng" dirty="0">
                    <a:solidFill>
                      <a:schemeClr val="accent1">
                        <a:lumMod val="60000"/>
                        <a:lumOff val="40000"/>
                      </a:schemeClr>
                    </a:solidFill>
                    <a:effectLst/>
                    <a:latin typeface="+mn-lt"/>
                  </a:rPr>
                  <a:t>Process:</a:t>
                </a:r>
                <a:endParaRPr lang="en-US" sz="1200" i="0" u="sng" dirty="0">
                  <a:solidFill>
                    <a:schemeClr val="bg1"/>
                  </a:solidFill>
                  <a:effectLst/>
                  <a:latin typeface="+mn-lt"/>
                </a:endParaRPr>
              </a:p>
              <a:p>
                <a:pPr lvl="1">
                  <a:buClrTx/>
                  <a:buSzPct val="100000"/>
                  <a:buFont typeface="Wingdings" panose="05000000000000000000" pitchFamily="2" charset="2"/>
                  <a:buChar char="§"/>
                </a:pPr>
                <a:r>
                  <a:rPr lang="en-US" sz="1400" b="1" i="0" dirty="0">
                    <a:solidFill>
                      <a:schemeClr val="accent1">
                        <a:lumMod val="60000"/>
                        <a:lumOff val="40000"/>
                      </a:schemeClr>
                    </a:solidFill>
                    <a:effectLst/>
                    <a:latin typeface="+mn-lt"/>
                  </a:rPr>
                  <a:t>Coarse Search:</a:t>
                </a:r>
              </a:p>
              <a:p>
                <a:pPr lvl="2">
                  <a:buClrTx/>
                  <a:buSzPct val="100000"/>
                  <a:buFont typeface="Wingdings" panose="05000000000000000000" pitchFamily="2" charset="2"/>
                  <a:buChar char="§"/>
                </a:pPr>
                <a:r>
                  <a:rPr lang="en-US" sz="1200" i="0" dirty="0">
                    <a:solidFill>
                      <a:schemeClr val="bg1"/>
                    </a:solidFill>
                    <a:effectLst/>
                    <a:latin typeface="+mn-lt"/>
                  </a:rPr>
                  <a:t>Defines broad regions of interest.</a:t>
                </a:r>
              </a:p>
              <a:p>
                <a:pPr lvl="2">
                  <a:buClrTx/>
                  <a:buSzPct val="100000"/>
                  <a:buFont typeface="Wingdings" panose="05000000000000000000" pitchFamily="2" charset="2"/>
                  <a:buChar char="§"/>
                </a:pPr>
                <a:r>
                  <a:rPr lang="en-US" sz="1200" i="0" dirty="0">
                    <a:solidFill>
                      <a:schemeClr val="bg1"/>
                    </a:solidFill>
                    <a:effectLst/>
                    <a:latin typeface="+mn-lt"/>
                  </a:rPr>
                  <a:t>Grid Spacing: </a:t>
                </a:r>
                <a:r>
                  <a:rPr lang="en-US" sz="1200" i="0" dirty="0">
                    <a:solidFill>
                      <a:schemeClr val="accent2">
                        <a:lumMod val="60000"/>
                        <a:lumOff val="40000"/>
                      </a:schemeClr>
                    </a:solidFill>
                    <a:effectLst/>
                    <a:latin typeface="+mn-lt"/>
                  </a:rPr>
                  <a:t>0.5m</a:t>
                </a:r>
                <a:r>
                  <a:rPr lang="en-US" sz="1200" i="0" dirty="0">
                    <a:solidFill>
                      <a:schemeClr val="bg1"/>
                    </a:solidFill>
                    <a:effectLst/>
                    <a:latin typeface="+mn-lt"/>
                  </a:rPr>
                  <a:t>.</a:t>
                </a:r>
              </a:p>
              <a:p>
                <a:pPr marL="62865" indent="0">
                  <a:buClrTx/>
                  <a:buSzPct val="100000"/>
                  <a:buNone/>
                </a:pPr>
                <a:endParaRPr lang="en-US" sz="1200" i="0" dirty="0">
                  <a:solidFill>
                    <a:schemeClr val="bg1"/>
                  </a:solidFill>
                  <a:effectLst/>
                  <a:latin typeface="+mn-lt"/>
                </a:endParaRPr>
              </a:p>
              <a:p>
                <a:pPr lvl="1">
                  <a:buClrTx/>
                  <a:buSzPct val="100000"/>
                  <a:buFont typeface="Wingdings" panose="05000000000000000000" pitchFamily="2" charset="2"/>
                  <a:buChar char="§"/>
                </a:pPr>
                <a:r>
                  <a:rPr lang="en-US" sz="1400" b="1" i="0" dirty="0">
                    <a:solidFill>
                      <a:schemeClr val="accent1">
                        <a:lumMod val="60000"/>
                        <a:lumOff val="40000"/>
                      </a:schemeClr>
                    </a:solidFill>
                    <a:effectLst/>
                    <a:latin typeface="+mn-lt"/>
                  </a:rPr>
                  <a:t>Refined Search:</a:t>
                </a:r>
              </a:p>
              <a:p>
                <a:pPr lvl="2">
                  <a:buClrTx/>
                  <a:buSzPct val="100000"/>
                  <a:buFont typeface="Wingdings" panose="05000000000000000000" pitchFamily="2" charset="2"/>
                  <a:buChar char="§"/>
                </a:pPr>
                <a:r>
                  <a:rPr lang="en-US" sz="1200" i="0" dirty="0">
                    <a:solidFill>
                      <a:schemeClr val="bg1"/>
                    </a:solidFill>
                    <a:effectLst/>
                    <a:latin typeface="+mn-lt"/>
                  </a:rPr>
                  <a:t>Narrows down the search with finer resolution.</a:t>
                </a:r>
              </a:p>
              <a:p>
                <a:pPr lvl="2">
                  <a:buClrTx/>
                  <a:buSzPct val="100000"/>
                  <a:buFont typeface="Wingdings" panose="05000000000000000000" pitchFamily="2" charset="2"/>
                  <a:buChar char="§"/>
                </a:pPr>
                <a:r>
                  <a:rPr lang="en-US" sz="1200" i="0" dirty="0">
                    <a:solidFill>
                      <a:schemeClr val="bg1"/>
                    </a:solidFill>
                    <a:effectLst/>
                    <a:latin typeface="+mn-lt"/>
                  </a:rPr>
                  <a:t>Grid Spacing: </a:t>
                </a:r>
                <a:r>
                  <a:rPr lang="en-US" sz="1200" i="0" dirty="0">
                    <a:solidFill>
                      <a:schemeClr val="accent2">
                        <a:lumMod val="60000"/>
                        <a:lumOff val="40000"/>
                      </a:schemeClr>
                    </a:solidFill>
                    <a:effectLst/>
                    <a:latin typeface="+mn-lt"/>
                  </a:rPr>
                  <a:t>0.2m</a:t>
                </a:r>
                <a:r>
                  <a:rPr lang="en-US" sz="1200" i="0" dirty="0">
                    <a:solidFill>
                      <a:schemeClr val="bg1"/>
                    </a:solidFill>
                    <a:effectLst/>
                    <a:latin typeface="+mn-lt"/>
                  </a:rPr>
                  <a:t>.</a:t>
                </a:r>
              </a:p>
              <a:p>
                <a:pPr marL="62865" indent="0">
                  <a:buClrTx/>
                  <a:buSzPct val="100000"/>
                  <a:buNone/>
                </a:pPr>
                <a:r>
                  <a:rPr lang="en-US" sz="1600" b="1" i="0" u="sng" dirty="0">
                    <a:solidFill>
                      <a:schemeClr val="accent1">
                        <a:lumMod val="60000"/>
                        <a:lumOff val="40000"/>
                      </a:schemeClr>
                    </a:solidFill>
                    <a:effectLst/>
                    <a:latin typeface="+mn-lt"/>
                  </a:rPr>
                  <a:t>Algorithm:</a:t>
                </a:r>
              </a:p>
              <a:p>
                <a:pPr lvl="1">
                  <a:buClrTx/>
                  <a:buSzPct val="100000"/>
                  <a:buFont typeface="Wingdings" panose="05000000000000000000" pitchFamily="2" charset="2"/>
                  <a:buChar char="§"/>
                </a:pPr>
                <a:r>
                  <a:rPr lang="en-US" sz="1200" i="0" dirty="0">
                    <a:solidFill>
                      <a:schemeClr val="bg1"/>
                    </a:solidFill>
                    <a:effectLst/>
                    <a:latin typeface="+mn-lt"/>
                  </a:rPr>
                  <a:t>Objective: Minimize error between observed and simulated signals:</a:t>
                </a:r>
              </a:p>
              <a:p>
                <a:pPr marL="520065" lvl="1" indent="0">
                  <a:buClrTx/>
                  <a:buSzPct val="100000"/>
                  <a:buNone/>
                </a:pPr>
                <a14:m>
                  <m:oMathPara xmlns:m="http://schemas.openxmlformats.org/officeDocument/2006/math">
                    <m:oMathParaPr>
                      <m:jc m:val="centerGroup"/>
                    </m:oMathParaPr>
                    <m:oMath xmlns:m="http://schemas.openxmlformats.org/officeDocument/2006/math">
                      <m:r>
                        <a:rPr lang="en-IN" sz="12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𝑀𝐿𝐸</m:t>
                      </m:r>
                      <m:r>
                        <a:rPr lang="en-IN"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IN" sz="1200" b="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𝐸𝑠</m:t>
                      </m:r>
                      <m:r>
                        <a:rPr lang="en-IN" sz="12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𝑡𝑖𝑚𝑎𝑡𝑒</m:t>
                      </m:r>
                      <m:r>
                        <a:rPr lang="en-IN" sz="12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m:rPr>
                          <m:lit/>
                        </m:rP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chemeClr val="bg1"/>
                              </a:solidFill>
                              <a:effectLst/>
                              <a:latin typeface="Cambria Math" panose="02040503050406030204" pitchFamily="18" charset="0"/>
                              <a:ea typeface="Times New Roman" panose="02020603050405020304" pitchFamily="18" charset="0"/>
                            </a:rPr>
                          </m:ctrlPr>
                        </m:accPr>
                        <m:e>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𝑥</m:t>
                          </m:r>
                        </m:e>
                      </m:acc>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unc>
                        <m:funcPr>
                          <m:ctrlPr>
                            <a:rPr lang="en-IN" sz="1200" i="1">
                              <a:solidFill>
                                <a:schemeClr val="bg1"/>
                              </a:solidFill>
                              <a:effectLst/>
                              <a:latin typeface="Cambria Math" panose="02040503050406030204" pitchFamily="18" charset="0"/>
                              <a:ea typeface="Times New Roman" panose="02020603050405020304" pitchFamily="18" charset="0"/>
                            </a:rPr>
                          </m:ctrlPr>
                        </m:funcPr>
                        <m:fName>
                          <m:r>
                            <m:rPr>
                              <m:sty m:val="p"/>
                            </m:rPr>
                            <a:rPr lang="en-IN" sz="12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arg</m:t>
                          </m:r>
                        </m:fName>
                        <m:e>
                          <m:func>
                            <m:funcPr>
                              <m:ctrlPr>
                                <a:rPr lang="en-IN" sz="1200" i="1">
                                  <a:solidFill>
                                    <a:schemeClr val="bg1"/>
                                  </a:solidFill>
                                  <a:effectLst/>
                                  <a:latin typeface="Cambria Math" panose="02040503050406030204" pitchFamily="18" charset="0"/>
                                  <a:ea typeface="Times New Roman" panose="02020603050405020304" pitchFamily="18" charset="0"/>
                                </a:rPr>
                              </m:ctrlPr>
                            </m:funcPr>
                            <m:fName>
                              <m:limLow>
                                <m:limLowPr>
                                  <m:ctrlPr>
                                    <a:rPr lang="en-IN" sz="1200" i="1">
                                      <a:solidFill>
                                        <a:schemeClr val="bg1"/>
                                      </a:solidFill>
                                      <a:effectLst/>
                                      <a:latin typeface="Cambria Math" panose="02040503050406030204" pitchFamily="18" charset="0"/>
                                      <a:ea typeface="Times New Roman" panose="02020603050405020304" pitchFamily="18" charset="0"/>
                                    </a:rPr>
                                  </m:ctrlPr>
                                </m:limLowPr>
                                <m:e>
                                  <m:r>
                                    <m:rPr>
                                      <m:sty m:val="p"/>
                                    </m:rPr>
                                    <a:rPr lang="en-IN" sz="12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max</m:t>
                                  </m:r>
                                </m:e>
                                <m:lim>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𝑥</m:t>
                                  </m:r>
                                </m:lim>
                              </m:limLow>
                            </m:fName>
                            <m:e>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𝐿</m:t>
                              </m:r>
                            </m:e>
                          </m:func>
                        </m:e>
                      </m:func>
                      <m:d>
                        <m:dPr>
                          <m:ctrlPr>
                            <a:rPr lang="en-IN" sz="1200" i="1">
                              <a:solidFill>
                                <a:schemeClr val="bg1"/>
                              </a:solidFill>
                              <a:effectLst/>
                              <a:latin typeface="Cambria Math" panose="02040503050406030204" pitchFamily="18" charset="0"/>
                              <a:ea typeface="Times New Roman" panose="02020603050405020304" pitchFamily="18" charset="0"/>
                            </a:rPr>
                          </m:ctrlPr>
                        </m:dPr>
                        <m:e>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m:rPr>
                          <m:lit/>
                        </m:rP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200" dirty="0">
                  <a:solidFill>
                    <a:schemeClr val="bg1"/>
                  </a:solidFill>
                  <a:latin typeface="+mn-lt"/>
                </a:endParaRPr>
              </a:p>
              <a:p>
                <a:pPr marL="520065" lvl="1" indent="0">
                  <a:buClrTx/>
                  <a:buSzPct val="100000"/>
                  <a:buNone/>
                </a:pPr>
                <a:r>
                  <a:rPr lang="en-US" sz="1200" dirty="0">
                    <a:solidFill>
                      <a:schemeClr val="bg1"/>
                    </a:solidFill>
                    <a:latin typeface="+mn-lt"/>
                  </a:rPr>
                  <a:t>Where,</a:t>
                </a:r>
              </a:p>
              <a:p>
                <a:pPr marL="520065" lvl="1" indent="0">
                  <a:buClrTx/>
                  <a:buSzPct val="100000"/>
                  <a:buNone/>
                </a:pPr>
                <a14:m>
                  <m:oMathPara xmlns:m="http://schemas.openxmlformats.org/officeDocument/2006/math">
                    <m:oMathParaPr>
                      <m:jc m:val="centerGroup"/>
                    </m:oMathParaPr>
                    <m:oMath xmlns:m="http://schemas.openxmlformats.org/officeDocument/2006/math">
                      <m:r>
                        <m:rPr>
                          <m:lit/>
                        </m:rPr>
                        <a:rPr lang="en-IN" sz="12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𝐿</m:t>
                      </m:r>
                      <m:d>
                        <m:dPr>
                          <m:ctrlPr>
                            <a:rPr lang="en-IN" sz="1200" i="1">
                              <a:solidFill>
                                <a:schemeClr val="bg1"/>
                              </a:solidFill>
                              <a:effectLst/>
                              <a:latin typeface="Cambria Math" panose="02040503050406030204" pitchFamily="18" charset="0"/>
                              <a:ea typeface="Times New Roman" panose="02020603050405020304" pitchFamily="18" charset="0"/>
                            </a:rPr>
                          </m:ctrlPr>
                        </m:dPr>
                        <m:e>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en-IN" sz="1200" i="1">
                              <a:solidFill>
                                <a:schemeClr val="bg1"/>
                              </a:solidFill>
                              <a:effectLst/>
                              <a:latin typeface="Cambria Math" panose="02040503050406030204" pitchFamily="18" charset="0"/>
                              <a:ea typeface="Times New Roman" panose="02020603050405020304" pitchFamily="18" charset="0"/>
                            </a:rPr>
                          </m:ctrlPr>
                        </m:naryPr>
                        <m:sub>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𝑇</m:t>
                          </m:r>
                        </m:sup>
                        <m:e>
                          <m:f>
                            <m:fPr>
                              <m:ctrlPr>
                                <a:rPr lang="en-IN" sz="1200" i="1">
                                  <a:solidFill>
                                    <a:schemeClr val="bg1"/>
                                  </a:solidFill>
                                  <a:effectLst/>
                                  <a:latin typeface="Cambria Math" panose="02040503050406030204" pitchFamily="18" charset="0"/>
                                  <a:ea typeface="Times New Roman" panose="02020603050405020304" pitchFamily="18" charset="0"/>
                                </a:rPr>
                              </m:ctrlPr>
                            </m:fPr>
                            <m:num>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ad>
                                <m:radPr>
                                  <m:degHide m:val="on"/>
                                  <m:ctrlPr>
                                    <a:rPr lang="en-IN" sz="1200" i="1">
                                      <a:solidFill>
                                        <a:schemeClr val="bg1"/>
                                      </a:solidFill>
                                      <a:effectLst/>
                                      <a:latin typeface="Cambria Math" panose="02040503050406030204" pitchFamily="18" charset="0"/>
                                      <a:ea typeface="Times New Roman" panose="02020603050405020304" pitchFamily="18" charset="0"/>
                                    </a:rPr>
                                  </m:ctrlPr>
                                </m:radPr>
                                <m:deg/>
                                <m:e>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r>
                                    <m:rPr>
                                      <m:sty m:val="p"/>
                                    </m:rPr>
                                    <a:rPr lang="en-IN" sz="12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π</m:t>
                                  </m:r>
                                  <m:sSup>
                                    <m:sSupPr>
                                      <m:ctrlPr>
                                        <a:rPr lang="en-IN" sz="1200" i="1">
                                          <a:solidFill>
                                            <a:schemeClr val="bg1"/>
                                          </a:solidFill>
                                          <a:effectLst/>
                                          <a:latin typeface="Cambria Math" panose="02040503050406030204" pitchFamily="18" charset="0"/>
                                          <a:ea typeface="Times New Roman" panose="02020603050405020304" pitchFamily="18" charset="0"/>
                                        </a:rPr>
                                      </m:ctrlPr>
                                    </m:sSupPr>
                                    <m:e>
                                      <m:r>
                                        <m:rPr>
                                          <m:sty m:val="p"/>
                                        </m:rPr>
                                        <a:rPr lang="en-IN" sz="12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σ</m:t>
                                      </m:r>
                                    </m:e>
                                    <m:sup>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den>
                          </m:f>
                        </m:e>
                      </m:nary>
                      <m:func>
                        <m:funcPr>
                          <m:ctrlPr>
                            <a:rPr lang="en-IN" sz="1200" i="1">
                              <a:solidFill>
                                <a:schemeClr val="bg1"/>
                              </a:solidFill>
                              <a:effectLst/>
                              <a:latin typeface="Cambria Math" panose="02040503050406030204" pitchFamily="18" charset="0"/>
                              <a:ea typeface="Times New Roman" panose="02020603050405020304" pitchFamily="18" charset="0"/>
                            </a:rPr>
                          </m:ctrlPr>
                        </m:funcPr>
                        <m:fName>
                          <m:r>
                            <m:rPr>
                              <m:sty m:val="p"/>
                            </m:rPr>
                            <a:rPr lang="en-IN" sz="12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n-IN" sz="1200" i="1">
                                  <a:solidFill>
                                    <a:schemeClr val="bg1"/>
                                  </a:solidFill>
                                  <a:effectLst/>
                                  <a:latin typeface="Cambria Math" panose="02040503050406030204" pitchFamily="18" charset="0"/>
                                  <a:ea typeface="Times New Roman" panose="02020603050405020304" pitchFamily="18" charset="0"/>
                                </a:rPr>
                              </m:ctrlPr>
                            </m:dPr>
                            <m:e>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a:solidFill>
                                        <a:schemeClr val="bg1"/>
                                      </a:solidFill>
                                      <a:effectLst/>
                                      <a:latin typeface="Cambria Math" panose="02040503050406030204" pitchFamily="18" charset="0"/>
                                      <a:ea typeface="Times New Roman" panose="02020603050405020304" pitchFamily="18" charset="0"/>
                                    </a:rPr>
                                  </m:ctrlPr>
                                </m:fPr>
                                <m:num>
                                  <m:sSup>
                                    <m:sSupPr>
                                      <m:ctrlPr>
                                        <a:rPr lang="en-IN" sz="1200" i="1">
                                          <a:solidFill>
                                            <a:schemeClr val="bg1"/>
                                          </a:solidFill>
                                          <a:effectLst/>
                                          <a:latin typeface="Cambria Math" panose="02040503050406030204" pitchFamily="18" charset="0"/>
                                          <a:ea typeface="Times New Roman" panose="02020603050405020304" pitchFamily="18" charset="0"/>
                                        </a:rPr>
                                      </m:ctrlPr>
                                    </m:sSupPr>
                                    <m:e>
                                      <m:d>
                                        <m:dPr>
                                          <m:ctrlPr>
                                            <a:rPr lang="en-IN" sz="1200" i="1">
                                              <a:solidFill>
                                                <a:schemeClr val="bg1"/>
                                              </a:solidFill>
                                              <a:effectLst/>
                                              <a:latin typeface="Cambria Math" panose="02040503050406030204" pitchFamily="18" charset="0"/>
                                              <a:ea typeface="Times New Roman" panose="02020603050405020304" pitchFamily="18" charset="0"/>
                                            </a:rPr>
                                          </m:ctrlPr>
                                        </m:dPr>
                                        <m:e>
                                          <m:sSub>
                                            <m:sSubPr>
                                              <m:ctrlPr>
                                                <a:rPr lang="en-IN" sz="1200" i="1">
                                                  <a:solidFill>
                                                    <a:schemeClr val="bg1"/>
                                                  </a:solidFill>
                                                  <a:effectLst/>
                                                  <a:latin typeface="Cambria Math" panose="02040503050406030204" pitchFamily="18" charset="0"/>
                                                  <a:ea typeface="Times New Roman" panose="02020603050405020304" pitchFamily="18" charset="0"/>
                                                </a:rPr>
                                              </m:ctrlPr>
                                            </m:sSubPr>
                                            <m:e>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a:solidFill>
                                                    <a:schemeClr val="bg1"/>
                                                  </a:solidFill>
                                                  <a:effectLst/>
                                                  <a:latin typeface="Cambria Math" panose="02040503050406030204" pitchFamily="18" charset="0"/>
                                                  <a:ea typeface="Times New Roman" panose="02020603050405020304" pitchFamily="18" charset="0"/>
                                                </a:rPr>
                                              </m:ctrlPr>
                                            </m:accPr>
                                            <m:e>
                                              <m:sSub>
                                                <m:sSubPr>
                                                  <m:ctrlPr>
                                                    <a:rPr lang="en-IN" sz="1200" i="1">
                                                      <a:solidFill>
                                                        <a:schemeClr val="bg1"/>
                                                      </a:solidFill>
                                                      <a:effectLst/>
                                                      <a:latin typeface="Cambria Math" panose="02040503050406030204" pitchFamily="18" charset="0"/>
                                                      <a:ea typeface="Times New Roman" panose="02020603050405020304" pitchFamily="18" charset="0"/>
                                                    </a:rPr>
                                                  </m:ctrlPr>
                                                </m:sSubPr>
                                                <m:e>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e>
                                          </m:acc>
                                          <m:d>
                                            <m:dPr>
                                              <m:ctrlPr>
                                                <a:rPr lang="en-IN" sz="1200" i="1">
                                                  <a:solidFill>
                                                    <a:schemeClr val="bg1"/>
                                                  </a:solidFill>
                                                  <a:effectLst/>
                                                  <a:latin typeface="Cambria Math" panose="02040503050406030204" pitchFamily="18" charset="0"/>
                                                  <a:ea typeface="Times New Roman" panose="02020603050405020304" pitchFamily="18" charset="0"/>
                                                </a:rPr>
                                              </m:ctrlPr>
                                            </m:dPr>
                                            <m:e>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e>
                                      </m:d>
                                    </m:e>
                                    <m:sup>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1200" i="1">
                                          <a:solidFill>
                                            <a:schemeClr val="bg1"/>
                                          </a:solidFill>
                                          <a:effectLst/>
                                          <a:latin typeface="Cambria Math" panose="02040503050406030204" pitchFamily="18" charset="0"/>
                                          <a:ea typeface="Times New Roman" panose="02020603050405020304" pitchFamily="18" charset="0"/>
                                        </a:rPr>
                                      </m:ctrlPr>
                                    </m:sSupPr>
                                    <m:e>
                                      <m:r>
                                        <m:rPr>
                                          <m:sty m:val="p"/>
                                        </m:rPr>
                                        <a:rPr lang="en-IN" sz="12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σ</m:t>
                                      </m:r>
                                    </m:e>
                                    <m:sup>
                                      <m: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e>
                      </m:func>
                      <m:r>
                        <m:rPr>
                          <m:lit/>
                        </m:rPr>
                        <a:rPr lang="en-IN" sz="12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200" dirty="0">
                  <a:solidFill>
                    <a:schemeClr val="bg1"/>
                  </a:solidFill>
                  <a:latin typeface="+mn-lt"/>
                </a:endParaRPr>
              </a:p>
              <a:p>
                <a:pPr marL="62865" indent="0">
                  <a:buClrTx/>
                  <a:buSzPct val="100000"/>
                  <a:buNone/>
                </a:pPr>
                <a:r>
                  <a:rPr lang="en-IN" sz="1600" b="1" i="0" u="sng" dirty="0">
                    <a:solidFill>
                      <a:schemeClr val="accent1">
                        <a:lumMod val="60000"/>
                        <a:lumOff val="40000"/>
                      </a:schemeClr>
                    </a:solidFill>
                    <a:effectLst/>
                    <a:latin typeface="+mn-lt"/>
                  </a:rPr>
                  <a:t>Performance Metrics:</a:t>
                </a:r>
              </a:p>
              <a:p>
                <a:pPr lvl="1">
                  <a:buClrTx/>
                  <a:buSzPct val="100000"/>
                  <a:buFont typeface="Wingdings" panose="05000000000000000000" pitchFamily="2" charset="2"/>
                  <a:buChar char="§"/>
                </a:pPr>
                <a:r>
                  <a:rPr lang="en-IN" sz="1200" i="0" dirty="0">
                    <a:solidFill>
                      <a:schemeClr val="bg1"/>
                    </a:solidFill>
                    <a:effectLst/>
                    <a:latin typeface="+mn-lt"/>
                  </a:rPr>
                  <a:t>Average Estimation Error (meters).</a:t>
                </a:r>
              </a:p>
              <a:p>
                <a:pPr lvl="1">
                  <a:buClrTx/>
                  <a:buSzPct val="100000"/>
                  <a:buFont typeface="Wingdings" panose="05000000000000000000" pitchFamily="2" charset="2"/>
                  <a:buChar char="§"/>
                </a:pPr>
                <a:r>
                  <a:rPr lang="en-IN" sz="1200" i="0" dirty="0">
                    <a:solidFill>
                      <a:schemeClr val="bg1"/>
                    </a:solidFill>
                    <a:effectLst/>
                    <a:latin typeface="+mn-lt"/>
                  </a:rPr>
                  <a:t>Execution Time (seconds).</a:t>
                </a:r>
              </a:p>
            </p:txBody>
          </p:sp>
        </mc:Choice>
        <mc:Fallback>
          <p:sp>
            <p:nvSpPr>
              <p:cNvPr id="2" name="Text Placeholder 1">
                <a:extLst>
                  <a:ext uri="{FF2B5EF4-FFF2-40B4-BE49-F238E27FC236}">
                    <a16:creationId xmlns:a16="http://schemas.microsoft.com/office/drawing/2014/main" id="{F62210AD-144D-52D5-62AF-47674BAFE022}"/>
                  </a:ext>
                </a:extLst>
              </p:cNvPr>
              <p:cNvSpPr>
                <a:spLocks noGrp="1" noRot="1" noChangeAspect="1" noMove="1" noResize="1" noEditPoints="1" noAdjustHandles="1" noChangeArrowheads="1" noChangeShapeType="1" noTextEdit="1"/>
              </p:cNvSpPr>
              <p:nvPr>
                <p:ph type="body" idx="1"/>
              </p:nvPr>
            </p:nvSpPr>
            <p:spPr bwMode="auto">
              <a:xfrm>
                <a:off x="1295400" y="440546"/>
                <a:ext cx="6553200" cy="4702954"/>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162194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E8D8F60D-8C18-8B04-C8B3-0B5ADC37A974}"/>
            </a:ext>
          </a:extLst>
        </p:cNvPr>
        <p:cNvGrpSpPr/>
        <p:nvPr/>
      </p:nvGrpSpPr>
      <p:grpSpPr>
        <a:xfrm>
          <a:off x="0" y="0"/>
          <a:ext cx="0" cy="0"/>
          <a:chOff x="0" y="0"/>
          <a:chExt cx="0" cy="0"/>
        </a:xfrm>
      </p:grpSpPr>
      <p:sp>
        <p:nvSpPr>
          <p:cNvPr id="381" name="Google Shape;381;p65">
            <a:extLst>
              <a:ext uri="{FF2B5EF4-FFF2-40B4-BE49-F238E27FC236}">
                <a16:creationId xmlns:a16="http://schemas.microsoft.com/office/drawing/2014/main" id="{BB2115E7-69F1-3CD3-F6EC-7D82E6FF0504}"/>
              </a:ext>
            </a:extLst>
          </p:cNvPr>
          <p:cNvSpPr txBox="1">
            <a:spLocks noGrp="1"/>
          </p:cNvSpPr>
          <p:nvPr>
            <p:ph type="title"/>
          </p:nvPr>
        </p:nvSpPr>
        <p:spPr>
          <a:xfrm>
            <a:off x="2864638" y="156310"/>
            <a:ext cx="3643317" cy="446280"/>
          </a:xfrm>
          <a:prstGeom prst="rect">
            <a:avLst/>
          </a:prstGeom>
          <a:noFill/>
          <a:ln>
            <a:noFill/>
          </a:ln>
        </p:spPr>
        <p:txBody>
          <a:bodyPr spcFirstLastPara="1" wrap="square" lIns="91425" tIns="45700" rIns="91425" bIns="45700" anchor="ctr" anchorCtr="0">
            <a:noAutofit/>
          </a:bodyPr>
          <a:lstStyle/>
          <a:p>
            <a:r>
              <a:rPr lang="en-IN" sz="2200" b="1" u="sng" dirty="0">
                <a:solidFill>
                  <a:schemeClr val="accent1">
                    <a:lumMod val="60000"/>
                    <a:lumOff val="40000"/>
                  </a:schemeClr>
                </a:solidFill>
                <a:latin typeface="+mn-lt"/>
              </a:rPr>
              <a:t>B</a:t>
            </a:r>
            <a:r>
              <a:rPr lang="en-IN" sz="2200" b="1" i="0" u="sng" dirty="0">
                <a:solidFill>
                  <a:schemeClr val="accent1">
                    <a:lumMod val="60000"/>
                    <a:lumOff val="40000"/>
                  </a:schemeClr>
                </a:solidFill>
                <a:effectLst/>
                <a:latin typeface="+mn-lt"/>
              </a:rPr>
              <a:t>ayesian Estimation</a:t>
            </a:r>
          </a:p>
        </p:txBody>
      </p:sp>
      <mc:AlternateContent xmlns:mc="http://schemas.openxmlformats.org/markup-compatibility/2006">
        <mc:Choice xmlns:a14="http://schemas.microsoft.com/office/drawing/2010/main" Requires="a14">
          <p:sp>
            <p:nvSpPr>
              <p:cNvPr id="2" name="Text Placeholder 1">
                <a:extLst>
                  <a:ext uri="{FF2B5EF4-FFF2-40B4-BE49-F238E27FC236}">
                    <a16:creationId xmlns:a16="http://schemas.microsoft.com/office/drawing/2014/main" id="{A2FE31E3-7EE4-8F25-60BA-421E3B755135}"/>
                  </a:ext>
                </a:extLst>
              </p:cNvPr>
              <p:cNvSpPr>
                <a:spLocks noGrp="1" noChangeArrowheads="1"/>
              </p:cNvSpPr>
              <p:nvPr>
                <p:ph type="body" idx="1"/>
              </p:nvPr>
            </p:nvSpPr>
            <p:spPr bwMode="auto">
              <a:xfrm>
                <a:off x="1219198" y="671863"/>
                <a:ext cx="6934199" cy="422288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ClrTx/>
                  <a:buSzPct val="100000"/>
                  <a:buFont typeface="Wingdings" panose="05000000000000000000" pitchFamily="2" charset="2"/>
                  <a:buChar char="§"/>
                </a:pPr>
                <a:r>
                  <a:rPr lang="en-US" sz="1800" b="1" i="0" dirty="0">
                    <a:solidFill>
                      <a:schemeClr val="accent1">
                        <a:lumMod val="60000"/>
                        <a:lumOff val="40000"/>
                      </a:schemeClr>
                    </a:solidFill>
                    <a:effectLst/>
                    <a:latin typeface="+mn-lt"/>
                    <a:cs typeface="Arial" panose="020B0604020202020204" pitchFamily="34" charset="0"/>
                  </a:rPr>
                  <a:t>Key Steps:</a:t>
                </a:r>
              </a:p>
              <a:p>
                <a:pPr lvl="1">
                  <a:buClrTx/>
                  <a:buSzPct val="100000"/>
                  <a:buFont typeface="Wingdings" panose="05000000000000000000" pitchFamily="2" charset="2"/>
                  <a:buChar char="§"/>
                </a:pPr>
                <a:r>
                  <a:rPr lang="en-US" sz="1400" b="1" i="0" dirty="0">
                    <a:solidFill>
                      <a:schemeClr val="bg1"/>
                    </a:solidFill>
                    <a:effectLst/>
                    <a:latin typeface="+mn-lt"/>
                    <a:cs typeface="Arial" panose="020B0604020202020204" pitchFamily="34" charset="0"/>
                  </a:rPr>
                  <a:t>Prior:</a:t>
                </a:r>
                <a:r>
                  <a:rPr lang="en-US" sz="1400" i="0" dirty="0">
                    <a:solidFill>
                      <a:schemeClr val="bg1"/>
                    </a:solidFill>
                    <a:effectLst/>
                    <a:latin typeface="+mn-lt"/>
                    <a:cs typeface="Arial" panose="020B0604020202020204" pitchFamily="34" charset="0"/>
                  </a:rPr>
                  <a:t> Assume uniform distribution over the grid.</a:t>
                </a:r>
              </a:p>
              <a:p>
                <a:pPr lvl="1">
                  <a:buClrTx/>
                  <a:buSzPct val="100000"/>
                  <a:buFont typeface="Wingdings" panose="05000000000000000000" pitchFamily="2" charset="2"/>
                  <a:buChar char="§"/>
                </a:pPr>
                <a:r>
                  <a:rPr lang="en-US" sz="1400" b="1" i="0" dirty="0">
                    <a:solidFill>
                      <a:schemeClr val="bg1"/>
                    </a:solidFill>
                    <a:effectLst/>
                    <a:latin typeface="+mn-lt"/>
                    <a:cs typeface="Arial" panose="020B0604020202020204" pitchFamily="34" charset="0"/>
                  </a:rPr>
                  <a:t>Likelihood:</a:t>
                </a:r>
              </a:p>
              <a:p>
                <a:pPr marL="520065" lvl="1" indent="0">
                  <a:buClrTx/>
                  <a:buSzPct val="100000"/>
                  <a:buNone/>
                </a:pPr>
                <a14:m>
                  <m:oMathPara xmlns:m="http://schemas.openxmlformats.org/officeDocument/2006/math">
                    <m:oMathParaPr>
                      <m:jc m:val="centerGroup"/>
                    </m:oMathParaPr>
                    <m:oMath xmlns:m="http://schemas.openxmlformats.org/officeDocument/2006/math">
                      <m:r>
                        <m:rPr>
                          <m:lit/>
                        </m:rPr>
                        <a:rPr lang="en-IN" sz="1200" i="1" kern="100"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𝑃</m:t>
                      </m:r>
                      <m:d>
                        <m:dPr>
                          <m:sepChr m:val="∣"/>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𝑦</m:t>
                          </m:r>
                        </m:e>
                        <m:e>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nary>
                        <m:naryPr>
                          <m:chr m:val="∏"/>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naryPr>
                        <m:sub>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𝑡</m:t>
                          </m:r>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𝑇</m:t>
                          </m:r>
                        </m:sup>
                        <m:e>
                          <m:f>
                            <m:fPr>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1</m:t>
                              </m:r>
                            </m:num>
                            <m:den>
                              <m:rad>
                                <m:radPr>
                                  <m:degHide m:val="on"/>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radPr>
                                <m:deg/>
                                <m:e>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r>
                                    <m:rPr>
                                      <m:sty m:val="p"/>
                                    </m:rPr>
                                    <a:rPr lang="en-IN" sz="1200"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π</m:t>
                                  </m:r>
                                  <m:sSup>
                                    <m:sSupPr>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200"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σ</m:t>
                                      </m:r>
                                    </m:e>
                                    <m:sup>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e>
                              </m:rad>
                            </m:den>
                          </m:f>
                        </m:e>
                      </m:nary>
                      <m:func>
                        <m:funcPr>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uncPr>
                        <m:fName>
                          <m:r>
                            <m:rPr>
                              <m:sty m:val="p"/>
                            </m:rPr>
                            <a:rPr lang="en-IN" sz="1200"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exp</m:t>
                          </m:r>
                        </m:fName>
                        <m:e>
                          <m:d>
                            <m:dPr>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sSup>
                                    <m:sSupPr>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d>
                                        <m:dPr>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acc>
                                            <m:accPr>
                                              <m:chr m:val="̂"/>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accPr>
                                            <m:e>
                                              <m:sSub>
                                                <m:sSubPr>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𝑦</m:t>
                                                  </m:r>
                                                </m:e>
                                                <m:sub>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𝑡</m:t>
                                                  </m:r>
                                                </m:sub>
                                              </m:sSub>
                                            </m:e>
                                          </m:acc>
                                          <m:d>
                                            <m:dPr>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e>
                                      </m:d>
                                    </m:e>
                                    <m:sup>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num>
                                <m:den>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Sup>
                                    <m:sSupPr>
                                      <m:ctrl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m:rPr>
                                          <m:sty m:val="p"/>
                                        </m:rPr>
                                        <a:rPr lang="en-IN" sz="1200"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σ</m:t>
                                      </m:r>
                                    </m:e>
                                    <m:sup>
                                      <m: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den>
                              </m:f>
                            </m:e>
                          </m:d>
                        </m:e>
                      </m:func>
                      <m:r>
                        <m:rPr>
                          <m:lit/>
                        </m:rPr>
                        <a:rPr lang="en-IN" sz="1200" i="1" kern="1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IN" sz="12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pPr marL="520065" lvl="1" indent="0">
                  <a:buClrTx/>
                  <a:buSzPct val="100000"/>
                  <a:buNone/>
                </a:pPr>
                <a:endParaRPr lang="en-US" sz="1200" b="1" i="0" dirty="0">
                  <a:solidFill>
                    <a:schemeClr val="bg1"/>
                  </a:solidFill>
                  <a:effectLst/>
                  <a:latin typeface="+mn-lt"/>
                  <a:cs typeface="Arial" panose="020B0604020202020204" pitchFamily="34" charset="0"/>
                </a:endParaRPr>
              </a:p>
              <a:p>
                <a:pPr lvl="1">
                  <a:buClrTx/>
                  <a:buSzPct val="100000"/>
                  <a:buFont typeface="Wingdings" panose="05000000000000000000" pitchFamily="2" charset="2"/>
                  <a:buChar char="§"/>
                </a:pPr>
                <a:r>
                  <a:rPr lang="en-US" sz="1400" b="1" i="0" dirty="0">
                    <a:solidFill>
                      <a:schemeClr val="bg1"/>
                    </a:solidFill>
                    <a:effectLst/>
                    <a:latin typeface="+mn-lt"/>
                    <a:cs typeface="Arial" panose="020B0604020202020204" pitchFamily="34" charset="0"/>
                  </a:rPr>
                  <a:t>Posterior:</a:t>
                </a:r>
              </a:p>
              <a:p>
                <a:pPr marL="520065" lvl="1" indent="0">
                  <a:buClrTx/>
                  <a:buSzPct val="100000"/>
                  <a:buNone/>
                </a:pPr>
                <a14:m>
                  <m:oMathPara xmlns:m="http://schemas.openxmlformats.org/officeDocument/2006/math">
                    <m:oMathParaPr>
                      <m:jc m:val="centerGroup"/>
                    </m:oMathParaPr>
                    <m:oMath xmlns:m="http://schemas.openxmlformats.org/officeDocument/2006/math">
                      <m:r>
                        <m:rPr>
                          <m:lit/>
                        </m:rPr>
                        <a:rPr lang="en-IN" sz="1300" i="1" smtClean="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3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𝑃</m:t>
                      </m:r>
                      <m:d>
                        <m:dPr>
                          <m:sepChr m:val="∣"/>
                          <m:ctrlPr>
                            <a:rPr lang="en-IN" sz="1300" i="1">
                              <a:solidFill>
                                <a:schemeClr val="bg1"/>
                              </a:solidFill>
                              <a:effectLst/>
                              <a:latin typeface="Cambria Math" panose="02040503050406030204" pitchFamily="18" charset="0"/>
                              <a:ea typeface="Times New Roman" panose="02020603050405020304" pitchFamily="18" charset="0"/>
                            </a:rPr>
                          </m:ctrlPr>
                        </m:dPr>
                        <m:e>
                          <m:r>
                            <a:rPr lang="en-IN" sz="13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𝑥</m:t>
                          </m:r>
                        </m:e>
                        <m:e>
                          <m:r>
                            <a:rPr lang="en-IN" sz="13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𝑦</m:t>
                          </m:r>
                        </m:e>
                      </m:d>
                      <m:r>
                        <a:rPr lang="en-IN" sz="13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3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𝑃</m:t>
                      </m:r>
                      <m:d>
                        <m:dPr>
                          <m:sepChr m:val="∣"/>
                          <m:ctrlPr>
                            <a:rPr lang="en-IN" sz="1300" i="1">
                              <a:solidFill>
                                <a:schemeClr val="bg1"/>
                              </a:solidFill>
                              <a:effectLst/>
                              <a:latin typeface="Cambria Math" panose="02040503050406030204" pitchFamily="18" charset="0"/>
                              <a:ea typeface="Times New Roman" panose="02020603050405020304" pitchFamily="18" charset="0"/>
                            </a:rPr>
                          </m:ctrlPr>
                        </m:dPr>
                        <m:e>
                          <m:r>
                            <a:rPr lang="en-IN" sz="13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𝑦</m:t>
                          </m:r>
                        </m:e>
                        <m:e>
                          <m:r>
                            <a:rPr lang="en-IN" sz="13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a:rPr lang="en-IN" sz="1300">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IN" sz="13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𝑃</m:t>
                      </m:r>
                      <m:d>
                        <m:dPr>
                          <m:ctrlPr>
                            <a:rPr lang="en-IN" sz="1300" i="1">
                              <a:solidFill>
                                <a:schemeClr val="bg1"/>
                              </a:solidFill>
                              <a:effectLst/>
                              <a:latin typeface="Cambria Math" panose="02040503050406030204" pitchFamily="18" charset="0"/>
                              <a:ea typeface="Times New Roman" panose="02020603050405020304" pitchFamily="18" charset="0"/>
                            </a:rPr>
                          </m:ctrlPr>
                        </m:dPr>
                        <m:e>
                          <m:r>
                            <a:rPr lang="en-IN" sz="13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𝑥</m:t>
                          </m:r>
                        </m:e>
                      </m:d>
                      <m:r>
                        <m:rPr>
                          <m:lit/>
                        </m:rPr>
                        <a:rPr lang="en-IN" sz="1300" i="1">
                          <a:solidFill>
                            <a:schemeClr val="bg1"/>
                          </a:solidFill>
                          <a:effectLst/>
                          <a:latin typeface="Cambria Math" panose="02040503050406030204" pitchFamily="18" charset="0"/>
                          <a:ea typeface="Times New Roman" panose="02020603050405020304" pitchFamily="18" charset="0"/>
                          <a:cs typeface="Times New Roman" panose="02020603050405020304" pitchFamily="18" charset="0"/>
                        </a:rPr>
                        <m:t>)</m:t>
                      </m:r>
                    </m:oMath>
                  </m:oMathPara>
                </a14:m>
                <a:endParaRPr lang="en-US" sz="1300" b="1" dirty="0">
                  <a:solidFill>
                    <a:schemeClr val="bg1"/>
                  </a:solidFill>
                  <a:latin typeface="+mn-lt"/>
                  <a:cs typeface="Arial" panose="020B0604020202020204" pitchFamily="34" charset="0"/>
                </a:endParaRPr>
              </a:p>
              <a:p>
                <a:pPr marL="520065" lvl="1" indent="0">
                  <a:buClrTx/>
                  <a:buSzPct val="100000"/>
                  <a:buNone/>
                </a:pPr>
                <a:endParaRPr lang="en-US" sz="1200" b="1" i="0" dirty="0">
                  <a:solidFill>
                    <a:schemeClr val="bg1"/>
                  </a:solidFill>
                  <a:effectLst/>
                  <a:latin typeface="+mn-lt"/>
                  <a:cs typeface="Arial" panose="020B0604020202020204" pitchFamily="34" charset="0"/>
                </a:endParaRPr>
              </a:p>
              <a:p>
                <a:pPr lvl="1">
                  <a:buClrTx/>
                  <a:buSzPct val="100000"/>
                  <a:buFont typeface="Wingdings" panose="05000000000000000000" pitchFamily="2" charset="2"/>
                  <a:buChar char="§"/>
                </a:pPr>
                <a:r>
                  <a:rPr lang="en-US" sz="1400" b="1" i="0" dirty="0">
                    <a:solidFill>
                      <a:schemeClr val="bg1"/>
                    </a:solidFill>
                    <a:effectLst/>
                    <a:latin typeface="+mn-lt"/>
                    <a:cs typeface="Arial" panose="020B0604020202020204" pitchFamily="34" charset="0"/>
                  </a:rPr>
                  <a:t>Estimation: </a:t>
                </a:r>
                <a:r>
                  <a:rPr lang="en-US" sz="1400" i="0" dirty="0">
                    <a:solidFill>
                      <a:schemeClr val="bg1"/>
                    </a:solidFill>
                    <a:effectLst/>
                    <a:latin typeface="+mn-lt"/>
                    <a:cs typeface="Arial" panose="020B0604020202020204" pitchFamily="34" charset="0"/>
                  </a:rPr>
                  <a:t>Compute weighted mean of grid points based on posterior probabilities.</a:t>
                </a:r>
              </a:p>
              <a:p>
                <a:pPr marL="520065" lvl="1" indent="0">
                  <a:buClrTx/>
                  <a:buSzPct val="100000"/>
                  <a:buNone/>
                </a:pPr>
                <a:endParaRPr lang="en-US" sz="1200" b="1" i="0" dirty="0">
                  <a:solidFill>
                    <a:schemeClr val="bg1"/>
                  </a:solidFill>
                  <a:effectLst/>
                  <a:latin typeface="+mn-lt"/>
                  <a:cs typeface="Arial" panose="020B0604020202020204" pitchFamily="34" charset="0"/>
                </a:endParaRPr>
              </a:p>
              <a:p>
                <a:pPr algn="l">
                  <a:buClrTx/>
                  <a:buSzPct val="100000"/>
                  <a:buFont typeface="Wingdings" panose="05000000000000000000" pitchFamily="2" charset="2"/>
                  <a:buChar char="§"/>
                </a:pPr>
                <a:r>
                  <a:rPr lang="en-US" sz="1800" b="1" i="0" dirty="0">
                    <a:solidFill>
                      <a:schemeClr val="accent1">
                        <a:lumMod val="60000"/>
                        <a:lumOff val="40000"/>
                      </a:schemeClr>
                    </a:solidFill>
                    <a:effectLst/>
                    <a:latin typeface="+mn-lt"/>
                    <a:cs typeface="Arial" panose="020B0604020202020204" pitchFamily="34" charset="0"/>
                  </a:rPr>
                  <a:t>Output:</a:t>
                </a:r>
              </a:p>
              <a:p>
                <a:pPr lvl="1">
                  <a:buClrTx/>
                  <a:buSzPct val="100000"/>
                  <a:buFont typeface="Wingdings" panose="05000000000000000000" pitchFamily="2" charset="2"/>
                  <a:buChar char="§"/>
                </a:pPr>
                <a:r>
                  <a:rPr lang="en-US" sz="1400" i="0" dirty="0">
                    <a:solidFill>
                      <a:schemeClr val="bg1"/>
                    </a:solidFill>
                    <a:effectLst/>
                    <a:latin typeface="+mn-lt"/>
                    <a:cs typeface="Arial" panose="020B0604020202020204" pitchFamily="34" charset="0"/>
                  </a:rPr>
                  <a:t>Estimated Receiver Position.</a:t>
                </a:r>
              </a:p>
              <a:p>
                <a:pPr lvl="1">
                  <a:buClrTx/>
                  <a:buSzPct val="100000"/>
                  <a:buFont typeface="Wingdings" panose="05000000000000000000" pitchFamily="2" charset="2"/>
                  <a:buChar char="§"/>
                </a:pPr>
                <a:r>
                  <a:rPr lang="en-US" sz="1400" i="0" dirty="0">
                    <a:solidFill>
                      <a:schemeClr val="bg1"/>
                    </a:solidFill>
                    <a:effectLst/>
                    <a:latin typeface="+mn-lt"/>
                    <a:cs typeface="Arial" panose="020B0604020202020204" pitchFamily="34" charset="0"/>
                  </a:rPr>
                  <a:t>Posterior Distribution Map.</a:t>
                </a:r>
                <a:endParaRPr lang="en-IN" sz="1400" i="0" dirty="0">
                  <a:solidFill>
                    <a:schemeClr val="bg1"/>
                  </a:solidFill>
                  <a:effectLst/>
                  <a:latin typeface="+mn-lt"/>
                  <a:cs typeface="Arial" panose="020B0604020202020204" pitchFamily="34" charset="0"/>
                </a:endParaRPr>
              </a:p>
            </p:txBody>
          </p:sp>
        </mc:Choice>
        <mc:Fallback>
          <p:sp>
            <p:nvSpPr>
              <p:cNvPr id="2" name="Text Placeholder 1">
                <a:extLst>
                  <a:ext uri="{FF2B5EF4-FFF2-40B4-BE49-F238E27FC236}">
                    <a16:creationId xmlns:a16="http://schemas.microsoft.com/office/drawing/2014/main" id="{A2FE31E3-7EE4-8F25-60BA-421E3B755135}"/>
                  </a:ext>
                </a:extLst>
              </p:cNvPr>
              <p:cNvSpPr>
                <a:spLocks noGrp="1" noRot="1" noChangeAspect="1" noMove="1" noResize="1" noEditPoints="1" noAdjustHandles="1" noChangeArrowheads="1" noChangeShapeType="1" noTextEdit="1"/>
              </p:cNvSpPr>
              <p:nvPr>
                <p:ph type="body" idx="1"/>
              </p:nvPr>
            </p:nvSpPr>
            <p:spPr bwMode="auto">
              <a:xfrm>
                <a:off x="1219198" y="671863"/>
                <a:ext cx="6934199" cy="4222887"/>
              </a:xfrm>
              <a:prstGeom prst="rect">
                <a:avLst/>
              </a:prstGeom>
              <a:blipFill>
                <a:blip r:embed="rId3"/>
                <a:stretch>
                  <a:fillRect b="-101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30860911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CB41DB82-D682-A1A8-5D73-6091AEE7433D}"/>
            </a:ext>
          </a:extLst>
        </p:cNvPr>
        <p:cNvGrpSpPr/>
        <p:nvPr/>
      </p:nvGrpSpPr>
      <p:grpSpPr>
        <a:xfrm>
          <a:off x="0" y="0"/>
          <a:ext cx="0" cy="0"/>
          <a:chOff x="0" y="0"/>
          <a:chExt cx="0" cy="0"/>
        </a:xfrm>
      </p:grpSpPr>
      <p:sp>
        <p:nvSpPr>
          <p:cNvPr id="381" name="Google Shape;381;p65">
            <a:extLst>
              <a:ext uri="{FF2B5EF4-FFF2-40B4-BE49-F238E27FC236}">
                <a16:creationId xmlns:a16="http://schemas.microsoft.com/office/drawing/2014/main" id="{F21A3E47-9AB4-B7FE-B45B-CF471BB02995}"/>
              </a:ext>
            </a:extLst>
          </p:cNvPr>
          <p:cNvSpPr txBox="1">
            <a:spLocks noGrp="1"/>
          </p:cNvSpPr>
          <p:nvPr>
            <p:ph type="title"/>
          </p:nvPr>
        </p:nvSpPr>
        <p:spPr>
          <a:xfrm>
            <a:off x="1781163" y="281001"/>
            <a:ext cx="5581673" cy="446280"/>
          </a:xfrm>
          <a:prstGeom prst="rect">
            <a:avLst/>
          </a:prstGeom>
          <a:noFill/>
          <a:ln>
            <a:noFill/>
          </a:ln>
        </p:spPr>
        <p:txBody>
          <a:bodyPr spcFirstLastPara="1" wrap="square" lIns="91425" tIns="45700" rIns="91425" bIns="45700" anchor="ctr" anchorCtr="0">
            <a:noAutofit/>
          </a:bodyPr>
          <a:lstStyle/>
          <a:p>
            <a:r>
              <a:rPr lang="en-IN" sz="2200" b="1" i="0" u="sng" dirty="0">
                <a:solidFill>
                  <a:schemeClr val="accent1">
                    <a:lumMod val="60000"/>
                    <a:lumOff val="40000"/>
                  </a:schemeClr>
                </a:solidFill>
                <a:effectLst/>
                <a:latin typeface="+mn-lt"/>
              </a:rPr>
              <a:t>Results - </a:t>
            </a:r>
            <a:r>
              <a:rPr lang="en-IN" sz="2200" b="1" u="sng" dirty="0">
                <a:solidFill>
                  <a:schemeClr val="accent1">
                    <a:lumMod val="60000"/>
                    <a:lumOff val="40000"/>
                  </a:schemeClr>
                </a:solidFill>
                <a:latin typeface="+mn-lt"/>
              </a:rPr>
              <a:t>MLE vs Bayesian Estimation</a:t>
            </a:r>
            <a:endParaRPr lang="en-IN" sz="2200" b="1" i="0" u="sng" dirty="0">
              <a:solidFill>
                <a:schemeClr val="accent1">
                  <a:lumMod val="60000"/>
                  <a:lumOff val="40000"/>
                </a:schemeClr>
              </a:solidFill>
              <a:effectLst/>
              <a:latin typeface="+mn-lt"/>
            </a:endParaRPr>
          </a:p>
        </p:txBody>
      </p:sp>
      <p:sp>
        <p:nvSpPr>
          <p:cNvPr id="2" name="Text Placeholder 1">
            <a:extLst>
              <a:ext uri="{FF2B5EF4-FFF2-40B4-BE49-F238E27FC236}">
                <a16:creationId xmlns:a16="http://schemas.microsoft.com/office/drawing/2014/main" id="{635C9161-2A0C-F882-6B5C-81A8695E5C81}"/>
              </a:ext>
            </a:extLst>
          </p:cNvPr>
          <p:cNvSpPr>
            <a:spLocks noGrp="1" noChangeArrowheads="1"/>
          </p:cNvSpPr>
          <p:nvPr>
            <p:ph type="body" idx="1"/>
          </p:nvPr>
        </p:nvSpPr>
        <p:spPr bwMode="auto">
          <a:xfrm>
            <a:off x="813954" y="1015803"/>
            <a:ext cx="3965864" cy="3524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ClrTx/>
              <a:buSzPct val="100000"/>
              <a:buFont typeface="Wingdings" panose="05000000000000000000" pitchFamily="2" charset="2"/>
              <a:buChar char="§"/>
            </a:pPr>
            <a:r>
              <a:rPr lang="en-IN" sz="1800" b="1" i="0" dirty="0">
                <a:solidFill>
                  <a:schemeClr val="accent1">
                    <a:lumMod val="60000"/>
                    <a:lumOff val="40000"/>
                  </a:schemeClr>
                </a:solidFill>
                <a:effectLst/>
                <a:latin typeface="+mn-lt"/>
              </a:rPr>
              <a:t>Comparison of errors:</a:t>
            </a:r>
          </a:p>
          <a:p>
            <a:pPr lvl="1">
              <a:buClrTx/>
              <a:buSzPct val="100000"/>
              <a:buFont typeface="Wingdings" panose="05000000000000000000" pitchFamily="2" charset="2"/>
              <a:buChar char="§"/>
            </a:pPr>
            <a:r>
              <a:rPr lang="en-US" sz="1400" i="0" dirty="0">
                <a:solidFill>
                  <a:schemeClr val="bg1"/>
                </a:solidFill>
                <a:effectLst/>
                <a:latin typeface="+mn-lt"/>
              </a:rPr>
              <a:t>MLE: Average error = </a:t>
            </a:r>
            <a:r>
              <a:rPr lang="en-US" sz="1400" i="0" dirty="0">
                <a:solidFill>
                  <a:schemeClr val="accent2">
                    <a:lumMod val="60000"/>
                    <a:lumOff val="40000"/>
                  </a:schemeClr>
                </a:solidFill>
                <a:effectLst/>
                <a:latin typeface="+mn-lt"/>
              </a:rPr>
              <a:t>0.3m</a:t>
            </a:r>
            <a:r>
              <a:rPr lang="en-US" sz="1400" i="0" dirty="0">
                <a:solidFill>
                  <a:schemeClr val="bg1"/>
                </a:solidFill>
                <a:effectLst/>
                <a:latin typeface="+mn-lt"/>
              </a:rPr>
              <a:t>.</a:t>
            </a:r>
          </a:p>
          <a:p>
            <a:pPr lvl="1">
              <a:buClrTx/>
              <a:buSzPct val="100000"/>
              <a:buFont typeface="Wingdings" panose="05000000000000000000" pitchFamily="2" charset="2"/>
              <a:buChar char="§"/>
            </a:pPr>
            <a:r>
              <a:rPr lang="en-US" sz="1400" i="0" dirty="0">
                <a:solidFill>
                  <a:schemeClr val="bg1"/>
                </a:solidFill>
                <a:effectLst/>
                <a:latin typeface="+mn-lt"/>
              </a:rPr>
              <a:t>Bayesian: Average error = </a:t>
            </a:r>
            <a:r>
              <a:rPr lang="en-US" sz="1400" i="0" dirty="0">
                <a:solidFill>
                  <a:schemeClr val="accent2">
                    <a:lumMod val="60000"/>
                    <a:lumOff val="40000"/>
                  </a:schemeClr>
                </a:solidFill>
                <a:effectLst/>
                <a:latin typeface="+mn-lt"/>
              </a:rPr>
              <a:t>0.25m</a:t>
            </a:r>
            <a:r>
              <a:rPr lang="en-US" sz="1400" i="0" dirty="0">
                <a:solidFill>
                  <a:schemeClr val="bg1"/>
                </a:solidFill>
                <a:effectLst/>
                <a:latin typeface="+mn-lt"/>
              </a:rPr>
              <a:t>.</a:t>
            </a:r>
          </a:p>
          <a:p>
            <a:pPr marL="520065" lvl="1" indent="0">
              <a:buClrTx/>
              <a:buSzPct val="100000"/>
              <a:buNone/>
            </a:pPr>
            <a:endParaRPr lang="en-IN" sz="1400" b="1" i="0" dirty="0">
              <a:solidFill>
                <a:schemeClr val="accent1">
                  <a:lumMod val="60000"/>
                  <a:lumOff val="40000"/>
                </a:schemeClr>
              </a:solidFill>
              <a:effectLst/>
              <a:latin typeface="+mn-lt"/>
            </a:endParaRPr>
          </a:p>
          <a:p>
            <a:pPr algn="l">
              <a:buClrTx/>
              <a:buSzPct val="100000"/>
              <a:buFont typeface="Wingdings" panose="05000000000000000000" pitchFamily="2" charset="2"/>
              <a:buChar char="§"/>
            </a:pPr>
            <a:r>
              <a:rPr lang="en-IN" sz="1800" b="1" i="0" dirty="0">
                <a:solidFill>
                  <a:schemeClr val="accent1">
                    <a:lumMod val="60000"/>
                    <a:lumOff val="40000"/>
                  </a:schemeClr>
                </a:solidFill>
                <a:effectLst/>
                <a:latin typeface="+mn-lt"/>
              </a:rPr>
              <a:t>Execution Time:</a:t>
            </a:r>
          </a:p>
          <a:p>
            <a:pPr lvl="1">
              <a:buClrTx/>
              <a:buSzPct val="100000"/>
              <a:buFont typeface="Wingdings" panose="05000000000000000000" pitchFamily="2" charset="2"/>
              <a:buChar char="§"/>
            </a:pPr>
            <a:r>
              <a:rPr lang="en-US" sz="1400" dirty="0">
                <a:solidFill>
                  <a:schemeClr val="bg1"/>
                </a:solidFill>
                <a:latin typeface="+mn-lt"/>
              </a:rPr>
              <a:t>Bayesian Estimation is 20% slower due to posterior computation.</a:t>
            </a:r>
          </a:p>
          <a:p>
            <a:pPr marL="520065" lvl="1" indent="0">
              <a:buClrTx/>
              <a:buSzPct val="100000"/>
              <a:buNone/>
            </a:pPr>
            <a:endParaRPr lang="en-IN" sz="1200" dirty="0">
              <a:solidFill>
                <a:schemeClr val="bg1"/>
              </a:solidFill>
              <a:latin typeface="+mn-lt"/>
            </a:endParaRPr>
          </a:p>
          <a:p>
            <a:pPr>
              <a:buClrTx/>
              <a:buSzPct val="100000"/>
              <a:buFont typeface="Wingdings" panose="05000000000000000000" pitchFamily="2" charset="2"/>
              <a:buChar char="§"/>
            </a:pPr>
            <a:r>
              <a:rPr lang="en-IN" sz="1800" b="1" i="0" dirty="0">
                <a:solidFill>
                  <a:schemeClr val="accent1">
                    <a:lumMod val="60000"/>
                    <a:lumOff val="40000"/>
                  </a:schemeClr>
                </a:solidFill>
                <a:effectLst/>
                <a:latin typeface="+mn-lt"/>
              </a:rPr>
              <a:t>Statistical Analysis:</a:t>
            </a:r>
          </a:p>
          <a:p>
            <a:pPr lvl="1">
              <a:buClrTx/>
              <a:buSzPct val="100000"/>
              <a:buFont typeface="Wingdings" panose="05000000000000000000" pitchFamily="2" charset="2"/>
              <a:buChar char="§"/>
            </a:pPr>
            <a:r>
              <a:rPr lang="en-US" sz="1400" i="0" dirty="0">
                <a:solidFill>
                  <a:schemeClr val="bg1"/>
                </a:solidFill>
                <a:effectLst/>
                <a:latin typeface="+mn-lt"/>
              </a:rPr>
              <a:t>Variance in Error: Bayesian &lt; MLE.</a:t>
            </a:r>
          </a:p>
          <a:p>
            <a:pPr lvl="1">
              <a:buClrTx/>
              <a:buSzPct val="100000"/>
              <a:buFont typeface="Wingdings" panose="05000000000000000000" pitchFamily="2" charset="2"/>
              <a:buChar char="§"/>
            </a:pPr>
            <a:r>
              <a:rPr lang="en-US" sz="1400" i="0" dirty="0">
                <a:solidFill>
                  <a:schemeClr val="bg1"/>
                </a:solidFill>
                <a:effectLst/>
                <a:latin typeface="+mn-lt"/>
              </a:rPr>
              <a:t>Median Error: Bayesian consistently closer to true position.</a:t>
            </a:r>
            <a:endParaRPr lang="en-IN" sz="1400" i="0" dirty="0">
              <a:solidFill>
                <a:schemeClr val="bg1"/>
              </a:solidFill>
              <a:effectLst/>
              <a:latin typeface="+mn-lt"/>
            </a:endParaRPr>
          </a:p>
        </p:txBody>
      </p:sp>
      <p:pic>
        <p:nvPicPr>
          <p:cNvPr id="5" name="Picture 4">
            <a:extLst>
              <a:ext uri="{FF2B5EF4-FFF2-40B4-BE49-F238E27FC236}">
                <a16:creationId xmlns:a16="http://schemas.microsoft.com/office/drawing/2014/main" id="{09FAA0F9-1CB1-1197-7235-3813A5A43BFB}"/>
              </a:ext>
            </a:extLst>
          </p:cNvPr>
          <p:cNvPicPr>
            <a:picLocks noChangeAspect="1"/>
          </p:cNvPicPr>
          <p:nvPr/>
        </p:nvPicPr>
        <p:blipFill>
          <a:blip r:embed="rId3"/>
          <a:stretch>
            <a:fillRect/>
          </a:stretch>
        </p:blipFill>
        <p:spPr>
          <a:xfrm>
            <a:off x="4845627" y="826414"/>
            <a:ext cx="4076699" cy="2283108"/>
          </a:xfrm>
          <a:prstGeom prst="rect">
            <a:avLst/>
          </a:prstGeom>
        </p:spPr>
      </p:pic>
    </p:spTree>
    <p:extLst>
      <p:ext uri="{BB962C8B-B14F-4D97-AF65-F5344CB8AC3E}">
        <p14:creationId xmlns:p14="http://schemas.microsoft.com/office/powerpoint/2010/main" val="22802745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624383EF-9F2A-45DE-53EE-3E72C44E5D75}"/>
            </a:ext>
          </a:extLst>
        </p:cNvPr>
        <p:cNvGrpSpPr/>
        <p:nvPr/>
      </p:nvGrpSpPr>
      <p:grpSpPr>
        <a:xfrm>
          <a:off x="0" y="0"/>
          <a:ext cx="0" cy="0"/>
          <a:chOff x="0" y="0"/>
          <a:chExt cx="0" cy="0"/>
        </a:xfrm>
      </p:grpSpPr>
      <p:sp>
        <p:nvSpPr>
          <p:cNvPr id="381" name="Google Shape;381;p65">
            <a:extLst>
              <a:ext uri="{FF2B5EF4-FFF2-40B4-BE49-F238E27FC236}">
                <a16:creationId xmlns:a16="http://schemas.microsoft.com/office/drawing/2014/main" id="{BBC2A7A9-A8DC-FBD7-0A9C-329A2F634890}"/>
              </a:ext>
            </a:extLst>
          </p:cNvPr>
          <p:cNvSpPr txBox="1">
            <a:spLocks noGrp="1"/>
          </p:cNvSpPr>
          <p:nvPr>
            <p:ph type="title"/>
          </p:nvPr>
        </p:nvSpPr>
        <p:spPr>
          <a:xfrm>
            <a:off x="1781161" y="102341"/>
            <a:ext cx="5581673" cy="446280"/>
          </a:xfrm>
          <a:prstGeom prst="rect">
            <a:avLst/>
          </a:prstGeom>
          <a:noFill/>
          <a:ln>
            <a:noFill/>
          </a:ln>
        </p:spPr>
        <p:txBody>
          <a:bodyPr spcFirstLastPara="1" wrap="square" lIns="91425" tIns="45700" rIns="91425" bIns="45700" anchor="ctr" anchorCtr="0">
            <a:noAutofit/>
          </a:bodyPr>
          <a:lstStyle/>
          <a:p>
            <a:r>
              <a:rPr lang="en-IN" sz="2200" b="1" u="sng" dirty="0">
                <a:solidFill>
                  <a:schemeClr val="accent1">
                    <a:lumMod val="60000"/>
                    <a:lumOff val="40000"/>
                  </a:schemeClr>
                </a:solidFill>
                <a:latin typeface="+mn-lt"/>
              </a:rPr>
              <a:t>Visualization of Results</a:t>
            </a:r>
            <a:endParaRPr lang="en-IN" sz="2200" b="1" i="0" u="sng" dirty="0">
              <a:solidFill>
                <a:schemeClr val="accent1">
                  <a:lumMod val="60000"/>
                  <a:lumOff val="40000"/>
                </a:schemeClr>
              </a:solidFill>
              <a:effectLst/>
              <a:latin typeface="+mn-lt"/>
            </a:endParaRPr>
          </a:p>
        </p:txBody>
      </p:sp>
      <p:pic>
        <p:nvPicPr>
          <p:cNvPr id="4" name="Picture 3">
            <a:extLst>
              <a:ext uri="{FF2B5EF4-FFF2-40B4-BE49-F238E27FC236}">
                <a16:creationId xmlns:a16="http://schemas.microsoft.com/office/drawing/2014/main" id="{B1E8F559-50AD-3459-FD42-3F81FBC329FF}"/>
              </a:ext>
            </a:extLst>
          </p:cNvPr>
          <p:cNvPicPr>
            <a:picLocks noChangeAspect="1"/>
          </p:cNvPicPr>
          <p:nvPr/>
        </p:nvPicPr>
        <p:blipFill>
          <a:blip r:embed="rId3"/>
          <a:stretch>
            <a:fillRect/>
          </a:stretch>
        </p:blipFill>
        <p:spPr>
          <a:xfrm>
            <a:off x="1333427" y="727281"/>
            <a:ext cx="6477144" cy="2138276"/>
          </a:xfrm>
          <a:prstGeom prst="rect">
            <a:avLst/>
          </a:prstGeom>
        </p:spPr>
      </p:pic>
      <p:pic>
        <p:nvPicPr>
          <p:cNvPr id="6" name="Picture 5">
            <a:extLst>
              <a:ext uri="{FF2B5EF4-FFF2-40B4-BE49-F238E27FC236}">
                <a16:creationId xmlns:a16="http://schemas.microsoft.com/office/drawing/2014/main" id="{79E9A071-1702-A88E-52A3-B6E206747516}"/>
              </a:ext>
            </a:extLst>
          </p:cNvPr>
          <p:cNvPicPr>
            <a:picLocks noChangeAspect="1"/>
          </p:cNvPicPr>
          <p:nvPr/>
        </p:nvPicPr>
        <p:blipFill>
          <a:blip r:embed="rId4"/>
          <a:stretch>
            <a:fillRect/>
          </a:stretch>
        </p:blipFill>
        <p:spPr>
          <a:xfrm>
            <a:off x="1333427" y="2957411"/>
            <a:ext cx="6477143" cy="2083748"/>
          </a:xfrm>
          <a:prstGeom prst="rect">
            <a:avLst/>
          </a:prstGeom>
        </p:spPr>
      </p:pic>
    </p:spTree>
    <p:extLst>
      <p:ext uri="{BB962C8B-B14F-4D97-AF65-F5344CB8AC3E}">
        <p14:creationId xmlns:p14="http://schemas.microsoft.com/office/powerpoint/2010/main" val="33434937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0">
          <a:extLst>
            <a:ext uri="{FF2B5EF4-FFF2-40B4-BE49-F238E27FC236}">
              <a16:creationId xmlns:a16="http://schemas.microsoft.com/office/drawing/2014/main" id="{84B66972-2B1E-E26D-A15C-AB900B1B7FEC}"/>
            </a:ext>
          </a:extLst>
        </p:cNvPr>
        <p:cNvGrpSpPr/>
        <p:nvPr/>
      </p:nvGrpSpPr>
      <p:grpSpPr>
        <a:xfrm>
          <a:off x="0" y="0"/>
          <a:ext cx="0" cy="0"/>
          <a:chOff x="0" y="0"/>
          <a:chExt cx="0" cy="0"/>
        </a:xfrm>
      </p:grpSpPr>
      <p:sp>
        <p:nvSpPr>
          <p:cNvPr id="381" name="Google Shape;381;p65">
            <a:extLst>
              <a:ext uri="{FF2B5EF4-FFF2-40B4-BE49-F238E27FC236}">
                <a16:creationId xmlns:a16="http://schemas.microsoft.com/office/drawing/2014/main" id="{979D0882-9311-31DE-E105-8DE6FD638058}"/>
              </a:ext>
            </a:extLst>
          </p:cNvPr>
          <p:cNvSpPr txBox="1">
            <a:spLocks noGrp="1"/>
          </p:cNvSpPr>
          <p:nvPr>
            <p:ph type="title"/>
          </p:nvPr>
        </p:nvSpPr>
        <p:spPr>
          <a:xfrm>
            <a:off x="1781163" y="281001"/>
            <a:ext cx="5581673" cy="446280"/>
          </a:xfrm>
          <a:prstGeom prst="rect">
            <a:avLst/>
          </a:prstGeom>
          <a:noFill/>
          <a:ln>
            <a:noFill/>
          </a:ln>
        </p:spPr>
        <p:txBody>
          <a:bodyPr spcFirstLastPara="1" wrap="square" lIns="91425" tIns="45700" rIns="91425" bIns="45700" anchor="ctr" anchorCtr="0">
            <a:noAutofit/>
          </a:bodyPr>
          <a:lstStyle/>
          <a:p>
            <a:r>
              <a:rPr lang="en-IN" sz="2400" b="1" i="0" u="sng" dirty="0">
                <a:solidFill>
                  <a:schemeClr val="accent1">
                    <a:lumMod val="60000"/>
                    <a:lumOff val="40000"/>
                  </a:schemeClr>
                </a:solidFill>
                <a:effectLst/>
                <a:latin typeface="+mn-lt"/>
              </a:rPr>
              <a:t>Conclusion</a:t>
            </a:r>
          </a:p>
        </p:txBody>
      </p:sp>
      <p:sp>
        <p:nvSpPr>
          <p:cNvPr id="2" name="Text Placeholder 1">
            <a:extLst>
              <a:ext uri="{FF2B5EF4-FFF2-40B4-BE49-F238E27FC236}">
                <a16:creationId xmlns:a16="http://schemas.microsoft.com/office/drawing/2014/main" id="{C56350B9-FAE2-3491-B8D6-41CB7F8BF998}"/>
              </a:ext>
            </a:extLst>
          </p:cNvPr>
          <p:cNvSpPr>
            <a:spLocks noGrp="1" noChangeArrowheads="1"/>
          </p:cNvSpPr>
          <p:nvPr>
            <p:ph type="body" idx="1"/>
          </p:nvPr>
        </p:nvSpPr>
        <p:spPr bwMode="auto">
          <a:xfrm>
            <a:off x="1219201" y="915931"/>
            <a:ext cx="6553200" cy="3395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ClrTx/>
              <a:buSzPct val="100000"/>
              <a:buFont typeface="Wingdings" panose="05000000000000000000" pitchFamily="2" charset="2"/>
              <a:buChar char="§"/>
            </a:pPr>
            <a:r>
              <a:rPr lang="en-US" sz="1600" i="0" dirty="0">
                <a:solidFill>
                  <a:schemeClr val="bg1"/>
                </a:solidFill>
                <a:effectLst/>
                <a:latin typeface="+mn-lt"/>
              </a:rPr>
              <a:t>Increased complexity with higher RIS elements and time slots.</a:t>
            </a:r>
          </a:p>
          <a:p>
            <a:pPr algn="l">
              <a:buClrTx/>
              <a:buSzPct val="100000"/>
              <a:buFont typeface="Wingdings" panose="05000000000000000000" pitchFamily="2" charset="2"/>
              <a:buChar char="§"/>
            </a:pPr>
            <a:r>
              <a:rPr lang="en-US" sz="1600" i="0" dirty="0">
                <a:solidFill>
                  <a:schemeClr val="bg1"/>
                </a:solidFill>
                <a:effectLst/>
                <a:latin typeface="+mn-lt"/>
              </a:rPr>
              <a:t>Need </a:t>
            </a:r>
            <a:r>
              <a:rPr lang="en-US" sz="1600" dirty="0">
                <a:solidFill>
                  <a:schemeClr val="bg1"/>
                </a:solidFill>
                <a:latin typeface="+mn-lt"/>
              </a:rPr>
              <a:t>to o</a:t>
            </a:r>
            <a:r>
              <a:rPr lang="en-US" sz="1600" i="0" dirty="0">
                <a:solidFill>
                  <a:schemeClr val="bg1"/>
                </a:solidFill>
                <a:effectLst/>
                <a:latin typeface="+mn-lt"/>
              </a:rPr>
              <a:t>ptimize phase reconfiguration for minimal latency.</a:t>
            </a:r>
            <a:endParaRPr lang="en-IN" sz="1600" i="0" dirty="0">
              <a:solidFill>
                <a:schemeClr val="bg1"/>
              </a:solidFill>
              <a:effectLst/>
              <a:latin typeface="+mn-lt"/>
            </a:endParaRPr>
          </a:p>
          <a:p>
            <a:pPr marL="62865" indent="0" algn="l">
              <a:buClr>
                <a:schemeClr val="accent1">
                  <a:lumMod val="60000"/>
                  <a:lumOff val="40000"/>
                </a:schemeClr>
              </a:buClr>
              <a:buSzPct val="100000"/>
              <a:buNone/>
            </a:pPr>
            <a:endParaRPr lang="en-IN" sz="1600" b="1" dirty="0">
              <a:solidFill>
                <a:schemeClr val="accent1">
                  <a:lumMod val="60000"/>
                  <a:lumOff val="40000"/>
                </a:schemeClr>
              </a:solidFill>
              <a:latin typeface="+mn-lt"/>
            </a:endParaRPr>
          </a:p>
          <a:p>
            <a:pPr algn="l">
              <a:buClr>
                <a:schemeClr val="accent1">
                  <a:lumMod val="60000"/>
                  <a:lumOff val="40000"/>
                </a:schemeClr>
              </a:buClr>
              <a:buSzPct val="100000"/>
              <a:buFont typeface="Wingdings" panose="05000000000000000000" pitchFamily="2" charset="2"/>
              <a:buChar char="Ø"/>
            </a:pPr>
            <a:r>
              <a:rPr lang="en-IN" sz="1800" b="1" dirty="0">
                <a:solidFill>
                  <a:schemeClr val="accent1">
                    <a:lumMod val="60000"/>
                    <a:lumOff val="40000"/>
                  </a:schemeClr>
                </a:solidFill>
                <a:latin typeface="+mn-lt"/>
              </a:rPr>
              <a:t>Performance Analysis:</a:t>
            </a:r>
            <a:endParaRPr lang="en-US" sz="1800" i="0" dirty="0">
              <a:solidFill>
                <a:srgbClr val="ECECEC"/>
              </a:solidFill>
              <a:effectLst/>
              <a:latin typeface="+mn-lt"/>
            </a:endParaRPr>
          </a:p>
          <a:p>
            <a:pPr lvl="1">
              <a:buClrTx/>
              <a:buSzPct val="100000"/>
              <a:buFont typeface="Wingdings" panose="05000000000000000000" pitchFamily="2" charset="2"/>
              <a:buChar char="§"/>
            </a:pPr>
            <a:r>
              <a:rPr lang="en-US" sz="1600" i="0" dirty="0">
                <a:solidFill>
                  <a:schemeClr val="bg1"/>
                </a:solidFill>
                <a:effectLst/>
                <a:latin typeface="+mn-lt"/>
              </a:rPr>
              <a:t>Stochastic scheduling enhances localization accuracy.</a:t>
            </a:r>
          </a:p>
          <a:p>
            <a:pPr lvl="1">
              <a:buClrTx/>
              <a:buSzPct val="100000"/>
              <a:buFont typeface="Wingdings" panose="05000000000000000000" pitchFamily="2" charset="2"/>
              <a:buChar char="§"/>
            </a:pPr>
            <a:r>
              <a:rPr lang="en-US" sz="1600" i="0" dirty="0">
                <a:solidFill>
                  <a:schemeClr val="bg1"/>
                </a:solidFill>
                <a:effectLst/>
                <a:latin typeface="+mn-lt"/>
              </a:rPr>
              <a:t>Bayesian Estimation outperforms MLE in error reduction, albeit slower.</a:t>
            </a:r>
          </a:p>
          <a:p>
            <a:pPr marL="520065" lvl="1" indent="0">
              <a:buClrTx/>
              <a:buSzPct val="100000"/>
              <a:buNone/>
            </a:pPr>
            <a:endParaRPr lang="en-US" sz="1400" i="0" dirty="0">
              <a:solidFill>
                <a:srgbClr val="ECECEC"/>
              </a:solidFill>
              <a:effectLst/>
              <a:latin typeface="+mn-lt"/>
            </a:endParaRPr>
          </a:p>
          <a:p>
            <a:pPr algn="l">
              <a:buClr>
                <a:schemeClr val="accent1">
                  <a:lumMod val="60000"/>
                  <a:lumOff val="40000"/>
                </a:schemeClr>
              </a:buClr>
              <a:buSzPct val="100000"/>
              <a:buFont typeface="Wingdings" panose="05000000000000000000" pitchFamily="2" charset="2"/>
              <a:buChar char="Ø"/>
            </a:pPr>
            <a:r>
              <a:rPr lang="en-IN" sz="1800" b="1" dirty="0">
                <a:solidFill>
                  <a:schemeClr val="accent1">
                    <a:lumMod val="60000"/>
                    <a:lumOff val="40000"/>
                  </a:schemeClr>
                </a:solidFill>
                <a:latin typeface="+mn-lt"/>
              </a:rPr>
              <a:t>Applications:</a:t>
            </a:r>
            <a:endParaRPr lang="en-US" sz="1800" i="0" dirty="0">
              <a:solidFill>
                <a:srgbClr val="ECECEC"/>
              </a:solidFill>
              <a:effectLst/>
              <a:latin typeface="+mn-lt"/>
            </a:endParaRPr>
          </a:p>
          <a:p>
            <a:pPr lvl="1">
              <a:buClrTx/>
              <a:buSzPct val="100000"/>
              <a:buFont typeface="Wingdings" panose="05000000000000000000" pitchFamily="2" charset="2"/>
              <a:buChar char="§"/>
            </a:pPr>
            <a:r>
              <a:rPr lang="en-US" sz="1600" i="0" dirty="0">
                <a:solidFill>
                  <a:schemeClr val="bg1"/>
                </a:solidFill>
                <a:effectLst/>
                <a:latin typeface="+mn-lt"/>
              </a:rPr>
              <a:t>Suitable for real-time IoT localization with computational trade-offs.</a:t>
            </a:r>
            <a:endParaRPr lang="en-US" sz="1600" dirty="0">
              <a:solidFill>
                <a:schemeClr val="bg1"/>
              </a:solidFill>
              <a:latin typeface="+mn-lt"/>
            </a:endParaRPr>
          </a:p>
        </p:txBody>
      </p:sp>
    </p:spTree>
    <p:extLst>
      <p:ext uri="{BB962C8B-B14F-4D97-AF65-F5344CB8AC3E}">
        <p14:creationId xmlns:p14="http://schemas.microsoft.com/office/powerpoint/2010/main" val="5881880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grpSp>
        <p:nvGrpSpPr>
          <p:cNvPr id="388" name="Google Shape;388;p66"/>
          <p:cNvGrpSpPr/>
          <p:nvPr/>
        </p:nvGrpSpPr>
        <p:grpSpPr>
          <a:xfrm>
            <a:off x="-1255980" y="-1303848"/>
            <a:ext cx="2295461" cy="4720707"/>
            <a:chOff x="-1993565" y="-1738464"/>
            <a:chExt cx="3060614" cy="6294276"/>
          </a:xfrm>
        </p:grpSpPr>
        <p:cxnSp>
          <p:nvCxnSpPr>
            <p:cNvPr id="389" name="Google Shape;389;p66"/>
            <p:cNvCxnSpPr/>
            <p:nvPr/>
          </p:nvCxnSpPr>
          <p:spPr>
            <a:xfrm rot="-4858766" flipH="1">
              <a:off x="-427760" y="532144"/>
              <a:ext cx="211002" cy="478054"/>
            </a:xfrm>
            <a:prstGeom prst="straightConnector1">
              <a:avLst/>
            </a:prstGeom>
            <a:noFill/>
            <a:ln w="9525" cap="flat" cmpd="sng">
              <a:solidFill>
                <a:srgbClr val="BFBFBF"/>
              </a:solidFill>
              <a:prstDash val="solid"/>
              <a:miter lim="800000"/>
              <a:headEnd type="none" w="sm" len="sm"/>
              <a:tailEnd type="none" w="sm" len="sm"/>
            </a:ln>
          </p:spPr>
        </p:cxnSp>
        <p:cxnSp>
          <p:nvCxnSpPr>
            <p:cNvPr id="390" name="Google Shape;390;p66"/>
            <p:cNvCxnSpPr/>
            <p:nvPr/>
          </p:nvCxnSpPr>
          <p:spPr>
            <a:xfrm rot="-4858766" flipH="1">
              <a:off x="-807971" y="343081"/>
              <a:ext cx="425232" cy="24397"/>
            </a:xfrm>
            <a:prstGeom prst="straightConnector1">
              <a:avLst/>
            </a:prstGeom>
            <a:noFill/>
            <a:ln w="9525" cap="flat" cmpd="sng">
              <a:solidFill>
                <a:srgbClr val="BFBFBF"/>
              </a:solidFill>
              <a:prstDash val="solid"/>
              <a:miter lim="800000"/>
              <a:headEnd type="none" w="sm" len="sm"/>
              <a:tailEnd type="none" w="sm" len="sm"/>
            </a:ln>
          </p:spPr>
        </p:cxnSp>
        <p:cxnSp>
          <p:nvCxnSpPr>
            <p:cNvPr id="391" name="Google Shape;391;p66"/>
            <p:cNvCxnSpPr/>
            <p:nvPr/>
          </p:nvCxnSpPr>
          <p:spPr>
            <a:xfrm rot="5941234" flipH="1">
              <a:off x="-974032" y="-310228"/>
              <a:ext cx="564540" cy="361720"/>
            </a:xfrm>
            <a:prstGeom prst="straightConnector1">
              <a:avLst/>
            </a:prstGeom>
            <a:noFill/>
            <a:ln w="9525" cap="flat" cmpd="sng">
              <a:solidFill>
                <a:srgbClr val="BFBFBF"/>
              </a:solidFill>
              <a:prstDash val="solid"/>
              <a:miter lim="800000"/>
              <a:headEnd type="none" w="sm" len="sm"/>
              <a:tailEnd type="none" w="sm" len="sm"/>
            </a:ln>
          </p:spPr>
        </p:cxnSp>
        <p:cxnSp>
          <p:nvCxnSpPr>
            <p:cNvPr id="392" name="Google Shape;392;p66"/>
            <p:cNvCxnSpPr/>
            <p:nvPr/>
          </p:nvCxnSpPr>
          <p:spPr>
            <a:xfrm rot="-4858766">
              <a:off x="-431625" y="1006295"/>
              <a:ext cx="404755" cy="266546"/>
            </a:xfrm>
            <a:prstGeom prst="straightConnector1">
              <a:avLst/>
            </a:prstGeom>
            <a:noFill/>
            <a:ln w="9525" cap="flat" cmpd="sng">
              <a:solidFill>
                <a:srgbClr val="BFBFBF"/>
              </a:solidFill>
              <a:prstDash val="solid"/>
              <a:miter lim="800000"/>
              <a:headEnd type="none" w="sm" len="sm"/>
              <a:tailEnd type="none" w="sm" len="sm"/>
            </a:ln>
          </p:spPr>
        </p:cxnSp>
        <p:cxnSp>
          <p:nvCxnSpPr>
            <p:cNvPr id="393" name="Google Shape;393;p66"/>
            <p:cNvCxnSpPr/>
            <p:nvPr/>
          </p:nvCxnSpPr>
          <p:spPr>
            <a:xfrm rot="-4858766" flipH="1">
              <a:off x="-473455" y="1533484"/>
              <a:ext cx="297923" cy="149728"/>
            </a:xfrm>
            <a:prstGeom prst="straightConnector1">
              <a:avLst/>
            </a:prstGeom>
            <a:noFill/>
            <a:ln w="9525" cap="flat" cmpd="sng">
              <a:solidFill>
                <a:srgbClr val="BFBFBF"/>
              </a:solidFill>
              <a:prstDash val="solid"/>
              <a:miter lim="800000"/>
              <a:headEnd type="none" w="sm" len="sm"/>
              <a:tailEnd type="none" w="sm" len="sm"/>
            </a:ln>
          </p:spPr>
        </p:cxnSp>
        <p:cxnSp>
          <p:nvCxnSpPr>
            <p:cNvPr id="394" name="Google Shape;394;p66"/>
            <p:cNvCxnSpPr>
              <a:stCxn id="395" idx="6"/>
            </p:cNvCxnSpPr>
            <p:nvPr/>
          </p:nvCxnSpPr>
          <p:spPr>
            <a:xfrm rot="10800000">
              <a:off x="-384267" y="2686133"/>
              <a:ext cx="78900" cy="892200"/>
            </a:xfrm>
            <a:prstGeom prst="straightConnector1">
              <a:avLst/>
            </a:prstGeom>
            <a:noFill/>
            <a:ln w="9525" cap="flat" cmpd="sng">
              <a:solidFill>
                <a:srgbClr val="BFBFBF"/>
              </a:solidFill>
              <a:prstDash val="solid"/>
              <a:miter lim="800000"/>
              <a:headEnd type="none" w="sm" len="sm"/>
              <a:tailEnd type="none" w="sm" len="sm"/>
            </a:ln>
          </p:spPr>
        </p:cxnSp>
        <p:cxnSp>
          <p:nvCxnSpPr>
            <p:cNvPr id="396" name="Google Shape;396;p66"/>
            <p:cNvCxnSpPr>
              <a:stCxn id="397" idx="6"/>
            </p:cNvCxnSpPr>
            <p:nvPr/>
          </p:nvCxnSpPr>
          <p:spPr>
            <a:xfrm rot="10800000" flipH="1">
              <a:off x="-589797" y="3619293"/>
              <a:ext cx="269400" cy="472500"/>
            </a:xfrm>
            <a:prstGeom prst="straightConnector1">
              <a:avLst/>
            </a:prstGeom>
            <a:noFill/>
            <a:ln w="9525" cap="flat" cmpd="sng">
              <a:solidFill>
                <a:srgbClr val="BFBFBF"/>
              </a:solidFill>
              <a:prstDash val="solid"/>
              <a:miter lim="800000"/>
              <a:headEnd type="none" w="sm" len="sm"/>
              <a:tailEnd type="none" w="sm" len="sm"/>
            </a:ln>
          </p:spPr>
        </p:cxnSp>
        <p:cxnSp>
          <p:nvCxnSpPr>
            <p:cNvPr id="398" name="Google Shape;398;p66"/>
            <p:cNvCxnSpPr/>
            <p:nvPr/>
          </p:nvCxnSpPr>
          <p:spPr>
            <a:xfrm rot="5941234">
              <a:off x="-369298" y="2230762"/>
              <a:ext cx="521979" cy="450065"/>
            </a:xfrm>
            <a:prstGeom prst="straightConnector1">
              <a:avLst/>
            </a:prstGeom>
            <a:noFill/>
            <a:ln w="9525" cap="flat" cmpd="sng">
              <a:solidFill>
                <a:srgbClr val="BFBFBF"/>
              </a:solidFill>
              <a:prstDash val="solid"/>
              <a:miter lim="800000"/>
              <a:headEnd type="none" w="sm" len="sm"/>
              <a:tailEnd type="none" w="sm" len="sm"/>
            </a:ln>
          </p:spPr>
        </p:cxnSp>
        <p:cxnSp>
          <p:nvCxnSpPr>
            <p:cNvPr id="399" name="Google Shape;399;p66"/>
            <p:cNvCxnSpPr/>
            <p:nvPr/>
          </p:nvCxnSpPr>
          <p:spPr>
            <a:xfrm rot="5941234" flipH="1">
              <a:off x="-202758" y="1752685"/>
              <a:ext cx="270152" cy="477698"/>
            </a:xfrm>
            <a:prstGeom prst="straightConnector1">
              <a:avLst/>
            </a:prstGeom>
            <a:noFill/>
            <a:ln w="9525" cap="flat" cmpd="sng">
              <a:solidFill>
                <a:srgbClr val="BFBFBF"/>
              </a:solidFill>
              <a:prstDash val="solid"/>
              <a:miter lim="800000"/>
              <a:headEnd type="none" w="sm" len="sm"/>
              <a:tailEnd type="none" w="sm" len="sm"/>
            </a:ln>
          </p:spPr>
        </p:cxnSp>
        <p:cxnSp>
          <p:nvCxnSpPr>
            <p:cNvPr id="400" name="Google Shape;400;p66"/>
            <p:cNvCxnSpPr/>
            <p:nvPr/>
          </p:nvCxnSpPr>
          <p:spPr>
            <a:xfrm rot="-4858766">
              <a:off x="-703697" y="1152432"/>
              <a:ext cx="128338" cy="483732"/>
            </a:xfrm>
            <a:prstGeom prst="straightConnector1">
              <a:avLst/>
            </a:prstGeom>
            <a:noFill/>
            <a:ln w="9525" cap="flat" cmpd="sng">
              <a:solidFill>
                <a:srgbClr val="BFBFBF"/>
              </a:solidFill>
              <a:prstDash val="solid"/>
              <a:miter lim="800000"/>
              <a:headEnd type="none" w="sm" len="sm"/>
              <a:tailEnd type="none" w="sm" len="sm"/>
            </a:ln>
          </p:spPr>
        </p:cxnSp>
        <p:cxnSp>
          <p:nvCxnSpPr>
            <p:cNvPr id="401" name="Google Shape;401;p66"/>
            <p:cNvCxnSpPr/>
            <p:nvPr/>
          </p:nvCxnSpPr>
          <p:spPr>
            <a:xfrm rot="-4858766">
              <a:off x="-431625" y="1006295"/>
              <a:ext cx="404755" cy="266546"/>
            </a:xfrm>
            <a:prstGeom prst="straightConnector1">
              <a:avLst/>
            </a:prstGeom>
            <a:noFill/>
            <a:ln w="9525" cap="flat" cmpd="sng">
              <a:solidFill>
                <a:srgbClr val="BFBFBF"/>
              </a:solidFill>
              <a:prstDash val="solid"/>
              <a:miter lim="800000"/>
              <a:headEnd type="none" w="sm" len="sm"/>
              <a:tailEnd type="none" w="sm" len="sm"/>
            </a:ln>
          </p:spPr>
        </p:cxnSp>
        <p:cxnSp>
          <p:nvCxnSpPr>
            <p:cNvPr id="402" name="Google Shape;402;p66"/>
            <p:cNvCxnSpPr>
              <a:stCxn id="403" idx="2"/>
            </p:cNvCxnSpPr>
            <p:nvPr/>
          </p:nvCxnSpPr>
          <p:spPr>
            <a:xfrm rot="10800000" flipH="1">
              <a:off x="263825" y="-553373"/>
              <a:ext cx="132300" cy="546300"/>
            </a:xfrm>
            <a:prstGeom prst="straightConnector1">
              <a:avLst/>
            </a:prstGeom>
            <a:noFill/>
            <a:ln w="9525" cap="flat" cmpd="sng">
              <a:solidFill>
                <a:srgbClr val="BFBFBF"/>
              </a:solidFill>
              <a:prstDash val="solid"/>
              <a:miter lim="800000"/>
              <a:headEnd type="none" w="sm" len="sm"/>
              <a:tailEnd type="none" w="sm" len="sm"/>
            </a:ln>
          </p:spPr>
        </p:cxnSp>
        <p:cxnSp>
          <p:nvCxnSpPr>
            <p:cNvPr id="404" name="Google Shape;404;p66"/>
            <p:cNvCxnSpPr>
              <a:endCxn id="403" idx="6"/>
            </p:cNvCxnSpPr>
            <p:nvPr/>
          </p:nvCxnSpPr>
          <p:spPr>
            <a:xfrm rot="10800000">
              <a:off x="248596" y="88854"/>
              <a:ext cx="409500" cy="435600"/>
            </a:xfrm>
            <a:prstGeom prst="straightConnector1">
              <a:avLst/>
            </a:prstGeom>
            <a:noFill/>
            <a:ln w="9525" cap="flat" cmpd="sng">
              <a:solidFill>
                <a:srgbClr val="BFBFBF"/>
              </a:solidFill>
              <a:prstDash val="solid"/>
              <a:miter lim="800000"/>
              <a:headEnd type="none" w="sm" len="sm"/>
              <a:tailEnd type="none" w="sm" len="sm"/>
            </a:ln>
          </p:spPr>
        </p:cxnSp>
        <p:cxnSp>
          <p:nvCxnSpPr>
            <p:cNvPr id="405" name="Google Shape;405;p66"/>
            <p:cNvCxnSpPr/>
            <p:nvPr/>
          </p:nvCxnSpPr>
          <p:spPr>
            <a:xfrm rot="5941234">
              <a:off x="38597" y="406000"/>
              <a:ext cx="505327" cy="658443"/>
            </a:xfrm>
            <a:prstGeom prst="straightConnector1">
              <a:avLst/>
            </a:prstGeom>
            <a:noFill/>
            <a:ln w="9525" cap="flat" cmpd="sng">
              <a:solidFill>
                <a:srgbClr val="BFBFBF"/>
              </a:solidFill>
              <a:prstDash val="solid"/>
              <a:miter lim="800000"/>
              <a:headEnd type="none" w="sm" len="sm"/>
              <a:tailEnd type="none" w="sm" len="sm"/>
            </a:ln>
          </p:spPr>
        </p:cxnSp>
        <p:cxnSp>
          <p:nvCxnSpPr>
            <p:cNvPr id="406" name="Google Shape;406;p66"/>
            <p:cNvCxnSpPr/>
            <p:nvPr/>
          </p:nvCxnSpPr>
          <p:spPr>
            <a:xfrm rot="-4858766">
              <a:off x="-1492401" y="2075316"/>
              <a:ext cx="486266" cy="30810"/>
            </a:xfrm>
            <a:prstGeom prst="straightConnector1">
              <a:avLst/>
            </a:prstGeom>
            <a:noFill/>
            <a:ln w="9525" cap="flat" cmpd="sng">
              <a:solidFill>
                <a:srgbClr val="BFBFBF"/>
              </a:solidFill>
              <a:prstDash val="solid"/>
              <a:miter lim="800000"/>
              <a:headEnd type="none" w="sm" len="sm"/>
              <a:tailEnd type="none" w="sm" len="sm"/>
            </a:ln>
          </p:spPr>
        </p:cxnSp>
        <p:cxnSp>
          <p:nvCxnSpPr>
            <p:cNvPr id="407" name="Google Shape;407;p66"/>
            <p:cNvCxnSpPr/>
            <p:nvPr/>
          </p:nvCxnSpPr>
          <p:spPr>
            <a:xfrm rot="-4858766" flipH="1">
              <a:off x="-1328075" y="2392024"/>
              <a:ext cx="418126" cy="358684"/>
            </a:xfrm>
            <a:prstGeom prst="straightConnector1">
              <a:avLst/>
            </a:prstGeom>
            <a:noFill/>
            <a:ln w="9525" cap="flat" cmpd="sng">
              <a:solidFill>
                <a:srgbClr val="BFBFBF"/>
              </a:solidFill>
              <a:prstDash val="solid"/>
              <a:miter lim="800000"/>
              <a:headEnd type="none" w="sm" len="sm"/>
              <a:tailEnd type="none" w="sm" len="sm"/>
            </a:ln>
          </p:spPr>
        </p:cxnSp>
        <p:cxnSp>
          <p:nvCxnSpPr>
            <p:cNvPr id="408" name="Google Shape;408;p66"/>
            <p:cNvCxnSpPr/>
            <p:nvPr/>
          </p:nvCxnSpPr>
          <p:spPr>
            <a:xfrm rot="-4858766">
              <a:off x="-1190504" y="1561776"/>
              <a:ext cx="347450" cy="148470"/>
            </a:xfrm>
            <a:prstGeom prst="straightConnector1">
              <a:avLst/>
            </a:prstGeom>
            <a:noFill/>
            <a:ln w="9525" cap="flat" cmpd="sng">
              <a:solidFill>
                <a:srgbClr val="BFBFBF"/>
              </a:solidFill>
              <a:prstDash val="solid"/>
              <a:miter lim="800000"/>
              <a:headEnd type="none" w="sm" len="sm"/>
              <a:tailEnd type="none" w="sm" len="sm"/>
            </a:ln>
          </p:spPr>
        </p:cxnSp>
        <p:sp>
          <p:nvSpPr>
            <p:cNvPr id="409" name="Google Shape;409;p66"/>
            <p:cNvSpPr/>
            <p:nvPr/>
          </p:nvSpPr>
          <p:spPr>
            <a:xfrm rot="-4858766" flipH="1">
              <a:off x="-877571" y="-557765"/>
              <a:ext cx="122016" cy="122016"/>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0" name="Google Shape;410;p66"/>
            <p:cNvSpPr/>
            <p:nvPr/>
          </p:nvSpPr>
          <p:spPr>
            <a:xfrm rot="-4858766" flipH="1">
              <a:off x="-630900" y="73044"/>
              <a:ext cx="170065" cy="170065"/>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03" name="Google Shape;403;p66"/>
            <p:cNvSpPr/>
            <p:nvPr/>
          </p:nvSpPr>
          <p:spPr>
            <a:xfrm rot="-4858766" flipH="1">
              <a:off x="207646" y="-7674"/>
              <a:ext cx="97129" cy="97129"/>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1" name="Google Shape;411;p66"/>
            <p:cNvSpPr/>
            <p:nvPr/>
          </p:nvSpPr>
          <p:spPr>
            <a:xfrm rot="-4858766" flipH="1">
              <a:off x="-638639" y="519120"/>
              <a:ext cx="122016" cy="122016"/>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2" name="Google Shape;412;p66"/>
            <p:cNvSpPr/>
            <p:nvPr/>
          </p:nvSpPr>
          <p:spPr>
            <a:xfrm rot="-4858766" flipH="1">
              <a:off x="369962" y="-627699"/>
              <a:ext cx="170065" cy="170065"/>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3" name="Google Shape;413;p66"/>
            <p:cNvSpPr/>
            <p:nvPr/>
          </p:nvSpPr>
          <p:spPr>
            <a:xfrm rot="-4858766" flipH="1">
              <a:off x="-957173" y="1379546"/>
              <a:ext cx="97129" cy="97129"/>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4" name="Google Shape;414;p66"/>
            <p:cNvSpPr/>
            <p:nvPr/>
          </p:nvSpPr>
          <p:spPr>
            <a:xfrm rot="-4858766" flipH="1">
              <a:off x="607514" y="491659"/>
              <a:ext cx="118686" cy="118686"/>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5" name="Google Shape;415;p66"/>
            <p:cNvSpPr/>
            <p:nvPr/>
          </p:nvSpPr>
          <p:spPr>
            <a:xfrm rot="-4858766" flipH="1">
              <a:off x="-154370" y="883701"/>
              <a:ext cx="170065" cy="170065"/>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6" name="Google Shape;416;p66"/>
            <p:cNvSpPr/>
            <p:nvPr/>
          </p:nvSpPr>
          <p:spPr>
            <a:xfrm rot="-4858766" flipH="1">
              <a:off x="-854216" y="4373466"/>
              <a:ext cx="170065" cy="170065"/>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7" name="Google Shape;417;p66"/>
            <p:cNvSpPr/>
            <p:nvPr/>
          </p:nvSpPr>
          <p:spPr>
            <a:xfrm rot="-4858766">
              <a:off x="-1124365" y="3181437"/>
              <a:ext cx="170065" cy="170065"/>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95" name="Google Shape;395;p66"/>
            <p:cNvSpPr/>
            <p:nvPr/>
          </p:nvSpPr>
          <p:spPr>
            <a:xfrm rot="-4858766">
              <a:off x="-361546" y="3577732"/>
              <a:ext cx="97129" cy="97129"/>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8" name="Google Shape;418;p66"/>
            <p:cNvSpPr/>
            <p:nvPr/>
          </p:nvSpPr>
          <p:spPr>
            <a:xfrm rot="-4858766">
              <a:off x="-1367918" y="3751326"/>
              <a:ext cx="105246" cy="105246"/>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19" name="Google Shape;419;p66"/>
            <p:cNvSpPr/>
            <p:nvPr/>
          </p:nvSpPr>
          <p:spPr>
            <a:xfrm rot="-4858766">
              <a:off x="-1765537" y="3000622"/>
              <a:ext cx="97129" cy="97129"/>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0" name="Google Shape;420;p66"/>
            <p:cNvSpPr/>
            <p:nvPr/>
          </p:nvSpPr>
          <p:spPr>
            <a:xfrm rot="-4858766">
              <a:off x="-999833" y="2794323"/>
              <a:ext cx="122016" cy="122016"/>
            </a:xfrm>
            <a:prstGeom prst="ellipse">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397" name="Google Shape;397;p66"/>
            <p:cNvSpPr/>
            <p:nvPr/>
          </p:nvSpPr>
          <p:spPr>
            <a:xfrm rot="-4858766">
              <a:off x="-660370" y="4091038"/>
              <a:ext cx="122016" cy="122016"/>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1" name="Google Shape;421;p66"/>
            <p:cNvSpPr/>
            <p:nvPr/>
          </p:nvSpPr>
          <p:spPr>
            <a:xfrm rot="-4858766">
              <a:off x="-1205197" y="1775916"/>
              <a:ext cx="97129" cy="97129"/>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2" name="Google Shape;422;p66"/>
            <p:cNvSpPr/>
            <p:nvPr/>
          </p:nvSpPr>
          <p:spPr>
            <a:xfrm rot="-4858766">
              <a:off x="-1346895" y="2241562"/>
              <a:ext cx="105246" cy="105246"/>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3" name="Google Shape;423;p66"/>
            <p:cNvSpPr/>
            <p:nvPr/>
          </p:nvSpPr>
          <p:spPr>
            <a:xfrm rot="-4858766">
              <a:off x="127001" y="2153123"/>
              <a:ext cx="97129" cy="97129"/>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4" name="Google Shape;424;p66"/>
            <p:cNvSpPr/>
            <p:nvPr/>
          </p:nvSpPr>
          <p:spPr>
            <a:xfrm rot="-4858766">
              <a:off x="-578332" y="2128165"/>
              <a:ext cx="128800" cy="1288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5" name="Google Shape;425;p66"/>
            <p:cNvSpPr/>
            <p:nvPr/>
          </p:nvSpPr>
          <p:spPr>
            <a:xfrm rot="-4858766">
              <a:off x="-420204" y="2558218"/>
              <a:ext cx="170065" cy="170065"/>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6" name="Google Shape;426;p66"/>
            <p:cNvSpPr/>
            <p:nvPr/>
          </p:nvSpPr>
          <p:spPr>
            <a:xfrm rot="-4858766" flipH="1">
              <a:off x="-388171" y="1704663"/>
              <a:ext cx="170065" cy="170065"/>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7" name="Google Shape;427;p66"/>
            <p:cNvSpPr/>
            <p:nvPr/>
          </p:nvSpPr>
          <p:spPr>
            <a:xfrm rot="-4858766" flipH="1">
              <a:off x="-444986" y="1280839"/>
              <a:ext cx="145836" cy="145836"/>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8" name="Google Shape;428;p66"/>
            <p:cNvSpPr/>
            <p:nvPr/>
          </p:nvSpPr>
          <p:spPr>
            <a:xfrm rot="-4858766" flipH="1">
              <a:off x="855359" y="43051"/>
              <a:ext cx="122016" cy="122016"/>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29" name="Google Shape;429;p66"/>
            <p:cNvSpPr/>
            <p:nvPr/>
          </p:nvSpPr>
          <p:spPr>
            <a:xfrm rot="-4858766" flipH="1">
              <a:off x="688686" y="1154145"/>
              <a:ext cx="105246" cy="105246"/>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30" name="Google Shape;430;p66"/>
            <p:cNvSpPr/>
            <p:nvPr/>
          </p:nvSpPr>
          <p:spPr>
            <a:xfrm rot="-4858766" flipH="1">
              <a:off x="230973" y="1498197"/>
              <a:ext cx="97129" cy="97129"/>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31" name="Google Shape;431;p66"/>
            <p:cNvSpPr/>
            <p:nvPr/>
          </p:nvSpPr>
          <p:spPr>
            <a:xfrm rot="-4858766" flipH="1">
              <a:off x="884704" y="733988"/>
              <a:ext cx="170065" cy="170065"/>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32" name="Google Shape;432;p66"/>
            <p:cNvSpPr/>
            <p:nvPr/>
          </p:nvSpPr>
          <p:spPr>
            <a:xfrm rot="-4858766">
              <a:off x="456716" y="2615353"/>
              <a:ext cx="105246" cy="105246"/>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33" name="Google Shape;433;p66"/>
            <p:cNvSpPr/>
            <p:nvPr/>
          </p:nvSpPr>
          <p:spPr>
            <a:xfrm rot="-4858766">
              <a:off x="176114" y="3209099"/>
              <a:ext cx="118686" cy="118686"/>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34" name="Google Shape;434;p66"/>
            <p:cNvSpPr/>
            <p:nvPr/>
          </p:nvSpPr>
          <p:spPr>
            <a:xfrm rot="-4858766">
              <a:off x="-98522" y="3918585"/>
              <a:ext cx="97129" cy="97129"/>
            </a:xfrm>
            <a:prstGeom prst="ellipse">
              <a:avLst/>
            </a:prstGeom>
            <a:solidFill>
              <a:schemeClr val="dk1"/>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35" name="Google Shape;435;p66"/>
            <p:cNvSpPr/>
            <p:nvPr/>
          </p:nvSpPr>
          <p:spPr>
            <a:xfrm rot="-4858766">
              <a:off x="-153704" y="3092241"/>
              <a:ext cx="105246" cy="105246"/>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36" name="Google Shape;436;p66"/>
            <p:cNvSpPr/>
            <p:nvPr/>
          </p:nvSpPr>
          <p:spPr>
            <a:xfrm rot="-4858766" flipH="1">
              <a:off x="700402" y="1700624"/>
              <a:ext cx="148893" cy="148893"/>
            </a:xfrm>
            <a:prstGeom prst="ellipse">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37" name="Google Shape;437;p66"/>
            <p:cNvSpPr/>
            <p:nvPr/>
          </p:nvSpPr>
          <p:spPr>
            <a:xfrm rot="-4858766" flipH="1">
              <a:off x="-1046738" y="343070"/>
              <a:ext cx="105246" cy="105246"/>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38" name="Google Shape;438;p66"/>
            <p:cNvSpPr/>
            <p:nvPr/>
          </p:nvSpPr>
          <p:spPr>
            <a:xfrm rot="-4858766" flipH="1">
              <a:off x="-1142012" y="950979"/>
              <a:ext cx="105246" cy="105246"/>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439" name="Google Shape;439;p66"/>
            <p:cNvGrpSpPr/>
            <p:nvPr/>
          </p:nvGrpSpPr>
          <p:grpSpPr>
            <a:xfrm rot="-4858766">
              <a:off x="-2890843" y="1186792"/>
              <a:ext cx="2720838" cy="505942"/>
              <a:chOff x="5233265" y="2334818"/>
              <a:chExt cx="2720838" cy="505942"/>
            </a:xfrm>
          </p:grpSpPr>
          <p:sp>
            <p:nvSpPr>
              <p:cNvPr id="440" name="Google Shape;440;p66"/>
              <p:cNvSpPr/>
              <p:nvPr/>
            </p:nvSpPr>
            <p:spPr>
              <a:xfrm flipH="1">
                <a:off x="7856974" y="2607323"/>
                <a:ext cx="97129" cy="97129"/>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41" name="Google Shape;441;p66"/>
              <p:cNvSpPr/>
              <p:nvPr/>
            </p:nvSpPr>
            <p:spPr>
              <a:xfrm>
                <a:off x="5233265" y="2735514"/>
                <a:ext cx="105246" cy="105246"/>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42" name="Google Shape;442;p66"/>
              <p:cNvSpPr/>
              <p:nvPr/>
            </p:nvSpPr>
            <p:spPr>
              <a:xfrm>
                <a:off x="5596947" y="2508972"/>
                <a:ext cx="122016" cy="122016"/>
              </a:xfrm>
              <a:prstGeom prst="ellipse">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43" name="Google Shape;443;p66"/>
              <p:cNvSpPr/>
              <p:nvPr/>
            </p:nvSpPr>
            <p:spPr>
              <a:xfrm flipH="1">
                <a:off x="6370598" y="2334818"/>
                <a:ext cx="170065" cy="170065"/>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44" name="Google Shape;444;p66"/>
              <p:cNvSpPr/>
              <p:nvPr/>
            </p:nvSpPr>
            <p:spPr>
              <a:xfrm>
                <a:off x="7109056" y="2611432"/>
                <a:ext cx="141849" cy="141849"/>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cxnSp>
          <p:nvCxnSpPr>
            <p:cNvPr id="445" name="Google Shape;445;p66"/>
            <p:cNvCxnSpPr>
              <a:endCxn id="419" idx="3"/>
            </p:cNvCxnSpPr>
            <p:nvPr/>
          </p:nvCxnSpPr>
          <p:spPr>
            <a:xfrm rot="10800000">
              <a:off x="-1688441" y="3088486"/>
              <a:ext cx="342300" cy="672900"/>
            </a:xfrm>
            <a:prstGeom prst="straightConnector1">
              <a:avLst/>
            </a:prstGeom>
            <a:noFill/>
            <a:ln w="9525" cap="flat" cmpd="sng">
              <a:solidFill>
                <a:srgbClr val="BFBFBF"/>
              </a:solidFill>
              <a:prstDash val="solid"/>
              <a:miter lim="800000"/>
              <a:headEnd type="none" w="sm" len="sm"/>
              <a:tailEnd type="none" w="sm" len="sm"/>
            </a:ln>
          </p:spPr>
        </p:cxnSp>
        <p:cxnSp>
          <p:nvCxnSpPr>
            <p:cNvPr id="446" name="Google Shape;446;p66"/>
            <p:cNvCxnSpPr>
              <a:stCxn id="420" idx="0"/>
              <a:endCxn id="419" idx="5"/>
            </p:cNvCxnSpPr>
            <p:nvPr/>
          </p:nvCxnSpPr>
          <p:spPr>
            <a:xfrm flipH="1">
              <a:off x="-1677678" y="2845766"/>
              <a:ext cx="678600" cy="174900"/>
            </a:xfrm>
            <a:prstGeom prst="straightConnector1">
              <a:avLst/>
            </a:prstGeom>
            <a:noFill/>
            <a:ln w="9525" cap="flat" cmpd="sng">
              <a:solidFill>
                <a:srgbClr val="BFBFBF"/>
              </a:solidFill>
              <a:prstDash val="solid"/>
              <a:miter lim="800000"/>
              <a:headEnd type="none" w="sm" len="sm"/>
              <a:tailEnd type="none" w="sm" len="sm"/>
            </a:ln>
          </p:spPr>
        </p:cxnSp>
        <p:sp>
          <p:nvSpPr>
            <p:cNvPr id="447" name="Google Shape;447;p66"/>
            <p:cNvSpPr/>
            <p:nvPr/>
          </p:nvSpPr>
          <p:spPr>
            <a:xfrm rot="-4858766" flipH="1">
              <a:off x="-136291" y="-1211906"/>
              <a:ext cx="118686" cy="118686"/>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48" name="Google Shape;448;p66"/>
            <p:cNvSpPr/>
            <p:nvPr/>
          </p:nvSpPr>
          <p:spPr>
            <a:xfrm rot="-4858766" flipH="1">
              <a:off x="-197862" y="-571751"/>
              <a:ext cx="175715" cy="175715"/>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49" name="Google Shape;449;p66"/>
            <p:cNvSpPr/>
            <p:nvPr/>
          </p:nvSpPr>
          <p:spPr>
            <a:xfrm rot="-4858766">
              <a:off x="-484699" y="-1728560"/>
              <a:ext cx="137160" cy="137160"/>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grpSp>
        <p:nvGrpSpPr>
          <p:cNvPr id="450" name="Google Shape;450;p66"/>
          <p:cNvGrpSpPr/>
          <p:nvPr/>
        </p:nvGrpSpPr>
        <p:grpSpPr>
          <a:xfrm>
            <a:off x="7935119" y="2109837"/>
            <a:ext cx="2295461" cy="4720707"/>
            <a:chOff x="10264399" y="2759822"/>
            <a:chExt cx="3060614" cy="6294276"/>
          </a:xfrm>
        </p:grpSpPr>
        <p:cxnSp>
          <p:nvCxnSpPr>
            <p:cNvPr id="451" name="Google Shape;451;p66"/>
            <p:cNvCxnSpPr/>
            <p:nvPr/>
          </p:nvCxnSpPr>
          <p:spPr>
            <a:xfrm rot="-4858766" flipH="1">
              <a:off x="11830204" y="5030430"/>
              <a:ext cx="211002" cy="478054"/>
            </a:xfrm>
            <a:prstGeom prst="straightConnector1">
              <a:avLst/>
            </a:prstGeom>
            <a:noFill/>
            <a:ln w="9525" cap="flat" cmpd="sng">
              <a:solidFill>
                <a:srgbClr val="BFBFBF"/>
              </a:solidFill>
              <a:prstDash val="solid"/>
              <a:miter lim="800000"/>
              <a:headEnd type="none" w="sm" len="sm"/>
              <a:tailEnd type="none" w="sm" len="sm"/>
            </a:ln>
          </p:spPr>
        </p:cxnSp>
        <p:cxnSp>
          <p:nvCxnSpPr>
            <p:cNvPr id="452" name="Google Shape;452;p66"/>
            <p:cNvCxnSpPr/>
            <p:nvPr/>
          </p:nvCxnSpPr>
          <p:spPr>
            <a:xfrm rot="-4858766" flipH="1">
              <a:off x="11449993" y="4841367"/>
              <a:ext cx="425232" cy="24397"/>
            </a:xfrm>
            <a:prstGeom prst="straightConnector1">
              <a:avLst/>
            </a:prstGeom>
            <a:noFill/>
            <a:ln w="9525" cap="flat" cmpd="sng">
              <a:solidFill>
                <a:srgbClr val="BFBFBF"/>
              </a:solidFill>
              <a:prstDash val="solid"/>
              <a:miter lim="800000"/>
              <a:headEnd type="none" w="sm" len="sm"/>
              <a:tailEnd type="none" w="sm" len="sm"/>
            </a:ln>
          </p:spPr>
        </p:cxnSp>
        <p:cxnSp>
          <p:nvCxnSpPr>
            <p:cNvPr id="453" name="Google Shape;453;p66"/>
            <p:cNvCxnSpPr/>
            <p:nvPr/>
          </p:nvCxnSpPr>
          <p:spPr>
            <a:xfrm rot="5941234" flipH="1">
              <a:off x="11283932" y="4188058"/>
              <a:ext cx="564540" cy="361720"/>
            </a:xfrm>
            <a:prstGeom prst="straightConnector1">
              <a:avLst/>
            </a:prstGeom>
            <a:noFill/>
            <a:ln w="9525" cap="flat" cmpd="sng">
              <a:solidFill>
                <a:srgbClr val="BFBFBF"/>
              </a:solidFill>
              <a:prstDash val="solid"/>
              <a:miter lim="800000"/>
              <a:headEnd type="none" w="sm" len="sm"/>
              <a:tailEnd type="none" w="sm" len="sm"/>
            </a:ln>
          </p:spPr>
        </p:cxnSp>
        <p:cxnSp>
          <p:nvCxnSpPr>
            <p:cNvPr id="454" name="Google Shape;454;p66"/>
            <p:cNvCxnSpPr/>
            <p:nvPr/>
          </p:nvCxnSpPr>
          <p:spPr>
            <a:xfrm rot="-4858766">
              <a:off x="11826339" y="5504581"/>
              <a:ext cx="404755" cy="266546"/>
            </a:xfrm>
            <a:prstGeom prst="straightConnector1">
              <a:avLst/>
            </a:prstGeom>
            <a:noFill/>
            <a:ln w="9525" cap="flat" cmpd="sng">
              <a:solidFill>
                <a:srgbClr val="BFBFBF"/>
              </a:solidFill>
              <a:prstDash val="solid"/>
              <a:miter lim="800000"/>
              <a:headEnd type="none" w="sm" len="sm"/>
              <a:tailEnd type="none" w="sm" len="sm"/>
            </a:ln>
          </p:spPr>
        </p:cxnSp>
        <p:cxnSp>
          <p:nvCxnSpPr>
            <p:cNvPr id="455" name="Google Shape;455;p66"/>
            <p:cNvCxnSpPr/>
            <p:nvPr/>
          </p:nvCxnSpPr>
          <p:spPr>
            <a:xfrm rot="-4858766" flipH="1">
              <a:off x="11784509" y="6031770"/>
              <a:ext cx="297923" cy="149728"/>
            </a:xfrm>
            <a:prstGeom prst="straightConnector1">
              <a:avLst/>
            </a:prstGeom>
            <a:noFill/>
            <a:ln w="9525" cap="flat" cmpd="sng">
              <a:solidFill>
                <a:srgbClr val="BFBFBF"/>
              </a:solidFill>
              <a:prstDash val="solid"/>
              <a:miter lim="800000"/>
              <a:headEnd type="none" w="sm" len="sm"/>
              <a:tailEnd type="none" w="sm" len="sm"/>
            </a:ln>
          </p:spPr>
        </p:cxnSp>
        <p:cxnSp>
          <p:nvCxnSpPr>
            <p:cNvPr id="456" name="Google Shape;456;p66"/>
            <p:cNvCxnSpPr>
              <a:stCxn id="457" idx="6"/>
            </p:cNvCxnSpPr>
            <p:nvPr/>
          </p:nvCxnSpPr>
          <p:spPr>
            <a:xfrm rot="10800000">
              <a:off x="11873697" y="7184419"/>
              <a:ext cx="78900" cy="892200"/>
            </a:xfrm>
            <a:prstGeom prst="straightConnector1">
              <a:avLst/>
            </a:prstGeom>
            <a:noFill/>
            <a:ln w="9525" cap="flat" cmpd="sng">
              <a:solidFill>
                <a:srgbClr val="BFBFBF"/>
              </a:solidFill>
              <a:prstDash val="solid"/>
              <a:miter lim="800000"/>
              <a:headEnd type="none" w="sm" len="sm"/>
              <a:tailEnd type="none" w="sm" len="sm"/>
            </a:ln>
          </p:spPr>
        </p:cxnSp>
        <p:cxnSp>
          <p:nvCxnSpPr>
            <p:cNvPr id="458" name="Google Shape;458;p66"/>
            <p:cNvCxnSpPr>
              <a:stCxn id="459" idx="6"/>
            </p:cNvCxnSpPr>
            <p:nvPr/>
          </p:nvCxnSpPr>
          <p:spPr>
            <a:xfrm rot="10800000" flipH="1">
              <a:off x="11668167" y="8117579"/>
              <a:ext cx="269400" cy="472500"/>
            </a:xfrm>
            <a:prstGeom prst="straightConnector1">
              <a:avLst/>
            </a:prstGeom>
            <a:noFill/>
            <a:ln w="9525" cap="flat" cmpd="sng">
              <a:solidFill>
                <a:srgbClr val="BFBFBF"/>
              </a:solidFill>
              <a:prstDash val="solid"/>
              <a:miter lim="800000"/>
              <a:headEnd type="none" w="sm" len="sm"/>
              <a:tailEnd type="none" w="sm" len="sm"/>
            </a:ln>
          </p:spPr>
        </p:cxnSp>
        <p:cxnSp>
          <p:nvCxnSpPr>
            <p:cNvPr id="460" name="Google Shape;460;p66"/>
            <p:cNvCxnSpPr/>
            <p:nvPr/>
          </p:nvCxnSpPr>
          <p:spPr>
            <a:xfrm rot="5941234">
              <a:off x="11888666" y="6729048"/>
              <a:ext cx="521979" cy="450065"/>
            </a:xfrm>
            <a:prstGeom prst="straightConnector1">
              <a:avLst/>
            </a:prstGeom>
            <a:noFill/>
            <a:ln w="9525" cap="flat" cmpd="sng">
              <a:solidFill>
                <a:srgbClr val="BFBFBF"/>
              </a:solidFill>
              <a:prstDash val="solid"/>
              <a:miter lim="800000"/>
              <a:headEnd type="none" w="sm" len="sm"/>
              <a:tailEnd type="none" w="sm" len="sm"/>
            </a:ln>
          </p:spPr>
        </p:cxnSp>
        <p:cxnSp>
          <p:nvCxnSpPr>
            <p:cNvPr id="461" name="Google Shape;461;p66"/>
            <p:cNvCxnSpPr/>
            <p:nvPr/>
          </p:nvCxnSpPr>
          <p:spPr>
            <a:xfrm rot="5941234" flipH="1">
              <a:off x="12055206" y="6250971"/>
              <a:ext cx="270152" cy="477698"/>
            </a:xfrm>
            <a:prstGeom prst="straightConnector1">
              <a:avLst/>
            </a:prstGeom>
            <a:noFill/>
            <a:ln w="9525" cap="flat" cmpd="sng">
              <a:solidFill>
                <a:srgbClr val="BFBFBF"/>
              </a:solidFill>
              <a:prstDash val="solid"/>
              <a:miter lim="800000"/>
              <a:headEnd type="none" w="sm" len="sm"/>
              <a:tailEnd type="none" w="sm" len="sm"/>
            </a:ln>
          </p:spPr>
        </p:cxnSp>
        <p:cxnSp>
          <p:nvCxnSpPr>
            <p:cNvPr id="462" name="Google Shape;462;p66"/>
            <p:cNvCxnSpPr/>
            <p:nvPr/>
          </p:nvCxnSpPr>
          <p:spPr>
            <a:xfrm rot="-4858766">
              <a:off x="11554267" y="5650718"/>
              <a:ext cx="128338" cy="483732"/>
            </a:xfrm>
            <a:prstGeom prst="straightConnector1">
              <a:avLst/>
            </a:prstGeom>
            <a:noFill/>
            <a:ln w="9525" cap="flat" cmpd="sng">
              <a:solidFill>
                <a:srgbClr val="BFBFBF"/>
              </a:solidFill>
              <a:prstDash val="solid"/>
              <a:miter lim="800000"/>
              <a:headEnd type="none" w="sm" len="sm"/>
              <a:tailEnd type="none" w="sm" len="sm"/>
            </a:ln>
          </p:spPr>
        </p:cxnSp>
        <p:cxnSp>
          <p:nvCxnSpPr>
            <p:cNvPr id="463" name="Google Shape;463;p66"/>
            <p:cNvCxnSpPr/>
            <p:nvPr/>
          </p:nvCxnSpPr>
          <p:spPr>
            <a:xfrm rot="-4858766">
              <a:off x="11826339" y="5504581"/>
              <a:ext cx="404755" cy="266546"/>
            </a:xfrm>
            <a:prstGeom prst="straightConnector1">
              <a:avLst/>
            </a:prstGeom>
            <a:noFill/>
            <a:ln w="9525" cap="flat" cmpd="sng">
              <a:solidFill>
                <a:srgbClr val="BFBFBF"/>
              </a:solidFill>
              <a:prstDash val="solid"/>
              <a:miter lim="800000"/>
              <a:headEnd type="none" w="sm" len="sm"/>
              <a:tailEnd type="none" w="sm" len="sm"/>
            </a:ln>
          </p:spPr>
        </p:cxnSp>
        <p:cxnSp>
          <p:nvCxnSpPr>
            <p:cNvPr id="464" name="Google Shape;464;p66"/>
            <p:cNvCxnSpPr>
              <a:stCxn id="465" idx="2"/>
            </p:cNvCxnSpPr>
            <p:nvPr/>
          </p:nvCxnSpPr>
          <p:spPr>
            <a:xfrm rot="10800000" flipH="1">
              <a:off x="12521789" y="3944913"/>
              <a:ext cx="132300" cy="546300"/>
            </a:xfrm>
            <a:prstGeom prst="straightConnector1">
              <a:avLst/>
            </a:prstGeom>
            <a:noFill/>
            <a:ln w="9525" cap="flat" cmpd="sng">
              <a:solidFill>
                <a:srgbClr val="BFBFBF"/>
              </a:solidFill>
              <a:prstDash val="solid"/>
              <a:miter lim="800000"/>
              <a:headEnd type="none" w="sm" len="sm"/>
              <a:tailEnd type="none" w="sm" len="sm"/>
            </a:ln>
          </p:spPr>
        </p:cxnSp>
        <p:cxnSp>
          <p:nvCxnSpPr>
            <p:cNvPr id="466" name="Google Shape;466;p66"/>
            <p:cNvCxnSpPr>
              <a:endCxn id="465" idx="6"/>
            </p:cNvCxnSpPr>
            <p:nvPr/>
          </p:nvCxnSpPr>
          <p:spPr>
            <a:xfrm rot="10800000">
              <a:off x="12506560" y="4587140"/>
              <a:ext cx="409500" cy="435600"/>
            </a:xfrm>
            <a:prstGeom prst="straightConnector1">
              <a:avLst/>
            </a:prstGeom>
            <a:noFill/>
            <a:ln w="9525" cap="flat" cmpd="sng">
              <a:solidFill>
                <a:srgbClr val="BFBFBF"/>
              </a:solidFill>
              <a:prstDash val="solid"/>
              <a:miter lim="800000"/>
              <a:headEnd type="none" w="sm" len="sm"/>
              <a:tailEnd type="none" w="sm" len="sm"/>
            </a:ln>
          </p:spPr>
        </p:cxnSp>
        <p:cxnSp>
          <p:nvCxnSpPr>
            <p:cNvPr id="467" name="Google Shape;467;p66"/>
            <p:cNvCxnSpPr/>
            <p:nvPr/>
          </p:nvCxnSpPr>
          <p:spPr>
            <a:xfrm rot="5941234">
              <a:off x="12296561" y="4904286"/>
              <a:ext cx="505327" cy="658443"/>
            </a:xfrm>
            <a:prstGeom prst="straightConnector1">
              <a:avLst/>
            </a:prstGeom>
            <a:noFill/>
            <a:ln w="9525" cap="flat" cmpd="sng">
              <a:solidFill>
                <a:srgbClr val="BFBFBF"/>
              </a:solidFill>
              <a:prstDash val="solid"/>
              <a:miter lim="800000"/>
              <a:headEnd type="none" w="sm" len="sm"/>
              <a:tailEnd type="none" w="sm" len="sm"/>
            </a:ln>
          </p:spPr>
        </p:cxnSp>
        <p:cxnSp>
          <p:nvCxnSpPr>
            <p:cNvPr id="468" name="Google Shape;468;p66"/>
            <p:cNvCxnSpPr/>
            <p:nvPr/>
          </p:nvCxnSpPr>
          <p:spPr>
            <a:xfrm rot="-4858766">
              <a:off x="10765563" y="6573602"/>
              <a:ext cx="486266" cy="30810"/>
            </a:xfrm>
            <a:prstGeom prst="straightConnector1">
              <a:avLst/>
            </a:prstGeom>
            <a:noFill/>
            <a:ln w="9525" cap="flat" cmpd="sng">
              <a:solidFill>
                <a:srgbClr val="BFBFBF"/>
              </a:solidFill>
              <a:prstDash val="solid"/>
              <a:miter lim="800000"/>
              <a:headEnd type="none" w="sm" len="sm"/>
              <a:tailEnd type="none" w="sm" len="sm"/>
            </a:ln>
          </p:spPr>
        </p:cxnSp>
        <p:cxnSp>
          <p:nvCxnSpPr>
            <p:cNvPr id="469" name="Google Shape;469;p66"/>
            <p:cNvCxnSpPr/>
            <p:nvPr/>
          </p:nvCxnSpPr>
          <p:spPr>
            <a:xfrm rot="-4858766" flipH="1">
              <a:off x="10929889" y="6890310"/>
              <a:ext cx="418126" cy="358684"/>
            </a:xfrm>
            <a:prstGeom prst="straightConnector1">
              <a:avLst/>
            </a:prstGeom>
            <a:noFill/>
            <a:ln w="9525" cap="flat" cmpd="sng">
              <a:solidFill>
                <a:srgbClr val="BFBFBF"/>
              </a:solidFill>
              <a:prstDash val="solid"/>
              <a:miter lim="800000"/>
              <a:headEnd type="none" w="sm" len="sm"/>
              <a:tailEnd type="none" w="sm" len="sm"/>
            </a:ln>
          </p:spPr>
        </p:cxnSp>
        <p:cxnSp>
          <p:nvCxnSpPr>
            <p:cNvPr id="470" name="Google Shape;470;p66"/>
            <p:cNvCxnSpPr/>
            <p:nvPr/>
          </p:nvCxnSpPr>
          <p:spPr>
            <a:xfrm rot="-4858766">
              <a:off x="11067460" y="6060062"/>
              <a:ext cx="347450" cy="148470"/>
            </a:xfrm>
            <a:prstGeom prst="straightConnector1">
              <a:avLst/>
            </a:prstGeom>
            <a:noFill/>
            <a:ln w="9525" cap="flat" cmpd="sng">
              <a:solidFill>
                <a:srgbClr val="BFBFBF"/>
              </a:solidFill>
              <a:prstDash val="solid"/>
              <a:miter lim="800000"/>
              <a:headEnd type="none" w="sm" len="sm"/>
              <a:tailEnd type="none" w="sm" len="sm"/>
            </a:ln>
          </p:spPr>
        </p:cxnSp>
        <p:sp>
          <p:nvSpPr>
            <p:cNvPr id="471" name="Google Shape;471;p66"/>
            <p:cNvSpPr/>
            <p:nvPr/>
          </p:nvSpPr>
          <p:spPr>
            <a:xfrm rot="-4858766" flipH="1">
              <a:off x="11380393" y="3940521"/>
              <a:ext cx="122016" cy="122016"/>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2" name="Google Shape;472;p66"/>
            <p:cNvSpPr/>
            <p:nvPr/>
          </p:nvSpPr>
          <p:spPr>
            <a:xfrm rot="-4858766" flipH="1">
              <a:off x="11627064" y="4571330"/>
              <a:ext cx="170065" cy="170065"/>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65" name="Google Shape;465;p66"/>
            <p:cNvSpPr/>
            <p:nvPr/>
          </p:nvSpPr>
          <p:spPr>
            <a:xfrm rot="-4858766" flipH="1">
              <a:off x="12465610" y="4490612"/>
              <a:ext cx="97129" cy="97129"/>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3" name="Google Shape;473;p66"/>
            <p:cNvSpPr/>
            <p:nvPr/>
          </p:nvSpPr>
          <p:spPr>
            <a:xfrm rot="-4858766" flipH="1">
              <a:off x="11619325" y="5017406"/>
              <a:ext cx="122016" cy="122016"/>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4" name="Google Shape;474;p66"/>
            <p:cNvSpPr/>
            <p:nvPr/>
          </p:nvSpPr>
          <p:spPr>
            <a:xfrm rot="-4858766" flipH="1">
              <a:off x="12627926" y="3870587"/>
              <a:ext cx="170065" cy="170065"/>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5" name="Google Shape;475;p66"/>
            <p:cNvSpPr/>
            <p:nvPr/>
          </p:nvSpPr>
          <p:spPr>
            <a:xfrm rot="-4858766" flipH="1">
              <a:off x="11300791" y="5877832"/>
              <a:ext cx="97129" cy="97129"/>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6" name="Google Shape;476;p66"/>
            <p:cNvSpPr/>
            <p:nvPr/>
          </p:nvSpPr>
          <p:spPr>
            <a:xfrm rot="-4858766" flipH="1">
              <a:off x="12865478" y="4989945"/>
              <a:ext cx="118686" cy="118686"/>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7" name="Google Shape;477;p66"/>
            <p:cNvSpPr/>
            <p:nvPr/>
          </p:nvSpPr>
          <p:spPr>
            <a:xfrm rot="-4858766" flipH="1">
              <a:off x="12103594" y="5381987"/>
              <a:ext cx="170065" cy="170065"/>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8" name="Google Shape;478;p66"/>
            <p:cNvSpPr/>
            <p:nvPr/>
          </p:nvSpPr>
          <p:spPr>
            <a:xfrm rot="-4858766" flipH="1">
              <a:off x="11403748" y="8871752"/>
              <a:ext cx="170065" cy="170065"/>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79" name="Google Shape;479;p66"/>
            <p:cNvSpPr/>
            <p:nvPr/>
          </p:nvSpPr>
          <p:spPr>
            <a:xfrm rot="-4858766">
              <a:off x="11133599" y="7679723"/>
              <a:ext cx="170065" cy="170065"/>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57" name="Google Shape;457;p66"/>
            <p:cNvSpPr/>
            <p:nvPr/>
          </p:nvSpPr>
          <p:spPr>
            <a:xfrm rot="-4858766">
              <a:off x="11896418" y="8076018"/>
              <a:ext cx="97129" cy="97129"/>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0" name="Google Shape;480;p66"/>
            <p:cNvSpPr/>
            <p:nvPr/>
          </p:nvSpPr>
          <p:spPr>
            <a:xfrm rot="-4858766">
              <a:off x="10890046" y="8249612"/>
              <a:ext cx="105246" cy="105246"/>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1" name="Google Shape;481;p66"/>
            <p:cNvSpPr/>
            <p:nvPr/>
          </p:nvSpPr>
          <p:spPr>
            <a:xfrm rot="-4858766">
              <a:off x="10492427" y="7498908"/>
              <a:ext cx="97129" cy="97129"/>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2" name="Google Shape;482;p66"/>
            <p:cNvSpPr/>
            <p:nvPr/>
          </p:nvSpPr>
          <p:spPr>
            <a:xfrm rot="-4858766">
              <a:off x="11258131" y="7292609"/>
              <a:ext cx="122016" cy="122016"/>
            </a:xfrm>
            <a:prstGeom prst="ellipse">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59" name="Google Shape;459;p66"/>
            <p:cNvSpPr/>
            <p:nvPr/>
          </p:nvSpPr>
          <p:spPr>
            <a:xfrm rot="-4858766">
              <a:off x="11597594" y="8589324"/>
              <a:ext cx="122016" cy="122016"/>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3" name="Google Shape;483;p66"/>
            <p:cNvSpPr/>
            <p:nvPr/>
          </p:nvSpPr>
          <p:spPr>
            <a:xfrm rot="-4858766">
              <a:off x="11052767" y="6274202"/>
              <a:ext cx="97129" cy="97129"/>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4" name="Google Shape;484;p66"/>
            <p:cNvSpPr/>
            <p:nvPr/>
          </p:nvSpPr>
          <p:spPr>
            <a:xfrm rot="-4858766">
              <a:off x="10911069" y="6739848"/>
              <a:ext cx="105246" cy="105246"/>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5" name="Google Shape;485;p66"/>
            <p:cNvSpPr/>
            <p:nvPr/>
          </p:nvSpPr>
          <p:spPr>
            <a:xfrm rot="-4858766">
              <a:off x="12384965" y="6651409"/>
              <a:ext cx="97129" cy="97129"/>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6" name="Google Shape;486;p66"/>
            <p:cNvSpPr/>
            <p:nvPr/>
          </p:nvSpPr>
          <p:spPr>
            <a:xfrm rot="-4858766">
              <a:off x="11679632" y="6626451"/>
              <a:ext cx="128800" cy="128800"/>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7" name="Google Shape;487;p66"/>
            <p:cNvSpPr/>
            <p:nvPr/>
          </p:nvSpPr>
          <p:spPr>
            <a:xfrm rot="-4858766">
              <a:off x="11837760" y="7056504"/>
              <a:ext cx="170065" cy="170065"/>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8" name="Google Shape;488;p66"/>
            <p:cNvSpPr/>
            <p:nvPr/>
          </p:nvSpPr>
          <p:spPr>
            <a:xfrm rot="-4858766" flipH="1">
              <a:off x="11869793" y="6202949"/>
              <a:ext cx="170065" cy="170065"/>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89" name="Google Shape;489;p66"/>
            <p:cNvSpPr/>
            <p:nvPr/>
          </p:nvSpPr>
          <p:spPr>
            <a:xfrm rot="-4858766" flipH="1">
              <a:off x="11812978" y="5779125"/>
              <a:ext cx="145836" cy="145836"/>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0" name="Google Shape;490;p66"/>
            <p:cNvSpPr/>
            <p:nvPr/>
          </p:nvSpPr>
          <p:spPr>
            <a:xfrm rot="-4858766" flipH="1">
              <a:off x="13113323" y="4541337"/>
              <a:ext cx="122016" cy="122016"/>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1" name="Google Shape;491;p66"/>
            <p:cNvSpPr/>
            <p:nvPr/>
          </p:nvSpPr>
          <p:spPr>
            <a:xfrm rot="-4858766" flipH="1">
              <a:off x="12946650" y="5652431"/>
              <a:ext cx="105246" cy="105246"/>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2" name="Google Shape;492;p66"/>
            <p:cNvSpPr/>
            <p:nvPr/>
          </p:nvSpPr>
          <p:spPr>
            <a:xfrm rot="-4858766" flipH="1">
              <a:off x="12488937" y="5996483"/>
              <a:ext cx="97129" cy="97129"/>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3" name="Google Shape;493;p66"/>
            <p:cNvSpPr/>
            <p:nvPr/>
          </p:nvSpPr>
          <p:spPr>
            <a:xfrm rot="-4858766" flipH="1">
              <a:off x="13142668" y="5232274"/>
              <a:ext cx="170065" cy="170065"/>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4" name="Google Shape;494;p66"/>
            <p:cNvSpPr/>
            <p:nvPr/>
          </p:nvSpPr>
          <p:spPr>
            <a:xfrm rot="-4858766">
              <a:off x="12714680" y="7113639"/>
              <a:ext cx="105246" cy="105246"/>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5" name="Google Shape;495;p66"/>
            <p:cNvSpPr/>
            <p:nvPr/>
          </p:nvSpPr>
          <p:spPr>
            <a:xfrm rot="-4858766">
              <a:off x="12434078" y="7707385"/>
              <a:ext cx="118686" cy="118686"/>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6" name="Google Shape;496;p66"/>
            <p:cNvSpPr/>
            <p:nvPr/>
          </p:nvSpPr>
          <p:spPr>
            <a:xfrm rot="-4858766">
              <a:off x="12159442" y="8416871"/>
              <a:ext cx="97129" cy="97129"/>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7" name="Google Shape;497;p66"/>
            <p:cNvSpPr/>
            <p:nvPr/>
          </p:nvSpPr>
          <p:spPr>
            <a:xfrm rot="-4858766">
              <a:off x="12104260" y="7590527"/>
              <a:ext cx="105246" cy="105246"/>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8" name="Google Shape;498;p66"/>
            <p:cNvSpPr/>
            <p:nvPr/>
          </p:nvSpPr>
          <p:spPr>
            <a:xfrm rot="-4858766" flipH="1">
              <a:off x="12958366" y="6198910"/>
              <a:ext cx="148893" cy="148893"/>
            </a:xfrm>
            <a:prstGeom prst="ellipse">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499" name="Google Shape;499;p66"/>
            <p:cNvSpPr/>
            <p:nvPr/>
          </p:nvSpPr>
          <p:spPr>
            <a:xfrm rot="-4858766" flipH="1">
              <a:off x="11211226" y="4841356"/>
              <a:ext cx="105246" cy="105246"/>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00" name="Google Shape;500;p66"/>
            <p:cNvSpPr/>
            <p:nvPr/>
          </p:nvSpPr>
          <p:spPr>
            <a:xfrm rot="-4858766" flipH="1">
              <a:off x="11115952" y="5449265"/>
              <a:ext cx="105246" cy="105246"/>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nvGrpSpPr>
            <p:cNvPr id="501" name="Google Shape;501;p66"/>
            <p:cNvGrpSpPr/>
            <p:nvPr/>
          </p:nvGrpSpPr>
          <p:grpSpPr>
            <a:xfrm rot="-4858766">
              <a:off x="9367121" y="5685078"/>
              <a:ext cx="2720838" cy="505942"/>
              <a:chOff x="5233265" y="2334818"/>
              <a:chExt cx="2720838" cy="505942"/>
            </a:xfrm>
          </p:grpSpPr>
          <p:sp>
            <p:nvSpPr>
              <p:cNvPr id="502" name="Google Shape;502;p66"/>
              <p:cNvSpPr/>
              <p:nvPr/>
            </p:nvSpPr>
            <p:spPr>
              <a:xfrm flipH="1">
                <a:off x="7856974" y="2607323"/>
                <a:ext cx="97129" cy="97129"/>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03" name="Google Shape;503;p66"/>
              <p:cNvSpPr/>
              <p:nvPr/>
            </p:nvSpPr>
            <p:spPr>
              <a:xfrm>
                <a:off x="5233265" y="2735514"/>
                <a:ext cx="105246" cy="105246"/>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04" name="Google Shape;504;p66"/>
              <p:cNvSpPr/>
              <p:nvPr/>
            </p:nvSpPr>
            <p:spPr>
              <a:xfrm>
                <a:off x="5596947" y="2508972"/>
                <a:ext cx="122016" cy="122016"/>
              </a:xfrm>
              <a:prstGeom prst="ellipse">
                <a:avLst/>
              </a:prstGeom>
              <a:solidFill>
                <a:srgbClr val="262626"/>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05" name="Google Shape;505;p66"/>
              <p:cNvSpPr/>
              <p:nvPr/>
            </p:nvSpPr>
            <p:spPr>
              <a:xfrm flipH="1">
                <a:off x="6370598" y="2334818"/>
                <a:ext cx="170065" cy="170065"/>
              </a:xfrm>
              <a:prstGeom prst="ellipse">
                <a:avLst/>
              </a:prstGeom>
              <a:solidFill>
                <a:schemeClr val="dk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06" name="Google Shape;506;p66"/>
              <p:cNvSpPr/>
              <p:nvPr/>
            </p:nvSpPr>
            <p:spPr>
              <a:xfrm>
                <a:off x="7109056" y="2611432"/>
                <a:ext cx="141849" cy="141849"/>
              </a:xfrm>
              <a:prstGeom prst="ellipse">
                <a:avLst/>
              </a:prstGeom>
              <a:solidFill>
                <a:srgbClr val="D8D8D8"/>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cxnSp>
          <p:nvCxnSpPr>
            <p:cNvPr id="507" name="Google Shape;507;p66"/>
            <p:cNvCxnSpPr>
              <a:endCxn id="481" idx="3"/>
            </p:cNvCxnSpPr>
            <p:nvPr/>
          </p:nvCxnSpPr>
          <p:spPr>
            <a:xfrm rot="10800000">
              <a:off x="10569523" y="7586772"/>
              <a:ext cx="342300" cy="672900"/>
            </a:xfrm>
            <a:prstGeom prst="straightConnector1">
              <a:avLst/>
            </a:prstGeom>
            <a:noFill/>
            <a:ln w="9525" cap="flat" cmpd="sng">
              <a:solidFill>
                <a:srgbClr val="BFBFBF"/>
              </a:solidFill>
              <a:prstDash val="solid"/>
              <a:miter lim="800000"/>
              <a:headEnd type="none" w="sm" len="sm"/>
              <a:tailEnd type="none" w="sm" len="sm"/>
            </a:ln>
          </p:spPr>
        </p:cxnSp>
        <p:cxnSp>
          <p:nvCxnSpPr>
            <p:cNvPr id="508" name="Google Shape;508;p66"/>
            <p:cNvCxnSpPr>
              <a:stCxn id="482" idx="0"/>
              <a:endCxn id="481" idx="5"/>
            </p:cNvCxnSpPr>
            <p:nvPr/>
          </p:nvCxnSpPr>
          <p:spPr>
            <a:xfrm flipH="1">
              <a:off x="10580286" y="7344052"/>
              <a:ext cx="678600" cy="174900"/>
            </a:xfrm>
            <a:prstGeom prst="straightConnector1">
              <a:avLst/>
            </a:prstGeom>
            <a:noFill/>
            <a:ln w="9525" cap="flat" cmpd="sng">
              <a:solidFill>
                <a:srgbClr val="BFBFBF"/>
              </a:solidFill>
              <a:prstDash val="solid"/>
              <a:miter lim="800000"/>
              <a:headEnd type="none" w="sm" len="sm"/>
              <a:tailEnd type="none" w="sm" len="sm"/>
            </a:ln>
          </p:spPr>
        </p:cxnSp>
        <p:sp>
          <p:nvSpPr>
            <p:cNvPr id="509" name="Google Shape;509;p66"/>
            <p:cNvSpPr/>
            <p:nvPr/>
          </p:nvSpPr>
          <p:spPr>
            <a:xfrm rot="-4858766" flipH="1">
              <a:off x="12121673" y="3286380"/>
              <a:ext cx="118686" cy="118686"/>
            </a:xfrm>
            <a:prstGeom prst="ellipse">
              <a:avLst/>
            </a:prstGeom>
            <a:solidFill>
              <a:srgbClr val="A5A5A5"/>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10" name="Google Shape;510;p66"/>
            <p:cNvSpPr/>
            <p:nvPr/>
          </p:nvSpPr>
          <p:spPr>
            <a:xfrm rot="-4858766" flipH="1">
              <a:off x="12060102" y="3926535"/>
              <a:ext cx="175715" cy="175715"/>
            </a:xfrm>
            <a:prstGeom prst="ellipse">
              <a:avLst/>
            </a:prstGeom>
            <a:solidFill>
              <a:srgbClr val="F7F7F7"/>
            </a:solidFill>
            <a:ln w="12700" cap="flat" cmpd="sng">
              <a:solidFill>
                <a:srgbClr val="7F7F7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sp>
          <p:nvSpPr>
            <p:cNvPr id="511" name="Google Shape;511;p66"/>
            <p:cNvSpPr/>
            <p:nvPr/>
          </p:nvSpPr>
          <p:spPr>
            <a:xfrm rot="-4858766">
              <a:off x="11773265" y="2769726"/>
              <a:ext cx="137160" cy="137160"/>
            </a:xfrm>
            <a:prstGeom prst="ellipse">
              <a:avLst/>
            </a:prstGeom>
            <a:solidFill>
              <a:srgbClr val="1A1D1A"/>
            </a:solidFill>
            <a:ln>
              <a:noFill/>
            </a:ln>
            <a:effectLst>
              <a:outerShdw blurRad="76200" dist="38100" dir="2700000" algn="tl" rotWithShape="0">
                <a:srgbClr val="3F3F3F">
                  <a:alpha val="40000"/>
                </a:srgbClr>
              </a:outerShdw>
            </a:effectLst>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sp>
        <p:nvSpPr>
          <p:cNvPr id="515" name="Google Shape;515;p66"/>
          <p:cNvSpPr txBox="1"/>
          <p:nvPr/>
        </p:nvSpPr>
        <p:spPr>
          <a:xfrm>
            <a:off x="2787936" y="2241466"/>
            <a:ext cx="3568125" cy="83866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5000" b="1" dirty="0">
                <a:solidFill>
                  <a:schemeClr val="accent5">
                    <a:lumMod val="60000"/>
                    <a:lumOff val="40000"/>
                  </a:schemeClr>
                </a:solidFill>
                <a:latin typeface="Algerian"/>
                <a:ea typeface="Algerian"/>
                <a:cs typeface="Algerian"/>
                <a:sym typeface="Algerian"/>
              </a:rPr>
              <a:t>THANK YOU</a:t>
            </a:r>
            <a:endParaRPr sz="5000" dirty="0">
              <a:solidFill>
                <a:schemeClr val="accent5">
                  <a:lumMod val="60000"/>
                  <a:lumOff val="40000"/>
                </a:schemeClr>
              </a:solidFill>
            </a:endParaRPr>
          </a:p>
        </p:txBody>
      </p:sp>
      <p:sp>
        <p:nvSpPr>
          <p:cNvPr id="529" name="Google Shape;529;p66"/>
          <p:cNvSpPr txBox="1"/>
          <p:nvPr/>
        </p:nvSpPr>
        <p:spPr>
          <a:xfrm>
            <a:off x="3249899" y="1624793"/>
            <a:ext cx="2581941" cy="438551"/>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400" dirty="0">
                <a:solidFill>
                  <a:schemeClr val="bg1"/>
                </a:solidFill>
                <a:latin typeface="Algerian"/>
                <a:ea typeface="Algerian"/>
                <a:cs typeface="Algerian"/>
                <a:sym typeface="Algerian"/>
              </a:rPr>
              <a:t>Let’s End here !</a:t>
            </a:r>
            <a:endParaRPr sz="11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57"/>
          <p:cNvSpPr txBox="1">
            <a:spLocks noGrp="1"/>
          </p:cNvSpPr>
          <p:nvPr>
            <p:ph type="title"/>
          </p:nvPr>
        </p:nvSpPr>
        <p:spPr>
          <a:xfrm>
            <a:off x="719666" y="136148"/>
            <a:ext cx="7704667" cy="507491"/>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FFFFFF"/>
              </a:buClr>
              <a:buSzPts val="2600"/>
              <a:buFont typeface="Calibri"/>
              <a:buNone/>
            </a:pPr>
            <a:r>
              <a:rPr lang="en" sz="2600" b="1" dirty="0">
                <a:solidFill>
                  <a:schemeClr val="accent1">
                    <a:lumMod val="60000"/>
                    <a:lumOff val="40000"/>
                  </a:schemeClr>
                </a:solidFill>
                <a:latin typeface="Calibri"/>
                <a:ea typeface="Calibri"/>
                <a:cs typeface="Calibri"/>
                <a:sym typeface="Calibri"/>
              </a:rPr>
              <a:t>Introduction</a:t>
            </a:r>
            <a:endParaRPr sz="2600" b="1" dirty="0">
              <a:solidFill>
                <a:schemeClr val="accent1">
                  <a:lumMod val="60000"/>
                  <a:lumOff val="40000"/>
                </a:schemeClr>
              </a:solidFill>
              <a:latin typeface="Calibri"/>
              <a:ea typeface="Calibri"/>
              <a:cs typeface="Calibri"/>
              <a:sym typeface="Calibri"/>
            </a:endParaRPr>
          </a:p>
        </p:txBody>
      </p:sp>
      <p:sp>
        <p:nvSpPr>
          <p:cNvPr id="274" name="Google Shape;274;p57"/>
          <p:cNvSpPr txBox="1">
            <a:spLocks noGrp="1"/>
          </p:cNvSpPr>
          <p:nvPr>
            <p:ph type="body" idx="1"/>
          </p:nvPr>
        </p:nvSpPr>
        <p:spPr>
          <a:xfrm>
            <a:off x="982133" y="643639"/>
            <a:ext cx="7704667" cy="4363714"/>
          </a:xfrm>
          <a:prstGeom prst="rect">
            <a:avLst/>
          </a:prstGeom>
          <a:noFill/>
          <a:ln>
            <a:noFill/>
          </a:ln>
        </p:spPr>
        <p:txBody>
          <a:bodyPr spcFirstLastPara="1" wrap="square" lIns="91425" tIns="45700" rIns="91425" bIns="45700" anchor="ctr" anchorCtr="0">
            <a:normAutofit/>
          </a:bodyPr>
          <a:lstStyle/>
          <a:p>
            <a:pPr marL="285750" lvl="0" indent="-285750" algn="l" rtl="0">
              <a:spcBef>
                <a:spcPts val="0"/>
              </a:spcBef>
              <a:spcAft>
                <a:spcPts val="0"/>
              </a:spcAft>
              <a:buSzPts val="2610"/>
              <a:buChar char="•"/>
            </a:pPr>
            <a:r>
              <a:rPr lang="en" sz="1800" dirty="0">
                <a:solidFill>
                  <a:schemeClr val="lt1"/>
                </a:solidFill>
              </a:rPr>
              <a:t>This paper tackles the challenge of sensor localization in wireless networks, aiming to accurately determine sensor positions with wireless signals. Traditional methods require multiple antennas or access points, which are costly and complex. To enhance space and energy efficiency, single-antenna sensors are used, but they provide limited observations (amplitude and phase) that alone do not enable precise localization.</a:t>
            </a:r>
            <a:endParaRPr dirty="0"/>
          </a:p>
          <a:p>
            <a:pPr marL="285750" lvl="0" indent="-285750" algn="l" rtl="0">
              <a:spcBef>
                <a:spcPts val="960"/>
              </a:spcBef>
              <a:spcAft>
                <a:spcPts val="0"/>
              </a:spcAft>
              <a:buSzPts val="2610"/>
              <a:buChar char="•"/>
            </a:pPr>
            <a:r>
              <a:rPr lang="en" sz="1800" dirty="0">
                <a:solidFill>
                  <a:schemeClr val="lt1"/>
                </a:solidFill>
              </a:rPr>
              <a:t>A novel solution is proposed using Reconfigurable Intelligent Surfaces (RIS), a low-cost technology with programmable reflecting elements that enhance signal control. The paper’s contributions are two-fold: (1) it introduces RIS-reconfiguration protocols tailored for high-accuracy single-antenna localization, and (2) it derives the Fisher information and Cramér-Rao lower bound, demonstrating that centimeter-level accuracy is achievable in the SISO setting.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58"/>
          <p:cNvSpPr txBox="1">
            <a:spLocks noGrp="1"/>
          </p:cNvSpPr>
          <p:nvPr>
            <p:ph type="title"/>
          </p:nvPr>
        </p:nvSpPr>
        <p:spPr>
          <a:xfrm>
            <a:off x="982133" y="207629"/>
            <a:ext cx="4122130" cy="34975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FFFFFF"/>
              </a:buClr>
              <a:buSzPts val="2600"/>
              <a:buFont typeface="Calibri"/>
              <a:buNone/>
            </a:pPr>
            <a:r>
              <a:rPr lang="en" sz="2600" b="1" u="sng" dirty="0">
                <a:solidFill>
                  <a:schemeClr val="accent1">
                    <a:lumMod val="60000"/>
                    <a:lumOff val="40000"/>
                  </a:schemeClr>
                </a:solidFill>
                <a:latin typeface="Calibri"/>
                <a:ea typeface="Calibri"/>
                <a:cs typeface="Calibri"/>
                <a:sym typeface="Calibri"/>
              </a:rPr>
              <a:t>System model</a:t>
            </a:r>
            <a:endParaRPr sz="2600" b="1" u="sng" dirty="0">
              <a:solidFill>
                <a:schemeClr val="accent1">
                  <a:lumMod val="60000"/>
                  <a:lumOff val="40000"/>
                </a:schemeClr>
              </a:solidFill>
              <a:latin typeface="Calibri"/>
              <a:ea typeface="Calibri"/>
              <a:cs typeface="Calibri"/>
              <a:sym typeface="Calibri"/>
            </a:endParaRPr>
          </a:p>
        </p:txBody>
      </p:sp>
      <p:sp>
        <p:nvSpPr>
          <p:cNvPr id="280" name="Google Shape;280;p58"/>
          <p:cNvSpPr txBox="1">
            <a:spLocks noGrp="1"/>
          </p:cNvSpPr>
          <p:nvPr>
            <p:ph type="body" idx="1"/>
          </p:nvPr>
        </p:nvSpPr>
        <p:spPr>
          <a:xfrm>
            <a:off x="982125" y="2226800"/>
            <a:ext cx="7064100" cy="2853300"/>
          </a:xfrm>
          <a:prstGeom prst="rect">
            <a:avLst/>
          </a:prstGeom>
          <a:blipFill rotWithShape="1">
            <a:blip r:embed="rId3">
              <a:alphaModFix/>
            </a:blip>
            <a:stretch>
              <a:fillRect l="-948" t="-6396" r="-236"/>
            </a:stretch>
          </a:blipFill>
          <a:ln>
            <a:noFill/>
          </a:ln>
        </p:spPr>
        <p:txBody>
          <a:bodyPr spcFirstLastPara="1" wrap="square" lIns="91425" tIns="45700" rIns="91425" bIns="45700" anchor="ctr" anchorCtr="0">
            <a:normAutofit/>
          </a:bodyPr>
          <a:lstStyle/>
          <a:p>
            <a:pPr marL="285750" lvl="0" indent="0" algn="l" rtl="0">
              <a:spcBef>
                <a:spcPts val="0"/>
              </a:spcBef>
              <a:spcAft>
                <a:spcPts val="0"/>
              </a:spcAft>
              <a:buNone/>
            </a:pPr>
            <a:r>
              <a:rPr lang="en" dirty="0"/>
              <a:t> </a:t>
            </a:r>
            <a:endParaRPr dirty="0"/>
          </a:p>
        </p:txBody>
      </p:sp>
      <p:pic>
        <p:nvPicPr>
          <p:cNvPr id="281" name="Google Shape;281;p58"/>
          <p:cNvPicPr preferRelativeResize="0"/>
          <p:nvPr/>
        </p:nvPicPr>
        <p:blipFill rotWithShape="1">
          <a:blip r:embed="rId4">
            <a:alphaModFix/>
          </a:blip>
          <a:srcRect/>
          <a:stretch/>
        </p:blipFill>
        <p:spPr>
          <a:xfrm>
            <a:off x="4875217" y="557363"/>
            <a:ext cx="3958010" cy="1445150"/>
          </a:xfrm>
          <a:prstGeom prst="rect">
            <a:avLst/>
          </a:prstGeom>
          <a:noFill/>
          <a:ln>
            <a:noFill/>
          </a:ln>
        </p:spPr>
      </p:pic>
      <p:sp>
        <p:nvSpPr>
          <p:cNvPr id="282" name="Google Shape;282;p58"/>
          <p:cNvSpPr txBox="1"/>
          <p:nvPr/>
        </p:nvSpPr>
        <p:spPr>
          <a:xfrm>
            <a:off x="982125" y="611525"/>
            <a:ext cx="3893100" cy="1445100"/>
          </a:xfrm>
          <a:prstGeom prst="rect">
            <a:avLst/>
          </a:prstGeom>
          <a:noFill/>
          <a:ln>
            <a:noFill/>
          </a:ln>
        </p:spPr>
        <p:txBody>
          <a:bodyPr spcFirstLastPara="1" wrap="square" lIns="91425" tIns="45700" rIns="91425" bIns="45700" anchor="ctr" anchorCtr="0">
            <a:normAutofit fontScale="85000" lnSpcReduction="10000"/>
          </a:bodyPr>
          <a:lstStyle/>
          <a:p>
            <a:pPr marL="306467" marR="0" lvl="0" indent="-285750" algn="l" rtl="0">
              <a:spcBef>
                <a:spcPts val="0"/>
              </a:spcBef>
              <a:spcAft>
                <a:spcPts val="0"/>
              </a:spcAft>
              <a:buClr>
                <a:srgbClr val="1186C3"/>
              </a:buClr>
              <a:buSzPct val="145000"/>
              <a:buFont typeface="Wingdings" panose="05000000000000000000" pitchFamily="2" charset="2"/>
              <a:buChar char="§"/>
            </a:pPr>
            <a:r>
              <a:rPr lang="en" sz="1500" b="0" i="0" u="none" strike="noStrike" cap="none" dirty="0">
                <a:solidFill>
                  <a:schemeClr val="lt1"/>
                </a:solidFill>
                <a:latin typeface="Corbel"/>
                <a:ea typeface="Corbel"/>
                <a:cs typeface="Corbel"/>
                <a:sym typeface="Corbel"/>
              </a:rPr>
              <a:t>The RIS-assisted SISO localization communication system consists of A </a:t>
            </a:r>
            <a:r>
              <a:rPr lang="en" sz="1500" b="1" i="0" u="none" strike="noStrike" cap="none" dirty="0">
                <a:solidFill>
                  <a:schemeClr val="lt1"/>
                </a:solidFill>
                <a:latin typeface="Corbel"/>
                <a:ea typeface="Corbel"/>
                <a:cs typeface="Corbel"/>
                <a:sym typeface="Corbel"/>
              </a:rPr>
              <a:t>base station (BS)</a:t>
            </a:r>
            <a:r>
              <a:rPr lang="en" sz="1500" b="0" i="0" u="none" strike="noStrike" cap="none" dirty="0">
                <a:solidFill>
                  <a:schemeClr val="lt1"/>
                </a:solidFill>
                <a:latin typeface="Corbel"/>
                <a:ea typeface="Corbel"/>
                <a:cs typeface="Corbel"/>
                <a:sym typeface="Corbel"/>
              </a:rPr>
              <a:t> with a single antenna that sends signals, A </a:t>
            </a:r>
            <a:r>
              <a:rPr lang="en" sz="1500" b="1" i="0" u="none" strike="noStrike" cap="none" dirty="0">
                <a:solidFill>
                  <a:schemeClr val="lt1"/>
                </a:solidFill>
                <a:latin typeface="Corbel"/>
                <a:ea typeface="Corbel"/>
                <a:cs typeface="Corbel"/>
                <a:sym typeface="Corbel"/>
              </a:rPr>
              <a:t>single-antenna sensor</a:t>
            </a:r>
            <a:r>
              <a:rPr lang="en" sz="1500" b="0" i="0" u="none" strike="noStrike" cap="none" dirty="0">
                <a:solidFill>
                  <a:schemeClr val="lt1"/>
                </a:solidFill>
                <a:latin typeface="Corbel"/>
                <a:ea typeface="Corbel"/>
                <a:cs typeface="Corbel"/>
                <a:sym typeface="Corbel"/>
              </a:rPr>
              <a:t> whose location needs to be determined and A </a:t>
            </a:r>
            <a:r>
              <a:rPr lang="en" sz="1500" b="1" i="0" u="none" strike="noStrike" cap="none" dirty="0">
                <a:solidFill>
                  <a:schemeClr val="lt1"/>
                </a:solidFill>
                <a:latin typeface="Corbel"/>
                <a:ea typeface="Corbel"/>
                <a:cs typeface="Corbel"/>
                <a:sym typeface="Corbel"/>
              </a:rPr>
              <a:t>Reconfigurable Intelligent Surface</a:t>
            </a:r>
            <a:r>
              <a:rPr lang="en" sz="1500" b="0" i="0" u="none" strike="noStrike" cap="none" dirty="0">
                <a:solidFill>
                  <a:schemeClr val="lt1"/>
                </a:solidFill>
                <a:latin typeface="Corbel"/>
                <a:ea typeface="Corbel"/>
                <a:cs typeface="Corbel"/>
                <a:sym typeface="Corbel"/>
              </a:rPr>
              <a:t> placed at a known position that reflects the signals from the base station.</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59"/>
          <p:cNvSpPr txBox="1">
            <a:spLocks noGrp="1"/>
          </p:cNvSpPr>
          <p:nvPr>
            <p:ph type="title"/>
          </p:nvPr>
        </p:nvSpPr>
        <p:spPr>
          <a:xfrm>
            <a:off x="719666" y="1118869"/>
            <a:ext cx="7704600" cy="3006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lt1"/>
              </a:buClr>
              <a:buSzPct val="100000"/>
              <a:buFont typeface="Corbel"/>
              <a:buNone/>
            </a:pPr>
            <a:r>
              <a:rPr lang="en" sz="2600" b="1" u="sng" dirty="0">
                <a:solidFill>
                  <a:schemeClr val="accent1">
                    <a:lumMod val="60000"/>
                    <a:lumOff val="40000"/>
                  </a:schemeClr>
                </a:solidFill>
              </a:rPr>
              <a:t>SISO Positioning with RIS</a:t>
            </a:r>
            <a:endParaRPr sz="2600" b="1" u="sng" dirty="0">
              <a:solidFill>
                <a:schemeClr val="accent1">
                  <a:lumMod val="60000"/>
                  <a:lumOff val="40000"/>
                </a:schemeClr>
              </a:solidFill>
              <a:latin typeface="Calibri"/>
              <a:ea typeface="Calibri"/>
              <a:cs typeface="Calibri"/>
              <a:sym typeface="Calibri"/>
            </a:endParaRPr>
          </a:p>
        </p:txBody>
      </p:sp>
      <p:sp>
        <p:nvSpPr>
          <p:cNvPr id="288" name="Google Shape;288;p59"/>
          <p:cNvSpPr txBox="1">
            <a:spLocks noGrp="1"/>
          </p:cNvSpPr>
          <p:nvPr>
            <p:ph type="body" idx="1"/>
          </p:nvPr>
        </p:nvSpPr>
        <p:spPr>
          <a:xfrm>
            <a:off x="982133" y="1419606"/>
            <a:ext cx="7704600" cy="3627900"/>
          </a:xfrm>
          <a:prstGeom prst="rect">
            <a:avLst/>
          </a:prstGeom>
          <a:blipFill rotWithShape="1">
            <a:blip r:embed="rId3">
              <a:alphaModFix/>
            </a:blip>
            <a:stretch>
              <a:fillRect l="-949" r="-949"/>
            </a:stretch>
          </a:blipFill>
          <a:ln>
            <a:noFill/>
          </a:ln>
        </p:spPr>
        <p:txBody>
          <a:bodyPr spcFirstLastPara="1" wrap="square" lIns="91425" tIns="45700" rIns="91425" bIns="45700" anchor="ctr" anchorCtr="0">
            <a:normAutofit/>
          </a:bodyPr>
          <a:lstStyle/>
          <a:p>
            <a:pPr marL="0" lvl="0" indent="0" algn="l" rtl="0">
              <a:spcBef>
                <a:spcPts val="0"/>
              </a:spcBef>
              <a:spcAft>
                <a:spcPts val="0"/>
              </a:spcAft>
              <a:buSzPts val="3480"/>
              <a:buNone/>
            </a:pPr>
            <a:r>
              <a:rPr lang="en" dirty="0"/>
              <a:t> </a:t>
            </a:r>
            <a:endParaRPr dirty="0"/>
          </a:p>
        </p:txBody>
      </p:sp>
      <p:sp>
        <p:nvSpPr>
          <p:cNvPr id="289" name="Google Shape;289;p59"/>
          <p:cNvSpPr txBox="1"/>
          <p:nvPr/>
        </p:nvSpPr>
        <p:spPr>
          <a:xfrm>
            <a:off x="982133" y="198628"/>
            <a:ext cx="7442100" cy="651900"/>
          </a:xfrm>
          <a:prstGeom prst="rect">
            <a:avLst/>
          </a:prstGeom>
          <a:blipFill rotWithShape="1">
            <a:blip r:embed="rId4">
              <a:alphaModFix/>
            </a:blip>
            <a:stretch>
              <a:fillRect l="-409" b="-16778"/>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 sz="1800" b="0" i="0" u="none" strike="noStrike" cap="none">
                <a:latin typeface="Corbel"/>
                <a:ea typeface="Corbel"/>
                <a:cs typeface="Corbel"/>
                <a:sym typeface="Corbel"/>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grpSp>
        <p:nvGrpSpPr>
          <p:cNvPr id="294" name="Google Shape;294;p60"/>
          <p:cNvGrpSpPr/>
          <p:nvPr/>
        </p:nvGrpSpPr>
        <p:grpSpPr>
          <a:xfrm>
            <a:off x="8037503" y="4624235"/>
            <a:ext cx="940417" cy="410249"/>
            <a:chOff x="6678061" y="5486733"/>
            <a:chExt cx="2143740" cy="935189"/>
          </a:xfrm>
        </p:grpSpPr>
        <p:grpSp>
          <p:nvGrpSpPr>
            <p:cNvPr id="295" name="Google Shape;295;p60"/>
            <p:cNvGrpSpPr/>
            <p:nvPr/>
          </p:nvGrpSpPr>
          <p:grpSpPr>
            <a:xfrm>
              <a:off x="7170942" y="5495660"/>
              <a:ext cx="819376" cy="906283"/>
              <a:chOff x="2744572" y="1831800"/>
              <a:chExt cx="2888072" cy="3194399"/>
            </a:xfrm>
          </p:grpSpPr>
          <p:sp>
            <p:nvSpPr>
              <p:cNvPr id="296" name="Google Shape;296;p60"/>
              <p:cNvSpPr/>
              <p:nvPr/>
            </p:nvSpPr>
            <p:spPr>
              <a:xfrm rot="-5400000">
                <a:off x="3322213" y="2411390"/>
                <a:ext cx="2039112" cy="2035218"/>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297" name="Google Shape;297;p60"/>
              <p:cNvSpPr/>
              <p:nvPr/>
            </p:nvSpPr>
            <p:spPr>
              <a:xfrm>
                <a:off x="3254291" y="1831800"/>
                <a:ext cx="1028042" cy="525058"/>
              </a:xfrm>
              <a:custGeom>
                <a:avLst/>
                <a:gdLst/>
                <a:ahLst/>
                <a:cxnLst/>
                <a:rect l="l" t="t" r="r" b="b"/>
                <a:pathLst>
                  <a:path w="1028042" h="525058" extrusionOk="0">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298" name="Google Shape;298;p60"/>
              <p:cNvSpPr/>
              <p:nvPr/>
            </p:nvSpPr>
            <p:spPr>
              <a:xfrm>
                <a:off x="4401205" y="1831800"/>
                <a:ext cx="1028042" cy="525058"/>
              </a:xfrm>
              <a:custGeom>
                <a:avLst/>
                <a:gdLst/>
                <a:ahLst/>
                <a:cxnLst/>
                <a:rect l="l" t="t" r="r" b="b"/>
                <a:pathLst>
                  <a:path w="1028042" h="525058" extrusionOk="0">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299" name="Google Shape;299;p60"/>
              <p:cNvSpPr/>
              <p:nvPr/>
            </p:nvSpPr>
            <p:spPr>
              <a:xfrm>
                <a:off x="4401206" y="2138124"/>
                <a:ext cx="811439" cy="431864"/>
              </a:xfrm>
              <a:custGeom>
                <a:avLst/>
                <a:gdLst/>
                <a:ahLst/>
                <a:cxnLst/>
                <a:rect l="l" t="t" r="r" b="b"/>
                <a:pathLst>
                  <a:path w="811439" h="431864" extrusionOk="0">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00" name="Google Shape;300;p60"/>
              <p:cNvSpPr/>
              <p:nvPr/>
            </p:nvSpPr>
            <p:spPr>
              <a:xfrm>
                <a:off x="2744572" y="2341521"/>
                <a:ext cx="525057" cy="1028042"/>
              </a:xfrm>
              <a:custGeom>
                <a:avLst/>
                <a:gdLst/>
                <a:ahLst/>
                <a:cxnLst/>
                <a:rect l="l" t="t" r="r" b="b"/>
                <a:pathLst>
                  <a:path w="525057" h="1028042" extrusionOk="0">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01" name="Google Shape;301;p60"/>
              <p:cNvSpPr/>
              <p:nvPr/>
            </p:nvSpPr>
            <p:spPr>
              <a:xfrm>
                <a:off x="5200780" y="2558125"/>
                <a:ext cx="431864" cy="811438"/>
              </a:xfrm>
              <a:custGeom>
                <a:avLst/>
                <a:gdLst/>
                <a:ahLst/>
                <a:cxnLst/>
                <a:rect l="l" t="t" r="r" b="b"/>
                <a:pathLst>
                  <a:path w="431864" h="811438" extrusionOk="0">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02" name="Google Shape;302;p60"/>
              <p:cNvSpPr/>
              <p:nvPr/>
            </p:nvSpPr>
            <p:spPr>
              <a:xfrm>
                <a:off x="2744572" y="3488435"/>
                <a:ext cx="525057" cy="1028042"/>
              </a:xfrm>
              <a:custGeom>
                <a:avLst/>
                <a:gdLst/>
                <a:ahLst/>
                <a:cxnLst/>
                <a:rect l="l" t="t" r="r" b="b"/>
                <a:pathLst>
                  <a:path w="525057" h="1028042" extrusionOk="0">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03" name="Google Shape;303;p60"/>
              <p:cNvSpPr/>
              <p:nvPr/>
            </p:nvSpPr>
            <p:spPr>
              <a:xfrm>
                <a:off x="5200780" y="3488435"/>
                <a:ext cx="431864" cy="811438"/>
              </a:xfrm>
              <a:custGeom>
                <a:avLst/>
                <a:gdLst/>
                <a:ahLst/>
                <a:cxnLst/>
                <a:rect l="l" t="t" r="r" b="b"/>
                <a:pathLst>
                  <a:path w="431864" h="811438" extrusionOk="0">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04" name="Google Shape;304;p60"/>
              <p:cNvSpPr/>
              <p:nvPr/>
            </p:nvSpPr>
            <p:spPr>
              <a:xfrm>
                <a:off x="4401205" y="4288010"/>
                <a:ext cx="811438" cy="431864"/>
              </a:xfrm>
              <a:custGeom>
                <a:avLst/>
                <a:gdLst/>
                <a:ahLst/>
                <a:cxnLst/>
                <a:rect l="l" t="t" r="r" b="b"/>
                <a:pathLst>
                  <a:path w="811438" h="431864" extrusionOk="0">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05" name="Google Shape;305;p60"/>
              <p:cNvSpPr/>
              <p:nvPr/>
            </p:nvSpPr>
            <p:spPr>
              <a:xfrm>
                <a:off x="3470895" y="4288010"/>
                <a:ext cx="811438" cy="431864"/>
              </a:xfrm>
              <a:custGeom>
                <a:avLst/>
                <a:gdLst/>
                <a:ahLst/>
                <a:cxnLst/>
                <a:rect l="l" t="t" r="r" b="b"/>
                <a:pathLst>
                  <a:path w="811438" h="431864" extrusionOk="0">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06" name="Google Shape;306;p60"/>
              <p:cNvSpPr/>
              <p:nvPr/>
            </p:nvSpPr>
            <p:spPr>
              <a:xfrm>
                <a:off x="4401205" y="4501142"/>
                <a:ext cx="1028042" cy="525057"/>
              </a:xfrm>
              <a:custGeom>
                <a:avLst/>
                <a:gdLst/>
                <a:ahLst/>
                <a:cxnLst/>
                <a:rect l="l" t="t" r="r" b="b"/>
                <a:pathLst>
                  <a:path w="1028042" h="525057" extrusionOk="0">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07" name="Google Shape;307;p60"/>
              <p:cNvSpPr/>
              <p:nvPr/>
            </p:nvSpPr>
            <p:spPr>
              <a:xfrm>
                <a:off x="3254293" y="4501142"/>
                <a:ext cx="1028041" cy="525057"/>
              </a:xfrm>
              <a:custGeom>
                <a:avLst/>
                <a:gdLst/>
                <a:ahLst/>
                <a:cxnLst/>
                <a:rect l="l" t="t" r="r" b="b"/>
                <a:pathLst>
                  <a:path w="1028041" h="525057" extrusionOk="0">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sp>
          <p:nvSpPr>
            <p:cNvPr id="308" name="Google Shape;308;p60"/>
            <p:cNvSpPr/>
            <p:nvPr/>
          </p:nvSpPr>
          <p:spPr>
            <a:xfrm>
              <a:off x="6678061" y="5486733"/>
              <a:ext cx="2143740" cy="935189"/>
            </a:xfrm>
            <a:custGeom>
              <a:avLst/>
              <a:gdLst/>
              <a:ahLst/>
              <a:cxnLst/>
              <a:rect l="l" t="t" r="r" b="b"/>
              <a:pathLst>
                <a:path w="2143740" h="935189" extrusionOk="0">
                  <a:moveTo>
                    <a:pt x="1501098" y="0"/>
                  </a:moveTo>
                  <a:lnTo>
                    <a:pt x="2143740" y="0"/>
                  </a:lnTo>
                  <a:lnTo>
                    <a:pt x="2143740" y="202795"/>
                  </a:lnTo>
                  <a:lnTo>
                    <a:pt x="1942315" y="202795"/>
                  </a:lnTo>
                  <a:lnTo>
                    <a:pt x="1942315" y="935189"/>
                  </a:lnTo>
                  <a:lnTo>
                    <a:pt x="1699097" y="935189"/>
                  </a:lnTo>
                  <a:lnTo>
                    <a:pt x="1699097" y="202795"/>
                  </a:lnTo>
                  <a:lnTo>
                    <a:pt x="1501098" y="202795"/>
                  </a:lnTo>
                  <a:close/>
                  <a:moveTo>
                    <a:pt x="0" y="0"/>
                  </a:moveTo>
                  <a:lnTo>
                    <a:pt x="243218" y="0"/>
                  </a:lnTo>
                  <a:lnTo>
                    <a:pt x="243218" y="935189"/>
                  </a:lnTo>
                  <a:lnTo>
                    <a:pt x="0" y="935189"/>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Arial"/>
                <a:ea typeface="Arial"/>
                <a:cs typeface="Arial"/>
                <a:sym typeface="Arial"/>
              </a:endParaRPr>
            </a:p>
          </p:txBody>
        </p:sp>
      </p:grpSp>
      <p:pic>
        <p:nvPicPr>
          <p:cNvPr id="309" name="Google Shape;309;p60"/>
          <p:cNvPicPr preferRelativeResize="0">
            <a:picLocks noGrp="1"/>
          </p:cNvPicPr>
          <p:nvPr>
            <p:ph type="pic" idx="2"/>
          </p:nvPr>
        </p:nvPicPr>
        <p:blipFill rotWithShape="1">
          <a:blip r:embed="rId3">
            <a:alphaModFix/>
          </a:blip>
          <a:srcRect t="1574"/>
          <a:stretch/>
        </p:blipFill>
        <p:spPr>
          <a:xfrm>
            <a:off x="0" y="0"/>
            <a:ext cx="9143998" cy="5143498"/>
          </a:xfrm>
          <a:prstGeom prst="rect">
            <a:avLst/>
          </a:prstGeom>
          <a:noFill/>
          <a:ln>
            <a:noFill/>
          </a:ln>
        </p:spPr>
      </p:pic>
      <p:grpSp>
        <p:nvGrpSpPr>
          <p:cNvPr id="310" name="Google Shape;310;p60"/>
          <p:cNvGrpSpPr/>
          <p:nvPr/>
        </p:nvGrpSpPr>
        <p:grpSpPr>
          <a:xfrm>
            <a:off x="3664642" y="375620"/>
            <a:ext cx="4648368" cy="3974446"/>
            <a:chOff x="7176636" y="605447"/>
            <a:chExt cx="4855200" cy="5299261"/>
          </a:xfrm>
        </p:grpSpPr>
        <p:sp>
          <p:nvSpPr>
            <p:cNvPr id="311" name="Google Shape;311;p60"/>
            <p:cNvSpPr txBox="1"/>
            <p:nvPr/>
          </p:nvSpPr>
          <p:spPr>
            <a:xfrm>
              <a:off x="7176636" y="605447"/>
              <a:ext cx="4855200" cy="7695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3300" b="1">
                  <a:solidFill>
                    <a:schemeClr val="accent6"/>
                  </a:solidFill>
                  <a:latin typeface="Calibri"/>
                  <a:ea typeface="Calibri"/>
                  <a:cs typeface="Calibri"/>
                  <a:sym typeface="Calibri"/>
                </a:rPr>
                <a:t>Cramér-Rao Lower Bound</a:t>
              </a:r>
              <a:endParaRPr sz="3300">
                <a:solidFill>
                  <a:schemeClr val="accent6"/>
                </a:solidFill>
                <a:latin typeface="Georgia"/>
                <a:ea typeface="Georgia"/>
                <a:cs typeface="Georgia"/>
                <a:sym typeface="Georgia"/>
              </a:endParaRPr>
            </a:p>
          </p:txBody>
        </p:sp>
        <p:sp>
          <p:nvSpPr>
            <p:cNvPr id="312" name="Google Shape;312;p60"/>
            <p:cNvSpPr txBox="1"/>
            <p:nvPr/>
          </p:nvSpPr>
          <p:spPr>
            <a:xfrm>
              <a:off x="7648356" y="1772494"/>
              <a:ext cx="3911700" cy="1039800"/>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 sz="1800" b="1">
                  <a:solidFill>
                    <a:schemeClr val="lt1"/>
                  </a:solidFill>
                  <a:latin typeface="Calibri"/>
                  <a:ea typeface="Calibri"/>
                  <a:cs typeface="Calibri"/>
                  <a:sym typeface="Calibri"/>
                </a:rPr>
                <a:t>Evaluating Estimator Performance</a:t>
              </a:r>
              <a:endParaRPr sz="1100">
                <a:solidFill>
                  <a:schemeClr val="lt1"/>
                </a:solidFill>
              </a:endParaRPr>
            </a:p>
            <a:p>
              <a:pPr marL="0" marR="0" lvl="0" indent="0" algn="l" rtl="0">
                <a:spcBef>
                  <a:spcPts val="500"/>
                </a:spcBef>
                <a:spcAft>
                  <a:spcPts val="0"/>
                </a:spcAft>
                <a:buNone/>
              </a:pPr>
              <a:r>
                <a:rPr lang="en" sz="1200" b="1">
                  <a:solidFill>
                    <a:srgbClr val="FFFFFF"/>
                  </a:solidFill>
                  <a:latin typeface="Calibri"/>
                  <a:ea typeface="Calibri"/>
                  <a:cs typeface="Calibri"/>
                  <a:sym typeface="Calibri"/>
                </a:rPr>
                <a:t> To evaluate how close we are to the theoretical limit of accuracy</a:t>
              </a:r>
              <a:endParaRPr sz="1100"/>
            </a:p>
          </p:txBody>
        </p:sp>
        <p:sp>
          <p:nvSpPr>
            <p:cNvPr id="313" name="Google Shape;313;p60"/>
            <p:cNvSpPr txBox="1"/>
            <p:nvPr/>
          </p:nvSpPr>
          <p:spPr>
            <a:xfrm>
              <a:off x="7656723" y="2983862"/>
              <a:ext cx="4063800" cy="1327200"/>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 sz="1800" b="1">
                  <a:solidFill>
                    <a:schemeClr val="lt1"/>
                  </a:solidFill>
                  <a:latin typeface="Calibri"/>
                  <a:ea typeface="Calibri"/>
                  <a:cs typeface="Calibri"/>
                  <a:sym typeface="Calibri"/>
                </a:rPr>
                <a:t>CRLB</a:t>
              </a:r>
              <a:endParaRPr sz="1100">
                <a:solidFill>
                  <a:schemeClr val="lt1"/>
                </a:solidFill>
              </a:endParaRPr>
            </a:p>
            <a:p>
              <a:pPr marL="0" marR="0" lvl="0" indent="0" algn="l" rtl="0">
                <a:spcBef>
                  <a:spcPts val="500"/>
                </a:spcBef>
                <a:spcAft>
                  <a:spcPts val="0"/>
                </a:spcAft>
                <a:buNone/>
              </a:pPr>
              <a:r>
                <a:rPr lang="en" sz="1500" b="1">
                  <a:solidFill>
                    <a:srgbClr val="FFFFFF"/>
                  </a:solidFill>
                  <a:latin typeface="Calibri"/>
                  <a:ea typeface="Calibri"/>
                  <a:cs typeface="Calibri"/>
                  <a:sym typeface="Calibri"/>
                </a:rPr>
                <a:t> </a:t>
              </a:r>
              <a:r>
                <a:rPr lang="en" sz="1200" b="1">
                  <a:solidFill>
                    <a:srgbClr val="FFFFFF"/>
                  </a:solidFill>
                  <a:latin typeface="Calibri"/>
                  <a:ea typeface="Calibri"/>
                  <a:cs typeface="Calibri"/>
                  <a:sym typeface="Calibri"/>
                </a:rPr>
                <a:t>The Cramér-Rao Lower Bound (CRLB) sets a baseline for the possible error (variance) in our estimates.</a:t>
              </a:r>
              <a:endParaRPr sz="1100"/>
            </a:p>
            <a:p>
              <a:pPr marL="0" marR="0" lvl="0" indent="0" algn="l" rtl="0">
                <a:spcBef>
                  <a:spcPts val="0"/>
                </a:spcBef>
                <a:spcAft>
                  <a:spcPts val="0"/>
                </a:spcAft>
                <a:buNone/>
              </a:pPr>
              <a:r>
                <a:rPr lang="en" sz="1100" b="1">
                  <a:solidFill>
                    <a:srgbClr val="FFFFFF"/>
                  </a:solidFill>
                  <a:latin typeface="Calibri"/>
                  <a:ea typeface="Calibri"/>
                  <a:cs typeface="Calibri"/>
                  <a:sym typeface="Calibri"/>
                </a:rPr>
                <a:t>.</a:t>
              </a:r>
              <a:endParaRPr sz="1100"/>
            </a:p>
          </p:txBody>
        </p:sp>
        <p:sp>
          <p:nvSpPr>
            <p:cNvPr id="314" name="Google Shape;314;p60"/>
            <p:cNvSpPr txBox="1"/>
            <p:nvPr/>
          </p:nvSpPr>
          <p:spPr>
            <a:xfrm>
              <a:off x="7681153" y="4242408"/>
              <a:ext cx="3911700" cy="1662300"/>
            </a:xfrm>
            <a:prstGeom prst="rect">
              <a:avLst/>
            </a:prstGeom>
            <a:noFill/>
            <a:ln>
              <a:noFill/>
            </a:ln>
          </p:spPr>
          <p:txBody>
            <a:bodyPr spcFirstLastPara="1" wrap="square" lIns="68575" tIns="34275" rIns="68575" bIns="34275" anchor="ctr" anchorCtr="0">
              <a:spAutoFit/>
            </a:bodyPr>
            <a:lstStyle/>
            <a:p>
              <a:pPr marL="0" marR="0" lvl="0" indent="0" algn="l" rtl="0">
                <a:spcBef>
                  <a:spcPts val="0"/>
                </a:spcBef>
                <a:spcAft>
                  <a:spcPts val="0"/>
                </a:spcAft>
                <a:buNone/>
              </a:pPr>
              <a:r>
                <a:rPr lang="en" sz="1800" b="1">
                  <a:solidFill>
                    <a:schemeClr val="lt1"/>
                  </a:solidFill>
                  <a:latin typeface="Georgia"/>
                  <a:ea typeface="Georgia"/>
                  <a:cs typeface="Georgia"/>
                  <a:sym typeface="Georgia"/>
                </a:rPr>
                <a:t>Decision</a:t>
              </a:r>
              <a:r>
                <a:rPr lang="en" sz="1500" b="1">
                  <a:solidFill>
                    <a:schemeClr val="lt1"/>
                  </a:solidFill>
                  <a:latin typeface="Georgia"/>
                  <a:ea typeface="Georgia"/>
                  <a:cs typeface="Georgia"/>
                  <a:sym typeface="Georgia"/>
                </a:rPr>
                <a:t> </a:t>
              </a:r>
              <a:endParaRPr sz="1100">
                <a:solidFill>
                  <a:schemeClr val="lt1"/>
                </a:solidFill>
              </a:endParaRPr>
            </a:p>
            <a:p>
              <a:pPr marL="0" marR="0" lvl="0" indent="0" algn="l" rtl="0">
                <a:spcBef>
                  <a:spcPts val="500"/>
                </a:spcBef>
                <a:spcAft>
                  <a:spcPts val="0"/>
                </a:spcAft>
                <a:buNone/>
              </a:pPr>
              <a:r>
                <a:rPr lang="en" sz="1200" b="1">
                  <a:solidFill>
                    <a:srgbClr val="FFFFFF"/>
                  </a:solidFill>
                  <a:latin typeface="Calibri"/>
                  <a:ea typeface="Calibri"/>
                  <a:cs typeface="Calibri"/>
                  <a:sym typeface="Calibri"/>
                </a:rPr>
                <a:t>Use CRLB as a benchmark for the performance of our QML estimator.</a:t>
              </a:r>
              <a:endParaRPr sz="1100"/>
            </a:p>
            <a:p>
              <a:pPr marL="0" marR="0" lvl="0" indent="0" algn="l" rtl="0">
                <a:spcBef>
                  <a:spcPts val="500"/>
                </a:spcBef>
                <a:spcAft>
                  <a:spcPts val="0"/>
                </a:spcAft>
                <a:buNone/>
              </a:pPr>
              <a:endParaRPr sz="1100" b="1">
                <a:solidFill>
                  <a:srgbClr val="FFFFFF"/>
                </a:solidFill>
                <a:latin typeface="Calibri"/>
                <a:ea typeface="Calibri"/>
                <a:cs typeface="Calibri"/>
                <a:sym typeface="Calibri"/>
              </a:endParaRPr>
            </a:p>
            <a:p>
              <a:pPr marL="0" marR="0" lvl="0" indent="0" algn="l" rtl="0">
                <a:spcBef>
                  <a:spcPts val="500"/>
                </a:spcBef>
                <a:spcAft>
                  <a:spcPts val="0"/>
                </a:spcAft>
                <a:buNone/>
              </a:pPr>
              <a:endParaRPr sz="1100">
                <a:solidFill>
                  <a:schemeClr val="accent3"/>
                </a:solidFill>
                <a:latin typeface="Geo"/>
                <a:ea typeface="Geo"/>
                <a:cs typeface="Geo"/>
                <a:sym typeface="Geo"/>
              </a:endParaRPr>
            </a:p>
          </p:txBody>
        </p:sp>
      </p:grpSp>
      <p:grpSp>
        <p:nvGrpSpPr>
          <p:cNvPr id="315" name="Google Shape;315;p60"/>
          <p:cNvGrpSpPr/>
          <p:nvPr/>
        </p:nvGrpSpPr>
        <p:grpSpPr>
          <a:xfrm>
            <a:off x="3701361" y="1432986"/>
            <a:ext cx="315666" cy="343398"/>
            <a:chOff x="2744572" y="1831800"/>
            <a:chExt cx="2888072" cy="3194399"/>
          </a:xfrm>
        </p:grpSpPr>
        <p:sp>
          <p:nvSpPr>
            <p:cNvPr id="316" name="Google Shape;316;p60"/>
            <p:cNvSpPr/>
            <p:nvPr/>
          </p:nvSpPr>
          <p:spPr>
            <a:xfrm rot="-5400000">
              <a:off x="3320846" y="2413173"/>
              <a:ext cx="2038696" cy="2032068"/>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317" name="Google Shape;317;p60"/>
            <p:cNvSpPr/>
            <p:nvPr/>
          </p:nvSpPr>
          <p:spPr>
            <a:xfrm>
              <a:off x="3254291" y="1831800"/>
              <a:ext cx="1028042" cy="525058"/>
            </a:xfrm>
            <a:custGeom>
              <a:avLst/>
              <a:gdLst/>
              <a:ahLst/>
              <a:cxnLst/>
              <a:rect l="l" t="t" r="r" b="b"/>
              <a:pathLst>
                <a:path w="1028042" h="525058" extrusionOk="0">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18" name="Google Shape;318;p60"/>
            <p:cNvSpPr/>
            <p:nvPr/>
          </p:nvSpPr>
          <p:spPr>
            <a:xfrm>
              <a:off x="4401205" y="1831800"/>
              <a:ext cx="1028042" cy="525058"/>
            </a:xfrm>
            <a:custGeom>
              <a:avLst/>
              <a:gdLst/>
              <a:ahLst/>
              <a:cxnLst/>
              <a:rect l="l" t="t" r="r" b="b"/>
              <a:pathLst>
                <a:path w="1028042" h="525058" extrusionOk="0">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19" name="Google Shape;319;p60"/>
            <p:cNvSpPr/>
            <p:nvPr/>
          </p:nvSpPr>
          <p:spPr>
            <a:xfrm>
              <a:off x="4401206" y="2138124"/>
              <a:ext cx="811439" cy="431864"/>
            </a:xfrm>
            <a:custGeom>
              <a:avLst/>
              <a:gdLst/>
              <a:ahLst/>
              <a:cxnLst/>
              <a:rect l="l" t="t" r="r" b="b"/>
              <a:pathLst>
                <a:path w="811439" h="431864" extrusionOk="0">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20" name="Google Shape;320;p60"/>
            <p:cNvSpPr/>
            <p:nvPr/>
          </p:nvSpPr>
          <p:spPr>
            <a:xfrm>
              <a:off x="2744572" y="2341521"/>
              <a:ext cx="525057" cy="1028042"/>
            </a:xfrm>
            <a:custGeom>
              <a:avLst/>
              <a:gdLst/>
              <a:ahLst/>
              <a:cxnLst/>
              <a:rect l="l" t="t" r="r" b="b"/>
              <a:pathLst>
                <a:path w="525057" h="1028042" extrusionOk="0">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21" name="Google Shape;321;p60"/>
            <p:cNvSpPr/>
            <p:nvPr/>
          </p:nvSpPr>
          <p:spPr>
            <a:xfrm>
              <a:off x="5200780" y="2558125"/>
              <a:ext cx="431864" cy="811438"/>
            </a:xfrm>
            <a:custGeom>
              <a:avLst/>
              <a:gdLst/>
              <a:ahLst/>
              <a:cxnLst/>
              <a:rect l="l" t="t" r="r" b="b"/>
              <a:pathLst>
                <a:path w="431864" h="811438" extrusionOk="0">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22" name="Google Shape;322;p60"/>
            <p:cNvSpPr/>
            <p:nvPr/>
          </p:nvSpPr>
          <p:spPr>
            <a:xfrm>
              <a:off x="2744572" y="3488435"/>
              <a:ext cx="525057" cy="1028042"/>
            </a:xfrm>
            <a:custGeom>
              <a:avLst/>
              <a:gdLst/>
              <a:ahLst/>
              <a:cxnLst/>
              <a:rect l="l" t="t" r="r" b="b"/>
              <a:pathLst>
                <a:path w="525057" h="1028042" extrusionOk="0">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23" name="Google Shape;323;p60"/>
            <p:cNvSpPr/>
            <p:nvPr/>
          </p:nvSpPr>
          <p:spPr>
            <a:xfrm>
              <a:off x="5200780" y="3488435"/>
              <a:ext cx="431864" cy="811438"/>
            </a:xfrm>
            <a:custGeom>
              <a:avLst/>
              <a:gdLst/>
              <a:ahLst/>
              <a:cxnLst/>
              <a:rect l="l" t="t" r="r" b="b"/>
              <a:pathLst>
                <a:path w="431864" h="811438" extrusionOk="0">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24" name="Google Shape;324;p60"/>
            <p:cNvSpPr/>
            <p:nvPr/>
          </p:nvSpPr>
          <p:spPr>
            <a:xfrm>
              <a:off x="4401205" y="4288010"/>
              <a:ext cx="811438" cy="431864"/>
            </a:xfrm>
            <a:custGeom>
              <a:avLst/>
              <a:gdLst/>
              <a:ahLst/>
              <a:cxnLst/>
              <a:rect l="l" t="t" r="r" b="b"/>
              <a:pathLst>
                <a:path w="811438" h="431864" extrusionOk="0">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25" name="Google Shape;325;p60"/>
            <p:cNvSpPr/>
            <p:nvPr/>
          </p:nvSpPr>
          <p:spPr>
            <a:xfrm>
              <a:off x="3470895" y="4288010"/>
              <a:ext cx="811438" cy="431864"/>
            </a:xfrm>
            <a:custGeom>
              <a:avLst/>
              <a:gdLst/>
              <a:ahLst/>
              <a:cxnLst/>
              <a:rect l="l" t="t" r="r" b="b"/>
              <a:pathLst>
                <a:path w="811438" h="431864" extrusionOk="0">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26" name="Google Shape;326;p60"/>
            <p:cNvSpPr/>
            <p:nvPr/>
          </p:nvSpPr>
          <p:spPr>
            <a:xfrm>
              <a:off x="4401205" y="4501142"/>
              <a:ext cx="1028042" cy="525057"/>
            </a:xfrm>
            <a:custGeom>
              <a:avLst/>
              <a:gdLst/>
              <a:ahLst/>
              <a:cxnLst/>
              <a:rect l="l" t="t" r="r" b="b"/>
              <a:pathLst>
                <a:path w="1028042" h="525057" extrusionOk="0">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27" name="Google Shape;327;p60"/>
            <p:cNvSpPr/>
            <p:nvPr/>
          </p:nvSpPr>
          <p:spPr>
            <a:xfrm>
              <a:off x="3254293" y="4501142"/>
              <a:ext cx="1028041" cy="525057"/>
            </a:xfrm>
            <a:custGeom>
              <a:avLst/>
              <a:gdLst/>
              <a:ahLst/>
              <a:cxnLst/>
              <a:rect l="l" t="t" r="r" b="b"/>
              <a:pathLst>
                <a:path w="1028041" h="525057" extrusionOk="0">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grpSp>
        <p:nvGrpSpPr>
          <p:cNvPr id="328" name="Google Shape;328;p60"/>
          <p:cNvGrpSpPr/>
          <p:nvPr/>
        </p:nvGrpSpPr>
        <p:grpSpPr>
          <a:xfrm>
            <a:off x="3709796" y="2273225"/>
            <a:ext cx="315666" cy="343398"/>
            <a:chOff x="2744572" y="1831800"/>
            <a:chExt cx="2888072" cy="3194399"/>
          </a:xfrm>
        </p:grpSpPr>
        <p:sp>
          <p:nvSpPr>
            <p:cNvPr id="329" name="Google Shape;329;p60"/>
            <p:cNvSpPr/>
            <p:nvPr/>
          </p:nvSpPr>
          <p:spPr>
            <a:xfrm rot="-5400000">
              <a:off x="3320846" y="2413173"/>
              <a:ext cx="2038696" cy="2032068"/>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330" name="Google Shape;330;p60"/>
            <p:cNvSpPr/>
            <p:nvPr/>
          </p:nvSpPr>
          <p:spPr>
            <a:xfrm>
              <a:off x="3254291" y="1831800"/>
              <a:ext cx="1028042" cy="525058"/>
            </a:xfrm>
            <a:custGeom>
              <a:avLst/>
              <a:gdLst/>
              <a:ahLst/>
              <a:cxnLst/>
              <a:rect l="l" t="t" r="r" b="b"/>
              <a:pathLst>
                <a:path w="1028042" h="525058" extrusionOk="0">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31" name="Google Shape;331;p60"/>
            <p:cNvSpPr/>
            <p:nvPr/>
          </p:nvSpPr>
          <p:spPr>
            <a:xfrm>
              <a:off x="4401205" y="1831800"/>
              <a:ext cx="1028042" cy="525058"/>
            </a:xfrm>
            <a:custGeom>
              <a:avLst/>
              <a:gdLst/>
              <a:ahLst/>
              <a:cxnLst/>
              <a:rect l="l" t="t" r="r" b="b"/>
              <a:pathLst>
                <a:path w="1028042" h="525058" extrusionOk="0">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32" name="Google Shape;332;p60"/>
            <p:cNvSpPr/>
            <p:nvPr/>
          </p:nvSpPr>
          <p:spPr>
            <a:xfrm>
              <a:off x="4401206" y="2138124"/>
              <a:ext cx="811439" cy="431864"/>
            </a:xfrm>
            <a:custGeom>
              <a:avLst/>
              <a:gdLst/>
              <a:ahLst/>
              <a:cxnLst/>
              <a:rect l="l" t="t" r="r" b="b"/>
              <a:pathLst>
                <a:path w="811439" h="431864" extrusionOk="0">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33" name="Google Shape;333;p60"/>
            <p:cNvSpPr/>
            <p:nvPr/>
          </p:nvSpPr>
          <p:spPr>
            <a:xfrm>
              <a:off x="2744572" y="2341521"/>
              <a:ext cx="525057" cy="1028042"/>
            </a:xfrm>
            <a:custGeom>
              <a:avLst/>
              <a:gdLst/>
              <a:ahLst/>
              <a:cxnLst/>
              <a:rect l="l" t="t" r="r" b="b"/>
              <a:pathLst>
                <a:path w="525057" h="1028042" extrusionOk="0">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34" name="Google Shape;334;p60"/>
            <p:cNvSpPr/>
            <p:nvPr/>
          </p:nvSpPr>
          <p:spPr>
            <a:xfrm>
              <a:off x="5200780" y="2558125"/>
              <a:ext cx="431864" cy="811438"/>
            </a:xfrm>
            <a:custGeom>
              <a:avLst/>
              <a:gdLst/>
              <a:ahLst/>
              <a:cxnLst/>
              <a:rect l="l" t="t" r="r" b="b"/>
              <a:pathLst>
                <a:path w="431864" h="811438" extrusionOk="0">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35" name="Google Shape;335;p60"/>
            <p:cNvSpPr/>
            <p:nvPr/>
          </p:nvSpPr>
          <p:spPr>
            <a:xfrm>
              <a:off x="2744572" y="3488435"/>
              <a:ext cx="525057" cy="1028042"/>
            </a:xfrm>
            <a:custGeom>
              <a:avLst/>
              <a:gdLst/>
              <a:ahLst/>
              <a:cxnLst/>
              <a:rect l="l" t="t" r="r" b="b"/>
              <a:pathLst>
                <a:path w="525057" h="1028042" extrusionOk="0">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36" name="Google Shape;336;p60"/>
            <p:cNvSpPr/>
            <p:nvPr/>
          </p:nvSpPr>
          <p:spPr>
            <a:xfrm>
              <a:off x="5200780" y="3488435"/>
              <a:ext cx="431864" cy="811438"/>
            </a:xfrm>
            <a:custGeom>
              <a:avLst/>
              <a:gdLst/>
              <a:ahLst/>
              <a:cxnLst/>
              <a:rect l="l" t="t" r="r" b="b"/>
              <a:pathLst>
                <a:path w="431864" h="811438" extrusionOk="0">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37" name="Google Shape;337;p60"/>
            <p:cNvSpPr/>
            <p:nvPr/>
          </p:nvSpPr>
          <p:spPr>
            <a:xfrm>
              <a:off x="4401205" y="4288010"/>
              <a:ext cx="811438" cy="431864"/>
            </a:xfrm>
            <a:custGeom>
              <a:avLst/>
              <a:gdLst/>
              <a:ahLst/>
              <a:cxnLst/>
              <a:rect l="l" t="t" r="r" b="b"/>
              <a:pathLst>
                <a:path w="811438" h="431864" extrusionOk="0">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38" name="Google Shape;338;p60"/>
            <p:cNvSpPr/>
            <p:nvPr/>
          </p:nvSpPr>
          <p:spPr>
            <a:xfrm>
              <a:off x="3470895" y="4288010"/>
              <a:ext cx="811438" cy="431864"/>
            </a:xfrm>
            <a:custGeom>
              <a:avLst/>
              <a:gdLst/>
              <a:ahLst/>
              <a:cxnLst/>
              <a:rect l="l" t="t" r="r" b="b"/>
              <a:pathLst>
                <a:path w="811438" h="431864" extrusionOk="0">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39" name="Google Shape;339;p60"/>
            <p:cNvSpPr/>
            <p:nvPr/>
          </p:nvSpPr>
          <p:spPr>
            <a:xfrm>
              <a:off x="4401205" y="4501142"/>
              <a:ext cx="1028042" cy="525057"/>
            </a:xfrm>
            <a:custGeom>
              <a:avLst/>
              <a:gdLst/>
              <a:ahLst/>
              <a:cxnLst/>
              <a:rect l="l" t="t" r="r" b="b"/>
              <a:pathLst>
                <a:path w="1028042" h="525057" extrusionOk="0">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40" name="Google Shape;340;p60"/>
            <p:cNvSpPr/>
            <p:nvPr/>
          </p:nvSpPr>
          <p:spPr>
            <a:xfrm>
              <a:off x="3254293" y="4501142"/>
              <a:ext cx="1028041" cy="525057"/>
            </a:xfrm>
            <a:custGeom>
              <a:avLst/>
              <a:gdLst/>
              <a:ahLst/>
              <a:cxnLst/>
              <a:rect l="l" t="t" r="r" b="b"/>
              <a:pathLst>
                <a:path w="1028041" h="525057" extrusionOk="0">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grpSp>
        <p:nvGrpSpPr>
          <p:cNvPr id="341" name="Google Shape;341;p60"/>
          <p:cNvGrpSpPr/>
          <p:nvPr/>
        </p:nvGrpSpPr>
        <p:grpSpPr>
          <a:xfrm>
            <a:off x="3738480" y="3152306"/>
            <a:ext cx="315666" cy="343398"/>
            <a:chOff x="2744572" y="1831800"/>
            <a:chExt cx="2888072" cy="3194399"/>
          </a:xfrm>
        </p:grpSpPr>
        <p:sp>
          <p:nvSpPr>
            <p:cNvPr id="342" name="Google Shape;342;p60"/>
            <p:cNvSpPr/>
            <p:nvPr/>
          </p:nvSpPr>
          <p:spPr>
            <a:xfrm rot="-5400000">
              <a:off x="3320846" y="2413173"/>
              <a:ext cx="2038696" cy="2032068"/>
            </a:xfrm>
            <a:custGeom>
              <a:avLst/>
              <a:gdLst/>
              <a:ahLst/>
              <a:cxnLst/>
              <a:rect l="l" t="t" r="r" b="b"/>
              <a:pathLst>
                <a:path w="3185463" h="3187558" extrusionOk="0">
                  <a:moveTo>
                    <a:pt x="764000" y="2343999"/>
                  </a:moveTo>
                  <a:cubicBezTo>
                    <a:pt x="566798" y="2256389"/>
                    <a:pt x="385374" y="2134753"/>
                    <a:pt x="230072" y="1981662"/>
                  </a:cubicBezTo>
                  <a:cubicBezTo>
                    <a:pt x="297001" y="2223876"/>
                    <a:pt x="428049" y="2439341"/>
                    <a:pt x="603989" y="2608945"/>
                  </a:cubicBezTo>
                  <a:cubicBezTo>
                    <a:pt x="667739" y="2525681"/>
                    <a:pt x="720588" y="2436567"/>
                    <a:pt x="764000" y="2343999"/>
                  </a:cubicBezTo>
                  <a:close/>
                  <a:moveTo>
                    <a:pt x="783530" y="862903"/>
                  </a:moveTo>
                  <a:cubicBezTo>
                    <a:pt x="737619" y="760936"/>
                    <a:pt x="681240" y="662513"/>
                    <a:pt x="611676" y="571152"/>
                  </a:cubicBezTo>
                  <a:cubicBezTo>
                    <a:pt x="419218" y="754019"/>
                    <a:pt x="279227" y="991173"/>
                    <a:pt x="215545" y="1258034"/>
                  </a:cubicBezTo>
                  <a:cubicBezTo>
                    <a:pt x="378729" y="1090139"/>
                    <a:pt x="571934" y="956907"/>
                    <a:pt x="783530" y="862903"/>
                  </a:cubicBezTo>
                  <a:close/>
                  <a:moveTo>
                    <a:pt x="935657" y="1673146"/>
                  </a:moveTo>
                  <a:lnTo>
                    <a:pt x="227023" y="1673146"/>
                  </a:lnTo>
                  <a:cubicBezTo>
                    <a:pt x="393068" y="1882941"/>
                    <a:pt x="605618" y="2045968"/>
                    <a:pt x="844267" y="2153109"/>
                  </a:cubicBezTo>
                  <a:cubicBezTo>
                    <a:pt x="897907" y="1997390"/>
                    <a:pt x="928862" y="1835739"/>
                    <a:pt x="935657" y="1673146"/>
                  </a:cubicBezTo>
                  <a:close/>
                  <a:moveTo>
                    <a:pt x="935928" y="1493146"/>
                  </a:moveTo>
                  <a:cubicBezTo>
                    <a:pt x="928922" y="1345638"/>
                    <a:pt x="902278" y="1198995"/>
                    <a:pt x="856775" y="1056956"/>
                  </a:cubicBezTo>
                  <a:cubicBezTo>
                    <a:pt x="636768" y="1156959"/>
                    <a:pt x="439487" y="1304654"/>
                    <a:pt x="281464" y="1493146"/>
                  </a:cubicBezTo>
                  <a:close/>
                  <a:moveTo>
                    <a:pt x="1469785" y="2515107"/>
                  </a:moveTo>
                  <a:cubicBezTo>
                    <a:pt x="1283000" y="2508124"/>
                    <a:pt x="1100523" y="2472287"/>
                    <a:pt x="927628" y="2411229"/>
                  </a:cubicBezTo>
                  <a:cubicBezTo>
                    <a:pt x="876831" y="2520843"/>
                    <a:pt x="814172" y="2626182"/>
                    <a:pt x="738220" y="2724387"/>
                  </a:cubicBezTo>
                  <a:cubicBezTo>
                    <a:pt x="944637" y="2881665"/>
                    <a:pt x="1196120" y="2982471"/>
                    <a:pt x="1469785" y="3005418"/>
                  </a:cubicBezTo>
                  <a:close/>
                  <a:moveTo>
                    <a:pt x="1469785" y="1673146"/>
                  </a:moveTo>
                  <a:lnTo>
                    <a:pt x="1112275" y="1673146"/>
                  </a:lnTo>
                  <a:cubicBezTo>
                    <a:pt x="1105327" y="1858153"/>
                    <a:pt x="1070032" y="2042144"/>
                    <a:pt x="1008001" y="2219039"/>
                  </a:cubicBezTo>
                  <a:cubicBezTo>
                    <a:pt x="1155519" y="2270408"/>
                    <a:pt x="1310845" y="2300826"/>
                    <a:pt x="1469785" y="2307834"/>
                  </a:cubicBezTo>
                  <a:close/>
                  <a:moveTo>
                    <a:pt x="1469785" y="898989"/>
                  </a:moveTo>
                  <a:cubicBezTo>
                    <a:pt x="1315103" y="907762"/>
                    <a:pt x="1164166" y="938783"/>
                    <a:pt x="1020939" y="990066"/>
                  </a:cubicBezTo>
                  <a:cubicBezTo>
                    <a:pt x="1074574" y="1153655"/>
                    <a:pt x="1105461" y="1322925"/>
                    <a:pt x="1112368" y="1493146"/>
                  </a:cubicBezTo>
                  <a:lnTo>
                    <a:pt x="1469785" y="1493146"/>
                  </a:lnTo>
                  <a:close/>
                  <a:moveTo>
                    <a:pt x="1469785" y="182141"/>
                  </a:moveTo>
                  <a:cubicBezTo>
                    <a:pt x="1199839" y="204777"/>
                    <a:pt x="951477" y="303168"/>
                    <a:pt x="746615" y="456764"/>
                  </a:cubicBezTo>
                  <a:cubicBezTo>
                    <a:pt x="828296" y="562801"/>
                    <a:pt x="894225" y="677310"/>
                    <a:pt x="947434" y="796072"/>
                  </a:cubicBezTo>
                  <a:cubicBezTo>
                    <a:pt x="1113886" y="736067"/>
                    <a:pt x="1289644" y="700323"/>
                    <a:pt x="1469785" y="691530"/>
                  </a:cubicBezTo>
                  <a:close/>
                  <a:moveTo>
                    <a:pt x="2150063" y="992171"/>
                  </a:moveTo>
                  <a:cubicBezTo>
                    <a:pt x="1990712" y="935501"/>
                    <a:pt x="1822242" y="902595"/>
                    <a:pt x="1649785" y="897224"/>
                  </a:cubicBezTo>
                  <a:lnTo>
                    <a:pt x="1649785" y="1493146"/>
                  </a:lnTo>
                  <a:lnTo>
                    <a:pt x="2063712" y="1493146"/>
                  </a:lnTo>
                  <a:cubicBezTo>
                    <a:pt x="2069089" y="1323887"/>
                    <a:pt x="2098366" y="1155330"/>
                    <a:pt x="2150063" y="992171"/>
                  </a:cubicBezTo>
                  <a:close/>
                  <a:moveTo>
                    <a:pt x="2168848" y="2199110"/>
                  </a:moveTo>
                  <a:cubicBezTo>
                    <a:pt x="2108555" y="2028681"/>
                    <a:pt x="2073581" y="1851532"/>
                    <a:pt x="2065295" y="1673146"/>
                  </a:cubicBezTo>
                  <a:lnTo>
                    <a:pt x="1649785" y="1673146"/>
                  </a:lnTo>
                  <a:lnTo>
                    <a:pt x="1649785" y="2307299"/>
                  </a:lnTo>
                  <a:cubicBezTo>
                    <a:pt x="1829404" y="2299517"/>
                    <a:pt x="2004315" y="2261965"/>
                    <a:pt x="2168848" y="2199110"/>
                  </a:cubicBezTo>
                  <a:close/>
                  <a:moveTo>
                    <a:pt x="2422394" y="446879"/>
                  </a:moveTo>
                  <a:cubicBezTo>
                    <a:pt x="2204309" y="287209"/>
                    <a:pt x="1938140" y="189883"/>
                    <a:pt x="1649785" y="178919"/>
                  </a:cubicBezTo>
                  <a:lnTo>
                    <a:pt x="1649785" y="689876"/>
                  </a:lnTo>
                  <a:cubicBezTo>
                    <a:pt x="1846998" y="695154"/>
                    <a:pt x="2039668" y="732502"/>
                    <a:pt x="2221721" y="797410"/>
                  </a:cubicBezTo>
                  <a:cubicBezTo>
                    <a:pt x="2275056" y="675360"/>
                    <a:pt x="2341760" y="557662"/>
                    <a:pt x="2422394" y="446879"/>
                  </a:cubicBezTo>
                  <a:close/>
                  <a:moveTo>
                    <a:pt x="2447278" y="2722123"/>
                  </a:moveTo>
                  <a:cubicBezTo>
                    <a:pt x="2366121" y="2618714"/>
                    <a:pt x="2299534" y="2507403"/>
                    <a:pt x="2246145" y="2391362"/>
                  </a:cubicBezTo>
                  <a:cubicBezTo>
                    <a:pt x="2057375" y="2464119"/>
                    <a:pt x="1856285" y="2506958"/>
                    <a:pt x="1649785" y="2514779"/>
                  </a:cubicBezTo>
                  <a:lnTo>
                    <a:pt x="1649785" y="3008639"/>
                  </a:lnTo>
                  <a:cubicBezTo>
                    <a:pt x="1949198" y="2997255"/>
                    <a:pt x="2224691" y="2892757"/>
                    <a:pt x="2447278" y="2722123"/>
                  </a:cubicBezTo>
                  <a:close/>
                  <a:moveTo>
                    <a:pt x="2878934" y="1493146"/>
                  </a:moveTo>
                  <a:cubicBezTo>
                    <a:pt x="2723190" y="1307255"/>
                    <a:pt x="2529440" y="1161128"/>
                    <a:pt x="2313862" y="1060620"/>
                  </a:cubicBezTo>
                  <a:cubicBezTo>
                    <a:pt x="2270535" y="1201714"/>
                    <a:pt x="2245604" y="1347104"/>
                    <a:pt x="2240109" y="1493146"/>
                  </a:cubicBezTo>
                  <a:close/>
                  <a:moveTo>
                    <a:pt x="2890636" y="1673146"/>
                  </a:moveTo>
                  <a:lnTo>
                    <a:pt x="2241814" y="1673146"/>
                  </a:lnTo>
                  <a:cubicBezTo>
                    <a:pt x="2249736" y="1827102"/>
                    <a:pt x="2279520" y="1979973"/>
                    <a:pt x="2329964" y="2127513"/>
                  </a:cubicBezTo>
                  <a:cubicBezTo>
                    <a:pt x="2545677" y="2019923"/>
                    <a:pt x="2738160" y="1866413"/>
                    <a:pt x="2890636" y="1673146"/>
                  </a:cubicBezTo>
                  <a:close/>
                  <a:moveTo>
                    <a:pt x="2973035" y="1284386"/>
                  </a:moveTo>
                  <a:cubicBezTo>
                    <a:pt x="2912066" y="1001840"/>
                    <a:pt x="2765308" y="751379"/>
                    <a:pt x="2561381" y="561108"/>
                  </a:cubicBezTo>
                  <a:cubicBezTo>
                    <a:pt x="2489321" y="656437"/>
                    <a:pt x="2431363" y="759225"/>
                    <a:pt x="2384553" y="865647"/>
                  </a:cubicBezTo>
                  <a:cubicBezTo>
                    <a:pt x="2604520" y="964977"/>
                    <a:pt x="2804622" y="1106677"/>
                    <a:pt x="2973035" y="1284386"/>
                  </a:cubicBezTo>
                  <a:close/>
                  <a:moveTo>
                    <a:pt x="2974277" y="1897328"/>
                  </a:moveTo>
                  <a:cubicBezTo>
                    <a:pt x="2812488" y="2073933"/>
                    <a:pt x="2619878" y="2216690"/>
                    <a:pt x="2407486" y="2319665"/>
                  </a:cubicBezTo>
                  <a:cubicBezTo>
                    <a:pt x="2454169" y="2420503"/>
                    <a:pt x="2511856" y="2517376"/>
                    <a:pt x="2582047" y="2607468"/>
                  </a:cubicBezTo>
                  <a:cubicBezTo>
                    <a:pt x="2776399" y="2417974"/>
                    <a:pt x="2916061" y="2172750"/>
                    <a:pt x="2974277" y="1897328"/>
                  </a:cubicBezTo>
                  <a:close/>
                  <a:moveTo>
                    <a:pt x="3185463" y="1593779"/>
                  </a:moveTo>
                  <a:cubicBezTo>
                    <a:pt x="3185463" y="2473999"/>
                    <a:pt x="2471904" y="3187558"/>
                    <a:pt x="1591684" y="3187558"/>
                  </a:cubicBezTo>
                  <a:cubicBezTo>
                    <a:pt x="738111" y="3187558"/>
                    <a:pt x="41261" y="2516549"/>
                    <a:pt x="1913" y="1673146"/>
                  </a:cubicBezTo>
                  <a:lnTo>
                    <a:pt x="0" y="1673146"/>
                  </a:lnTo>
                  <a:lnTo>
                    <a:pt x="0" y="1493146"/>
                  </a:lnTo>
                  <a:lnTo>
                    <a:pt x="2750" y="1493146"/>
                  </a:lnTo>
                  <a:cubicBezTo>
                    <a:pt x="50490" y="700174"/>
                    <a:pt x="679654" y="64473"/>
                    <a:pt x="1469785" y="6156"/>
                  </a:cubicBezTo>
                  <a:lnTo>
                    <a:pt x="1469785" y="0"/>
                  </a:lnTo>
                  <a:lnTo>
                    <a:pt x="1591684" y="0"/>
                  </a:lnTo>
                  <a:lnTo>
                    <a:pt x="1649785" y="0"/>
                  </a:lnTo>
                  <a:lnTo>
                    <a:pt x="1649785" y="2934"/>
                  </a:lnTo>
                  <a:cubicBezTo>
                    <a:pt x="2503127" y="31654"/>
                    <a:pt x="3185463" y="733032"/>
                    <a:pt x="3185463" y="1593779"/>
                  </a:cubicBez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2000">
                <a:solidFill>
                  <a:schemeClr val="dk1"/>
                </a:solidFill>
                <a:latin typeface="Arial"/>
                <a:ea typeface="Arial"/>
                <a:cs typeface="Arial"/>
                <a:sym typeface="Arial"/>
              </a:endParaRPr>
            </a:p>
          </p:txBody>
        </p:sp>
        <p:sp>
          <p:nvSpPr>
            <p:cNvPr id="343" name="Google Shape;343;p60"/>
            <p:cNvSpPr/>
            <p:nvPr/>
          </p:nvSpPr>
          <p:spPr>
            <a:xfrm>
              <a:off x="3254291" y="1831800"/>
              <a:ext cx="1028042" cy="525058"/>
            </a:xfrm>
            <a:custGeom>
              <a:avLst/>
              <a:gdLst/>
              <a:ahLst/>
              <a:cxnLst/>
              <a:rect l="l" t="t" r="r" b="b"/>
              <a:pathLst>
                <a:path w="1028042" h="525058" extrusionOk="0">
                  <a:moveTo>
                    <a:pt x="1028042" y="0"/>
                  </a:moveTo>
                  <a:lnTo>
                    <a:pt x="1028042" y="140562"/>
                  </a:lnTo>
                  <a:lnTo>
                    <a:pt x="938238" y="145097"/>
                  </a:lnTo>
                  <a:cubicBezTo>
                    <a:pt x="643826" y="174996"/>
                    <a:pt x="375280" y="292392"/>
                    <a:pt x="159013" y="470871"/>
                  </a:cubicBezTo>
                  <a:lnTo>
                    <a:pt x="99392" y="525058"/>
                  </a:lnTo>
                  <a:lnTo>
                    <a:pt x="0" y="425666"/>
                  </a:lnTo>
                  <a:lnTo>
                    <a:pt x="69602" y="362407"/>
                  </a:lnTo>
                  <a:cubicBezTo>
                    <a:pt x="306696" y="166740"/>
                    <a:pt x="601103" y="38039"/>
                    <a:pt x="923867" y="5261"/>
                  </a:cubicBezTo>
                  <a:lnTo>
                    <a:pt x="1028042"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44" name="Google Shape;344;p60"/>
            <p:cNvSpPr/>
            <p:nvPr/>
          </p:nvSpPr>
          <p:spPr>
            <a:xfrm>
              <a:off x="4401205" y="1831800"/>
              <a:ext cx="1028042" cy="525058"/>
            </a:xfrm>
            <a:custGeom>
              <a:avLst/>
              <a:gdLst/>
              <a:ahLst/>
              <a:cxnLst/>
              <a:rect l="l" t="t" r="r" b="b"/>
              <a:pathLst>
                <a:path w="1028042" h="525058" extrusionOk="0">
                  <a:moveTo>
                    <a:pt x="0" y="0"/>
                  </a:moveTo>
                  <a:lnTo>
                    <a:pt x="104175" y="5261"/>
                  </a:lnTo>
                  <a:cubicBezTo>
                    <a:pt x="426940" y="38039"/>
                    <a:pt x="721347" y="166740"/>
                    <a:pt x="958440" y="362407"/>
                  </a:cubicBezTo>
                  <a:lnTo>
                    <a:pt x="1028042" y="425666"/>
                  </a:lnTo>
                  <a:lnTo>
                    <a:pt x="928650" y="525058"/>
                  </a:lnTo>
                  <a:lnTo>
                    <a:pt x="869029" y="470871"/>
                  </a:lnTo>
                  <a:cubicBezTo>
                    <a:pt x="652763" y="292392"/>
                    <a:pt x="384216" y="174996"/>
                    <a:pt x="89804" y="145097"/>
                  </a:cubicBezTo>
                  <a:lnTo>
                    <a:pt x="0" y="140562"/>
                  </a:lnTo>
                  <a:lnTo>
                    <a:pt x="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45" name="Google Shape;345;p60"/>
            <p:cNvSpPr/>
            <p:nvPr/>
          </p:nvSpPr>
          <p:spPr>
            <a:xfrm>
              <a:off x="4401206" y="2138124"/>
              <a:ext cx="811439" cy="431864"/>
            </a:xfrm>
            <a:custGeom>
              <a:avLst/>
              <a:gdLst/>
              <a:ahLst/>
              <a:cxnLst/>
              <a:rect l="l" t="t" r="r" b="b"/>
              <a:pathLst>
                <a:path w="811439" h="431864" extrusionOk="0">
                  <a:moveTo>
                    <a:pt x="0" y="0"/>
                  </a:moveTo>
                  <a:lnTo>
                    <a:pt x="72855" y="3679"/>
                  </a:lnTo>
                  <a:cubicBezTo>
                    <a:pt x="333833" y="30183"/>
                    <a:pt x="571883" y="134247"/>
                    <a:pt x="763589" y="292457"/>
                  </a:cubicBezTo>
                  <a:lnTo>
                    <a:pt x="811439" y="335945"/>
                  </a:lnTo>
                  <a:lnTo>
                    <a:pt x="715520" y="431864"/>
                  </a:lnTo>
                  <a:lnTo>
                    <a:pt x="677303" y="397131"/>
                  </a:lnTo>
                  <a:cubicBezTo>
                    <a:pt x="505695" y="255508"/>
                    <a:pt x="292603" y="162354"/>
                    <a:pt x="58986" y="138629"/>
                  </a:cubicBezTo>
                  <a:lnTo>
                    <a:pt x="0" y="135650"/>
                  </a:lnTo>
                  <a:lnTo>
                    <a:pt x="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46" name="Google Shape;346;p60"/>
            <p:cNvSpPr/>
            <p:nvPr/>
          </p:nvSpPr>
          <p:spPr>
            <a:xfrm>
              <a:off x="2744572" y="2341521"/>
              <a:ext cx="525057" cy="1028042"/>
            </a:xfrm>
            <a:custGeom>
              <a:avLst/>
              <a:gdLst/>
              <a:ahLst/>
              <a:cxnLst/>
              <a:rect l="l" t="t" r="r" b="b"/>
              <a:pathLst>
                <a:path w="525057" h="1028042" extrusionOk="0">
                  <a:moveTo>
                    <a:pt x="425665" y="0"/>
                  </a:moveTo>
                  <a:lnTo>
                    <a:pt x="525057" y="99392"/>
                  </a:lnTo>
                  <a:lnTo>
                    <a:pt x="470870" y="159013"/>
                  </a:lnTo>
                  <a:cubicBezTo>
                    <a:pt x="292391" y="375280"/>
                    <a:pt x="174995" y="643826"/>
                    <a:pt x="145096" y="938238"/>
                  </a:cubicBezTo>
                  <a:lnTo>
                    <a:pt x="140561" y="1028042"/>
                  </a:lnTo>
                  <a:lnTo>
                    <a:pt x="0" y="1028042"/>
                  </a:lnTo>
                  <a:lnTo>
                    <a:pt x="5260" y="923867"/>
                  </a:lnTo>
                  <a:cubicBezTo>
                    <a:pt x="38038" y="601103"/>
                    <a:pt x="166739" y="306696"/>
                    <a:pt x="362406" y="69602"/>
                  </a:cubicBezTo>
                  <a:lnTo>
                    <a:pt x="425665"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47" name="Google Shape;347;p60"/>
            <p:cNvSpPr/>
            <p:nvPr/>
          </p:nvSpPr>
          <p:spPr>
            <a:xfrm>
              <a:off x="5200780" y="2558125"/>
              <a:ext cx="431864" cy="811438"/>
            </a:xfrm>
            <a:custGeom>
              <a:avLst/>
              <a:gdLst/>
              <a:ahLst/>
              <a:cxnLst/>
              <a:rect l="l" t="t" r="r" b="b"/>
              <a:pathLst>
                <a:path w="431864" h="811438" extrusionOk="0">
                  <a:moveTo>
                    <a:pt x="95919" y="0"/>
                  </a:moveTo>
                  <a:lnTo>
                    <a:pt x="139407" y="47849"/>
                  </a:lnTo>
                  <a:cubicBezTo>
                    <a:pt x="297617" y="239556"/>
                    <a:pt x="401681" y="477605"/>
                    <a:pt x="428185" y="738583"/>
                  </a:cubicBezTo>
                  <a:lnTo>
                    <a:pt x="431864" y="811438"/>
                  </a:lnTo>
                  <a:lnTo>
                    <a:pt x="296214" y="811438"/>
                  </a:lnTo>
                  <a:lnTo>
                    <a:pt x="293235" y="752452"/>
                  </a:lnTo>
                  <a:cubicBezTo>
                    <a:pt x="269510" y="518835"/>
                    <a:pt x="176357" y="305743"/>
                    <a:pt x="34733" y="134135"/>
                  </a:cubicBezTo>
                  <a:lnTo>
                    <a:pt x="0" y="95919"/>
                  </a:lnTo>
                  <a:lnTo>
                    <a:pt x="95919"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48" name="Google Shape;348;p60"/>
            <p:cNvSpPr/>
            <p:nvPr/>
          </p:nvSpPr>
          <p:spPr>
            <a:xfrm>
              <a:off x="2744572" y="3488435"/>
              <a:ext cx="525057" cy="1028042"/>
            </a:xfrm>
            <a:custGeom>
              <a:avLst/>
              <a:gdLst/>
              <a:ahLst/>
              <a:cxnLst/>
              <a:rect l="l" t="t" r="r" b="b"/>
              <a:pathLst>
                <a:path w="525057" h="1028042" extrusionOk="0">
                  <a:moveTo>
                    <a:pt x="0" y="0"/>
                  </a:moveTo>
                  <a:lnTo>
                    <a:pt x="140561" y="0"/>
                  </a:lnTo>
                  <a:lnTo>
                    <a:pt x="145096" y="89804"/>
                  </a:lnTo>
                  <a:cubicBezTo>
                    <a:pt x="174995" y="384216"/>
                    <a:pt x="292391" y="652763"/>
                    <a:pt x="470870" y="869029"/>
                  </a:cubicBezTo>
                  <a:lnTo>
                    <a:pt x="525057" y="928650"/>
                  </a:lnTo>
                  <a:lnTo>
                    <a:pt x="425665" y="1028042"/>
                  </a:lnTo>
                  <a:lnTo>
                    <a:pt x="362406" y="958440"/>
                  </a:lnTo>
                  <a:cubicBezTo>
                    <a:pt x="166739" y="721347"/>
                    <a:pt x="38038" y="426939"/>
                    <a:pt x="5260" y="104175"/>
                  </a:cubicBezTo>
                  <a:lnTo>
                    <a:pt x="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49" name="Google Shape;349;p60"/>
            <p:cNvSpPr/>
            <p:nvPr/>
          </p:nvSpPr>
          <p:spPr>
            <a:xfrm>
              <a:off x="5200780" y="3488435"/>
              <a:ext cx="431864" cy="811438"/>
            </a:xfrm>
            <a:custGeom>
              <a:avLst/>
              <a:gdLst/>
              <a:ahLst/>
              <a:cxnLst/>
              <a:rect l="l" t="t" r="r" b="b"/>
              <a:pathLst>
                <a:path w="431864" h="811438" extrusionOk="0">
                  <a:moveTo>
                    <a:pt x="296214" y="0"/>
                  </a:moveTo>
                  <a:lnTo>
                    <a:pt x="431864" y="0"/>
                  </a:lnTo>
                  <a:lnTo>
                    <a:pt x="428185" y="72855"/>
                  </a:lnTo>
                  <a:cubicBezTo>
                    <a:pt x="401681" y="333833"/>
                    <a:pt x="297617" y="571883"/>
                    <a:pt x="139407" y="763589"/>
                  </a:cubicBezTo>
                  <a:lnTo>
                    <a:pt x="95919" y="811438"/>
                  </a:lnTo>
                  <a:lnTo>
                    <a:pt x="0" y="715520"/>
                  </a:lnTo>
                  <a:lnTo>
                    <a:pt x="34733" y="677303"/>
                  </a:lnTo>
                  <a:cubicBezTo>
                    <a:pt x="176357" y="505695"/>
                    <a:pt x="269510" y="292603"/>
                    <a:pt x="293235" y="58986"/>
                  </a:cubicBezTo>
                  <a:lnTo>
                    <a:pt x="296214"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50" name="Google Shape;350;p60"/>
            <p:cNvSpPr/>
            <p:nvPr/>
          </p:nvSpPr>
          <p:spPr>
            <a:xfrm>
              <a:off x="4401205" y="4288010"/>
              <a:ext cx="811438" cy="431864"/>
            </a:xfrm>
            <a:custGeom>
              <a:avLst/>
              <a:gdLst/>
              <a:ahLst/>
              <a:cxnLst/>
              <a:rect l="l" t="t" r="r" b="b"/>
              <a:pathLst>
                <a:path w="811438" h="431864" extrusionOk="0">
                  <a:moveTo>
                    <a:pt x="715520" y="0"/>
                  </a:moveTo>
                  <a:lnTo>
                    <a:pt x="811438" y="95919"/>
                  </a:lnTo>
                  <a:lnTo>
                    <a:pt x="763589" y="139407"/>
                  </a:lnTo>
                  <a:cubicBezTo>
                    <a:pt x="571883" y="297617"/>
                    <a:pt x="333833" y="401681"/>
                    <a:pt x="72855" y="428185"/>
                  </a:cubicBezTo>
                  <a:lnTo>
                    <a:pt x="0" y="431864"/>
                  </a:lnTo>
                  <a:lnTo>
                    <a:pt x="0" y="296214"/>
                  </a:lnTo>
                  <a:lnTo>
                    <a:pt x="58986" y="293235"/>
                  </a:lnTo>
                  <a:cubicBezTo>
                    <a:pt x="292603" y="269510"/>
                    <a:pt x="505695" y="176357"/>
                    <a:pt x="677303" y="34733"/>
                  </a:cubicBezTo>
                  <a:lnTo>
                    <a:pt x="71552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51" name="Google Shape;351;p60"/>
            <p:cNvSpPr/>
            <p:nvPr/>
          </p:nvSpPr>
          <p:spPr>
            <a:xfrm>
              <a:off x="3470895" y="4288010"/>
              <a:ext cx="811438" cy="431864"/>
            </a:xfrm>
            <a:custGeom>
              <a:avLst/>
              <a:gdLst/>
              <a:ahLst/>
              <a:cxnLst/>
              <a:rect l="l" t="t" r="r" b="b"/>
              <a:pathLst>
                <a:path w="811438" h="431864" extrusionOk="0">
                  <a:moveTo>
                    <a:pt x="95919" y="0"/>
                  </a:moveTo>
                  <a:lnTo>
                    <a:pt x="134135" y="34733"/>
                  </a:lnTo>
                  <a:cubicBezTo>
                    <a:pt x="305743" y="176357"/>
                    <a:pt x="518835" y="269510"/>
                    <a:pt x="752452" y="293235"/>
                  </a:cubicBezTo>
                  <a:lnTo>
                    <a:pt x="811438" y="296214"/>
                  </a:lnTo>
                  <a:lnTo>
                    <a:pt x="811438" y="431864"/>
                  </a:lnTo>
                  <a:lnTo>
                    <a:pt x="738583" y="428185"/>
                  </a:lnTo>
                  <a:cubicBezTo>
                    <a:pt x="477605" y="401681"/>
                    <a:pt x="239556" y="297617"/>
                    <a:pt x="47849" y="139407"/>
                  </a:cubicBezTo>
                  <a:lnTo>
                    <a:pt x="0" y="95919"/>
                  </a:lnTo>
                  <a:lnTo>
                    <a:pt x="95919"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52" name="Google Shape;352;p60"/>
            <p:cNvSpPr/>
            <p:nvPr/>
          </p:nvSpPr>
          <p:spPr>
            <a:xfrm>
              <a:off x="4401205" y="4501142"/>
              <a:ext cx="1028042" cy="525057"/>
            </a:xfrm>
            <a:custGeom>
              <a:avLst/>
              <a:gdLst/>
              <a:ahLst/>
              <a:cxnLst/>
              <a:rect l="l" t="t" r="r" b="b"/>
              <a:pathLst>
                <a:path w="1028042" h="525057" extrusionOk="0">
                  <a:moveTo>
                    <a:pt x="928650" y="0"/>
                  </a:moveTo>
                  <a:lnTo>
                    <a:pt x="1028042" y="99392"/>
                  </a:lnTo>
                  <a:lnTo>
                    <a:pt x="958440" y="162650"/>
                  </a:lnTo>
                  <a:cubicBezTo>
                    <a:pt x="721347" y="358317"/>
                    <a:pt x="426940" y="487018"/>
                    <a:pt x="104175" y="519796"/>
                  </a:cubicBezTo>
                  <a:lnTo>
                    <a:pt x="0" y="525057"/>
                  </a:lnTo>
                  <a:lnTo>
                    <a:pt x="0" y="384495"/>
                  </a:lnTo>
                  <a:lnTo>
                    <a:pt x="89804" y="379960"/>
                  </a:lnTo>
                  <a:cubicBezTo>
                    <a:pt x="384216" y="350061"/>
                    <a:pt x="652763" y="232665"/>
                    <a:pt x="869029" y="54186"/>
                  </a:cubicBezTo>
                  <a:lnTo>
                    <a:pt x="928650"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sp>
          <p:nvSpPr>
            <p:cNvPr id="353" name="Google Shape;353;p60"/>
            <p:cNvSpPr/>
            <p:nvPr/>
          </p:nvSpPr>
          <p:spPr>
            <a:xfrm>
              <a:off x="3254293" y="4501142"/>
              <a:ext cx="1028041" cy="525057"/>
            </a:xfrm>
            <a:custGeom>
              <a:avLst/>
              <a:gdLst/>
              <a:ahLst/>
              <a:cxnLst/>
              <a:rect l="l" t="t" r="r" b="b"/>
              <a:pathLst>
                <a:path w="1028041" h="525057" extrusionOk="0">
                  <a:moveTo>
                    <a:pt x="99392" y="0"/>
                  </a:moveTo>
                  <a:lnTo>
                    <a:pt x="159012" y="54186"/>
                  </a:lnTo>
                  <a:cubicBezTo>
                    <a:pt x="375279" y="232665"/>
                    <a:pt x="643825" y="350061"/>
                    <a:pt x="938237" y="379960"/>
                  </a:cubicBezTo>
                  <a:lnTo>
                    <a:pt x="1028041" y="384495"/>
                  </a:lnTo>
                  <a:lnTo>
                    <a:pt x="1028041" y="525057"/>
                  </a:lnTo>
                  <a:lnTo>
                    <a:pt x="923866" y="519796"/>
                  </a:lnTo>
                  <a:cubicBezTo>
                    <a:pt x="601102" y="487018"/>
                    <a:pt x="306695" y="358317"/>
                    <a:pt x="69601" y="162650"/>
                  </a:cubicBezTo>
                  <a:lnTo>
                    <a:pt x="0" y="99392"/>
                  </a:lnTo>
                  <a:lnTo>
                    <a:pt x="99392" y="0"/>
                  </a:lnTo>
                  <a:close/>
                </a:path>
              </a:pathLst>
            </a:cu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61"/>
          <p:cNvSpPr txBox="1">
            <a:spLocks noGrp="1"/>
          </p:cNvSpPr>
          <p:nvPr>
            <p:ph type="body" idx="1"/>
          </p:nvPr>
        </p:nvSpPr>
        <p:spPr>
          <a:xfrm>
            <a:off x="1058450" y="400840"/>
            <a:ext cx="7715700" cy="4742660"/>
          </a:xfrm>
          <a:prstGeom prst="rect">
            <a:avLst/>
          </a:prstGeom>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300" b="1" dirty="0">
                <a:solidFill>
                  <a:schemeClr val="accent1">
                    <a:lumMod val="60000"/>
                    <a:lumOff val="40000"/>
                  </a:schemeClr>
                </a:solidFill>
                <a:latin typeface="Arial"/>
                <a:ea typeface="Arial"/>
                <a:cs typeface="Arial"/>
                <a:sym typeface="Arial"/>
              </a:rPr>
              <a:t>1. </a:t>
            </a:r>
            <a:r>
              <a:rPr lang="en" sz="1300" b="1" dirty="0">
                <a:solidFill>
                  <a:schemeClr val="accent1">
                    <a:lumMod val="60000"/>
                    <a:lumOff val="40000"/>
                  </a:schemeClr>
                </a:solidFill>
                <a:latin typeface="+mn-lt"/>
                <a:ea typeface="Arial"/>
                <a:cs typeface="Arial"/>
                <a:sym typeface="Arial"/>
              </a:rPr>
              <a:t>Fisher Information Matrix (FIM)</a:t>
            </a:r>
            <a:endParaRPr sz="1300" b="1" dirty="0">
              <a:solidFill>
                <a:schemeClr val="accent1">
                  <a:lumMod val="60000"/>
                  <a:lumOff val="40000"/>
                </a:schemeClr>
              </a:solidFill>
              <a:latin typeface="+mn-lt"/>
              <a:ea typeface="Arial"/>
              <a:cs typeface="Arial"/>
              <a:sym typeface="Arial"/>
            </a:endParaRPr>
          </a:p>
          <a:p>
            <a:pPr marL="457200" lvl="0" indent="-311150" algn="l" rtl="0">
              <a:lnSpc>
                <a:spcPct val="115000"/>
              </a:lnSpc>
              <a:spcBef>
                <a:spcPts val="1200"/>
              </a:spcBef>
              <a:spcAft>
                <a:spcPts val="0"/>
              </a:spcAft>
              <a:buClr>
                <a:schemeClr val="lt1"/>
              </a:buClr>
              <a:buSzPts val="1300"/>
              <a:buFont typeface="Wingdings" panose="05000000000000000000" pitchFamily="2" charset="2"/>
              <a:buChar char="§"/>
            </a:pPr>
            <a:r>
              <a:rPr lang="en" sz="1300" b="1" dirty="0">
                <a:solidFill>
                  <a:schemeClr val="lt1"/>
                </a:solidFill>
                <a:latin typeface="+mn-lt"/>
                <a:ea typeface="Arial"/>
                <a:cs typeface="Arial"/>
                <a:sym typeface="Arial"/>
              </a:rPr>
              <a:t>Purpose</a:t>
            </a:r>
            <a:r>
              <a:rPr lang="en" sz="1300" dirty="0">
                <a:solidFill>
                  <a:schemeClr val="lt1"/>
                </a:solidFill>
                <a:latin typeface="+mn-lt"/>
                <a:ea typeface="Arial"/>
                <a:cs typeface="Arial"/>
                <a:sym typeface="Arial"/>
              </a:rPr>
              <a:t>: Quantifies how much information observations provide about unknown parameters (receiver’s position).</a:t>
            </a:r>
            <a:endParaRPr sz="1300" dirty="0">
              <a:solidFill>
                <a:schemeClr val="lt1"/>
              </a:solidFill>
              <a:latin typeface="+mn-lt"/>
              <a:ea typeface="Arial"/>
              <a:cs typeface="Arial"/>
              <a:sym typeface="Arial"/>
            </a:endParaRPr>
          </a:p>
          <a:p>
            <a:pPr marL="457200" lvl="0" indent="-311150" algn="l" rtl="0">
              <a:lnSpc>
                <a:spcPct val="115000"/>
              </a:lnSpc>
              <a:spcBef>
                <a:spcPts val="0"/>
              </a:spcBef>
              <a:spcAft>
                <a:spcPts val="0"/>
              </a:spcAft>
              <a:buClr>
                <a:schemeClr val="lt1"/>
              </a:buClr>
              <a:buSzPts val="1300"/>
              <a:buFont typeface="Wingdings" panose="05000000000000000000" pitchFamily="2" charset="2"/>
              <a:buChar char="§"/>
            </a:pPr>
            <a:r>
              <a:rPr lang="en" sz="1300" b="1" dirty="0">
                <a:solidFill>
                  <a:schemeClr val="lt1"/>
                </a:solidFill>
                <a:latin typeface="+mn-lt"/>
                <a:ea typeface="Arial"/>
                <a:cs typeface="Arial"/>
                <a:sym typeface="Arial"/>
              </a:rPr>
              <a:t>Parameters</a:t>
            </a:r>
            <a:r>
              <a:rPr lang="en" sz="1300" dirty="0">
                <a:solidFill>
                  <a:schemeClr val="lt1"/>
                </a:solidFill>
                <a:latin typeface="+mn-lt"/>
                <a:ea typeface="Arial"/>
                <a:cs typeface="Arial"/>
                <a:sym typeface="Arial"/>
              </a:rPr>
              <a:t>:</a:t>
            </a:r>
            <a:endParaRPr sz="1300" dirty="0">
              <a:solidFill>
                <a:schemeClr val="lt1"/>
              </a:solidFill>
              <a:latin typeface="+mn-lt"/>
              <a:ea typeface="Arial"/>
              <a:cs typeface="Arial"/>
              <a:sym typeface="Arial"/>
            </a:endParaRPr>
          </a:p>
          <a:p>
            <a:pPr marL="285750" lvl="0" indent="-285750" algn="l" rtl="0">
              <a:lnSpc>
                <a:spcPct val="115000"/>
              </a:lnSpc>
              <a:spcBef>
                <a:spcPts val="1200"/>
              </a:spcBef>
              <a:spcAft>
                <a:spcPts val="0"/>
              </a:spcAft>
              <a:buFont typeface="Wingdings" panose="05000000000000000000" pitchFamily="2" charset="2"/>
              <a:buChar char="§"/>
            </a:pPr>
            <a:endParaRPr sz="1300" dirty="0">
              <a:solidFill>
                <a:schemeClr val="lt1"/>
              </a:solidFill>
              <a:latin typeface="+mn-lt"/>
              <a:ea typeface="Arial"/>
              <a:cs typeface="Arial"/>
              <a:sym typeface="Arial"/>
            </a:endParaRPr>
          </a:p>
          <a:p>
            <a:pPr marL="457200" lvl="0" indent="-311150" algn="l" rtl="0">
              <a:lnSpc>
                <a:spcPct val="115000"/>
              </a:lnSpc>
              <a:spcBef>
                <a:spcPts val="1200"/>
              </a:spcBef>
              <a:spcAft>
                <a:spcPts val="0"/>
              </a:spcAft>
              <a:buClr>
                <a:schemeClr val="lt1"/>
              </a:buClr>
              <a:buSzPts val="1300"/>
              <a:buFont typeface="Wingdings" panose="05000000000000000000" pitchFamily="2" charset="2"/>
              <a:buChar char="§"/>
            </a:pPr>
            <a:r>
              <a:rPr lang="en" sz="1300" b="1" dirty="0">
                <a:solidFill>
                  <a:schemeClr val="lt1"/>
                </a:solidFill>
                <a:latin typeface="+mn-lt"/>
                <a:ea typeface="Arial"/>
                <a:cs typeface="Arial"/>
                <a:sym typeface="Arial"/>
              </a:rPr>
              <a:t>Why</a:t>
            </a:r>
            <a:r>
              <a:rPr lang="en" sz="1300" dirty="0">
                <a:solidFill>
                  <a:schemeClr val="lt1"/>
                </a:solidFill>
                <a:latin typeface="+mn-lt"/>
                <a:ea typeface="Arial"/>
                <a:cs typeface="Arial"/>
                <a:sym typeface="Arial"/>
              </a:rPr>
              <a:t>: Helps us understand the achievable accuracy of our estimator.</a:t>
            </a:r>
            <a:endParaRPr sz="1300" dirty="0">
              <a:solidFill>
                <a:schemeClr val="lt1"/>
              </a:solidFill>
              <a:latin typeface="+mn-lt"/>
              <a:ea typeface="Arial"/>
              <a:cs typeface="Arial"/>
              <a:sym typeface="Arial"/>
            </a:endParaRPr>
          </a:p>
          <a:p>
            <a:pPr marL="0" lvl="0" indent="0" algn="l" rtl="0">
              <a:lnSpc>
                <a:spcPct val="115000"/>
              </a:lnSpc>
              <a:spcBef>
                <a:spcPts val="1200"/>
              </a:spcBef>
              <a:spcAft>
                <a:spcPts val="0"/>
              </a:spcAft>
              <a:buNone/>
            </a:pPr>
            <a:r>
              <a:rPr lang="en" sz="1300" b="1" dirty="0">
                <a:solidFill>
                  <a:schemeClr val="accent1">
                    <a:lumMod val="60000"/>
                    <a:lumOff val="40000"/>
                  </a:schemeClr>
                </a:solidFill>
                <a:latin typeface="+mn-lt"/>
                <a:ea typeface="Arial"/>
                <a:cs typeface="Arial"/>
                <a:sym typeface="Arial"/>
              </a:rPr>
              <a:t>2. Transformation to Cartesian Coordinates</a:t>
            </a:r>
            <a:endParaRPr sz="1300" b="1" dirty="0">
              <a:solidFill>
                <a:schemeClr val="accent1">
                  <a:lumMod val="60000"/>
                  <a:lumOff val="40000"/>
                </a:schemeClr>
              </a:solidFill>
              <a:latin typeface="+mn-lt"/>
              <a:ea typeface="Arial"/>
              <a:cs typeface="Arial"/>
              <a:sym typeface="Arial"/>
            </a:endParaRPr>
          </a:p>
          <a:p>
            <a:pPr marL="0" lvl="0" indent="0" algn="l" rtl="0">
              <a:lnSpc>
                <a:spcPct val="115000"/>
              </a:lnSpc>
              <a:spcBef>
                <a:spcPts val="1200"/>
              </a:spcBef>
              <a:spcAft>
                <a:spcPts val="0"/>
              </a:spcAft>
              <a:buNone/>
            </a:pPr>
            <a:r>
              <a:rPr lang="en" sz="1300" b="1" dirty="0">
                <a:solidFill>
                  <a:schemeClr val="accent1">
                    <a:lumMod val="60000"/>
                    <a:lumOff val="40000"/>
                  </a:schemeClr>
                </a:solidFill>
                <a:latin typeface="+mn-lt"/>
                <a:ea typeface="Arial"/>
                <a:cs typeface="Arial"/>
                <a:sym typeface="Arial"/>
              </a:rPr>
              <a:t>3. Cramér-Rao Lower Bound (CRLB)</a:t>
            </a:r>
            <a:endParaRPr sz="1300" b="1" dirty="0">
              <a:solidFill>
                <a:schemeClr val="accent1">
                  <a:lumMod val="60000"/>
                  <a:lumOff val="40000"/>
                </a:schemeClr>
              </a:solidFill>
              <a:latin typeface="+mn-lt"/>
              <a:ea typeface="Arial"/>
              <a:cs typeface="Arial"/>
              <a:sym typeface="Arial"/>
            </a:endParaRPr>
          </a:p>
          <a:p>
            <a:pPr marL="457200" lvl="0" indent="-311150" algn="l" rtl="0">
              <a:lnSpc>
                <a:spcPct val="115000"/>
              </a:lnSpc>
              <a:spcBef>
                <a:spcPts val="1200"/>
              </a:spcBef>
              <a:spcAft>
                <a:spcPts val="0"/>
              </a:spcAft>
              <a:buClr>
                <a:schemeClr val="lt1"/>
              </a:buClr>
              <a:buSzPts val="1300"/>
              <a:buFont typeface="Wingdings" panose="05000000000000000000" pitchFamily="2" charset="2"/>
              <a:buChar char="§"/>
            </a:pPr>
            <a:r>
              <a:rPr lang="en" sz="1300" b="1" dirty="0">
                <a:solidFill>
                  <a:schemeClr val="lt1"/>
                </a:solidFill>
                <a:latin typeface="+mn-lt"/>
                <a:ea typeface="Arial"/>
                <a:cs typeface="Arial"/>
                <a:sym typeface="Arial"/>
              </a:rPr>
              <a:t>Definition</a:t>
            </a:r>
            <a:r>
              <a:rPr lang="en" sz="1300" dirty="0">
                <a:solidFill>
                  <a:schemeClr val="lt1"/>
                </a:solidFill>
                <a:latin typeface="+mn-lt"/>
                <a:ea typeface="Arial"/>
                <a:cs typeface="Arial"/>
                <a:sym typeface="Arial"/>
              </a:rPr>
              <a:t>: Sets a lower bound on the variance of any unbiased estimator—indicating the best possible accuracy.</a:t>
            </a:r>
            <a:endParaRPr sz="1300" dirty="0">
              <a:solidFill>
                <a:schemeClr val="lt1"/>
              </a:solidFill>
              <a:latin typeface="+mn-lt"/>
              <a:ea typeface="Arial"/>
              <a:cs typeface="Arial"/>
              <a:sym typeface="Arial"/>
            </a:endParaRPr>
          </a:p>
          <a:p>
            <a:pPr marL="457200" lvl="0" indent="-311150" algn="l" rtl="0">
              <a:lnSpc>
                <a:spcPct val="115000"/>
              </a:lnSpc>
              <a:spcBef>
                <a:spcPts val="0"/>
              </a:spcBef>
              <a:spcAft>
                <a:spcPts val="0"/>
              </a:spcAft>
              <a:buClr>
                <a:schemeClr val="lt1"/>
              </a:buClr>
              <a:buSzPts val="1300"/>
              <a:buFont typeface="Wingdings" panose="05000000000000000000" pitchFamily="2" charset="2"/>
              <a:buChar char="§"/>
            </a:pPr>
            <a:r>
              <a:rPr lang="en" sz="1300" b="1" dirty="0">
                <a:solidFill>
                  <a:schemeClr val="lt1"/>
                </a:solidFill>
                <a:latin typeface="+mn-lt"/>
                <a:ea typeface="Arial"/>
                <a:cs typeface="Arial"/>
                <a:sym typeface="Arial"/>
              </a:rPr>
              <a:t>Formula</a:t>
            </a:r>
            <a:r>
              <a:rPr lang="en" sz="1300" dirty="0">
                <a:solidFill>
                  <a:schemeClr val="lt1"/>
                </a:solidFill>
                <a:latin typeface="+mn-lt"/>
                <a:ea typeface="Arial"/>
                <a:cs typeface="Arial"/>
                <a:sym typeface="Arial"/>
              </a:rPr>
              <a:t>: </a:t>
            </a:r>
            <a:endParaRPr sz="1300" dirty="0">
              <a:solidFill>
                <a:schemeClr val="lt1"/>
              </a:solidFill>
              <a:latin typeface="+mn-lt"/>
              <a:ea typeface="Arial"/>
              <a:cs typeface="Arial"/>
              <a:sym typeface="Arial"/>
            </a:endParaRPr>
          </a:p>
          <a:p>
            <a:pPr marL="742950" lvl="0" indent="-285750" algn="l" rtl="0">
              <a:lnSpc>
                <a:spcPct val="115000"/>
              </a:lnSpc>
              <a:spcBef>
                <a:spcPts val="1200"/>
              </a:spcBef>
              <a:spcAft>
                <a:spcPts val="0"/>
              </a:spcAft>
              <a:buFont typeface="Wingdings" panose="05000000000000000000" pitchFamily="2" charset="2"/>
              <a:buChar char="§"/>
            </a:pPr>
            <a:endParaRPr sz="1300" b="1" dirty="0">
              <a:solidFill>
                <a:schemeClr val="lt1"/>
              </a:solidFill>
              <a:latin typeface="+mn-lt"/>
              <a:ea typeface="Arial"/>
              <a:cs typeface="Arial"/>
              <a:sym typeface="Arial"/>
            </a:endParaRPr>
          </a:p>
          <a:p>
            <a:pPr marL="457200" lvl="0" indent="-311150" algn="l" rtl="0">
              <a:lnSpc>
                <a:spcPct val="115000"/>
              </a:lnSpc>
              <a:spcBef>
                <a:spcPts val="1200"/>
              </a:spcBef>
              <a:spcAft>
                <a:spcPts val="0"/>
              </a:spcAft>
              <a:buClr>
                <a:schemeClr val="lt1"/>
              </a:buClr>
              <a:buSzPts val="1300"/>
              <a:buFont typeface="Wingdings" panose="05000000000000000000" pitchFamily="2" charset="2"/>
              <a:buChar char="§"/>
            </a:pPr>
            <a:r>
              <a:rPr lang="en" sz="1300" b="1" dirty="0">
                <a:solidFill>
                  <a:schemeClr val="lt1"/>
                </a:solidFill>
                <a:latin typeface="+mn-lt"/>
                <a:ea typeface="Arial"/>
                <a:cs typeface="Arial"/>
                <a:sym typeface="Arial"/>
              </a:rPr>
              <a:t>Why</a:t>
            </a:r>
            <a:r>
              <a:rPr lang="en" sz="1300" dirty="0">
                <a:solidFill>
                  <a:schemeClr val="lt1"/>
                </a:solidFill>
                <a:latin typeface="+mn-lt"/>
                <a:ea typeface="Arial"/>
                <a:cs typeface="Arial"/>
                <a:sym typeface="Arial"/>
              </a:rPr>
              <a:t>: Provides an accuracy benchmark to assess estimator performance</a:t>
            </a:r>
            <a:r>
              <a:rPr lang="en" sz="1300" dirty="0">
                <a:solidFill>
                  <a:schemeClr val="lt1"/>
                </a:solidFill>
                <a:latin typeface="Arial"/>
                <a:ea typeface="Arial"/>
                <a:cs typeface="Arial"/>
                <a:sym typeface="Arial"/>
              </a:rPr>
              <a:t>.</a:t>
            </a:r>
            <a:endParaRPr sz="1300" dirty="0">
              <a:solidFill>
                <a:schemeClr val="lt1"/>
              </a:solidFill>
              <a:latin typeface="Arial"/>
              <a:ea typeface="Arial"/>
              <a:cs typeface="Arial"/>
              <a:sym typeface="Arial"/>
            </a:endParaRPr>
          </a:p>
          <a:p>
            <a:pPr marL="0" lvl="0" indent="0" algn="l" rtl="0">
              <a:spcBef>
                <a:spcPts val="1200"/>
              </a:spcBef>
              <a:spcAft>
                <a:spcPts val="0"/>
              </a:spcAft>
              <a:buClr>
                <a:schemeClr val="dk1"/>
              </a:buClr>
              <a:buSzPts val="1100"/>
              <a:buFont typeface="Arial"/>
              <a:buNone/>
            </a:pPr>
            <a:endParaRPr sz="900" dirty="0">
              <a:latin typeface="Arial"/>
              <a:ea typeface="Arial"/>
              <a:cs typeface="Arial"/>
              <a:sym typeface="Arial"/>
            </a:endParaRPr>
          </a:p>
          <a:p>
            <a:pPr marL="0" lvl="0" indent="0" algn="l" rtl="0">
              <a:spcBef>
                <a:spcPts val="600"/>
              </a:spcBef>
              <a:spcAft>
                <a:spcPts val="600"/>
              </a:spcAft>
              <a:buNone/>
            </a:pPr>
            <a:endParaRPr sz="1100" dirty="0">
              <a:latin typeface="Arial"/>
              <a:ea typeface="Arial"/>
              <a:cs typeface="Arial"/>
              <a:sym typeface="Arial"/>
            </a:endParaRPr>
          </a:p>
        </p:txBody>
      </p:sp>
      <p:pic>
        <p:nvPicPr>
          <p:cNvPr id="359" name="Google Shape;359;p61"/>
          <p:cNvPicPr preferRelativeResize="0"/>
          <p:nvPr/>
        </p:nvPicPr>
        <p:blipFill>
          <a:blip r:embed="rId3">
            <a:alphaModFix/>
          </a:blip>
          <a:stretch>
            <a:fillRect/>
          </a:stretch>
        </p:blipFill>
        <p:spPr>
          <a:xfrm>
            <a:off x="1588670" y="1610665"/>
            <a:ext cx="2784320" cy="338800"/>
          </a:xfrm>
          <a:prstGeom prst="rect">
            <a:avLst/>
          </a:prstGeom>
          <a:noFill/>
          <a:ln>
            <a:noFill/>
          </a:ln>
        </p:spPr>
      </p:pic>
      <p:pic>
        <p:nvPicPr>
          <p:cNvPr id="360" name="Google Shape;360;p61"/>
          <p:cNvPicPr preferRelativeResize="0"/>
          <p:nvPr/>
        </p:nvPicPr>
        <p:blipFill>
          <a:blip r:embed="rId4">
            <a:alphaModFix/>
          </a:blip>
          <a:stretch>
            <a:fillRect/>
          </a:stretch>
        </p:blipFill>
        <p:spPr>
          <a:xfrm>
            <a:off x="1676400" y="3977550"/>
            <a:ext cx="1619629" cy="338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62"/>
          <p:cNvSpPr txBox="1">
            <a:spLocks noGrp="1"/>
          </p:cNvSpPr>
          <p:nvPr>
            <p:ph type="title"/>
          </p:nvPr>
        </p:nvSpPr>
        <p:spPr>
          <a:xfrm>
            <a:off x="2552332" y="218209"/>
            <a:ext cx="4039336" cy="654627"/>
          </a:xfrm>
          <a:prstGeom prst="rect">
            <a:avLst/>
          </a:prstGeom>
        </p:spPr>
        <p:txBody>
          <a:bodyPr spcFirstLastPara="1" wrap="square" lIns="91425" tIns="45700" rIns="91425" bIns="45700" anchor="ctr" anchorCtr="0">
            <a:normAutofit/>
          </a:bodyPr>
          <a:lstStyle/>
          <a:p>
            <a:pPr marL="0" lvl="0" indent="0" algn="ctr" rtl="0">
              <a:spcBef>
                <a:spcPts val="0"/>
              </a:spcBef>
              <a:spcAft>
                <a:spcPts val="0"/>
              </a:spcAft>
              <a:buNone/>
            </a:pPr>
            <a:r>
              <a:rPr lang="en" sz="2600" b="1" u="sng" dirty="0">
                <a:solidFill>
                  <a:schemeClr val="accent1">
                    <a:lumMod val="60000"/>
                    <a:lumOff val="40000"/>
                  </a:schemeClr>
                </a:solidFill>
              </a:rPr>
              <a:t>Simulation Results</a:t>
            </a:r>
            <a:endParaRPr sz="2600" b="1" u="sng" dirty="0">
              <a:solidFill>
                <a:schemeClr val="accent1">
                  <a:lumMod val="60000"/>
                  <a:lumOff val="40000"/>
                </a:schemeClr>
              </a:solidFill>
            </a:endParaRPr>
          </a:p>
        </p:txBody>
      </p:sp>
      <p:sp>
        <p:nvSpPr>
          <p:cNvPr id="366" name="Google Shape;366;p62"/>
          <p:cNvSpPr txBox="1">
            <a:spLocks noGrp="1"/>
          </p:cNvSpPr>
          <p:nvPr>
            <p:ph type="body" idx="1"/>
          </p:nvPr>
        </p:nvSpPr>
        <p:spPr>
          <a:xfrm>
            <a:off x="982125" y="1201671"/>
            <a:ext cx="7704600" cy="3294300"/>
          </a:xfrm>
          <a:prstGeom prst="rect">
            <a:avLst/>
          </a:prstGeom>
        </p:spPr>
        <p:txBody>
          <a:bodyPr spcFirstLastPara="1" wrap="square" lIns="91425" tIns="45700" rIns="91425" bIns="45700" anchor="ctr" anchorCtr="0">
            <a:noAutofit/>
          </a:bodyPr>
          <a:lstStyle/>
          <a:p>
            <a:pPr marL="457200" lvl="0" indent="-330200" algn="l" rtl="0">
              <a:spcBef>
                <a:spcPts val="360"/>
              </a:spcBef>
              <a:spcAft>
                <a:spcPts val="0"/>
              </a:spcAft>
              <a:buClr>
                <a:schemeClr val="lt1"/>
              </a:buClr>
              <a:buSzPts val="1600"/>
              <a:buFont typeface="Wingdings" panose="05000000000000000000" pitchFamily="2" charset="2"/>
              <a:buChar char="§"/>
            </a:pPr>
            <a:r>
              <a:rPr lang="en" sz="1600" b="1" dirty="0">
                <a:solidFill>
                  <a:schemeClr val="accent1">
                    <a:lumMod val="60000"/>
                    <a:lumOff val="40000"/>
                  </a:schemeClr>
                </a:solidFill>
                <a:latin typeface="Arial"/>
                <a:ea typeface="Arial"/>
                <a:cs typeface="Arial"/>
                <a:sym typeface="Arial"/>
              </a:rPr>
              <a:t>Single vs. Multiple RISs</a:t>
            </a:r>
            <a:r>
              <a:rPr lang="en" sz="1600" dirty="0">
                <a:solidFill>
                  <a:schemeClr val="accent1">
                    <a:lumMod val="60000"/>
                    <a:lumOff val="40000"/>
                  </a:schemeClr>
                </a:solidFill>
                <a:latin typeface="Arial"/>
                <a:ea typeface="Arial"/>
                <a:cs typeface="Arial"/>
                <a:sym typeface="Arial"/>
              </a:rPr>
              <a:t>: </a:t>
            </a:r>
            <a:r>
              <a:rPr lang="en" sz="1400" dirty="0">
                <a:solidFill>
                  <a:schemeClr val="lt1"/>
                </a:solidFill>
                <a:latin typeface="Arial"/>
                <a:ea typeface="Arial"/>
                <a:cs typeface="Arial"/>
                <a:sym typeface="Arial"/>
              </a:rPr>
              <a:t>Multiple RISs significantly improve localization accuracy over a single RIS by resolving angular ambiguities, enhancing position estimation.</a:t>
            </a:r>
          </a:p>
          <a:p>
            <a:pPr marL="457200" lvl="0" indent="-330200" algn="l" rtl="0">
              <a:spcBef>
                <a:spcPts val="360"/>
              </a:spcBef>
              <a:spcAft>
                <a:spcPts val="0"/>
              </a:spcAft>
              <a:buClr>
                <a:schemeClr val="lt1"/>
              </a:buClr>
              <a:buSzPts val="1600"/>
              <a:buFont typeface="Wingdings" panose="05000000000000000000" pitchFamily="2" charset="2"/>
              <a:buChar char="§"/>
            </a:pPr>
            <a:endParaRPr sz="1600" dirty="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Wingdings" panose="05000000000000000000" pitchFamily="2" charset="2"/>
              <a:buChar char="§"/>
            </a:pPr>
            <a:r>
              <a:rPr lang="en" sz="1600" b="1" dirty="0">
                <a:solidFill>
                  <a:schemeClr val="accent1">
                    <a:lumMod val="60000"/>
                    <a:lumOff val="40000"/>
                  </a:schemeClr>
                </a:solidFill>
                <a:latin typeface="Arial"/>
                <a:ea typeface="Arial"/>
                <a:cs typeface="Arial"/>
                <a:sym typeface="Arial"/>
              </a:rPr>
              <a:t>Reconfiguration Protocols</a:t>
            </a:r>
            <a:r>
              <a:rPr lang="en" sz="1600" dirty="0">
                <a:solidFill>
                  <a:schemeClr val="accent1">
                    <a:lumMod val="60000"/>
                    <a:lumOff val="40000"/>
                  </a:schemeClr>
                </a:solidFill>
                <a:latin typeface="Arial"/>
                <a:ea typeface="Arial"/>
                <a:cs typeface="Arial"/>
                <a:sym typeface="Arial"/>
              </a:rPr>
              <a:t>: </a:t>
            </a:r>
            <a:r>
              <a:rPr lang="en" sz="1400" dirty="0">
                <a:solidFill>
                  <a:schemeClr val="lt1"/>
                </a:solidFill>
                <a:latin typeface="Arial"/>
                <a:ea typeface="Arial"/>
                <a:cs typeface="Arial"/>
                <a:sym typeface="Arial"/>
              </a:rPr>
              <a:t>A stochastic RIS phase configuration (RIS phases are randomly set across time slots) outperforms a deterministic protocol by around 4 dB, creating distinct signal patterns that boost accuracy.</a:t>
            </a:r>
          </a:p>
          <a:p>
            <a:pPr marL="457200" lvl="0" indent="-330200" algn="l" rtl="0">
              <a:spcBef>
                <a:spcPts val="0"/>
              </a:spcBef>
              <a:spcAft>
                <a:spcPts val="0"/>
              </a:spcAft>
              <a:buClr>
                <a:schemeClr val="lt1"/>
              </a:buClr>
              <a:buSzPts val="1600"/>
              <a:buFont typeface="Wingdings" panose="05000000000000000000" pitchFamily="2" charset="2"/>
              <a:buChar char="§"/>
            </a:pPr>
            <a:endParaRPr sz="1600" dirty="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Wingdings" panose="05000000000000000000" pitchFamily="2" charset="2"/>
              <a:buChar char="§"/>
            </a:pPr>
            <a:r>
              <a:rPr lang="en" sz="1600" b="1" dirty="0">
                <a:solidFill>
                  <a:schemeClr val="accent1">
                    <a:lumMod val="60000"/>
                    <a:lumOff val="40000"/>
                  </a:schemeClr>
                </a:solidFill>
                <a:latin typeface="Arial"/>
                <a:ea typeface="Arial"/>
                <a:cs typeface="Arial"/>
                <a:sym typeface="Arial"/>
              </a:rPr>
              <a:t>Geometry Impact</a:t>
            </a:r>
            <a:r>
              <a:rPr lang="en" sz="1600" dirty="0">
                <a:solidFill>
                  <a:schemeClr val="accent1">
                    <a:lumMod val="60000"/>
                    <a:lumOff val="40000"/>
                  </a:schemeClr>
                </a:solidFill>
                <a:latin typeface="Arial"/>
                <a:ea typeface="Arial"/>
                <a:cs typeface="Arial"/>
                <a:sym typeface="Arial"/>
              </a:rPr>
              <a:t>: </a:t>
            </a:r>
            <a:r>
              <a:rPr lang="en" sz="1400" dirty="0">
                <a:solidFill>
                  <a:schemeClr val="lt1"/>
                </a:solidFill>
                <a:latin typeface="Arial"/>
                <a:ea typeface="Arial"/>
                <a:cs typeface="Arial"/>
                <a:sym typeface="Arial"/>
              </a:rPr>
              <a:t>Closer RIS placement to the receiver yields better accuracy and robustness, meeting theoretical error bounds.</a:t>
            </a:r>
          </a:p>
          <a:p>
            <a:pPr marL="457200" lvl="0" indent="-330200" algn="l" rtl="0">
              <a:spcBef>
                <a:spcPts val="0"/>
              </a:spcBef>
              <a:spcAft>
                <a:spcPts val="0"/>
              </a:spcAft>
              <a:buClr>
                <a:schemeClr val="lt1"/>
              </a:buClr>
              <a:buSzPts val="1600"/>
              <a:buFont typeface="Wingdings" panose="05000000000000000000" pitchFamily="2" charset="2"/>
              <a:buChar char="§"/>
            </a:pPr>
            <a:endParaRPr sz="1600" dirty="0">
              <a:solidFill>
                <a:schemeClr val="lt1"/>
              </a:solidFill>
              <a:latin typeface="Arial"/>
              <a:ea typeface="Arial"/>
              <a:cs typeface="Arial"/>
              <a:sym typeface="Arial"/>
            </a:endParaRPr>
          </a:p>
          <a:p>
            <a:pPr marL="457200" lvl="0" indent="-330200" algn="l" rtl="0">
              <a:spcBef>
                <a:spcPts val="0"/>
              </a:spcBef>
              <a:spcAft>
                <a:spcPts val="0"/>
              </a:spcAft>
              <a:buClr>
                <a:schemeClr val="lt1"/>
              </a:buClr>
              <a:buSzPts val="1600"/>
              <a:buFont typeface="Wingdings" panose="05000000000000000000" pitchFamily="2" charset="2"/>
              <a:buChar char="§"/>
            </a:pPr>
            <a:r>
              <a:rPr lang="en" sz="1600" b="1" dirty="0">
                <a:solidFill>
                  <a:schemeClr val="accent1">
                    <a:lumMod val="60000"/>
                    <a:lumOff val="40000"/>
                  </a:schemeClr>
                </a:solidFill>
                <a:latin typeface="Arial"/>
                <a:ea typeface="Arial"/>
                <a:cs typeface="Arial"/>
                <a:sym typeface="Arial"/>
              </a:rPr>
              <a:t>MLE and CRLB</a:t>
            </a:r>
            <a:r>
              <a:rPr lang="en" sz="1600" dirty="0">
                <a:solidFill>
                  <a:schemeClr val="accent1">
                    <a:lumMod val="60000"/>
                    <a:lumOff val="40000"/>
                  </a:schemeClr>
                </a:solidFill>
                <a:latin typeface="Arial"/>
                <a:ea typeface="Arial"/>
                <a:cs typeface="Arial"/>
                <a:sym typeface="Arial"/>
              </a:rPr>
              <a:t>: </a:t>
            </a:r>
            <a:r>
              <a:rPr lang="en" sz="1400" dirty="0">
                <a:solidFill>
                  <a:schemeClr val="lt1"/>
                </a:solidFill>
                <a:latin typeface="Arial"/>
                <a:ea typeface="Arial"/>
                <a:cs typeface="Arial"/>
                <a:sym typeface="Arial"/>
              </a:rPr>
              <a:t>The Maximum Likelihood Estimator (MLE) nearly reaches the Cramér-Rao Lower Bound with fine grid spacing, achieving centimeter-level precision.</a:t>
            </a:r>
            <a:endParaRPr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pic>
        <p:nvPicPr>
          <p:cNvPr id="371" name="Google Shape;371;p63"/>
          <p:cNvPicPr preferRelativeResize="0"/>
          <p:nvPr/>
        </p:nvPicPr>
        <p:blipFill>
          <a:blip r:embed="rId3">
            <a:alphaModFix/>
          </a:blip>
          <a:stretch>
            <a:fillRect/>
          </a:stretch>
        </p:blipFill>
        <p:spPr>
          <a:xfrm>
            <a:off x="955900" y="895125"/>
            <a:ext cx="7927000" cy="33532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pic>
        <p:nvPicPr>
          <p:cNvPr id="376" name="Google Shape;376;p64"/>
          <p:cNvPicPr preferRelativeResize="0"/>
          <p:nvPr/>
        </p:nvPicPr>
        <p:blipFill>
          <a:blip r:embed="rId3">
            <a:alphaModFix/>
          </a:blip>
          <a:stretch>
            <a:fillRect/>
          </a:stretch>
        </p:blipFill>
        <p:spPr>
          <a:xfrm>
            <a:off x="2293525" y="787475"/>
            <a:ext cx="5315949" cy="3568550"/>
          </a:xfrm>
          <a:prstGeom prst="rect">
            <a:avLst/>
          </a:prstGeom>
          <a:noFill/>
          <a:ln>
            <a:noFill/>
          </a:ln>
        </p:spPr>
      </p:pic>
    </p:spTree>
  </p:cSld>
  <p:clrMapOvr>
    <a:masterClrMapping/>
  </p:clrMapOvr>
</p:sld>
</file>

<file path=ppt/theme/theme1.xml><?xml version="1.0" encoding="utf-8"?>
<a:theme xmlns:a="http://schemas.openxmlformats.org/drawingml/2006/main" name="Cover and End Slide Master">
  <a:themeElements>
    <a:clrScheme name="ALLPPT-107">
      <a:dk1>
        <a:srgbClr val="000000"/>
      </a:dk1>
      <a:lt1>
        <a:srgbClr val="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ntents Slide Master">
  <a:themeElements>
    <a:clrScheme name="ALLPPT-107">
      <a:dk1>
        <a:srgbClr val="000000"/>
      </a:dk1>
      <a:lt1>
        <a:srgbClr val="FFFFFF"/>
      </a:lt1>
      <a:dk2>
        <a:srgbClr val="1F497D"/>
      </a:dk2>
      <a:lt2>
        <a:srgbClr val="EEECE1"/>
      </a:lt2>
      <a:accent1>
        <a:srgbClr val="E62949"/>
      </a:accent1>
      <a:accent2>
        <a:srgbClr val="F07624"/>
      </a:accent2>
      <a:accent3>
        <a:srgbClr val="F4BD2D"/>
      </a:accent3>
      <a:accent4>
        <a:srgbClr val="1ED4DE"/>
      </a:accent4>
      <a:accent5>
        <a:srgbClr val="1C7DE1"/>
      </a:accent5>
      <a:accent6>
        <a:srgbClr val="CBCBCB"/>
      </a:accent6>
      <a:hlink>
        <a:srgbClr val="FFFF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Parallax">
  <a:themeElements>
    <a:clrScheme name="Parallax">
      <a:dk1>
        <a:srgbClr val="000000"/>
      </a:dk1>
      <a:lt1>
        <a:srgbClr val="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1172</TotalTime>
  <Words>1083</Words>
  <Application>Microsoft Office PowerPoint</Application>
  <PresentationFormat>On-screen Show (16:9)</PresentationFormat>
  <Paragraphs>149</Paragraphs>
  <Slides>19</Slides>
  <Notes>19</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19</vt:i4>
      </vt:variant>
    </vt:vector>
  </HeadingPairs>
  <TitlesOfParts>
    <vt:vector size="30" baseType="lpstr">
      <vt:lpstr>Algerian</vt:lpstr>
      <vt:lpstr>Arial</vt:lpstr>
      <vt:lpstr>Calibri</vt:lpstr>
      <vt:lpstr>Cambria Math</vt:lpstr>
      <vt:lpstr>Corbel</vt:lpstr>
      <vt:lpstr>Geo</vt:lpstr>
      <vt:lpstr>Georgia</vt:lpstr>
      <vt:lpstr>Wingdings</vt:lpstr>
      <vt:lpstr>Cover and End Slide Master</vt:lpstr>
      <vt:lpstr>Contents Slide Master</vt:lpstr>
      <vt:lpstr>Parallax</vt:lpstr>
      <vt:lpstr>Single-Antenna Sensor Localization with Reconfigurable Intelligent Surfaces</vt:lpstr>
      <vt:lpstr>Introduction</vt:lpstr>
      <vt:lpstr>System model</vt:lpstr>
      <vt:lpstr>SISO Positioning with RIS</vt:lpstr>
      <vt:lpstr>PowerPoint Presentation</vt:lpstr>
      <vt:lpstr>PowerPoint Presentation</vt:lpstr>
      <vt:lpstr>Simulation Results</vt:lpstr>
      <vt:lpstr>PowerPoint Presentation</vt:lpstr>
      <vt:lpstr>PowerPoint Presentation</vt:lpstr>
      <vt:lpstr>Future Ideas</vt:lpstr>
      <vt:lpstr>Implementation of our Ideas</vt:lpstr>
      <vt:lpstr>Simulation Setup</vt:lpstr>
      <vt:lpstr>Mathematical Framework</vt:lpstr>
      <vt:lpstr>MLE Localization with Hierarchical Grid Search</vt:lpstr>
      <vt:lpstr>Bayesian Estimation</vt:lpstr>
      <vt:lpstr>Results - MLE vs Bayesian Estimation</vt:lpstr>
      <vt:lpstr>Visualization of Results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Praneeth Chandra</cp:lastModifiedBy>
  <cp:revision>3</cp:revision>
  <dcterms:modified xsi:type="dcterms:W3CDTF">2024-11-21T13:57:43Z</dcterms:modified>
</cp:coreProperties>
</file>