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7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357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63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1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934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0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31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2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836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7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26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93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3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4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4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75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F6A4F3-6E18-40B5-B753-BC290CBD92DF}" type="datetimeFigureOut">
              <a:rPr lang="nl-NL" smtClean="0"/>
              <a:t>10-11-2016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5E45EE-89CF-41BD-A63D-49A6BB692B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781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>
                <a:latin typeface="Aharoni" panose="02010803020104030203" pitchFamily="2" charset="-79"/>
                <a:cs typeface="Aharoni" panose="02010803020104030203" pitchFamily="2" charset="-79"/>
              </a:rPr>
              <a:t>‘T</a:t>
            </a:r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 ATRIUM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Team Geel - ROC Ter AA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15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Diverse bestaande platformen in een webapplicatie terug laten komen</a:t>
            </a:r>
          </a:p>
        </p:txBody>
      </p:sp>
    </p:spTree>
    <p:extLst>
      <p:ext uri="{BB962C8B-B14F-4D97-AF65-F5344CB8AC3E}">
        <p14:creationId xmlns:p14="http://schemas.microsoft.com/office/powerpoint/2010/main" val="183517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haroni" panose="02010803020104030203" pitchFamily="2" charset="-79"/>
                <a:cs typeface="Aharoni" panose="02010803020104030203" pitchFamily="2" charset="-79"/>
              </a:rPr>
              <a:t>Oplossing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Buurthuis</a:t>
            </a:r>
          </a:p>
          <a:p>
            <a:r>
              <a:rPr lang="nl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Sociaal online platform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811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auw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24</Words>
  <Application>Microsoft Office PowerPoint</Application>
  <PresentationFormat>Breedbeeld</PresentationFormat>
  <Paragraphs>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Aharoni</vt:lpstr>
      <vt:lpstr>Arial</vt:lpstr>
      <vt:lpstr>Corbel</vt:lpstr>
      <vt:lpstr>Verdana</vt:lpstr>
      <vt:lpstr>Parallax</vt:lpstr>
      <vt:lpstr>‘T ATRIUM</vt:lpstr>
      <vt:lpstr>Challenge</vt:lpstr>
      <vt:lpstr>Oplossing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‘T ATRIUM</dc:title>
  <dc:creator>Rob Hendrikx</dc:creator>
  <cp:lastModifiedBy>Rob Hendrikx</cp:lastModifiedBy>
  <cp:revision>3</cp:revision>
  <dcterms:created xsi:type="dcterms:W3CDTF">2016-11-10T09:48:03Z</dcterms:created>
  <dcterms:modified xsi:type="dcterms:W3CDTF">2016-11-10T11:44:53Z</dcterms:modified>
</cp:coreProperties>
</file>