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9101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55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29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3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21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22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92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  <p:sp>
        <p:nvSpPr>
          <p:cNvPr id="2" name="fl"/>
          <p:cNvSpPr txBox="1"/>
          <p:nvPr userDrawn="1"/>
        </p:nvSpPr>
        <p:spPr>
          <a:xfrm>
            <a:off x="0" y="4739640"/>
            <a:ext cx="914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2017/sqlite-dll-win64-x64-3170000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uperuser.com/questions/284342/what-are-path-and-other-environment-variables-and-how-can-i-set-or-use-them" TargetMode="External"/><Relationship Id="rId4" Type="http://schemas.openxmlformats.org/officeDocument/2006/relationships/hyperlink" Target="http://www.sqlite.org/2017/sqlite-tools-win32-x86-3170000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2017/sqlite-autoconf-3170000.tar.g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2017/sqlite-autoconf-3170000.tar.g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zhalai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randirl1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384"/>
              </a:lnSpc>
              <a:spcBef>
                <a:spcPts val="0"/>
              </a:spcBef>
              <a:buNone/>
            </a:pPr>
            <a:endParaRPr/>
          </a:p>
          <a:p>
            <a:pPr lvl="0" algn="l" rtl="0">
              <a:lnSpc>
                <a:spcPct val="115384"/>
              </a:lnSpc>
              <a:spcBef>
                <a:spcPts val="0"/>
              </a:spcBef>
              <a:buNone/>
            </a:pPr>
            <a:endParaRPr/>
          </a:p>
          <a:p>
            <a:pPr lvl="0" algn="l" rtl="0">
              <a:lnSpc>
                <a:spcPct val="115384"/>
              </a:lnSpc>
              <a:spcBef>
                <a:spcPts val="0"/>
              </a:spcBef>
              <a:buNone/>
            </a:pPr>
            <a:r>
              <a:rPr lang="en"/>
              <a:t>Intro to SQL and Databases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53850" y="2959350"/>
            <a:ext cx="6632700" cy="67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Install Instructions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4739640"/>
            <a:ext cx="18473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Pre-requirements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115100"/>
            <a:ext cx="8591699" cy="38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wifi enabled laptop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basic familiarity with your terminal/command line.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installation of sqlite SQL database engine**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(</a:t>
            </a:r>
            <a:r>
              <a:rPr lang="en" sz="2000"/>
              <a:t>almost all Linux and the latest Mac versions are pre-installed with sqlite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3476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** Install instructions follow.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55624"/>
            <a:ext cx="8229600" cy="11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if you already have sqlite3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736574"/>
            <a:ext cx="8229600" cy="4343426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Windows: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/>
              <a:t>open command prompt (cmd) and type sqlite3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Linux and Mac OS: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/>
              <a:t>type </a:t>
            </a:r>
            <a:r>
              <a:rPr lang="en" sz="2400" i="1" dirty="0"/>
              <a:t>sqlite3</a:t>
            </a:r>
            <a:r>
              <a:rPr lang="en" sz="2400" dirty="0"/>
              <a:t> on terminal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If you see the following: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Yay! you have sqlite3 installed. If not, please follow instructions on following slides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68" name="Shape 68"/>
          <p:cNvSpPr txBox="1"/>
          <p:nvPr/>
        </p:nvSpPr>
        <p:spPr>
          <a:xfrm>
            <a:off x="4286552" y="2896205"/>
            <a:ext cx="4436534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  <a:t>SQLite version 3.7.15.2 2013-01-09 11:53:05</a:t>
            </a:r>
            <a:b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  <a:t>Enter ".help" for instructions</a:t>
            </a:r>
            <a:b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  <a:t>Enter SQL statements terminated with a ";"</a:t>
            </a:r>
            <a:b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i="1" dirty="0"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  <a:t>sqlite&gt;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sqlite3 on Windows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093148"/>
            <a:ext cx="8229600" cy="3986851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Download the following </a:t>
            </a:r>
            <a:r>
              <a:rPr lang="en" sz="2000" dirty="0">
                <a:solidFill>
                  <a:srgbClr val="FF0000"/>
                </a:solidFill>
              </a:rPr>
              <a:t>two</a:t>
            </a:r>
            <a:r>
              <a:rPr lang="en" sz="2000" dirty="0"/>
              <a:t> zip files: 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http://www.sqlite.org/2017/sqlite-dll-win64-x64-3170000.zip</a:t>
            </a:r>
            <a:r>
              <a:rPr lang="en" sz="2000" dirty="0"/>
              <a:t>	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http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://www.sqlite.org/2017/sqlite-tools-win32-x86-3170000.zip</a:t>
            </a:r>
            <a:r>
              <a:rPr lang="en" sz="2000" dirty="0"/>
              <a:t> 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Create a folder C:\&gt;sqlite and unzip the zip files 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The following files should be present in your folder: sqlite3.def, sqlite3.dll and sqlite3.exe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Add C:\&gt;sqlite in your PATH environment variable and then type sqlite3 on the command line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Instructions on updating the PATH environment variable can be found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here</a:t>
            </a:r>
            <a:r>
              <a:rPr lang="en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sqlite3 on Linux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968626"/>
            <a:ext cx="8520600" cy="3951715"/>
          </a:xfrm>
          <a:prstGeom prst="rect">
            <a:avLst/>
          </a:prstGeom>
        </p:spPr>
        <p:txBody>
          <a:bodyPr lIns="91425" tIns="91425" rIns="91425" bIns="91425" numCol="2" anchor="t" anchorCtr="0">
            <a:normAutofit/>
          </a:bodyPr>
          <a:lstStyle/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/>
              <a:t>On Ubuntu/Debian systems</a:t>
            </a:r>
          </a:p>
          <a:p>
            <a:pPr marL="914400" lvl="1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/>
              <a:t>apt-get install sqlite3</a:t>
            </a:r>
          </a:p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/>
              <a:t>On Centos</a:t>
            </a:r>
          </a:p>
          <a:p>
            <a:pPr marL="914400" lvl="1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/>
              <a:t>yum install sqlite</a:t>
            </a:r>
          </a:p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/>
              <a:t>OR:</a:t>
            </a:r>
          </a:p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/>
              <a:t>Download the following file</a:t>
            </a:r>
          </a:p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http://www.sqlite.org/2017/sqlite-autoconf-3170000.tar.gz</a:t>
            </a:r>
            <a:r>
              <a:rPr lang="en" sz="1600" dirty="0"/>
              <a:t> </a:t>
            </a:r>
          </a:p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endParaRPr lang="en" sz="1600" dirty="0" smtClean="0"/>
          </a:p>
          <a:p>
            <a:pPr marL="457200" lvl="0" indent="-33020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dirty="0" smtClean="0"/>
              <a:t>Then </a:t>
            </a:r>
            <a:r>
              <a:rPr lang="en" sz="1600" dirty="0"/>
              <a:t>on command prompt execute the following commands:</a:t>
            </a:r>
          </a:p>
          <a:p>
            <a: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i="1" dirty="0">
                <a:highlight>
                  <a:srgbClr val="F1F1F1"/>
                </a:highlight>
              </a:rPr>
              <a:t>tar xvfz sqlite-autoconf-</a:t>
            </a:r>
            <a:r>
              <a:rPr lang="en" sz="1600" dirty="0"/>
              <a:t>3170000</a:t>
            </a:r>
            <a:r>
              <a:rPr lang="en" sz="1600" i="1" dirty="0">
                <a:highlight>
                  <a:srgbClr val="F1F1F1"/>
                </a:highlight>
              </a:rPr>
              <a:t>.tar.gz</a:t>
            </a:r>
          </a:p>
          <a:p>
            <a: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i="1" dirty="0">
                <a:highlight>
                  <a:srgbClr val="F1F1F1"/>
                </a:highlight>
              </a:rPr>
              <a:t>cd sqlite-autoconf-</a:t>
            </a:r>
            <a:r>
              <a:rPr lang="en" sz="1600" dirty="0"/>
              <a:t>3170000</a:t>
            </a:r>
          </a:p>
          <a:p>
            <a: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i="1" dirty="0">
                <a:highlight>
                  <a:srgbClr val="F1F1F1"/>
                </a:highlight>
              </a:rPr>
              <a:t>./configure --prefix=/usr/local</a:t>
            </a:r>
          </a:p>
          <a:p>
            <a: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i="1" dirty="0">
                <a:highlight>
                  <a:srgbClr val="F1F1F1"/>
                </a:highlight>
              </a:rPr>
              <a:t>make</a:t>
            </a:r>
          </a:p>
          <a:p>
            <a: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600" i="1" dirty="0">
                <a:highlight>
                  <a:srgbClr val="F1F1F1"/>
                </a:highlight>
              </a:rPr>
              <a:t>make </a:t>
            </a:r>
            <a:r>
              <a:rPr lang="en" sz="1600" i="1" dirty="0" smtClean="0">
                <a:highlight>
                  <a:srgbClr val="F1F1F1"/>
                </a:highlight>
              </a:rPr>
              <a:t>install</a:t>
            </a:r>
            <a:endParaRPr lang="en" sz="1600" i="1" dirty="0">
              <a:highlight>
                <a:srgbClr val="F1F1F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sqlite3 on Mac OS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Download the following file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http://www.sqlite.org/2017/sqlite-autoconf-3170000.tar.gz</a:t>
            </a:r>
            <a:r>
              <a:rPr lang="en" sz="1600"/>
              <a:t> 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Then on command prompt execute the following commands:</a:t>
            </a:r>
          </a:p>
          <a:p>
            <a:pPr marL="914400" lvl="1" indent="-330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n" sz="1600" i="1">
                <a:highlight>
                  <a:srgbClr val="F1F1F1"/>
                </a:highlight>
              </a:rPr>
              <a:t>tar xvfz sqlite-autoconf-</a:t>
            </a:r>
            <a:r>
              <a:rPr lang="en" sz="1600"/>
              <a:t>3170000</a:t>
            </a:r>
            <a:r>
              <a:rPr lang="en" sz="1600" i="1">
                <a:highlight>
                  <a:srgbClr val="F1F1F1"/>
                </a:highlight>
              </a:rPr>
              <a:t>.tar.gz</a:t>
            </a:r>
          </a:p>
          <a:p>
            <a:pPr marL="914400" lvl="1" indent="-330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n" sz="1600" i="1">
                <a:highlight>
                  <a:srgbClr val="F1F1F1"/>
                </a:highlight>
              </a:rPr>
              <a:t>cd sqlite-autoconf-</a:t>
            </a:r>
            <a:r>
              <a:rPr lang="en" sz="1600"/>
              <a:t>3170000</a:t>
            </a:r>
          </a:p>
          <a:p>
            <a:pPr marL="914400" lvl="1" indent="-330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n" sz="1600" i="1">
                <a:highlight>
                  <a:srgbClr val="F1F1F1"/>
                </a:highlight>
              </a:rPr>
              <a:t>./configure --prefix=/usr/local</a:t>
            </a:r>
          </a:p>
          <a:p>
            <a:pPr marL="914400" lvl="1" indent="-330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n" sz="1600" i="1">
                <a:highlight>
                  <a:srgbClr val="F1F1F1"/>
                </a:highlight>
              </a:rPr>
              <a:t>make</a:t>
            </a:r>
          </a:p>
          <a:p>
            <a:pPr marL="914400" lvl="1" indent="-330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n" sz="1600" i="1">
                <a:highlight>
                  <a:srgbClr val="F1F1F1"/>
                </a:highlight>
              </a:rPr>
              <a:t>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Phew!!! All done for now	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see you on </a:t>
            </a:r>
            <a:r>
              <a:rPr lang="en" sz="2400" dirty="0" smtClean="0"/>
              <a:t>17th Aug </a:t>
            </a:r>
            <a:r>
              <a:rPr lang="en" sz="2400" dirty="0"/>
              <a:t>2017!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email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mazhalai@gmail.com</a:t>
            </a:r>
            <a:r>
              <a:rPr lang="en" sz="2400" dirty="0"/>
              <a:t> </a:t>
            </a:r>
            <a:r>
              <a:rPr lang="en" sz="2400" dirty="0" smtClean="0"/>
              <a:t>or </a:t>
            </a:r>
            <a:r>
              <a:rPr lang="en" sz="2400" dirty="0" smtClean="0">
                <a:hlinkClick r:id="rId4"/>
              </a:rPr>
              <a:t>randirl17@gmail.com</a:t>
            </a:r>
            <a:r>
              <a:rPr lang="en" sz="2400" dirty="0" smtClean="0"/>
              <a:t> if </a:t>
            </a:r>
            <a:r>
              <a:rPr lang="en" sz="2400" dirty="0"/>
              <a:t>you </a:t>
            </a:r>
            <a:r>
              <a:rPr lang="en" sz="2400" dirty="0" smtClean="0"/>
              <a:t>have </a:t>
            </a:r>
            <a:r>
              <a:rPr lang="en" sz="2400" dirty="0"/>
              <a:t>any questions or run into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Georgia</vt:lpstr>
      <vt:lpstr>Arial</vt:lpstr>
      <vt:lpstr>simple-dark-2</vt:lpstr>
      <vt:lpstr>  Intro to SQL and Databases</vt:lpstr>
      <vt:lpstr>Pre-requirements</vt:lpstr>
      <vt:lpstr>Check if you already have sqlite3</vt:lpstr>
      <vt:lpstr>Install sqlite3 on Windows</vt:lpstr>
      <vt:lpstr>Install sqlite3 on Linux</vt:lpstr>
      <vt:lpstr>Install sqlite3 on Mac OS</vt:lpstr>
      <vt:lpstr>Phew!!! All done for now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Intro to SQL and Databases</dc:title>
  <cp:keywords>No Restrictions</cp:keywords>
  <cp:lastModifiedBy>Ludwig, Randi</cp:lastModifiedBy>
  <cp:revision>1</cp:revision>
  <dcterms:modified xsi:type="dcterms:W3CDTF">2017-08-15T21:09:58Z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92a31f0a-cc94-4386-9d35-a9c376f95335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