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3775C43-4C66-4F25-AA90-23EA23329643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4D9F327-A66E-4D87-9546-6CB1DF17456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C43-4C66-4F25-AA90-23EA23329643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F327-A66E-4D87-9546-6CB1DF17456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C43-4C66-4F25-AA90-23EA23329643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F327-A66E-4D87-9546-6CB1DF17456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3775C43-4C66-4F25-AA90-23EA23329643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4D9F327-A66E-4D87-9546-6CB1DF17456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3775C43-4C66-4F25-AA90-23EA23329643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4D9F327-A66E-4D87-9546-6CB1DF17456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C43-4C66-4F25-AA90-23EA23329643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F327-A66E-4D87-9546-6CB1DF17456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C43-4C66-4F25-AA90-23EA23329643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F327-A66E-4D87-9546-6CB1DF17456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775C43-4C66-4F25-AA90-23EA23329643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4D9F327-A66E-4D87-9546-6CB1DF17456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C43-4C66-4F25-AA90-23EA23329643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F327-A66E-4D87-9546-6CB1DF17456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3775C43-4C66-4F25-AA90-23EA23329643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4D9F327-A66E-4D87-9546-6CB1DF17456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775C43-4C66-4F25-AA90-23EA23329643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4D9F327-A66E-4D87-9546-6CB1DF17456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3775C43-4C66-4F25-AA90-23EA23329643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4D9F327-A66E-4D87-9546-6CB1DF17456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440114"/>
          </a:xfrm>
        </p:spPr>
        <p:txBody>
          <a:bodyPr>
            <a:normAutofit/>
          </a:bodyPr>
          <a:lstStyle/>
          <a:p>
            <a:pPr algn="ctr"/>
            <a:r>
              <a:rPr lang="tr-TR" sz="5400" dirty="0" smtClean="0"/>
              <a:t>SENİOR DESİGN PROJECT</a:t>
            </a:r>
            <a:endParaRPr lang="tr-TR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2143108" y="642918"/>
            <a:ext cx="6172200" cy="1894362"/>
          </a:xfrm>
        </p:spPr>
        <p:txBody>
          <a:bodyPr/>
          <a:lstStyle/>
          <a:p>
            <a:r>
              <a:rPr lang="tr-TR" dirty="0" smtClean="0"/>
              <a:t>1.</a:t>
            </a:r>
            <a:r>
              <a:rPr lang="tr-TR" dirty="0" err="1" smtClean="0"/>
              <a:t>purpose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2143108" y="3286124"/>
            <a:ext cx="6172200" cy="1371600"/>
          </a:xfrm>
        </p:spPr>
        <p:txBody>
          <a:bodyPr>
            <a:normAutofit fontScale="92500" lnSpcReduction="10000"/>
          </a:bodyPr>
          <a:lstStyle/>
          <a:p>
            <a:r>
              <a:rPr lang="tr-TR" sz="2400" dirty="0" smtClean="0"/>
              <a:t>T</a:t>
            </a:r>
            <a:r>
              <a:rPr lang="en-US" sz="2400" dirty="0" smtClean="0"/>
              <a:t>he aim of </a:t>
            </a:r>
            <a:r>
              <a:rPr lang="en-US" sz="2400" dirty="0" err="1" smtClean="0"/>
              <a:t>project,we</a:t>
            </a:r>
            <a:r>
              <a:rPr lang="en-US" sz="2400" dirty="0" smtClean="0"/>
              <a:t> develop core database  system for geology. We designed the project  according to </a:t>
            </a:r>
            <a:r>
              <a:rPr lang="en-US" sz="2400" dirty="0" err="1" smtClean="0"/>
              <a:t>Sena</a:t>
            </a:r>
            <a:r>
              <a:rPr lang="en-US" sz="2400" dirty="0" smtClean="0"/>
              <a:t> and Bora teacher's </a:t>
            </a:r>
            <a:r>
              <a:rPr lang="en-US" sz="2400" dirty="0" err="1" smtClean="0"/>
              <a:t>request.We</a:t>
            </a:r>
            <a:r>
              <a:rPr lang="en-US" sz="2400" dirty="0" smtClean="0"/>
              <a:t> used to their core's data.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2071670" y="785794"/>
            <a:ext cx="6172200" cy="1894362"/>
          </a:xfrm>
        </p:spPr>
        <p:txBody>
          <a:bodyPr/>
          <a:lstStyle/>
          <a:p>
            <a:r>
              <a:rPr lang="tr-TR" dirty="0" smtClean="0"/>
              <a:t>2.</a:t>
            </a:r>
            <a:r>
              <a:rPr lang="tr-TR" dirty="0" err="1" smtClean="0"/>
              <a:t>Developing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2285984" y="3429000"/>
            <a:ext cx="6172200" cy="1371600"/>
          </a:xfrm>
        </p:spPr>
        <p:txBody>
          <a:bodyPr/>
          <a:lstStyle/>
          <a:p>
            <a:r>
              <a:rPr lang="en-US" dirty="0" err="1" smtClean="0"/>
              <a:t>Durdane</a:t>
            </a:r>
            <a:r>
              <a:rPr lang="en-US" dirty="0" smtClean="0"/>
              <a:t> and I designed interface </a:t>
            </a:r>
            <a:r>
              <a:rPr lang="en-US" dirty="0" err="1" smtClean="0"/>
              <a:t>fo</a:t>
            </a:r>
            <a:r>
              <a:rPr lang="en-US" dirty="0" smtClean="0"/>
              <a:t> using </a:t>
            </a:r>
            <a:r>
              <a:rPr lang="en-US" dirty="0" err="1" smtClean="0"/>
              <a:t>html,php,css,javascript.In</a:t>
            </a:r>
            <a:r>
              <a:rPr lang="en-US" dirty="0" smtClean="0"/>
              <a:t> addition I designed </a:t>
            </a:r>
            <a:r>
              <a:rPr lang="en-US" dirty="0" err="1" smtClean="0"/>
              <a:t>geochart</a:t>
            </a:r>
            <a:r>
              <a:rPr lang="en-US" dirty="0" smtClean="0"/>
              <a:t> map. We finished index and lab pages in this end of term.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2214546" y="1000108"/>
            <a:ext cx="6172200" cy="1894362"/>
          </a:xfrm>
        </p:spPr>
        <p:txBody>
          <a:bodyPr/>
          <a:lstStyle/>
          <a:p>
            <a:r>
              <a:rPr lang="tr-TR" dirty="0" smtClean="0"/>
              <a:t>3.Problem of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2285984" y="3357562"/>
            <a:ext cx="6172200" cy="1371600"/>
          </a:xfrm>
        </p:spPr>
        <p:txBody>
          <a:bodyPr/>
          <a:lstStyle/>
          <a:p>
            <a:r>
              <a:rPr lang="en-US" dirty="0" smtClean="0"/>
              <a:t>The biggest problem is </a:t>
            </a:r>
            <a:r>
              <a:rPr lang="en-US" dirty="0" err="1" smtClean="0"/>
              <a:t>project,public</a:t>
            </a:r>
            <a:r>
              <a:rPr lang="en-US" dirty="0" smtClean="0"/>
              <a:t> html is not connected to </a:t>
            </a:r>
            <a:r>
              <a:rPr lang="en-US" dirty="0" err="1" smtClean="0"/>
              <a:t>mysql</a:t>
            </a:r>
            <a:r>
              <a:rPr lang="en-US" dirty="0" smtClean="0"/>
              <a:t> database.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2214546" y="1071546"/>
            <a:ext cx="6172200" cy="1894362"/>
          </a:xfrm>
        </p:spPr>
        <p:txBody>
          <a:bodyPr/>
          <a:lstStyle/>
          <a:p>
            <a:r>
              <a:rPr lang="tr-TR" dirty="0" smtClean="0"/>
              <a:t>4.FUTURE OF PROJECT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2357422" y="3500438"/>
            <a:ext cx="6172200" cy="1371600"/>
          </a:xfrm>
        </p:spPr>
        <p:txBody>
          <a:bodyPr/>
          <a:lstStyle/>
          <a:p>
            <a:r>
              <a:rPr lang="en-US" dirty="0" smtClean="0"/>
              <a:t>Our goal is to design a site as they wish in the end of </a:t>
            </a:r>
            <a:r>
              <a:rPr lang="en-US" dirty="0" err="1" smtClean="0"/>
              <a:t>term.We</a:t>
            </a:r>
            <a:r>
              <a:rPr lang="en-US" dirty="0" smtClean="0"/>
              <a:t> will do land pages for in holiday.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108</TotalTime>
  <Words>104</Words>
  <Application>Microsoft Office PowerPoint</Application>
  <PresentationFormat>Ekran Gösterisi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Cumba</vt:lpstr>
      <vt:lpstr>SENİOR DESİGN PROJECT</vt:lpstr>
      <vt:lpstr>1.purpose</vt:lpstr>
      <vt:lpstr>2.Developing the project</vt:lpstr>
      <vt:lpstr>3.Problem of project</vt:lpstr>
      <vt:lpstr>4.FUTURE OF PROJECT</vt:lpstr>
    </vt:vector>
  </TitlesOfParts>
  <Company>MuglaUniversitesi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Şeyma</dc:creator>
  <cp:lastModifiedBy>Casper</cp:lastModifiedBy>
  <cp:revision>13</cp:revision>
  <dcterms:created xsi:type="dcterms:W3CDTF">2015-01-12T20:52:18Z</dcterms:created>
  <dcterms:modified xsi:type="dcterms:W3CDTF">2015-01-13T10:56:32Z</dcterms:modified>
</cp:coreProperties>
</file>