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6632EC-A277-4203-A2DA-D802AA4BCABE}" type="datetimeFigureOut">
              <a:rPr lang="tr-TR" smtClean="0"/>
              <a:t>12.01.2015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210EF8-9DB4-411C-BEDE-05D63A6330C7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ora.o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904999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SENIOR DESIGN PROJECT 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1094936"/>
          </a:xfrm>
        </p:spPr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</a:rPr>
              <a:t>Dürdane</a:t>
            </a:r>
            <a:r>
              <a:rPr lang="tr-TR" dirty="0" smtClean="0">
                <a:solidFill>
                  <a:schemeClr val="bg1"/>
                </a:solidFill>
              </a:rPr>
              <a:t> TÜRKMEN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76600" cy="1143000"/>
          </a:xfrm>
        </p:spPr>
        <p:txBody>
          <a:bodyPr/>
          <a:lstStyle/>
          <a:p>
            <a:r>
              <a:rPr lang="tr-TR" b="1" u="sng" dirty="0" smtClean="0">
                <a:solidFill>
                  <a:srgbClr val="C00000"/>
                </a:solidFill>
              </a:rPr>
              <a:t>Project</a:t>
            </a:r>
            <a:endParaRPr lang="tr-TR" b="1" u="sng" dirty="0">
              <a:solidFill>
                <a:srgbClr val="C0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err="1" smtClean="0"/>
              <a:t>Purpose</a:t>
            </a:r>
            <a:r>
              <a:rPr lang="tr-TR" sz="2800" b="1" dirty="0" smtClean="0"/>
              <a:t>;</a:t>
            </a:r>
            <a:r>
              <a:rPr lang="tr-TR" sz="2800" b="1" dirty="0" err="1" smtClean="0"/>
              <a:t>to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create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core</a:t>
            </a:r>
            <a:r>
              <a:rPr lang="tr-TR" sz="2800" b="1" dirty="0" smtClean="0"/>
              <a:t> data </a:t>
            </a:r>
            <a:r>
              <a:rPr lang="tr-TR" sz="2800" b="1" dirty="0" err="1" smtClean="0"/>
              <a:t>system</a:t>
            </a:r>
            <a:r>
              <a:rPr lang="tr-TR" sz="2800" b="1" dirty="0" smtClean="0"/>
              <a:t>,</a:t>
            </a:r>
          </a:p>
          <a:p>
            <a:r>
              <a:rPr lang="tr-TR" sz="2800" b="1" dirty="0" err="1" smtClean="0"/>
              <a:t>To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design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systems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to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facilitate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business</a:t>
            </a:r>
            <a:r>
              <a:rPr lang="tr-TR" sz="2800" b="1" dirty="0" smtClean="0"/>
              <a:t> of </a:t>
            </a:r>
            <a:r>
              <a:rPr lang="tr-TR" sz="2800" b="1" dirty="0" err="1" smtClean="0"/>
              <a:t>geological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engineers</a:t>
            </a:r>
            <a:endParaRPr lang="tr-TR" sz="2800" b="1" dirty="0" smtClean="0"/>
          </a:p>
          <a:p>
            <a:r>
              <a:rPr lang="tr-TR" sz="2800" b="1" dirty="0" err="1" smtClean="0"/>
              <a:t>Keep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their</a:t>
            </a:r>
            <a:r>
              <a:rPr lang="tr-TR" sz="2800" b="1" dirty="0" smtClean="0"/>
              <a:t> data as a </a:t>
            </a:r>
            <a:r>
              <a:rPr lang="tr-TR" sz="2800" b="1" dirty="0" err="1" smtClean="0"/>
              <a:t>whole</a:t>
            </a:r>
            <a:endParaRPr lang="tr-TR" sz="2800" b="1" dirty="0" smtClean="0"/>
          </a:p>
          <a:p>
            <a:r>
              <a:rPr lang="tr-TR" sz="2800" b="1" dirty="0">
                <a:solidFill>
                  <a:srgbClr val="00B0F0"/>
                </a:solidFill>
              </a:rPr>
              <a:t> </a:t>
            </a:r>
            <a:r>
              <a:rPr lang="tr-TR" sz="2800" b="1" dirty="0" smtClean="0">
                <a:solidFill>
                  <a:srgbClr val="00B0F0"/>
                </a:solidFill>
              </a:rPr>
              <a:t>  </a:t>
            </a:r>
            <a:r>
              <a:rPr lang="tr-TR" sz="2400" b="1" dirty="0" smtClean="0">
                <a:solidFill>
                  <a:schemeClr val="accent1"/>
                </a:solidFill>
                <a:hlinkClick r:id="rId2"/>
              </a:rPr>
              <a:t>bora.on@</a:t>
            </a:r>
            <a:r>
              <a:rPr lang="tr-TR" sz="2400" b="1" dirty="0" err="1" smtClean="0">
                <a:solidFill>
                  <a:schemeClr val="accent1"/>
                </a:solidFill>
                <a:hlinkClick r:id="rId2"/>
              </a:rPr>
              <a:t>gmail</a:t>
            </a:r>
            <a:r>
              <a:rPr lang="tr-TR" sz="2400" b="1" dirty="0" smtClean="0">
                <a:solidFill>
                  <a:schemeClr val="accent1"/>
                </a:solidFill>
                <a:hlinkClick r:id="rId2"/>
              </a:rPr>
              <a:t>.com</a:t>
            </a:r>
            <a:r>
              <a:rPr lang="tr-TR" sz="2400" b="1" dirty="0" smtClean="0">
                <a:solidFill>
                  <a:srgbClr val="00B0F0"/>
                </a:solidFill>
              </a:rPr>
              <a:t>     </a:t>
            </a:r>
            <a:r>
              <a:rPr lang="tr-TR" sz="2400" dirty="0" err="1">
                <a:solidFill>
                  <a:srgbClr val="00B0F0"/>
                </a:solidFill>
              </a:rPr>
              <a:t>akcer</a:t>
            </a:r>
            <a:r>
              <a:rPr lang="tr-TR" sz="2400" dirty="0">
                <a:solidFill>
                  <a:srgbClr val="00B0F0"/>
                </a:solidFill>
              </a:rPr>
              <a:t>@mu.edu.tr</a:t>
            </a:r>
            <a:endParaRPr lang="tr-TR" sz="2400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tr-TR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r>
              <a:rPr lang="tr-TR" sz="3200" b="1" u="sng" dirty="0" err="1" smtClean="0">
                <a:solidFill>
                  <a:srgbClr val="C00000"/>
                </a:solidFill>
              </a:rPr>
              <a:t>We</a:t>
            </a:r>
            <a:r>
              <a:rPr lang="tr-TR" sz="3200" b="1" u="sng" dirty="0" smtClean="0">
                <a:solidFill>
                  <a:srgbClr val="C00000"/>
                </a:solidFill>
              </a:rPr>
              <a:t> </a:t>
            </a:r>
            <a:r>
              <a:rPr lang="tr-TR" sz="3200" b="1" u="sng" dirty="0" err="1" smtClean="0">
                <a:solidFill>
                  <a:srgbClr val="C00000"/>
                </a:solidFill>
              </a:rPr>
              <a:t>use</a:t>
            </a:r>
            <a:r>
              <a:rPr lang="tr-TR" sz="3200" b="1" u="sng" dirty="0" smtClean="0">
                <a:solidFill>
                  <a:srgbClr val="C00000"/>
                </a:solidFill>
              </a:rPr>
              <a:t> </a:t>
            </a:r>
            <a:r>
              <a:rPr lang="tr-TR" sz="3200" b="1" u="sng" dirty="0" err="1" smtClean="0">
                <a:solidFill>
                  <a:srgbClr val="C00000"/>
                </a:solidFill>
              </a:rPr>
              <a:t>these</a:t>
            </a:r>
            <a:r>
              <a:rPr lang="tr-TR" sz="3200" b="1" u="sng" dirty="0" smtClean="0">
                <a:solidFill>
                  <a:srgbClr val="C00000"/>
                </a:solidFill>
              </a:rPr>
              <a:t> </a:t>
            </a:r>
            <a:r>
              <a:rPr lang="tr-TR" sz="3200" b="1" u="sng" dirty="0" err="1" smtClean="0">
                <a:solidFill>
                  <a:srgbClr val="C00000"/>
                </a:solidFill>
              </a:rPr>
              <a:t>application</a:t>
            </a:r>
            <a:r>
              <a:rPr lang="tr-TR" sz="3200" b="1" u="sng" dirty="0" smtClean="0">
                <a:solidFill>
                  <a:srgbClr val="C00000"/>
                </a:solidFill>
              </a:rPr>
              <a:t>:</a:t>
            </a:r>
            <a:endParaRPr lang="tr-TR" sz="3200" b="1" u="sng" dirty="0">
              <a:solidFill>
                <a:srgbClr val="C0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Mysql</a:t>
            </a:r>
            <a:endParaRPr lang="tr-TR" b="1" dirty="0" smtClean="0"/>
          </a:p>
          <a:p>
            <a:r>
              <a:rPr lang="tr-TR" b="1" dirty="0" err="1" smtClean="0"/>
              <a:t>Php</a:t>
            </a:r>
            <a:endParaRPr lang="tr-TR" b="1" dirty="0" smtClean="0"/>
          </a:p>
          <a:p>
            <a:r>
              <a:rPr lang="tr-TR" b="1" dirty="0" err="1" smtClean="0"/>
              <a:t>Javascript</a:t>
            </a:r>
            <a:endParaRPr lang="tr-TR" b="1" dirty="0" smtClean="0"/>
          </a:p>
          <a:p>
            <a:r>
              <a:rPr lang="tr-TR" b="1" dirty="0" err="1" smtClean="0"/>
              <a:t>Jquery</a:t>
            </a:r>
            <a:endParaRPr lang="tr-TR" b="1" dirty="0" smtClean="0"/>
          </a:p>
          <a:p>
            <a:r>
              <a:rPr lang="tr-TR" b="1" dirty="0" smtClean="0"/>
              <a:t>Html , </a:t>
            </a:r>
            <a:r>
              <a:rPr lang="tr-TR" b="1" dirty="0" err="1" smtClean="0"/>
              <a:t>css</a:t>
            </a:r>
            <a:endParaRPr lang="tr-T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>
            <a:normAutofit/>
          </a:bodyPr>
          <a:lstStyle/>
          <a:p>
            <a:r>
              <a:rPr lang="tr-TR" sz="3200" b="1" u="sng" dirty="0" err="1" smtClean="0">
                <a:solidFill>
                  <a:srgbClr val="C00000"/>
                </a:solidFill>
              </a:rPr>
              <a:t>my</a:t>
            </a:r>
            <a:r>
              <a:rPr lang="tr-TR" sz="3200" b="1" u="sng" dirty="0" smtClean="0">
                <a:solidFill>
                  <a:srgbClr val="C00000"/>
                </a:solidFill>
              </a:rPr>
              <a:t> </a:t>
            </a:r>
            <a:r>
              <a:rPr lang="tr-TR" sz="3200" b="1" u="sng" dirty="0" err="1" smtClean="0">
                <a:solidFill>
                  <a:srgbClr val="C00000"/>
                </a:solidFill>
              </a:rPr>
              <a:t>contribution</a:t>
            </a:r>
            <a:r>
              <a:rPr lang="tr-TR" sz="3200" b="1" u="sng" dirty="0" smtClean="0">
                <a:solidFill>
                  <a:srgbClr val="C00000"/>
                </a:solidFill>
              </a:rPr>
              <a:t> </a:t>
            </a:r>
            <a:r>
              <a:rPr lang="tr-TR" sz="3200" b="1" u="sng" dirty="0" err="1" smtClean="0">
                <a:solidFill>
                  <a:srgbClr val="C00000"/>
                </a:solidFill>
              </a:rPr>
              <a:t>to</a:t>
            </a:r>
            <a:r>
              <a:rPr lang="tr-TR" sz="3200" b="1" u="sng" dirty="0" smtClean="0">
                <a:solidFill>
                  <a:srgbClr val="C00000"/>
                </a:solidFill>
              </a:rPr>
              <a:t> </a:t>
            </a:r>
            <a:r>
              <a:rPr lang="tr-TR" sz="3200" b="1" u="sng" dirty="0" err="1" smtClean="0">
                <a:solidFill>
                  <a:srgbClr val="C00000"/>
                </a:solidFill>
              </a:rPr>
              <a:t>this</a:t>
            </a:r>
            <a:r>
              <a:rPr lang="tr-TR" sz="3200" b="1" u="sng" dirty="0" smtClean="0">
                <a:solidFill>
                  <a:srgbClr val="C00000"/>
                </a:solidFill>
              </a:rPr>
              <a:t> </a:t>
            </a:r>
            <a:r>
              <a:rPr lang="tr-TR" sz="3200" b="1" u="sng" dirty="0" err="1" smtClean="0">
                <a:solidFill>
                  <a:srgbClr val="C00000"/>
                </a:solidFill>
              </a:rPr>
              <a:t>project</a:t>
            </a:r>
            <a:r>
              <a:rPr lang="tr-TR" sz="3200" b="1" dirty="0" smtClean="0">
                <a:solidFill>
                  <a:srgbClr val="C00000"/>
                </a:solidFill>
              </a:rPr>
              <a:t>:</a:t>
            </a:r>
            <a:endParaRPr lang="tr-TR" sz="3200" b="1" dirty="0">
              <a:solidFill>
                <a:srgbClr val="C0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prepared a draft of the interface with together.</a:t>
            </a:r>
          </a:p>
          <a:p>
            <a:r>
              <a:rPr lang="en-US" dirty="0" smtClean="0"/>
              <a:t> I was responsible for database section and part of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u="sng" dirty="0" smtClean="0">
                <a:solidFill>
                  <a:srgbClr val="C00000"/>
                </a:solidFill>
              </a:rPr>
              <a:t> Problem</a:t>
            </a:r>
            <a:endParaRPr lang="tr-TR" sz="3200" b="1" u="sng" dirty="0">
              <a:solidFill>
                <a:srgbClr val="C0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just one excel document</a:t>
            </a:r>
            <a:endParaRPr lang="tr-TR" dirty="0" smtClean="0"/>
          </a:p>
          <a:p>
            <a:r>
              <a:rPr lang="tr-TR" dirty="0" err="1" smtClean="0"/>
              <a:t>Public</a:t>
            </a:r>
            <a:r>
              <a:rPr lang="tr-TR" dirty="0" smtClean="0"/>
              <a:t>_html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mysql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>
                <a:solidFill>
                  <a:srgbClr val="C00000"/>
                </a:solidFill>
              </a:rPr>
              <a:t>Output</a:t>
            </a:r>
            <a:endParaRPr lang="tr-TR" sz="3600" b="1" dirty="0">
              <a:solidFill>
                <a:srgbClr val="C0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required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</TotalTime>
  <Words>88</Words>
  <Application>Microsoft Office PowerPoint</Application>
  <PresentationFormat>Ekran Gösterisi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Akış</vt:lpstr>
      <vt:lpstr>SENIOR DESIGN PROJECT I</vt:lpstr>
      <vt:lpstr>Project</vt:lpstr>
      <vt:lpstr>We use these application:</vt:lpstr>
      <vt:lpstr>my contribution to this project:</vt:lpstr>
      <vt:lpstr> Problem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PROJECT I</dc:title>
  <dc:creator>Casper</dc:creator>
  <cp:lastModifiedBy>Casper</cp:lastModifiedBy>
  <cp:revision>24</cp:revision>
  <dcterms:created xsi:type="dcterms:W3CDTF">2015-01-12T17:32:27Z</dcterms:created>
  <dcterms:modified xsi:type="dcterms:W3CDTF">2015-01-12T21:26:35Z</dcterms:modified>
</cp:coreProperties>
</file>