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1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D518-728E-462C-ACFC-60628B20565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4B95-6623-4D51-8EEA-D856C877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4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1" y="365125"/>
            <a:ext cx="10515600" cy="6112948"/>
          </a:xfrm>
        </p:spPr>
      </p:pic>
    </p:spTree>
    <p:extLst>
      <p:ext uri="{BB962C8B-B14F-4D97-AF65-F5344CB8AC3E}">
        <p14:creationId xmlns:p14="http://schemas.microsoft.com/office/powerpoint/2010/main" val="8296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599" cy="6492875"/>
          </a:xfrm>
        </p:spPr>
      </p:pic>
    </p:spTree>
    <p:extLst>
      <p:ext uri="{BB962C8B-B14F-4D97-AF65-F5344CB8AC3E}">
        <p14:creationId xmlns:p14="http://schemas.microsoft.com/office/powerpoint/2010/main" val="392783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600" cy="6492875"/>
          </a:xfrm>
        </p:spPr>
      </p:pic>
    </p:spTree>
    <p:extLst>
      <p:ext uri="{BB962C8B-B14F-4D97-AF65-F5344CB8AC3E}">
        <p14:creationId xmlns:p14="http://schemas.microsoft.com/office/powerpoint/2010/main" val="215801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3203589"/>
          </a:xfrm>
        </p:spPr>
      </p:pic>
    </p:spTree>
    <p:extLst>
      <p:ext uri="{BB962C8B-B14F-4D97-AF65-F5344CB8AC3E}">
        <p14:creationId xmlns:p14="http://schemas.microsoft.com/office/powerpoint/2010/main" val="389112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2017-11-22T20:09:30Z</dcterms:created>
  <dcterms:modified xsi:type="dcterms:W3CDTF">2017-11-22T20:17:08Z</dcterms:modified>
</cp:coreProperties>
</file>