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b52da7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b52da7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b52da7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b52da7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b52da7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b52da7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b52da7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b52da7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b52da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b52da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b52da7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b52da7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b52da7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b52da7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b52da7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b52da7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5e18e4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5e18e4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096613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575" y="2214025"/>
            <a:ext cx="1520549" cy="16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499263"/>
            <a:ext cx="91440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ASTRO 2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 / UX Design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350" y="2063588"/>
            <a:ext cx="1312075" cy="19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Terima Kasih</a:t>
            </a:r>
            <a:endParaRPr b="1" sz="2400">
              <a:solidFill>
                <a:srgbClr val="77AB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175" y="4347063"/>
            <a:ext cx="796425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91440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 Setapak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381025" y="1428450"/>
            <a:ext cx="2186400" cy="22230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3423475" y="1388737"/>
            <a:ext cx="2186400" cy="3237063"/>
            <a:chOff x="3478800" y="1746750"/>
            <a:chExt cx="2186400" cy="3237063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478800" y="4165113"/>
              <a:ext cx="2186400" cy="8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Ardith Lutfiawan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d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UI Designer</a:t>
              </a:r>
              <a:endParaRPr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41802" l="19779" r="52057" t="8225"/>
            <a:stretch/>
          </p:blipFill>
          <p:spPr>
            <a:xfrm>
              <a:off x="3478800" y="1746750"/>
              <a:ext cx="2186400" cy="21762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/>
          <p:nvPr/>
        </p:nvSpPr>
        <p:spPr>
          <a:xfrm>
            <a:off x="6175100" y="1464900"/>
            <a:ext cx="2186400" cy="21864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21098" l="15559" r="15559" t="10333"/>
          <a:stretch/>
        </p:blipFill>
        <p:spPr>
          <a:xfrm>
            <a:off x="6186400" y="1388700"/>
            <a:ext cx="2186400" cy="21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980450" y="3807050"/>
            <a:ext cx="25983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Muhammad Azhar Rasyad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UX Engineer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69300" y="1388775"/>
            <a:ext cx="2021700" cy="22809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669300" y="1388775"/>
            <a:ext cx="2104051" cy="3236975"/>
            <a:chOff x="898650" y="1746825"/>
            <a:chExt cx="2104051" cy="3236975"/>
          </a:xfrm>
        </p:grpSpPr>
        <p:pic>
          <p:nvPicPr>
            <p:cNvPr id="72" name="Google Shape;7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98801" y="1746825"/>
              <a:ext cx="2103900" cy="21762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73" name="Google Shape;73;p14"/>
            <p:cNvSpPr txBox="1"/>
            <p:nvPr/>
          </p:nvSpPr>
          <p:spPr>
            <a:xfrm>
              <a:off x="898650" y="4165100"/>
              <a:ext cx="2103900" cy="8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Huda Izzatul Haq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d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UX Designer</a:t>
              </a:r>
              <a:endParaRPr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5175" y="4347063"/>
            <a:ext cx="796425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 itu tapSehat ?</a:t>
            </a:r>
            <a:endParaRPr b="1" sz="2400">
              <a:solidFill>
                <a:srgbClr val="77AB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175" y="4347063"/>
            <a:ext cx="796425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tapSehat merupakan aplikasi untuk mengakses layanan kesehatan secara </a:t>
            </a:r>
            <a:r>
              <a:rPr b="1" i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</a:t>
            </a:r>
            <a:r>
              <a:rPr i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berbasis </a:t>
            </a:r>
            <a:r>
              <a:rPr i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online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175" y="4347063"/>
            <a:ext cx="796425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Kenapa ada tapSehat ?</a:t>
            </a:r>
            <a:endParaRPr b="1" sz="2400">
              <a:solidFill>
                <a:srgbClr val="77AB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175" y="4347063"/>
            <a:ext cx="796425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Hasil riset dari kementerian kesehatan tentang pengetahuan masyarakat terhadap akses pelayanan masyarakat terhitung masih </a:t>
            </a:r>
            <a:r>
              <a:rPr b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tingginya kesulitan dalam mengakses pelayanan kesehatan</a:t>
            </a:r>
            <a:r>
              <a:rPr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di Indonesia yaitu 62,9%</a:t>
            </a:r>
            <a:endParaRPr sz="2400">
              <a:solidFill>
                <a:srgbClr val="77AB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175" y="4347063"/>
            <a:ext cx="796425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Analisa UI / UX</a:t>
            </a:r>
            <a:endParaRPr b="1" sz="2400">
              <a:solidFill>
                <a:srgbClr val="77AB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175" y="4347063"/>
            <a:ext cx="796425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864100" y="2568188"/>
            <a:ext cx="45720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Tema warna</a:t>
            </a:r>
            <a:r>
              <a:rPr b="1" lang="id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ini merepresentasikan relaksasi fisik dan mental, menciptakan suasana keamanan dan kepercayaan.</a:t>
            </a:r>
            <a:endParaRPr b="1" sz="1800">
              <a:solidFill>
                <a:srgbClr val="77AB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175" y="4347063"/>
            <a:ext cx="796425" cy="7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1218"/>
            <a:ext cx="1917300" cy="191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0"/>
          <p:cNvGrpSpPr/>
          <p:nvPr/>
        </p:nvGrpSpPr>
        <p:grpSpPr>
          <a:xfrm>
            <a:off x="1235850" y="2068513"/>
            <a:ext cx="360000" cy="2109325"/>
            <a:chOff x="1235850" y="1880888"/>
            <a:chExt cx="360000" cy="2109325"/>
          </a:xfrm>
        </p:grpSpPr>
        <p:sp>
          <p:nvSpPr>
            <p:cNvPr id="113" name="Google Shape;113;p20"/>
            <p:cNvSpPr/>
            <p:nvPr/>
          </p:nvSpPr>
          <p:spPr>
            <a:xfrm>
              <a:off x="1235850" y="2240888"/>
              <a:ext cx="360000" cy="360000"/>
            </a:xfrm>
            <a:prstGeom prst="rect">
              <a:avLst/>
            </a:prstGeom>
            <a:solidFill>
              <a:srgbClr val="77ABB7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235850" y="1880888"/>
              <a:ext cx="360000" cy="3600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235850" y="2600888"/>
              <a:ext cx="360000" cy="360000"/>
            </a:xfrm>
            <a:prstGeom prst="rect">
              <a:avLst/>
            </a:prstGeom>
            <a:solidFill>
              <a:srgbClr val="4E8896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235850" y="2910213"/>
              <a:ext cx="360000" cy="360000"/>
            </a:xfrm>
            <a:prstGeom prst="rect">
              <a:avLst/>
            </a:prstGeom>
            <a:solidFill>
              <a:srgbClr val="476D7C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235850" y="3270213"/>
              <a:ext cx="360000" cy="360000"/>
            </a:xfrm>
            <a:prstGeom prst="rect">
              <a:avLst/>
            </a:prstGeom>
            <a:solidFill>
              <a:srgbClr val="254B6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235850" y="3630213"/>
              <a:ext cx="360000" cy="360000"/>
            </a:xfrm>
            <a:prstGeom prst="rect">
              <a:avLst/>
            </a:prstGeom>
            <a:solidFill>
              <a:srgbClr val="1D3E5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0"/>
          <p:cNvSpPr txBox="1"/>
          <p:nvPr/>
        </p:nvSpPr>
        <p:spPr>
          <a:xfrm>
            <a:off x="3864100" y="554863"/>
            <a:ext cx="45720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Nama aplikasi ini diambil dari kata </a:t>
            </a:r>
            <a:r>
              <a:rPr b="1" i="1" lang="id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tap</a:t>
            </a:r>
            <a:r>
              <a:rPr b="1" lang="id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yang berarti cepat dan sehat</a:t>
            </a:r>
            <a:endParaRPr b="1" sz="1800">
              <a:solidFill>
                <a:srgbClr val="77AB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7ABB7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Prototipe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s.id/tapSehat</a:t>
            </a:r>
            <a:endParaRPr b="1" i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175" y="4347063"/>
            <a:ext cx="796425" cy="7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