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2F603-95AE-4229-986F-973C8B5ECD42}">
          <p14:sldIdLst>
            <p14:sldId id="256"/>
            <p14:sldId id="259"/>
            <p14:sldId id="258"/>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9B8206-53FF-4537-945A-2FA510CAF8B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393862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B8206-53FF-4537-945A-2FA510CAF8B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270582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B8206-53FF-4537-945A-2FA510CAF8B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156728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B8206-53FF-4537-945A-2FA510CAF8B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247062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8206-53FF-4537-945A-2FA510CAF8B6}"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51682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9B8206-53FF-4537-945A-2FA510CAF8B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19229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9B8206-53FF-4537-945A-2FA510CAF8B6}"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90515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9B8206-53FF-4537-945A-2FA510CAF8B6}"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140972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8206-53FF-4537-945A-2FA510CAF8B6}"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337608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8206-53FF-4537-945A-2FA510CAF8B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377793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8206-53FF-4537-945A-2FA510CAF8B6}"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EB53-F14D-41A4-9B76-570EC85CA1A2}" type="slidenum">
              <a:rPr lang="en-US" smtClean="0"/>
              <a:t>‹#›</a:t>
            </a:fld>
            <a:endParaRPr lang="en-US"/>
          </a:p>
        </p:txBody>
      </p:sp>
    </p:spTree>
    <p:extLst>
      <p:ext uri="{BB962C8B-B14F-4D97-AF65-F5344CB8AC3E}">
        <p14:creationId xmlns:p14="http://schemas.microsoft.com/office/powerpoint/2010/main" val="160185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8206-53FF-4537-945A-2FA510CAF8B6}" type="datetimeFigureOut">
              <a:rPr lang="en-US" smtClean="0"/>
              <a:t>10/21/2020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9EB53-F14D-41A4-9B76-570EC85CA1A2}" type="slidenum">
              <a:rPr lang="en-US" smtClean="0"/>
              <a:t>‹#›</a:t>
            </a:fld>
            <a:endParaRPr lang="en-US"/>
          </a:p>
        </p:txBody>
      </p:sp>
    </p:spTree>
    <p:extLst>
      <p:ext uri="{BB962C8B-B14F-4D97-AF65-F5344CB8AC3E}">
        <p14:creationId xmlns:p14="http://schemas.microsoft.com/office/powerpoint/2010/main" val="229513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a:t>PKL</a:t>
            </a:r>
            <a:br>
              <a:rPr lang="en-US" sz="7200" dirty="0"/>
            </a:br>
            <a:r>
              <a:rPr lang="en-US" sz="6600" dirty="0"/>
              <a:t>(</a:t>
            </a:r>
            <a:r>
              <a:rPr lang="en-US" sz="6600" dirty="0" err="1"/>
              <a:t>Praktek</a:t>
            </a:r>
            <a:r>
              <a:rPr lang="en-US" sz="6600" dirty="0"/>
              <a:t> </a:t>
            </a:r>
            <a:r>
              <a:rPr lang="en-US" sz="6600" dirty="0" err="1"/>
              <a:t>Kerja</a:t>
            </a:r>
            <a:r>
              <a:rPr lang="en-US" sz="6600" dirty="0"/>
              <a:t> </a:t>
            </a:r>
            <a:r>
              <a:rPr lang="en-US" sz="6600" dirty="0" err="1"/>
              <a:t>Lapangan</a:t>
            </a:r>
            <a:r>
              <a:rPr lang="en-US" sz="6600" dirty="0"/>
              <a:t>)</a:t>
            </a:r>
          </a:p>
        </p:txBody>
      </p:sp>
      <p:sp>
        <p:nvSpPr>
          <p:cNvPr id="3" name="Subtitle 2"/>
          <p:cNvSpPr>
            <a:spLocks noGrp="1"/>
          </p:cNvSpPr>
          <p:nvPr>
            <p:ph type="subTitle" idx="1"/>
          </p:nvPr>
        </p:nvSpPr>
        <p:spPr>
          <a:xfrm>
            <a:off x="1524000" y="3705068"/>
            <a:ext cx="9144000" cy="1655762"/>
          </a:xfrm>
        </p:spPr>
        <p:txBody>
          <a:bodyPr/>
          <a:lstStyle/>
          <a:p>
            <a:endParaRPr lang="en-US" dirty="0"/>
          </a:p>
          <a:p>
            <a:r>
              <a:rPr lang="en-US" dirty="0" err="1"/>
              <a:t>Koordinator</a:t>
            </a:r>
            <a:r>
              <a:rPr lang="en-US" dirty="0"/>
              <a:t>: </a:t>
            </a:r>
            <a:r>
              <a:rPr lang="en-US" dirty="0" err="1"/>
              <a:t>Zaki</a:t>
            </a:r>
            <a:r>
              <a:rPr lang="en-US" dirty="0"/>
              <a:t> </a:t>
            </a:r>
            <a:r>
              <a:rPr lang="en-US" dirty="0" err="1"/>
              <a:t>Imaduddin</a:t>
            </a:r>
            <a:endParaRPr lang="en-US" dirty="0"/>
          </a:p>
        </p:txBody>
      </p:sp>
    </p:spTree>
    <p:extLst>
      <p:ext uri="{BB962C8B-B14F-4D97-AF65-F5344CB8AC3E}">
        <p14:creationId xmlns:p14="http://schemas.microsoft.com/office/powerpoint/2010/main" val="173373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495F5C-CF20-4FFE-BCDC-E8D3899BB773}"/>
              </a:ext>
            </a:extLst>
          </p:cNvPr>
          <p:cNvSpPr>
            <a:spLocks noGrp="1"/>
          </p:cNvSpPr>
          <p:nvPr>
            <p:ph type="ctrTitle"/>
          </p:nvPr>
        </p:nvSpPr>
        <p:spPr>
          <a:xfrm>
            <a:off x="1323975" y="4124325"/>
            <a:ext cx="9144000" cy="2387600"/>
          </a:xfrm>
        </p:spPr>
        <p:txBody>
          <a:bodyPr>
            <a:noAutofit/>
          </a:bodyPr>
          <a:lstStyle/>
          <a:p>
            <a:r>
              <a:rPr lang="en-US" sz="4000" b="1" dirty="0" err="1"/>
              <a:t>Mahasiswa</a:t>
            </a:r>
            <a:r>
              <a:rPr lang="en-US" sz="4000" dirty="0"/>
              <a:t> </a:t>
            </a:r>
            <a:r>
              <a:rPr lang="en-US" sz="4000" dirty="0" err="1"/>
              <a:t>terlatih</a:t>
            </a:r>
            <a:r>
              <a:rPr lang="en-US" sz="4000" dirty="0"/>
              <a:t> </a:t>
            </a:r>
            <a:r>
              <a:rPr lang="en-US" sz="4000" dirty="0" err="1"/>
              <a:t>dalam</a:t>
            </a:r>
            <a:r>
              <a:rPr lang="en-US" sz="4000" dirty="0"/>
              <a:t> </a:t>
            </a:r>
            <a:r>
              <a:rPr lang="en-US" sz="4000" dirty="0" err="1"/>
              <a:t>menghadapi</a:t>
            </a:r>
            <a:r>
              <a:rPr lang="en-US" sz="4000" dirty="0"/>
              <a:t> </a:t>
            </a:r>
            <a:r>
              <a:rPr lang="en-US" sz="4000" dirty="0" err="1"/>
              <a:t>sekaligus</a:t>
            </a:r>
            <a:r>
              <a:rPr lang="en-US" sz="4000" dirty="0"/>
              <a:t> </a:t>
            </a:r>
            <a:r>
              <a:rPr lang="en-US" sz="4000" dirty="0" err="1"/>
              <a:t>mengatasi</a:t>
            </a:r>
            <a:r>
              <a:rPr lang="en-US" sz="4000" dirty="0"/>
              <a:t> </a:t>
            </a:r>
            <a:r>
              <a:rPr lang="en-US" sz="4000" dirty="0" err="1"/>
              <a:t>masalah</a:t>
            </a:r>
            <a:r>
              <a:rPr lang="en-US" sz="4000" dirty="0"/>
              <a:t> yang </a:t>
            </a:r>
            <a:r>
              <a:rPr lang="en-US" sz="4000" dirty="0" err="1"/>
              <a:t>mungkin</a:t>
            </a:r>
            <a:r>
              <a:rPr lang="en-US" sz="4000" dirty="0"/>
              <a:t> </a:t>
            </a:r>
            <a:r>
              <a:rPr lang="en-US" sz="4000" dirty="0" err="1"/>
              <a:t>muncul</a:t>
            </a:r>
            <a:r>
              <a:rPr lang="en-US" sz="4000" dirty="0"/>
              <a:t> </a:t>
            </a:r>
            <a:r>
              <a:rPr lang="en-US" sz="4000" dirty="0" err="1"/>
              <a:t>ketika</a:t>
            </a:r>
            <a:r>
              <a:rPr lang="en-US" sz="4000" dirty="0"/>
              <a:t> </a:t>
            </a:r>
            <a:r>
              <a:rPr lang="en-US" sz="4000" dirty="0" err="1"/>
              <a:t>berhadapan</a:t>
            </a:r>
            <a:r>
              <a:rPr lang="en-US" sz="4000" dirty="0"/>
              <a:t> </a:t>
            </a:r>
            <a:r>
              <a:rPr lang="en-US" sz="4000" dirty="0" err="1"/>
              <a:t>langsung</a:t>
            </a:r>
            <a:r>
              <a:rPr lang="en-US" sz="4000" dirty="0"/>
              <a:t> di dunia </a:t>
            </a:r>
            <a:r>
              <a:rPr lang="en-US" sz="4000" b="1" dirty="0" err="1"/>
              <a:t>kerja</a:t>
            </a:r>
            <a:r>
              <a:rPr lang="en-US" sz="4000" dirty="0"/>
              <a:t>. </a:t>
            </a:r>
            <a:br>
              <a:rPr lang="en-US" sz="4000" dirty="0"/>
            </a:br>
            <a:br>
              <a:rPr lang="en-US" sz="4000" dirty="0"/>
            </a:br>
            <a:r>
              <a:rPr lang="en-US" sz="4000" dirty="0" err="1"/>
              <a:t>Adanya</a:t>
            </a:r>
            <a:r>
              <a:rPr lang="en-US" sz="4000" dirty="0"/>
              <a:t> </a:t>
            </a:r>
            <a:r>
              <a:rPr lang="en-US" sz="4000" dirty="0" err="1"/>
              <a:t>permasalahan</a:t>
            </a:r>
            <a:r>
              <a:rPr lang="en-US" sz="4000" dirty="0"/>
              <a:t> </a:t>
            </a:r>
            <a:r>
              <a:rPr lang="en-US" sz="4000" dirty="0" err="1"/>
              <a:t>nyata</a:t>
            </a:r>
            <a:r>
              <a:rPr lang="en-US" sz="4000" dirty="0"/>
              <a:t> yang </a:t>
            </a:r>
            <a:r>
              <a:rPr lang="en-US" sz="4000" dirty="0" err="1"/>
              <a:t>ditemui</a:t>
            </a:r>
            <a:r>
              <a:rPr lang="en-US" sz="4000" dirty="0"/>
              <a:t> </a:t>
            </a:r>
            <a:r>
              <a:rPr lang="en-US" sz="4000" b="1" dirty="0" err="1"/>
              <a:t>mahasiswa</a:t>
            </a:r>
            <a:r>
              <a:rPr lang="en-US" sz="4000" dirty="0"/>
              <a:t> </a:t>
            </a:r>
            <a:r>
              <a:rPr lang="en-US" sz="4000" dirty="0" err="1"/>
              <a:t>ketika</a:t>
            </a:r>
            <a:r>
              <a:rPr lang="en-US" sz="4000" dirty="0"/>
              <a:t> </a:t>
            </a:r>
            <a:r>
              <a:rPr lang="en-US" sz="4000" dirty="0" err="1"/>
              <a:t>berada</a:t>
            </a:r>
            <a:r>
              <a:rPr lang="en-US" sz="4000" dirty="0"/>
              <a:t> di </a:t>
            </a:r>
            <a:r>
              <a:rPr lang="en-US" sz="4000" dirty="0" err="1"/>
              <a:t>lokasi</a:t>
            </a:r>
            <a:r>
              <a:rPr lang="en-US" sz="4000" dirty="0"/>
              <a:t> </a:t>
            </a:r>
            <a:r>
              <a:rPr lang="en-US" sz="4000" b="1" dirty="0" err="1"/>
              <a:t>magang</a:t>
            </a:r>
            <a:r>
              <a:rPr lang="en-US" sz="4000" dirty="0"/>
              <a:t> </a:t>
            </a:r>
            <a:r>
              <a:rPr lang="en-US" sz="4000" dirty="0" err="1"/>
              <a:t>menjadi</a:t>
            </a:r>
            <a:r>
              <a:rPr lang="en-US" sz="4000" dirty="0"/>
              <a:t> salah </a:t>
            </a:r>
            <a:r>
              <a:rPr lang="en-US" sz="4000" dirty="0" err="1"/>
              <a:t>satu</a:t>
            </a:r>
            <a:r>
              <a:rPr lang="en-US" sz="4000" dirty="0"/>
              <a:t> </a:t>
            </a:r>
            <a:r>
              <a:rPr lang="en-US" sz="4000" dirty="0" err="1"/>
              <a:t>cara</a:t>
            </a:r>
            <a:r>
              <a:rPr lang="en-US" sz="4000" dirty="0"/>
              <a:t> </a:t>
            </a:r>
            <a:r>
              <a:rPr lang="en-US" sz="4000" dirty="0" err="1"/>
              <a:t>untuk</a:t>
            </a:r>
            <a:r>
              <a:rPr lang="en-US" sz="4000" dirty="0"/>
              <a:t> </a:t>
            </a:r>
            <a:r>
              <a:rPr lang="en-US" sz="4000" dirty="0" err="1"/>
              <a:t>meningkatkan</a:t>
            </a:r>
            <a:r>
              <a:rPr lang="en-US" sz="4000" dirty="0"/>
              <a:t> </a:t>
            </a:r>
            <a:r>
              <a:rPr lang="en-US" sz="4000" dirty="0" err="1"/>
              <a:t>kualitas</a:t>
            </a:r>
            <a:r>
              <a:rPr lang="en-US" sz="4000" dirty="0"/>
              <a:t> </a:t>
            </a:r>
            <a:r>
              <a:rPr lang="en-US" sz="4000" b="1" dirty="0" err="1"/>
              <a:t>mahasiswa</a:t>
            </a:r>
            <a:endParaRPr lang="en-US" sz="4000" dirty="0"/>
          </a:p>
        </p:txBody>
      </p:sp>
      <p:sp>
        <p:nvSpPr>
          <p:cNvPr id="7" name="TextBox 6">
            <a:extLst>
              <a:ext uri="{FF2B5EF4-FFF2-40B4-BE49-F238E27FC236}">
                <a16:creationId xmlns:a16="http://schemas.microsoft.com/office/drawing/2014/main" id="{0E941C43-6F39-4CF5-ACED-83455B56128D}"/>
              </a:ext>
            </a:extLst>
          </p:cNvPr>
          <p:cNvSpPr txBox="1"/>
          <p:nvPr/>
        </p:nvSpPr>
        <p:spPr>
          <a:xfrm>
            <a:off x="542924" y="443984"/>
            <a:ext cx="7305675" cy="769441"/>
          </a:xfrm>
          <a:prstGeom prst="rect">
            <a:avLst/>
          </a:prstGeom>
          <a:noFill/>
        </p:spPr>
        <p:txBody>
          <a:bodyPr wrap="square">
            <a:spAutoFit/>
          </a:bodyPr>
          <a:lstStyle/>
          <a:p>
            <a:r>
              <a:rPr lang="en-US" sz="4400" dirty="0" err="1">
                <a:latin typeface="Freestyle Script" panose="030804020302050B0404" pitchFamily="66" charset="0"/>
              </a:rPr>
              <a:t>Tujuan</a:t>
            </a:r>
            <a:r>
              <a:rPr lang="en-US" sz="4400" dirty="0">
                <a:latin typeface="Freestyle Script" panose="030804020302050B0404" pitchFamily="66" charset="0"/>
              </a:rPr>
              <a:t> </a:t>
            </a:r>
            <a:r>
              <a:rPr lang="en-US" sz="4400" dirty="0" err="1">
                <a:latin typeface="Freestyle Script" panose="030804020302050B0404" pitchFamily="66" charset="0"/>
              </a:rPr>
              <a:t>Praktek</a:t>
            </a:r>
            <a:r>
              <a:rPr lang="en-US" sz="4400" dirty="0">
                <a:latin typeface="Freestyle Script" panose="030804020302050B0404" pitchFamily="66" charset="0"/>
              </a:rPr>
              <a:t> </a:t>
            </a:r>
            <a:r>
              <a:rPr lang="en-US" sz="4400" dirty="0" err="1">
                <a:latin typeface="Freestyle Script" panose="030804020302050B0404" pitchFamily="66" charset="0"/>
              </a:rPr>
              <a:t>Kerja</a:t>
            </a:r>
            <a:r>
              <a:rPr lang="en-US" sz="4400" dirty="0">
                <a:latin typeface="Freestyle Script" panose="030804020302050B0404" pitchFamily="66" charset="0"/>
              </a:rPr>
              <a:t> </a:t>
            </a:r>
            <a:r>
              <a:rPr lang="en-US" sz="4400" dirty="0" err="1">
                <a:latin typeface="Freestyle Script" panose="030804020302050B0404" pitchFamily="66" charset="0"/>
              </a:rPr>
              <a:t>Lapangan</a:t>
            </a:r>
            <a:r>
              <a:rPr lang="en-US" sz="4400" dirty="0">
                <a:latin typeface="Freestyle Script" panose="030804020302050B0404" pitchFamily="66" charset="0"/>
              </a:rPr>
              <a:t>..</a:t>
            </a:r>
          </a:p>
        </p:txBody>
      </p:sp>
    </p:spTree>
    <p:extLst>
      <p:ext uri="{BB962C8B-B14F-4D97-AF65-F5344CB8AC3E}">
        <p14:creationId xmlns:p14="http://schemas.microsoft.com/office/powerpoint/2010/main" val="155456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6DDDB-2B5E-4880-B7C8-39922C0ADB5F}"/>
              </a:ext>
            </a:extLst>
          </p:cNvPr>
          <p:cNvSpPr>
            <a:spLocks noGrp="1"/>
          </p:cNvSpPr>
          <p:nvPr>
            <p:ph idx="1"/>
          </p:nvPr>
        </p:nvSpPr>
        <p:spPr>
          <a:xfrm>
            <a:off x="5162549" y="438150"/>
            <a:ext cx="6886575" cy="5233988"/>
          </a:xfrm>
        </p:spPr>
        <p:txBody>
          <a:bodyPr>
            <a:noAutofit/>
          </a:bodyPr>
          <a:lstStyle/>
          <a:p>
            <a:pPr marL="514350" indent="-514350">
              <a:buFont typeface="+mj-lt"/>
              <a:buAutoNum type="arabicPeriod"/>
            </a:pPr>
            <a:r>
              <a:rPr lang="en-US" sz="3600" dirty="0"/>
              <a:t>Download Surat </a:t>
            </a:r>
            <a:r>
              <a:rPr lang="en-US" sz="3600" dirty="0" err="1"/>
              <a:t>Izin</a:t>
            </a:r>
            <a:r>
              <a:rPr lang="en-US" sz="3600" dirty="0"/>
              <a:t> PKL</a:t>
            </a:r>
          </a:p>
          <a:p>
            <a:pPr marL="514350" indent="-514350">
              <a:buFont typeface="+mj-lt"/>
              <a:buAutoNum type="arabicPeriod"/>
            </a:pPr>
            <a:r>
              <a:rPr lang="en-US" sz="3600" dirty="0"/>
              <a:t>Isi dan Tanda </a:t>
            </a:r>
            <a:r>
              <a:rPr lang="en-US" sz="3600" dirty="0" err="1"/>
              <a:t>Tangan</a:t>
            </a:r>
            <a:r>
              <a:rPr lang="en-US" sz="3600" dirty="0"/>
              <a:t> Surat </a:t>
            </a:r>
            <a:r>
              <a:rPr lang="en-US" sz="3600" dirty="0" err="1"/>
              <a:t>Izin</a:t>
            </a:r>
            <a:r>
              <a:rPr lang="en-US" sz="3600" dirty="0"/>
              <a:t> PKL</a:t>
            </a:r>
          </a:p>
          <a:p>
            <a:pPr marL="514350" indent="-514350">
              <a:buFont typeface="+mj-lt"/>
              <a:buAutoNum type="arabicPeriod"/>
            </a:pPr>
            <a:r>
              <a:rPr lang="en-US" sz="3600" dirty="0" err="1"/>
              <a:t>Kirimkan</a:t>
            </a:r>
            <a:r>
              <a:rPr lang="en-US" sz="3600" dirty="0"/>
              <a:t> Surat </a:t>
            </a:r>
            <a:r>
              <a:rPr lang="en-US" sz="3600" dirty="0" err="1"/>
              <a:t>Izin</a:t>
            </a:r>
            <a:r>
              <a:rPr lang="en-US" sz="3600" dirty="0"/>
              <a:t> PKL </a:t>
            </a:r>
            <a:r>
              <a:rPr lang="en-US" sz="3600" dirty="0" err="1"/>
              <a:t>ke</a:t>
            </a:r>
            <a:r>
              <a:rPr lang="en-US" sz="3600" dirty="0"/>
              <a:t> </a:t>
            </a:r>
            <a:r>
              <a:rPr lang="en-US" sz="3600" dirty="0" err="1"/>
              <a:t>Dosen</a:t>
            </a:r>
            <a:r>
              <a:rPr lang="en-US" sz="3600" dirty="0"/>
              <a:t> </a:t>
            </a:r>
            <a:r>
              <a:rPr lang="en-US" sz="3600" dirty="0" err="1"/>
              <a:t>Koordinator</a:t>
            </a:r>
            <a:r>
              <a:rPr lang="en-US" sz="3600" dirty="0"/>
              <a:t> PKL </a:t>
            </a:r>
            <a:r>
              <a:rPr lang="en-US" sz="3600" dirty="0" err="1"/>
              <a:t>utk</a:t>
            </a:r>
            <a:r>
              <a:rPr lang="en-US" sz="3600" dirty="0"/>
              <a:t> di </a:t>
            </a:r>
            <a:r>
              <a:rPr lang="en-US" sz="3600" dirty="0" err="1"/>
              <a:t>Setujui</a:t>
            </a:r>
            <a:endParaRPr lang="en-US" sz="3600" dirty="0"/>
          </a:p>
          <a:p>
            <a:pPr marL="514350" indent="-514350">
              <a:buFont typeface="+mj-lt"/>
              <a:buAutoNum type="arabicPeriod"/>
            </a:pPr>
            <a:r>
              <a:rPr lang="en-US" sz="3600" dirty="0"/>
              <a:t>Screen Shoot Chat </a:t>
            </a:r>
            <a:r>
              <a:rPr lang="en-US" sz="3600" dirty="0" err="1"/>
              <a:t>Persetujuan</a:t>
            </a:r>
            <a:endParaRPr lang="en-US" sz="3600" dirty="0"/>
          </a:p>
          <a:p>
            <a:pPr marL="514350" indent="-514350">
              <a:buFont typeface="+mj-lt"/>
              <a:buAutoNum type="arabicPeriod"/>
            </a:pPr>
            <a:r>
              <a:rPr lang="en-US" sz="3600" dirty="0" err="1"/>
              <a:t>Kirimkan</a:t>
            </a:r>
            <a:r>
              <a:rPr lang="en-US" sz="3600" dirty="0"/>
              <a:t> WA SS </a:t>
            </a:r>
            <a:r>
              <a:rPr lang="en-US" sz="3600" dirty="0" err="1"/>
              <a:t>Persetujuan</a:t>
            </a:r>
            <a:r>
              <a:rPr lang="en-US" sz="3600" dirty="0"/>
              <a:t> </a:t>
            </a:r>
            <a:r>
              <a:rPr lang="en-US" sz="3600" dirty="0" err="1"/>
              <a:t>Ke</a:t>
            </a:r>
            <a:r>
              <a:rPr lang="en-US" sz="3600" dirty="0"/>
              <a:t> BAAK </a:t>
            </a:r>
            <a:r>
              <a:rPr lang="en-US" sz="3600" dirty="0" err="1"/>
              <a:t>untuk</a:t>
            </a:r>
            <a:r>
              <a:rPr lang="en-US" sz="3600" dirty="0"/>
              <a:t> </a:t>
            </a:r>
            <a:r>
              <a:rPr lang="en-US" sz="3600" dirty="0" err="1"/>
              <a:t>mendapatkan</a:t>
            </a:r>
            <a:r>
              <a:rPr lang="en-US" sz="3600" dirty="0"/>
              <a:t> Surat </a:t>
            </a:r>
            <a:r>
              <a:rPr lang="en-US" sz="3600" dirty="0" err="1"/>
              <a:t>keterangan</a:t>
            </a:r>
            <a:r>
              <a:rPr lang="en-US" sz="3600" dirty="0"/>
              <a:t> PKL </a:t>
            </a:r>
            <a:r>
              <a:rPr lang="en-US" sz="3600" dirty="0" err="1"/>
              <a:t>untuk</a:t>
            </a:r>
            <a:r>
              <a:rPr lang="en-US" sz="3600" dirty="0"/>
              <a:t> Perusahaan</a:t>
            </a:r>
          </a:p>
        </p:txBody>
      </p:sp>
      <p:pic>
        <p:nvPicPr>
          <p:cNvPr id="4" name="Picture 3">
            <a:extLst>
              <a:ext uri="{FF2B5EF4-FFF2-40B4-BE49-F238E27FC236}">
                <a16:creationId xmlns:a16="http://schemas.microsoft.com/office/drawing/2014/main" id="{F5D74D84-66DE-41C5-9DFD-E3258CC0DA53}"/>
              </a:ext>
            </a:extLst>
          </p:cNvPr>
          <p:cNvPicPr>
            <a:picLocks noChangeAspect="1"/>
          </p:cNvPicPr>
          <p:nvPr/>
        </p:nvPicPr>
        <p:blipFill>
          <a:blip r:embed="rId2"/>
          <a:stretch>
            <a:fillRect/>
          </a:stretch>
        </p:blipFill>
        <p:spPr>
          <a:xfrm>
            <a:off x="838200" y="0"/>
            <a:ext cx="4104084" cy="6858000"/>
          </a:xfrm>
          <a:prstGeom prst="rect">
            <a:avLst/>
          </a:prstGeom>
        </p:spPr>
      </p:pic>
    </p:spTree>
    <p:extLst>
      <p:ext uri="{BB962C8B-B14F-4D97-AF65-F5344CB8AC3E}">
        <p14:creationId xmlns:p14="http://schemas.microsoft.com/office/powerpoint/2010/main" val="66731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65"/>
            <a:ext cx="10515600" cy="768216"/>
          </a:xfrm>
        </p:spPr>
        <p:txBody>
          <a:bodyPr>
            <a:normAutofit/>
          </a:bodyPr>
          <a:lstStyle/>
          <a:p>
            <a:r>
              <a:rPr lang="en-US" b="1" dirty="0"/>
              <a:t>Format </a:t>
            </a:r>
            <a:r>
              <a:rPr lang="en-US" b="1" dirty="0" err="1"/>
              <a:t>Laporan</a:t>
            </a:r>
            <a:r>
              <a:rPr lang="en-US" b="1" dirty="0"/>
              <a:t> PKL yang </a:t>
            </a:r>
            <a:r>
              <a:rPr lang="en-US" b="1" dirty="0" err="1"/>
              <a:t>terdiri</a:t>
            </a:r>
            <a:r>
              <a:rPr lang="en-US" b="1" dirty="0"/>
              <a:t> </a:t>
            </a:r>
            <a:r>
              <a:rPr lang="en-US" b="1" dirty="0" err="1"/>
              <a:t>dari</a:t>
            </a:r>
            <a:r>
              <a:rPr lang="en-US" b="1" dirty="0"/>
              <a:t>:</a:t>
            </a:r>
            <a:endParaRPr lang="en-US" dirty="0"/>
          </a:p>
        </p:txBody>
      </p:sp>
      <p:sp>
        <p:nvSpPr>
          <p:cNvPr id="3" name="Content Placeholder 2"/>
          <p:cNvSpPr>
            <a:spLocks noGrp="1"/>
          </p:cNvSpPr>
          <p:nvPr>
            <p:ph idx="1"/>
          </p:nvPr>
        </p:nvSpPr>
        <p:spPr>
          <a:xfrm>
            <a:off x="628650" y="1065907"/>
            <a:ext cx="10725150" cy="5894454"/>
          </a:xfrm>
        </p:spPr>
        <p:txBody>
          <a:bodyPr>
            <a:normAutofit fontScale="55000" lnSpcReduction="20000"/>
          </a:bodyPr>
          <a:lstStyle/>
          <a:p>
            <a:pPr marL="342900" marR="0" lvl="0" indent="-342900">
              <a:lnSpc>
                <a:spcPct val="107000"/>
              </a:lnSpc>
              <a:spcBef>
                <a:spcPts val="0"/>
              </a:spcBef>
              <a:spcAft>
                <a:spcPts val="0"/>
              </a:spcAft>
              <a:buFont typeface="+mj-lt"/>
              <a:buAutoNum type="arabi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Buat</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Laporan</a:t>
            </a:r>
            <a:r>
              <a:rPr lang="en-US" sz="2200" dirty="0">
                <a:effectLst/>
                <a:latin typeface="Calibri" panose="020F0502020204030204" pitchFamily="34" charset="0"/>
                <a:ea typeface="Calibri" panose="020F0502020204030204" pitchFamily="34" charset="0"/>
                <a:cs typeface="Times New Roman" panose="02020603050405020304" pitchFamily="18" charset="0"/>
              </a:rPr>
              <a:t> PKL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Sesuai</a:t>
            </a:r>
            <a:r>
              <a:rPr lang="en-US" sz="2200" dirty="0">
                <a:effectLst/>
                <a:latin typeface="Calibri" panose="020F0502020204030204" pitchFamily="34" charset="0"/>
                <a:ea typeface="Calibri" panose="020F0502020204030204" pitchFamily="34" charset="0"/>
                <a:cs typeface="Times New Roman" panose="02020603050405020304" pitchFamily="18" charset="0"/>
              </a:rPr>
              <a:t> Format yang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ada</a:t>
            </a:r>
            <a:r>
              <a:rPr lang="en-US" sz="2200" dirty="0">
                <a:effectLst/>
                <a:latin typeface="Calibri" panose="020F0502020204030204" pitchFamily="34" charset="0"/>
                <a:ea typeface="Calibri" panose="020F0502020204030204" pitchFamily="34" charset="0"/>
                <a:cs typeface="Times New Roman" panose="02020603050405020304" pitchFamily="18" charset="0"/>
              </a:rPr>
              <a:t> di </a:t>
            </a: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Elen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Isi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Laporan</a:t>
            </a:r>
            <a:r>
              <a:rPr lang="en-US" sz="2200" dirty="0">
                <a:effectLst/>
                <a:latin typeface="Calibri" panose="020F0502020204030204" pitchFamily="34" charset="0"/>
                <a:ea typeface="Calibri" panose="020F0502020204030204" pitchFamily="34" charset="0"/>
                <a:cs typeface="Times New Roman" panose="02020603050405020304" pitchFamily="18" charset="0"/>
              </a:rPr>
              <a:t> PKL: </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Cover</a:t>
            </a:r>
          </a:p>
          <a:p>
            <a:pPr marL="742950" marR="0" lvl="1" indent="-285750">
              <a:lnSpc>
                <a:spcPct val="107000"/>
              </a:lnSpc>
              <a:spcBef>
                <a:spcPts val="0"/>
              </a:spcBef>
              <a:spcAft>
                <a:spcPts val="0"/>
              </a:spcAft>
              <a:buFont typeface="+mj-lt"/>
              <a:buAutoNum type="alphaLcPeriod"/>
            </a:pPr>
            <a:r>
              <a:rPr lang="en-US" sz="2200" dirty="0">
                <a:latin typeface="Calibri" panose="020F0502020204030204" pitchFamily="34" charset="0"/>
                <a:ea typeface="Calibri" panose="020F0502020204030204" pitchFamily="34" charset="0"/>
                <a:cs typeface="Times New Roman" panose="02020603050405020304" pitchFamily="18" charset="0"/>
              </a:rPr>
              <a:t>Halaman </a:t>
            </a:r>
            <a:r>
              <a:rPr lang="en-US" sz="2200" dirty="0" err="1">
                <a:latin typeface="Calibri" panose="020F0502020204030204" pitchFamily="34" charset="0"/>
                <a:ea typeface="Calibri" panose="020F0502020204030204" pitchFamily="34" charset="0"/>
                <a:cs typeface="Times New Roman" panose="02020603050405020304" pitchFamily="18" charset="0"/>
              </a:rPr>
              <a:t>Pengesahan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CV</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Halaman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Pernyataan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latin typeface="Calibri" panose="020F0502020204030204" pitchFamily="34" charset="0"/>
                <a:ea typeface="Calibri" panose="020F0502020204030204" pitchFamily="34" charset="0"/>
                <a:cs typeface="Times New Roman" panose="02020603050405020304" pitchFamily="18" charset="0"/>
              </a:rPr>
              <a:t>Kata </a:t>
            </a:r>
            <a:r>
              <a:rPr lang="en-US" sz="2200" dirty="0" err="1">
                <a:latin typeface="Calibri" panose="020F0502020204030204" pitchFamily="34" charset="0"/>
                <a:ea typeface="Calibri" panose="020F0502020204030204" pitchFamily="34" charset="0"/>
                <a:cs typeface="Times New Roman" panose="02020603050405020304" pitchFamily="18" charset="0"/>
              </a:rPr>
              <a:t>Pengantar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Daftar Isi</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Daftar Gambar</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Daftar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Tabel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Bab 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Pendahuluan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0"/>
              </a:spcBef>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Teknologi</a:t>
            </a:r>
            <a:r>
              <a:rPr lang="en-US" sz="2200" dirty="0">
                <a:latin typeface="Calibri" panose="020F0502020204030204" pitchFamily="34" charset="0"/>
                <a:ea typeface="Calibri" panose="020F0502020204030204" pitchFamily="34" charset="0"/>
                <a:cs typeface="Times New Roman" panose="02020603050405020304" pitchFamily="18" charset="0"/>
              </a:rPr>
              <a:t>/</a:t>
            </a:r>
            <a:r>
              <a:rPr lang="en-US" sz="2200" dirty="0" err="1">
                <a:latin typeface="Calibri" panose="020F0502020204030204" pitchFamily="34" charset="0"/>
                <a:ea typeface="Calibri" panose="020F0502020204030204" pitchFamily="34" charset="0"/>
                <a:cs typeface="Times New Roman" panose="02020603050405020304" pitchFamily="18" charset="0"/>
              </a:rPr>
              <a:t>sistem</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Informasi</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umum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0"/>
              </a:spcBef>
              <a:buFont typeface="+mj-lt"/>
              <a:buAutoNum type="alphaLcPeriod"/>
            </a:pPr>
            <a:r>
              <a:rPr lang="en-US" sz="2200" dirty="0" err="1">
                <a:latin typeface="Calibri" panose="020F0502020204030204" pitchFamily="34" charset="0"/>
                <a:ea typeface="Calibri" panose="020F0502020204030204" pitchFamily="34" charset="0"/>
                <a:cs typeface="Times New Roman" panose="02020603050405020304" pitchFamily="18" charset="0"/>
              </a:rPr>
              <a:t>Teknologi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Terkait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0"/>
              </a:spcBef>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Teknologi</a:t>
            </a:r>
            <a:r>
              <a:rPr lang="en-US" sz="22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akan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dikerjakan</a:t>
            </a:r>
            <a:r>
              <a:rPr lang="en-US" sz="2200" dirty="0">
                <a:effectLst/>
                <a:latin typeface="Calibri" panose="020F0502020204030204" pitchFamily="34" charset="0"/>
                <a:ea typeface="Calibri" panose="020F0502020204030204" pitchFamily="34" charset="0"/>
                <a:cs typeface="Times New Roman" panose="02020603050405020304" pitchFamily="18" charset="0"/>
              </a:rPr>
              <a:t> di PKL</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Bab II Hasil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Pelaksanaan</a:t>
            </a:r>
            <a:r>
              <a:rPr lang="en-US" sz="2200" dirty="0">
                <a:effectLst/>
                <a:latin typeface="Calibri" panose="020F0502020204030204" pitchFamily="34" charset="0"/>
                <a:ea typeface="Calibri" panose="020F0502020204030204" pitchFamily="34" charset="0"/>
                <a:cs typeface="Times New Roman" panose="02020603050405020304" pitchFamily="18" charset="0"/>
              </a:rPr>
              <a:t> PKL</a:t>
            </a:r>
          </a:p>
          <a:p>
            <a:pPr marL="1200150" lvl="2" indent="-285750">
              <a:lnSpc>
                <a:spcPct val="107000"/>
              </a:lnSpc>
              <a:spcBef>
                <a:spcPts val="0"/>
              </a:spcBef>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Riwayat Perusahaan</a:t>
            </a:r>
          </a:p>
          <a:p>
            <a:pPr marL="1200150" lvl="2" indent="-285750">
              <a:lnSpc>
                <a:spcPct val="107000"/>
              </a:lnSpc>
              <a:spcBef>
                <a:spcPts val="0"/>
              </a:spcBef>
              <a:buFont typeface="+mj-lt"/>
              <a:buAutoNum type="alphaLcPeriod"/>
            </a:pPr>
            <a:r>
              <a:rPr lang="en-US" sz="2200" dirty="0" err="1">
                <a:latin typeface="Calibri" panose="020F0502020204030204" pitchFamily="34" charset="0"/>
                <a:ea typeface="Calibri" panose="020F0502020204030204" pitchFamily="34" charset="0"/>
                <a:cs typeface="Times New Roman" panose="02020603050405020304" pitchFamily="18" charset="0"/>
              </a:rPr>
              <a:t>Struktur</a:t>
            </a:r>
            <a:r>
              <a:rPr lang="en-US" sz="2200" dirty="0">
                <a:latin typeface="Calibri" panose="020F0502020204030204" pitchFamily="34" charset="0"/>
                <a:ea typeface="Calibri" panose="020F0502020204030204" pitchFamily="34" charset="0"/>
                <a:cs typeface="Times New Roman" panose="02020603050405020304" pitchFamily="18" charset="0"/>
              </a:rPr>
              <a:t> Perusahaan</a:t>
            </a:r>
          </a:p>
          <a:p>
            <a:pPr marL="1200150" lvl="2" indent="-285750">
              <a:lnSpc>
                <a:spcPct val="107000"/>
              </a:lnSpc>
              <a:spcBef>
                <a:spcPts val="0"/>
              </a:spcBef>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Rancangan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Sistem</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Aplikasi</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0"/>
              </a:spcBef>
              <a:buFont typeface="+mj-lt"/>
              <a:buAutoNum type="alphaLcPeriod"/>
            </a:pPr>
            <a:r>
              <a:rPr lang="en-US" sz="2200" dirty="0">
                <a:latin typeface="Calibri" panose="020F0502020204030204" pitchFamily="34" charset="0"/>
                <a:ea typeface="Calibri" panose="020F0502020204030204" pitchFamily="34" charset="0"/>
                <a:cs typeface="Times New Roman" panose="02020603050405020304" pitchFamily="18" charset="0"/>
              </a:rPr>
              <a:t>Hasil </a:t>
            </a:r>
            <a:r>
              <a:rPr lang="en-US" sz="2200" dirty="0" err="1">
                <a:latin typeface="Calibri" panose="020F0502020204030204" pitchFamily="34" charset="0"/>
                <a:ea typeface="Calibri" panose="020F0502020204030204" pitchFamily="34" charset="0"/>
                <a:cs typeface="Times New Roman" panose="02020603050405020304" pitchFamily="18" charset="0"/>
              </a:rPr>
              <a:t>Implementasi</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Penutup</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0"/>
              </a:spcBef>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Kesimpulan</a:t>
            </a:r>
          </a:p>
          <a:p>
            <a:pPr marL="1200150" lvl="2" indent="-285750">
              <a:lnSpc>
                <a:spcPct val="107000"/>
              </a:lnSpc>
              <a:spcBef>
                <a:spcPts val="0"/>
              </a:spcBef>
              <a:buFont typeface="+mj-lt"/>
              <a:buAutoNum type="alphaLcPeriod"/>
            </a:pPr>
            <a:r>
              <a:rPr lang="en-US" sz="2200" dirty="0">
                <a:latin typeface="Calibri" panose="020F0502020204030204" pitchFamily="34" charset="0"/>
                <a:ea typeface="Calibri" panose="020F0502020204030204" pitchFamily="34" charset="0"/>
                <a:cs typeface="Times New Roman" panose="02020603050405020304" pitchFamily="18" charset="0"/>
              </a:rPr>
              <a:t>Saran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Daftar Pustaka</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Lampiran</a:t>
            </a: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Lampiran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Lampiran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terdiri</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Lembar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Penilaian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Praktek</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Kerja</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Lapangan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a:effectLst/>
                <a:latin typeface="Calibri" panose="020F0502020204030204" pitchFamily="34" charset="0"/>
                <a:ea typeface="Calibri" panose="020F0502020204030204" pitchFamily="34" charset="0"/>
                <a:cs typeface="Times New Roman" panose="02020603050405020304" pitchFamily="18" charset="0"/>
              </a:rPr>
              <a:t>(</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dinilai</a:t>
            </a:r>
            <a:r>
              <a:rPr lang="en-US" sz="2200" i="1" dirty="0">
                <a:effectLst/>
                <a:latin typeface="Calibri" panose="020F0502020204030204" pitchFamily="34" charset="0"/>
                <a:ea typeface="Calibri" panose="020F0502020204030204" pitchFamily="34" charset="0"/>
                <a:cs typeface="Times New Roman" panose="02020603050405020304" pitchFamily="18" charset="0"/>
              </a:rPr>
              <a:t> oleh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pembimbing</a:t>
            </a:r>
            <a:r>
              <a:rPr lang="en-US" sz="2200" i="1"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lapangan</a:t>
            </a:r>
            <a:r>
              <a:rPr lang="en-US" sz="22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Daftar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kehadiran</a:t>
            </a:r>
            <a:r>
              <a:rPr lang="en-US" sz="2200" dirty="0">
                <a:effectLst/>
                <a:latin typeface="Calibri" panose="020F0502020204030204" pitchFamily="34" charset="0"/>
                <a:ea typeface="Calibri" panose="020F0502020204030204" pitchFamily="34" charset="0"/>
                <a:cs typeface="Times New Roman" panose="02020603050405020304" pitchFamily="18" charset="0"/>
              </a:rPr>
              <a:t> /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Absensi</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a:effectLst/>
                <a:latin typeface="Calibri" panose="020F0502020204030204" pitchFamily="34" charset="0"/>
                <a:ea typeface="Calibri" panose="020F0502020204030204" pitchFamily="34" charset="0"/>
                <a:cs typeface="Times New Roman" panose="02020603050405020304" pitchFamily="18" charset="0"/>
              </a:rPr>
              <a:t>(format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bisa</a:t>
            </a:r>
            <a:r>
              <a:rPr lang="en-US" sz="2200" i="1"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disesuaikan</a:t>
            </a:r>
            <a:r>
              <a:rPr lang="en-US" sz="2200" i="1"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sz="2200" i="1" dirty="0">
                <a:effectLst/>
                <a:latin typeface="Calibri" panose="020F0502020204030204" pitchFamily="34" charset="0"/>
                <a:ea typeface="Calibri" panose="020F0502020204030204" pitchFamily="34" charset="0"/>
                <a:cs typeface="Times New Roman" panose="02020603050405020304" pitchFamily="18" charset="0"/>
              </a:rPr>
              <a:t> </a:t>
            </a:r>
            <a:r>
              <a:rPr lang="en-US" sz="2200" i="1"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US" sz="22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Foto</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Kegiatan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Sertifikat</a:t>
            </a:r>
            <a:r>
              <a:rPr lang="en-US" sz="2200" dirty="0">
                <a:effectLst/>
                <a:latin typeface="Calibri" panose="020F0502020204030204" pitchFamily="34" charset="0"/>
                <a:ea typeface="Calibri" panose="020F0502020204030204" pitchFamily="34" charset="0"/>
                <a:cs typeface="Times New Roman" panose="02020603050405020304" pitchFamily="18" charset="0"/>
              </a:rPr>
              <a:t> / Surat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Keterangan</a:t>
            </a:r>
            <a:r>
              <a:rPr lang="en-US" sz="2200" dirty="0">
                <a:effectLst/>
                <a:latin typeface="Calibri" panose="020F0502020204030204" pitchFamily="34" charset="0"/>
                <a:ea typeface="Calibri" panose="020F0502020204030204" pitchFamily="34" charset="0"/>
                <a:cs typeface="Times New Roman" panose="02020603050405020304" pitchFamily="18" charset="0"/>
              </a:rPr>
              <a:t> PKL </a:t>
            </a:r>
          </a:p>
          <a:p>
            <a:pPr marL="342900" indent="-342900">
              <a:lnSpc>
                <a:spcPct val="107000"/>
              </a:lnSpc>
              <a:spcBef>
                <a:spcPts val="0"/>
              </a:spcBef>
              <a:spcAft>
                <a:spcPts val="800"/>
              </a:spcAft>
              <a:buFont typeface="+mj-lt"/>
              <a:buAutoNum type="arabicPeriod"/>
            </a:pPr>
            <a:r>
              <a:rPr lang="en-US" sz="2200" dirty="0" err="1">
                <a:latin typeface="Calibri" panose="020F0502020204030204" pitchFamily="34" charset="0"/>
                <a:ea typeface="Calibri" panose="020F0502020204030204" pitchFamily="34" charset="0"/>
                <a:cs typeface="Times New Roman" panose="02020603050405020304" pitchFamily="18" charset="0"/>
              </a:rPr>
              <a:t>Konsultasi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dengan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Dosen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Pembimbing</a:t>
            </a:r>
            <a:r>
              <a:rPr lang="en-US" sz="2200" dirty="0">
                <a:latin typeface="Calibri" panose="020F0502020204030204" pitchFamily="34" charset="0"/>
                <a:ea typeface="Calibri" panose="020F0502020204030204" pitchFamily="34" charset="0"/>
                <a:cs typeface="Times New Roman" panose="02020603050405020304" pitchFamily="18" charset="0"/>
              </a:rPr>
              <a:t> PKL</a:t>
            </a:r>
          </a:p>
          <a:p>
            <a:pPr marL="342900" indent="-342900">
              <a:lnSpc>
                <a:spcPct val="107000"/>
              </a:lnSpc>
              <a:spcBef>
                <a:spcPts val="0"/>
              </a:spcBef>
              <a:spcAft>
                <a:spcPts val="800"/>
              </a:spcAft>
              <a:buFont typeface="+mj-lt"/>
              <a:buAutoNum type="arabicPeriod"/>
            </a:pPr>
            <a:r>
              <a:rPr lang="en-US" sz="2200" dirty="0" err="1">
                <a:latin typeface="Calibri" panose="020F0502020204030204" pitchFamily="34" charset="0"/>
                <a:ea typeface="Calibri" panose="020F0502020204030204" pitchFamily="34" charset="0"/>
                <a:cs typeface="Times New Roman" panose="02020603050405020304" pitchFamily="18" charset="0"/>
              </a:rPr>
              <a:t>Wawancara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200" dirty="0" err="1">
                <a:effectLst/>
                <a:latin typeface="Calibri" panose="020F0502020204030204" pitchFamily="34" charset="0"/>
                <a:ea typeface="Calibri" panose="020F0502020204030204" pitchFamily="34" charset="0"/>
                <a:cs typeface="Times New Roman" panose="02020603050405020304" pitchFamily="18" charset="0"/>
              </a:rPr>
              <a:t>Kumpulkan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laporan</a:t>
            </a:r>
            <a:r>
              <a:rPr lang="en-US" sz="2200" dirty="0">
                <a:effectLst/>
                <a:latin typeface="Calibri" panose="020F0502020204030204" pitchFamily="34" charset="0"/>
                <a:ea typeface="Calibri" panose="020F0502020204030204" pitchFamily="34" charset="0"/>
                <a:cs typeface="Times New Roman" panose="02020603050405020304" pitchFamily="18" charset="0"/>
              </a:rPr>
              <a:t> PKL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beserta</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lampirannya</a:t>
            </a:r>
            <a:r>
              <a:rPr lang="en-US" sz="2200" dirty="0">
                <a:effectLst/>
                <a:latin typeface="Calibri" panose="020F0502020204030204" pitchFamily="34" charset="0"/>
                <a:ea typeface="Calibri" panose="020F0502020204030204" pitchFamily="34" charset="0"/>
                <a:cs typeface="Times New Roman" panose="02020603050405020304" pitchFamily="18" charset="0"/>
              </a:rPr>
              <a:t> di ELEN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2200" dirty="0">
                <a:effectLst/>
                <a:latin typeface="Calibri" panose="020F0502020204030204" pitchFamily="34" charset="0"/>
                <a:ea typeface="Calibri" panose="020F0502020204030204" pitchFamily="34" charset="0"/>
                <a:cs typeface="Times New Roman" panose="02020603050405020304" pitchFamily="18" charset="0"/>
              </a:rPr>
              <a:t> format PDF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Nama_NIM_NamaMatkul</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0010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224</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Freestyle Script</vt:lpstr>
      <vt:lpstr>Office Theme</vt:lpstr>
      <vt:lpstr>PKL (Praktek Kerja Lapangan)</vt:lpstr>
      <vt:lpstr>Mahasiswa terlatih dalam menghadapi sekaligus mengatasi masalah yang mungkin muncul ketika berhadapan langsung di dunia kerja.   Adanya permasalahan nyata yang ditemui mahasiswa ketika berada di lokasi magang menjadi salah satu cara untuk meningkatkan kualitas mahasiswa</vt:lpstr>
      <vt:lpstr>PowerPoint Presentation</vt:lpstr>
      <vt:lpstr>Format Laporan PKL yang terdiri dari: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PKL (Praktek Kerja Lapangan)</dc:title>
  <dc:creator>hendra sasmita</dc:creator>
  <cp:lastModifiedBy>62815</cp:lastModifiedBy>
  <cp:revision>12</cp:revision>
  <dcterms:created xsi:type="dcterms:W3CDTF">2018-12-06T05:49:59Z</dcterms:created>
  <dcterms:modified xsi:type="dcterms:W3CDTF">2020-10-22T01:29:33Z</dcterms:modified>
</cp:coreProperties>
</file>