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9" r:id="rId2"/>
    <p:sldId id="260" r:id="rId3"/>
    <p:sldId id="261" r:id="rId4"/>
    <p:sldId id="258" r:id="rId5"/>
    <p:sldId id="257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6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9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1" y="1176618"/>
            <a:ext cx="10783889" cy="5478182"/>
          </a:xfrm>
        </p:spPr>
        <p:txBody>
          <a:bodyPr/>
          <a:lstStyle/>
          <a:p>
            <a:pPr algn="ctr"/>
            <a:r>
              <a:rPr lang="en-US" dirty="0" smtClean="0"/>
              <a:t>Computer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Instructions of human for performing specific task using computer.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42" y="4042709"/>
            <a:ext cx="6132138" cy="23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0" y="1748118"/>
            <a:ext cx="10109200" cy="3217582"/>
          </a:xfrm>
        </p:spPr>
        <p:txBody>
          <a:bodyPr/>
          <a:lstStyle/>
          <a:p>
            <a:pPr algn="ctr"/>
            <a:r>
              <a:rPr lang="en-US" sz="7200" b="1" dirty="0"/>
              <a:t>Lets go </a:t>
            </a:r>
            <a:r>
              <a:rPr lang="en-US" sz="7200" b="1" dirty="0" err="1"/>
              <a:t>CodeBlocks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program: </a:t>
            </a:r>
            <a:r>
              <a:rPr lang="en-US" sz="4400" dirty="0" smtClean="0"/>
              <a:t>for data type.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1244601"/>
            <a:ext cx="9512300" cy="469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Data</a:t>
            </a:r>
            <a:r>
              <a:rPr lang="en-US" sz="4000" dirty="0" smtClean="0"/>
              <a:t> Type: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1.Integer (</a:t>
            </a:r>
            <a:r>
              <a:rPr lang="en-US" sz="4000" dirty="0" err="1" smtClean="0"/>
              <a:t>int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smtClean="0"/>
              <a:t>2. Float (float)</a:t>
            </a:r>
          </a:p>
          <a:p>
            <a:pPr marL="0" indent="0">
              <a:buNone/>
            </a:pPr>
            <a:r>
              <a:rPr lang="en-US" sz="4000" dirty="0" smtClean="0"/>
              <a:t>3.Double (double)</a:t>
            </a:r>
          </a:p>
          <a:p>
            <a:pPr marL="0" indent="0">
              <a:buNone/>
            </a:pPr>
            <a:r>
              <a:rPr lang="en-US" sz="4000" dirty="0" smtClean="0"/>
              <a:t>4.Character (char)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0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87818"/>
            <a:ext cx="9404723" cy="3535082"/>
          </a:xfrm>
        </p:spPr>
        <p:txBody>
          <a:bodyPr/>
          <a:lstStyle/>
          <a:p>
            <a:pPr algn="ctr"/>
            <a:r>
              <a:rPr lang="en-US" sz="6600" b="1" dirty="0"/>
              <a:t>Lets go </a:t>
            </a:r>
            <a:r>
              <a:rPr lang="en-US" sz="6600" b="1" dirty="0" err="1"/>
              <a:t>CodeBlocks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program</a:t>
            </a:r>
            <a:r>
              <a:rPr lang="en-US" sz="4400" dirty="0"/>
              <a:t>: </a:t>
            </a:r>
            <a:r>
              <a:rPr lang="en-US" sz="4400" dirty="0" smtClean="0"/>
              <a:t>for I/O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I/O functions: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Input: </a:t>
            </a:r>
            <a:r>
              <a:rPr lang="en-US" sz="4400" dirty="0" err="1" smtClean="0"/>
              <a:t>scanf</a:t>
            </a:r>
            <a:r>
              <a:rPr lang="en-US" sz="4400" dirty="0" smtClean="0"/>
              <a:t>()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Output: </a:t>
            </a:r>
            <a:r>
              <a:rPr lang="en-US" sz="4400" dirty="0" err="1" smtClean="0"/>
              <a:t>printf</a:t>
            </a:r>
            <a:r>
              <a:rPr lang="en-US" sz="4400" dirty="0" smtClean="0"/>
              <a:t>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600200"/>
            <a:ext cx="9791700" cy="37719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b="1" dirty="0"/>
              <a:t>Lets go </a:t>
            </a:r>
            <a:r>
              <a:rPr lang="en-US" sz="7200" b="1" dirty="0" err="1"/>
              <a:t>CodeBlocks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4400" dirty="0"/>
              <a:t>program: </a:t>
            </a:r>
            <a:r>
              <a:rPr lang="en-US" sz="4400" dirty="0" smtClean="0"/>
              <a:t>for </a:t>
            </a:r>
            <a:r>
              <a:rPr lang="en-US" sz="4400" dirty="0" smtClean="0"/>
              <a:t>conditions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37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12" y="1278218"/>
            <a:ext cx="10186988" cy="486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Conditional statement: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 smtClean="0"/>
              <a:t>if(condition)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statement;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else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statement;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16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212" y="1710018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Lets go </a:t>
            </a:r>
            <a:r>
              <a:rPr lang="en-US" sz="7200" b="1" dirty="0" err="1" smtClean="0"/>
              <a:t>CodeBlocks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Example: </a:t>
            </a:r>
            <a:r>
              <a:rPr lang="en-US" sz="4400" dirty="0" smtClean="0"/>
              <a:t>“looping” </a:t>
            </a:r>
            <a:r>
              <a:rPr lang="en-US" sz="4400" dirty="0"/>
              <a:t>program.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09700"/>
            <a:ext cx="9601200" cy="48386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Loop:</a:t>
            </a:r>
          </a:p>
          <a:p>
            <a:pPr marL="0" indent="0">
              <a:buNone/>
            </a:pPr>
            <a:r>
              <a:rPr lang="en-US" sz="4400" dirty="0" smtClean="0"/>
              <a:t>1. for loop</a:t>
            </a:r>
          </a:p>
          <a:p>
            <a:pPr marL="0" indent="0">
              <a:buNone/>
            </a:pPr>
            <a:r>
              <a:rPr lang="en-US" sz="3200" dirty="0" smtClean="0"/>
              <a:t>structure: </a:t>
            </a:r>
          </a:p>
          <a:p>
            <a:pPr marL="0" indent="0">
              <a:buNone/>
            </a:pPr>
            <a:r>
              <a:rPr lang="en-US" sz="3200" dirty="0" smtClean="0"/>
              <a:t>	for(initial </a:t>
            </a:r>
            <a:r>
              <a:rPr lang="en-US" sz="3200" dirty="0" smtClean="0"/>
              <a:t>value; condition; increase/decrease</a:t>
            </a:r>
            <a:r>
              <a:rPr lang="en-US" sz="3200" dirty="0" smtClean="0"/>
              <a:t>)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{</a:t>
            </a:r>
          </a:p>
          <a:p>
            <a:pPr marL="0" indent="0">
              <a:buNone/>
            </a:pPr>
            <a:r>
              <a:rPr lang="en-US" sz="3200" dirty="0" smtClean="0"/>
              <a:t>				………..</a:t>
            </a:r>
          </a:p>
          <a:p>
            <a:pPr marL="0" indent="0">
              <a:buNone/>
            </a:pPr>
            <a:r>
              <a:rPr lang="en-US" sz="3200" dirty="0" smtClean="0"/>
              <a:t>	}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2.While loop:</a:t>
            </a:r>
          </a:p>
          <a:p>
            <a:pPr marL="0" indent="0">
              <a:buNone/>
            </a:pPr>
            <a:r>
              <a:rPr lang="en-US" sz="2800" dirty="0" smtClean="0"/>
              <a:t>Structure: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while(condition)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……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…….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increment/decrement;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3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257300"/>
            <a:ext cx="9753600" cy="4991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Lets go </a:t>
            </a:r>
            <a:r>
              <a:rPr lang="en-US" sz="7200" b="1" dirty="0" err="1"/>
              <a:t>CodeBlocks</a:t>
            </a:r>
            <a:endParaRPr lang="en-US" sz="7200" dirty="0"/>
          </a:p>
          <a:p>
            <a:pPr marL="0" indent="0" algn="ctr">
              <a:buNone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Example: </a:t>
            </a:r>
            <a:r>
              <a:rPr lang="en-US" sz="4400" dirty="0" smtClean="0"/>
              <a:t>“Array” </a:t>
            </a:r>
            <a:r>
              <a:rPr lang="en-US" sz="4400" dirty="0"/>
              <a:t>program.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7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7600" y="1193800"/>
            <a:ext cx="10045700" cy="505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3600" dirty="0" smtClean="0"/>
              <a:t>Programming Language: </a:t>
            </a:r>
            <a:r>
              <a:rPr lang="en-US" sz="2800" dirty="0" smtClean="0"/>
              <a:t>A programming language is a computer language. It is developed by some set of rules for communicating with computer. </a:t>
            </a:r>
          </a:p>
          <a:p>
            <a:pPr marL="0" indent="0">
              <a:buNone/>
            </a:pPr>
            <a:r>
              <a:rPr lang="en-US" sz="2800" dirty="0" smtClean="0"/>
              <a:t>Like: C, C++ and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100" dirty="0" smtClean="0"/>
              <a:t>Array:</a:t>
            </a:r>
          </a:p>
          <a:p>
            <a:pPr marL="0" indent="0">
              <a:buNone/>
            </a:pPr>
            <a:r>
              <a:rPr lang="en-US" sz="2800" dirty="0" smtClean="0"/>
              <a:t>An array is a data structure that can store same type of data in sequentially.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declaration: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data type </a:t>
            </a:r>
            <a:r>
              <a:rPr lang="en-US" sz="2800" dirty="0" err="1" smtClean="0"/>
              <a:t>array_name</a:t>
            </a:r>
            <a:r>
              <a:rPr lang="en-US" sz="2800" dirty="0" smtClean="0"/>
              <a:t>[element size];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err="1" smtClean="0"/>
              <a:t>int</a:t>
            </a:r>
            <a:r>
              <a:rPr lang="en-US" sz="2800" dirty="0" smtClean="0"/>
              <a:t> A[100];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err="1" smtClean="0"/>
              <a:t>int</a:t>
            </a:r>
            <a:r>
              <a:rPr lang="en-US" sz="2800" dirty="0" smtClean="0"/>
              <a:t> A[n];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1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08074"/>
            <a:ext cx="9407789" cy="5291881"/>
          </a:xfrm>
        </p:spPr>
      </p:pic>
      <p:cxnSp>
        <p:nvCxnSpPr>
          <p:cNvPr id="17" name="Straight Connector 16"/>
          <p:cNvCxnSpPr/>
          <p:nvPr/>
        </p:nvCxnSpPr>
        <p:spPr>
          <a:xfrm>
            <a:off x="9702800" y="3924300"/>
            <a:ext cx="25400" cy="69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7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231900"/>
            <a:ext cx="9643453" cy="5143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Machine Language:</a:t>
            </a:r>
          </a:p>
          <a:p>
            <a:pPr marL="0" indent="0" algn="ctr">
              <a:buNone/>
            </a:pPr>
            <a:r>
              <a:rPr lang="en-US" sz="3200" dirty="0" smtClean="0"/>
              <a:t>Machine(our computer) understands only 0 or 1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Machine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840038"/>
            <a:ext cx="3581400" cy="25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19200"/>
            <a:ext cx="10618788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800" dirty="0" smtClean="0"/>
              <a:t>“C” language to “Machine Code”</a:t>
            </a:r>
            <a:endParaRPr lang="en-US" sz="2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16450" y="3314697"/>
            <a:ext cx="2362200" cy="106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112" y="3301999"/>
            <a:ext cx="2262188" cy="1054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3314697"/>
            <a:ext cx="1879600" cy="1054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3035300" y="3829050"/>
            <a:ext cx="1581150" cy="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6978650" y="3841748"/>
            <a:ext cx="16319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1" y="2776818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4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4900" y="1651000"/>
            <a:ext cx="9867899" cy="3556000"/>
          </a:xfrm>
        </p:spPr>
        <p:txBody>
          <a:bodyPr/>
          <a:lstStyle/>
          <a:p>
            <a:pPr algn="ctr"/>
            <a:r>
              <a:rPr lang="en-US" sz="4400" b="1" dirty="0" smtClean="0"/>
              <a:t>Overview</a:t>
            </a:r>
            <a:br>
              <a:rPr lang="en-US" sz="4400" b="1" dirty="0" smtClean="0"/>
            </a:br>
            <a:r>
              <a:rPr lang="en-US" sz="4400" b="1" dirty="0" smtClean="0"/>
              <a:t> of </a:t>
            </a:r>
            <a:br>
              <a:rPr lang="en-US" sz="4400" b="1" dirty="0" smtClean="0"/>
            </a:br>
            <a:r>
              <a:rPr lang="en-US" sz="4400" b="1" dirty="0" smtClean="0"/>
              <a:t>C Programming Language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180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622300"/>
            <a:ext cx="9211654" cy="584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Content of today’s learning of 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 program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I/O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Conditional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Looping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User Define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Recursions</a:t>
            </a:r>
          </a:p>
        </p:txBody>
      </p:sp>
    </p:spTree>
    <p:extLst>
      <p:ext uri="{BB962C8B-B14F-4D97-AF65-F5344CB8AC3E}">
        <p14:creationId xmlns:p14="http://schemas.microsoft.com/office/powerpoint/2010/main" val="6538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1" y="1358900"/>
            <a:ext cx="9682534" cy="42545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7200" b="1" dirty="0"/>
              <a:t>Lets go </a:t>
            </a:r>
            <a:r>
              <a:rPr lang="en-US" sz="7200" b="1" dirty="0" err="1" smtClean="0"/>
              <a:t>CodeBlocks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program: for Basic Structure</a:t>
            </a:r>
            <a:br>
              <a:rPr lang="en-US" sz="4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92D050"/>
                </a:solidFill>
              </a:rPr>
              <a:t>N.B: every statement should end with semicolon(;)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104900"/>
            <a:ext cx="11150600" cy="552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Structure of a C program: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15" y="1600200"/>
            <a:ext cx="720955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175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</vt:lpstr>
      <vt:lpstr>Computer Program:  Instructions of human for performing specific task using computer.</vt:lpstr>
      <vt:lpstr>PowerPoint Presentation</vt:lpstr>
      <vt:lpstr>PowerPoint Presentation</vt:lpstr>
      <vt:lpstr>PowerPoint Presentation</vt:lpstr>
      <vt:lpstr>Introduction</vt:lpstr>
      <vt:lpstr>Overview  of  C Programming Language</vt:lpstr>
      <vt:lpstr>PowerPoint Presentation</vt:lpstr>
      <vt:lpstr> Lets go CodeBlocks program: for Basic Structure  N.B: every statement should end with semicolon(;)   </vt:lpstr>
      <vt:lpstr>PowerPoint Presentation</vt:lpstr>
      <vt:lpstr>Lets go CodeBlocks  program: for data type. </vt:lpstr>
      <vt:lpstr>PowerPoint Presentation</vt:lpstr>
      <vt:lpstr>Lets go CodeBlocks  program: for I/O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mazharul</dc:creator>
  <cp:lastModifiedBy>mazharul</cp:lastModifiedBy>
  <cp:revision>59</cp:revision>
  <dcterms:created xsi:type="dcterms:W3CDTF">2022-06-12T06:41:05Z</dcterms:created>
  <dcterms:modified xsi:type="dcterms:W3CDTF">2022-07-02T11:37:37Z</dcterms:modified>
</cp:coreProperties>
</file>