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1" r:id="rId1"/>
  </p:sldMasterIdLst>
  <p:notesMasterIdLst>
    <p:notesMasterId r:id="rId24"/>
  </p:notesMasterIdLst>
  <p:sldIdLst>
    <p:sldId id="4107" r:id="rId2"/>
    <p:sldId id="4108" r:id="rId3"/>
    <p:sldId id="4097" r:id="rId4"/>
    <p:sldId id="4100" r:id="rId5"/>
    <p:sldId id="4084" r:id="rId6"/>
    <p:sldId id="4111" r:id="rId7"/>
    <p:sldId id="4102" r:id="rId8"/>
    <p:sldId id="4086" r:id="rId9"/>
    <p:sldId id="4112" r:id="rId10"/>
    <p:sldId id="4109" r:id="rId11"/>
    <p:sldId id="4089" r:id="rId12"/>
    <p:sldId id="4088" r:id="rId13"/>
    <p:sldId id="4090" r:id="rId14"/>
    <p:sldId id="4091" r:id="rId15"/>
    <p:sldId id="4110" r:id="rId16"/>
    <p:sldId id="4093" r:id="rId17"/>
    <p:sldId id="4092" r:id="rId18"/>
    <p:sldId id="4087" r:id="rId19"/>
    <p:sldId id="4098" r:id="rId20"/>
    <p:sldId id="4105" r:id="rId21"/>
    <p:sldId id="4104" r:id="rId22"/>
    <p:sldId id="4106" r:id="rId2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47A94"/>
    <a:srgbClr val="8A2E5C"/>
    <a:srgbClr val="073B4C"/>
    <a:srgbClr val="335FFE"/>
    <a:srgbClr val="111340"/>
    <a:srgbClr val="FF00FF"/>
    <a:srgbClr val="DCDFE1"/>
    <a:srgbClr val="E2ECF1"/>
    <a:srgbClr val="F1F6F8"/>
    <a:srgbClr val="DB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6404" autoAdjust="0"/>
  </p:normalViewPr>
  <p:slideViewPr>
    <p:cSldViewPr snapToGrid="0" snapToObjects="1">
      <p:cViewPr varScale="1">
        <p:scale>
          <a:sx n="56" d="100"/>
          <a:sy n="56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202A4C-49EE-4E37-85EA-1B7FB08342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592651-C410-48D2-9D5D-12F79C58815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450BF2FA-B082-4965-8E35-DD8D1733F8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0FC8892-6984-4298-B759-637F5014AC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3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A607C7-90D1-4033-B3AB-96A71345FF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0A8CE1-4B68-4373-B6DF-C5979ED6C6E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7FD10E49-CA27-4A3F-908B-93816386FB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BBA796A-C6E6-4D54-9F89-B38B361560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5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3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91213-8688-42C0-96EF-10EF15F74B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0E248-AF7D-478B-A822-6F7975C1433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9D791186-5FAB-4596-9F3A-99E922728F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B633345-E290-42EE-A79D-A0962D803C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7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FC1B64-A1E6-4BFE-86F7-F91CC0E638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9D48F7-C57C-48FC-B80E-18B0709B5FC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943F64E6-AFFF-4A9D-917D-CAFF275F9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06A744E-6CEA-4310-AC97-2FEC376F74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56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0672" y="3539081"/>
            <a:ext cx="18875151" cy="3657602"/>
          </a:xfrm>
        </p:spPr>
        <p:txBody>
          <a:bodyPr anchor="b">
            <a:normAutofit/>
          </a:bodyPr>
          <a:lstStyle>
            <a:lvl1pPr algn="ctr">
              <a:defRPr sz="107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672" y="7196679"/>
            <a:ext cx="18875151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144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39" y="1095614"/>
            <a:ext cx="20278316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136" y="9130510"/>
            <a:ext cx="20705259" cy="1086944"/>
          </a:xfrm>
        </p:spPr>
        <p:txBody>
          <a:bodyPr anchor="b">
            <a:normAutofit/>
          </a:bodyPr>
          <a:lstStyle>
            <a:lvl1pPr algn="ctr">
              <a:defRPr sz="5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089" y="1390019"/>
            <a:ext cx="19685564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999"/>
            </a:lvl1pPr>
            <a:lvl2pPr marL="914171" indent="0">
              <a:buNone/>
              <a:defRPr sz="3999"/>
            </a:lvl2pPr>
            <a:lvl3pPr marL="1828343" indent="0">
              <a:buNone/>
              <a:defRPr sz="39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114" y="10217456"/>
            <a:ext cx="20702131" cy="1364944"/>
          </a:xfrm>
        </p:spPr>
        <p:txBody>
          <a:bodyPr anchor="t"/>
          <a:lstStyle>
            <a:lvl1pPr marL="0" indent="0" algn="ctr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604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114" y="1216874"/>
            <a:ext cx="20702131" cy="7068688"/>
          </a:xfrm>
        </p:spPr>
        <p:txBody>
          <a:bodyPr anchor="ctr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113" y="8590360"/>
            <a:ext cx="20702133" cy="3003652"/>
          </a:xfrm>
        </p:spPr>
        <p:txBody>
          <a:bodyPr anchor="ctr"/>
          <a:lstStyle>
            <a:lvl1pPr marL="0" indent="0" algn="ctr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200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71" y="1219200"/>
            <a:ext cx="18600659" cy="5985808"/>
          </a:xfrm>
        </p:spPr>
        <p:txBody>
          <a:bodyPr anchor="ctr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0393" y="7220065"/>
            <a:ext cx="17500040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7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113" y="8608706"/>
            <a:ext cx="20702133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0684" y="1769592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99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3961" y="5856516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99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5171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113" y="4253885"/>
            <a:ext cx="20702133" cy="502367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093" y="9301112"/>
            <a:ext cx="20699006" cy="2281288"/>
          </a:xfrm>
        </p:spPr>
        <p:txBody>
          <a:bodyPr anchor="t"/>
          <a:lstStyle>
            <a:lvl1pPr marL="0" indent="0" algn="ctr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080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114" y="1219200"/>
            <a:ext cx="20702131" cy="194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114" y="3771900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7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114" y="5143500"/>
            <a:ext cx="6600249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1106" y="3771900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7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0557" y="5143500"/>
            <a:ext cx="6600249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28995" y="3771900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7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28995" y="5143500"/>
            <a:ext cx="6600249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854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57" y="3636429"/>
            <a:ext cx="667820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07" y="3636429"/>
            <a:ext cx="667820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969" y="3636429"/>
            <a:ext cx="667820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113" y="1219200"/>
            <a:ext cx="20702133" cy="194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114" y="7808212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39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5674" y="3877836"/>
            <a:ext cx="6183125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114" y="8960737"/>
            <a:ext cx="6600249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3262" y="7808212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39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89119" y="3878188"/>
            <a:ext cx="6183125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0557" y="8960735"/>
            <a:ext cx="6600249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29245" y="7808212"/>
            <a:ext cx="6600249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3999" b="0">
                <a:solidFill>
                  <a:schemeClr val="tx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47190" y="3868864"/>
            <a:ext cx="6183125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28995" y="8960731"/>
            <a:ext cx="6600249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278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86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1458" y="1219199"/>
            <a:ext cx="456778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116" y="1219199"/>
            <a:ext cx="15829621" cy="1036320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743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Profile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624DAE-EAEE-7A65-20FD-BF812DC648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78840" y="7830252"/>
            <a:ext cx="7760271" cy="4684227"/>
          </a:xfrm>
          <a:custGeom>
            <a:avLst/>
            <a:gdLst>
              <a:gd name="connsiteX0" fmla="*/ 0 w 7760271"/>
              <a:gd name="connsiteY0" fmla="*/ 0 h 4684227"/>
              <a:gd name="connsiteX1" fmla="*/ 7760271 w 7760271"/>
              <a:gd name="connsiteY1" fmla="*/ 0 h 4684227"/>
              <a:gd name="connsiteX2" fmla="*/ 7760271 w 7760271"/>
              <a:gd name="connsiteY2" fmla="*/ 4684227 h 4684227"/>
              <a:gd name="connsiteX3" fmla="*/ 0 w 7760271"/>
              <a:gd name="connsiteY3" fmla="*/ 4684227 h 468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271" h="4684227">
                <a:moveTo>
                  <a:pt x="0" y="0"/>
                </a:moveTo>
                <a:lnTo>
                  <a:pt x="7760271" y="0"/>
                </a:lnTo>
                <a:lnTo>
                  <a:pt x="7760271" y="4684227"/>
                </a:lnTo>
                <a:lnTo>
                  <a:pt x="0" y="468422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D5B1BF-D81F-B7BD-FD89-A12BB87D60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78840" y="1205773"/>
            <a:ext cx="7760271" cy="4684227"/>
          </a:xfrm>
          <a:custGeom>
            <a:avLst/>
            <a:gdLst>
              <a:gd name="connsiteX0" fmla="*/ 0 w 7760271"/>
              <a:gd name="connsiteY0" fmla="*/ 0 h 4684227"/>
              <a:gd name="connsiteX1" fmla="*/ 7760271 w 7760271"/>
              <a:gd name="connsiteY1" fmla="*/ 0 h 4684227"/>
              <a:gd name="connsiteX2" fmla="*/ 7760271 w 7760271"/>
              <a:gd name="connsiteY2" fmla="*/ 4684227 h 4684227"/>
              <a:gd name="connsiteX3" fmla="*/ 0 w 7760271"/>
              <a:gd name="connsiteY3" fmla="*/ 4684227 h 468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271" h="4684227">
                <a:moveTo>
                  <a:pt x="0" y="0"/>
                </a:moveTo>
                <a:lnTo>
                  <a:pt x="7760271" y="0"/>
                </a:lnTo>
                <a:lnTo>
                  <a:pt x="7760271" y="4684227"/>
                </a:lnTo>
                <a:lnTo>
                  <a:pt x="0" y="468422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5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50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26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48348652-C27F-B766-EAEF-E5BAD13C55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045" y="2571750"/>
            <a:ext cx="20060774" cy="7058024"/>
          </a:xfrm>
          <a:prstGeom prst="roundRect">
            <a:avLst>
              <a:gd name="adj" fmla="val 7322"/>
            </a:avLst>
          </a:prstGeom>
          <a:solidFill>
            <a:schemeClr val="bg1">
              <a:lumMod val="95000"/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lang="en-ID" sz="2399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633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43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pattFill prst="dotGrid">
          <a:fgClr>
            <a:srgbClr val="32394E"/>
          </a:fgClr>
          <a:bgClr>
            <a:srgbClr val="181B2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8E5EB76-034C-C8BE-2565-273101B9C1CE}"/>
              </a:ext>
            </a:extLst>
          </p:cNvPr>
          <p:cNvSpPr txBox="1"/>
          <p:nvPr userDrawn="1"/>
        </p:nvSpPr>
        <p:spPr>
          <a:xfrm>
            <a:off x="20447916" y="13003089"/>
            <a:ext cx="313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800" dirty="0">
                <a:solidFill>
                  <a:schemeClr val="bg1"/>
                </a:solidFill>
                <a:latin typeface="+mj-lt"/>
                <a:cs typeface="Poppins" panose="00000500000000000000" pitchFamily="50" charset="0"/>
              </a:rPr>
              <a:t>your</a:t>
            </a:r>
            <a:r>
              <a:rPr lang="id-ID" sz="1800" dirty="0">
                <a:solidFill>
                  <a:schemeClr val="accent1"/>
                </a:solidFill>
                <a:latin typeface="+mj-lt"/>
                <a:cs typeface="Poppins" panose="00000500000000000000" pitchFamily="50" charset="0"/>
              </a:rPr>
              <a:t>w</a:t>
            </a:r>
            <a:r>
              <a:rPr lang="id-ID" sz="1800" dirty="0">
                <a:solidFill>
                  <a:schemeClr val="bg1"/>
                </a:solidFill>
                <a:latin typeface="+mj-lt"/>
                <a:cs typeface="Poppins" panose="00000500000000000000" pitchFamily="50" charset="0"/>
              </a:rPr>
              <a:t>ebsite.com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A53E04-C7B0-427E-8F5D-659D769A175B}"/>
              </a:ext>
            </a:extLst>
          </p:cNvPr>
          <p:cNvSpPr txBox="1"/>
          <p:nvPr userDrawn="1"/>
        </p:nvSpPr>
        <p:spPr>
          <a:xfrm>
            <a:off x="1744619" y="13047016"/>
            <a:ext cx="157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000" spc="-100" baseline="0" dirty="0">
                <a:solidFill>
                  <a:schemeClr val="bg1"/>
                </a:solidFill>
                <a:latin typeface="+mj-lt"/>
                <a:cs typeface="Poppins" panose="00000500000000000000" pitchFamily="50" charset="0"/>
              </a:rPr>
              <a:t>vibrance</a:t>
            </a:r>
            <a:endParaRPr lang="id-ID" sz="2000" b="0" kern="1000" spc="-100" baseline="0" dirty="0">
              <a:solidFill>
                <a:schemeClr val="bg1"/>
              </a:solidFill>
              <a:latin typeface="+mj-lt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32271-520A-0BEF-00B1-C58EB33614A4}"/>
              </a:ext>
            </a:extLst>
          </p:cNvPr>
          <p:cNvSpPr txBox="1"/>
          <p:nvPr userDrawn="1"/>
        </p:nvSpPr>
        <p:spPr>
          <a:xfrm rot="10800000" flipV="1">
            <a:off x="11275715" y="12910820"/>
            <a:ext cx="182622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3599" b="0" i="0" smtClean="0">
                <a:solidFill>
                  <a:schemeClr val="bg1">
                    <a:alpha val="20000"/>
                  </a:schemeClr>
                </a:solidFill>
                <a:latin typeface="+mn-lt"/>
                <a:ea typeface="Roboto Condensed" panose="02000000000000000000" pitchFamily="2" charset="0"/>
                <a:cs typeface="Poppins" panose="00000500000000000000" pitchFamily="50" charset="0"/>
              </a:rPr>
              <a:pPr algn="ctr"/>
              <a:t>‹#›</a:t>
            </a:fld>
            <a:endParaRPr lang="id-ID" sz="13197" b="0" i="0" dirty="0">
              <a:solidFill>
                <a:schemeClr val="bg1">
                  <a:alpha val="20000"/>
                </a:schemeClr>
              </a:solidFill>
              <a:latin typeface="+mn-lt"/>
              <a:ea typeface="Roboto Condensed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7CED67-5195-FA9D-0B83-331E99C912DD}"/>
              </a:ext>
            </a:extLst>
          </p:cNvPr>
          <p:cNvSpPr txBox="1"/>
          <p:nvPr userDrawn="1"/>
        </p:nvSpPr>
        <p:spPr>
          <a:xfrm>
            <a:off x="728477" y="12909669"/>
            <a:ext cx="870751" cy="615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99" b="0" spc="-400" baseline="0" dirty="0">
                <a:solidFill>
                  <a:schemeClr val="bg1"/>
                </a:solidFill>
                <a:effectLst/>
                <a:latin typeface="+mj-lt"/>
              </a:rPr>
              <a:t>202</a:t>
            </a:r>
            <a:r>
              <a:rPr lang="en-US" sz="3399" b="0" spc="-400" baseline="0" dirty="0">
                <a:solidFill>
                  <a:schemeClr val="accent1"/>
                </a:solidFill>
                <a:effectLst>
                  <a:outerShdw blurRad="50800" dist="38100" dir="5400000" algn="t" rotWithShape="0">
                    <a:schemeClr val="accent1">
                      <a:alpha val="26000"/>
                    </a:schemeClr>
                  </a:outerShdw>
                </a:effectLst>
                <a:latin typeface="+mj-lt"/>
              </a:rPr>
              <a:t>3</a:t>
            </a:r>
            <a:endParaRPr lang="en-ID" sz="3399" b="0" spc="-400" baseline="0" dirty="0">
              <a:solidFill>
                <a:schemeClr val="accent1"/>
              </a:solidFill>
              <a:effectLst>
                <a:outerShdw blurRad="50800" dist="38100" dir="5400000" algn="t" rotWithShape="0">
                  <a:schemeClr val="accent1">
                    <a:alpha val="26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6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7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127" y="3522135"/>
            <a:ext cx="19176105" cy="3657626"/>
          </a:xfrm>
        </p:spPr>
        <p:txBody>
          <a:bodyPr anchor="b"/>
          <a:lstStyle>
            <a:lvl1pPr algn="ctr">
              <a:defRPr sz="79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27" y="7179758"/>
            <a:ext cx="19176105" cy="3014108"/>
          </a:xfrm>
        </p:spPr>
        <p:txBody>
          <a:bodyPr anchor="t"/>
          <a:lstStyle>
            <a:lvl1pPr marL="0" indent="0" algn="ctr">
              <a:buNone/>
              <a:defRPr sz="3999">
                <a:solidFill>
                  <a:schemeClr val="tx1"/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30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115" y="3464898"/>
            <a:ext cx="10118358" cy="81175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2554" y="3464899"/>
            <a:ext cx="10126692" cy="811750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26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4" y="3469013"/>
            <a:ext cx="10175493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752" y="3469013"/>
            <a:ext cx="10175493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220" y="3670508"/>
            <a:ext cx="975014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220" y="4760275"/>
            <a:ext cx="9750148" cy="6822126"/>
          </a:xfrm>
        </p:spPr>
        <p:txBody>
          <a:bodyPr anchor="t">
            <a:normAutofit/>
          </a:bodyPr>
          <a:lstStyle>
            <a:lvl1pPr>
              <a:defRPr sz="3599"/>
            </a:lvl1pPr>
            <a:lvl2pPr>
              <a:defRPr sz="3199"/>
            </a:lvl2pPr>
            <a:lvl3pPr>
              <a:defRPr sz="27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6656" y="3670509"/>
            <a:ext cx="978811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6656" y="4760275"/>
            <a:ext cx="9788110" cy="6822126"/>
          </a:xfrm>
        </p:spPr>
        <p:txBody>
          <a:bodyPr anchor="t">
            <a:normAutofit/>
          </a:bodyPr>
          <a:lstStyle>
            <a:lvl1pPr>
              <a:defRPr sz="3599"/>
            </a:lvl1pPr>
            <a:lvl2pPr>
              <a:defRPr sz="3199"/>
            </a:lvl2pPr>
            <a:lvl3pPr>
              <a:defRPr sz="2799"/>
            </a:lvl3pPr>
            <a:lvl4pPr>
              <a:defRPr sz="2399"/>
            </a:lvl4pPr>
            <a:lvl5pPr>
              <a:defRPr sz="2399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874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9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153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115" y="1219200"/>
            <a:ext cx="7411847" cy="3643836"/>
          </a:xfrm>
        </p:spPr>
        <p:txBody>
          <a:bodyPr anchor="b">
            <a:normAutofit/>
          </a:bodyPr>
          <a:lstStyle>
            <a:lvl1pPr algn="ctr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8737" y="1219200"/>
            <a:ext cx="12820508" cy="103632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115" y="4863037"/>
            <a:ext cx="7411847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83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531" y="1219200"/>
            <a:ext cx="7166465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115" y="1219846"/>
            <a:ext cx="11866807" cy="3658676"/>
          </a:xfrm>
        </p:spPr>
        <p:txBody>
          <a:bodyPr anchor="b">
            <a:noAutofit/>
          </a:bodyPr>
          <a:lstStyle>
            <a:lvl1pPr algn="ctr">
              <a:defRPr sz="639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1227" y="1527404"/>
            <a:ext cx="6549796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115" y="4878522"/>
            <a:ext cx="11866807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83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114" y="1219200"/>
            <a:ext cx="20702131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114" y="3464899"/>
            <a:ext cx="20702131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3473" y="1176655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115" y="11766551"/>
            <a:ext cx="1334225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2547" y="11766551"/>
            <a:ext cx="150669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7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  <p:sldLayoutId id="2147484343" r:id="rId12"/>
    <p:sldLayoutId id="2147484344" r:id="rId13"/>
    <p:sldLayoutId id="2147484345" r:id="rId14"/>
    <p:sldLayoutId id="2147484346" r:id="rId15"/>
    <p:sldLayoutId id="2147484347" r:id="rId16"/>
    <p:sldLayoutId id="2147484348" r:id="rId17"/>
    <p:sldLayoutId id="2147484349" r:id="rId18"/>
    <p:sldLayoutId id="2147484350" r:id="rId19"/>
    <p:sldLayoutId id="2147484351" r:id="rId20"/>
    <p:sldLayoutId id="2147484352" r:id="rId21"/>
    <p:sldLayoutId id="2147484353" r:id="rId22"/>
    <p:sldLayoutId id="2147484354" r:id="rId23"/>
    <p:sldLayoutId id="2147484355" r:id="rId24"/>
    <p:sldLayoutId id="2147484356" r:id="rId25"/>
  </p:sldLayoutIdLst>
  <p:hf hdr="0" ftr="0" dt="0"/>
  <p:txStyles>
    <p:titleStyle>
      <a:lvl1pPr algn="ctr" defTabSz="914171" rtl="0" eaLnBrk="1" latinLnBrk="0" hangingPunct="1">
        <a:spcBef>
          <a:spcPct val="0"/>
        </a:spcBef>
        <a:buNone/>
        <a:defRPr sz="799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629" indent="-611847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39640" indent="-539865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5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1487" indent="-431892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1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1307" indent="-431892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7163" indent="-431892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8193" indent="-457086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2399" indent="-457086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6606" indent="-457086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0847" indent="-457086" algn="l" defTabSz="914171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B18751-D919-5663-11A1-2CFFC015FA4A}"/>
              </a:ext>
            </a:extLst>
          </p:cNvPr>
          <p:cNvGrpSpPr/>
          <p:nvPr/>
        </p:nvGrpSpPr>
        <p:grpSpPr>
          <a:xfrm rot="2255968">
            <a:off x="3986741" y="-192850"/>
            <a:ext cx="5729026" cy="13651013"/>
            <a:chOff x="1713186" y="753335"/>
            <a:chExt cx="1871808" cy="4460109"/>
          </a:xfrm>
        </p:grpSpPr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B4942753-00DC-4671-B779-97288991D816}"/>
                </a:ext>
              </a:extLst>
            </p:cNvPr>
            <p:cNvGrpSpPr/>
            <p:nvPr/>
          </p:nvGrpSpPr>
          <p:grpSpPr>
            <a:xfrm flipH="1">
              <a:off x="2108687" y="4166403"/>
              <a:ext cx="1051839" cy="1047041"/>
              <a:chOff x="6955331" y="2731960"/>
              <a:chExt cx="504362" cy="502062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31E5DE2-4C97-999D-597B-7FE8908D54FF}"/>
                  </a:ext>
                </a:extLst>
              </p:cNvPr>
              <p:cNvSpPr/>
              <p:nvPr/>
            </p:nvSpPr>
            <p:spPr>
              <a:xfrm>
                <a:off x="7135462" y="2731960"/>
                <a:ext cx="9525" cy="320135"/>
              </a:xfrm>
              <a:custGeom>
                <a:avLst/>
                <a:gdLst>
                  <a:gd name="connsiteX0" fmla="*/ 0 w 9525"/>
                  <a:gd name="connsiteY0" fmla="*/ 0 h 320135"/>
                  <a:gd name="connsiteX1" fmla="*/ 0 w 9525"/>
                  <a:gd name="connsiteY1" fmla="*/ 320135 h 32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0135">
                    <a:moveTo>
                      <a:pt x="0" y="0"/>
                    </a:moveTo>
                    <a:lnTo>
                      <a:pt x="0" y="320135"/>
                    </a:lnTo>
                  </a:path>
                </a:pathLst>
              </a:custGeom>
              <a:noFill/>
              <a:ln w="101600">
                <a:gradFill flip="none" rotWithShape="1">
                  <a:gsLst>
                    <a:gs pos="30000">
                      <a:schemeClr val="accent3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BA04042-EAD1-F236-945E-587B7C2B882B}"/>
                  </a:ext>
                </a:extLst>
              </p:cNvPr>
              <p:cNvSpPr/>
              <p:nvPr/>
            </p:nvSpPr>
            <p:spPr>
              <a:xfrm>
                <a:off x="7266145" y="2731960"/>
                <a:ext cx="9525" cy="320135"/>
              </a:xfrm>
              <a:custGeom>
                <a:avLst/>
                <a:gdLst>
                  <a:gd name="connsiteX0" fmla="*/ 0 w 9525"/>
                  <a:gd name="connsiteY0" fmla="*/ 0 h 320135"/>
                  <a:gd name="connsiteX1" fmla="*/ 0 w 9525"/>
                  <a:gd name="connsiteY1" fmla="*/ 320135 h 32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0135">
                    <a:moveTo>
                      <a:pt x="0" y="0"/>
                    </a:moveTo>
                    <a:lnTo>
                      <a:pt x="0" y="320135"/>
                    </a:lnTo>
                  </a:path>
                </a:pathLst>
              </a:custGeom>
              <a:noFill/>
              <a:ln w="101600">
                <a:gradFill flip="none" rotWithShape="1">
                  <a:gsLst>
                    <a:gs pos="30000">
                      <a:schemeClr val="accent3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grpSp>
            <p:nvGrpSpPr>
              <p:cNvPr id="60" name="Graphic 1">
                <a:extLst>
                  <a:ext uri="{FF2B5EF4-FFF2-40B4-BE49-F238E27FC236}">
                    <a16:creationId xmlns:a16="http://schemas.microsoft.com/office/drawing/2014/main" id="{26415037-CB1C-B14C-6A5A-3A2A7C93DAE5}"/>
                  </a:ext>
                </a:extLst>
              </p:cNvPr>
              <p:cNvGrpSpPr/>
              <p:nvPr/>
            </p:nvGrpSpPr>
            <p:grpSpPr>
              <a:xfrm>
                <a:off x="6955331" y="2790158"/>
                <a:ext cx="504362" cy="443864"/>
                <a:chOff x="6955331" y="2790158"/>
                <a:chExt cx="504362" cy="443864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7477704-3600-4866-3FC9-6C4E8B6097D7}"/>
                    </a:ext>
                  </a:extLst>
                </p:cNvPr>
                <p:cNvSpPr/>
                <p:nvPr/>
              </p:nvSpPr>
              <p:spPr>
                <a:xfrm>
                  <a:off x="6955331" y="2790158"/>
                  <a:ext cx="9525" cy="443864"/>
                </a:xfrm>
                <a:custGeom>
                  <a:avLst/>
                  <a:gdLst>
                    <a:gd name="connsiteX0" fmla="*/ 0 w 9525"/>
                    <a:gd name="connsiteY0" fmla="*/ 0 h 443864"/>
                    <a:gd name="connsiteX1" fmla="*/ 0 w 9525"/>
                    <a:gd name="connsiteY1" fmla="*/ 443865 h 443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3864">
                      <a:moveTo>
                        <a:pt x="0" y="0"/>
                      </a:moveTo>
                      <a:lnTo>
                        <a:pt x="0" y="443865"/>
                      </a:lnTo>
                    </a:path>
                  </a:pathLst>
                </a:custGeom>
                <a:noFill/>
                <a:ln w="101600">
                  <a:gradFill flip="none" rotWithShape="1">
                    <a:gsLst>
                      <a:gs pos="30000">
                        <a:schemeClr val="accent3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162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6CAE99E-26D3-AC78-DA72-E1E8FC9312D3}"/>
                    </a:ext>
                  </a:extLst>
                </p:cNvPr>
                <p:cNvSpPr/>
                <p:nvPr/>
              </p:nvSpPr>
              <p:spPr>
                <a:xfrm>
                  <a:off x="7450168" y="2790158"/>
                  <a:ext cx="9525" cy="443864"/>
                </a:xfrm>
                <a:custGeom>
                  <a:avLst/>
                  <a:gdLst>
                    <a:gd name="connsiteX0" fmla="*/ 0 w 9525"/>
                    <a:gd name="connsiteY0" fmla="*/ 0 h 443864"/>
                    <a:gd name="connsiteX1" fmla="*/ 0 w 9525"/>
                    <a:gd name="connsiteY1" fmla="*/ 443865 h 443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43864">
                      <a:moveTo>
                        <a:pt x="0" y="0"/>
                      </a:moveTo>
                      <a:lnTo>
                        <a:pt x="0" y="443865"/>
                      </a:lnTo>
                    </a:path>
                  </a:pathLst>
                </a:custGeom>
                <a:noFill/>
                <a:ln w="101600">
                  <a:gradFill flip="none" rotWithShape="1">
                    <a:gsLst>
                      <a:gs pos="30000">
                        <a:schemeClr val="accent3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162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/>
                </a:p>
              </p:txBody>
            </p:sp>
          </p:grpSp>
        </p:grpSp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71E2740A-5497-CCFE-3523-203CB118A644}"/>
                </a:ext>
              </a:extLst>
            </p:cNvPr>
            <p:cNvGrpSpPr/>
            <p:nvPr/>
          </p:nvGrpSpPr>
          <p:grpSpPr>
            <a:xfrm flipH="1">
              <a:off x="2971190" y="1396142"/>
              <a:ext cx="388146" cy="2892034"/>
              <a:chOff x="6859999" y="1403604"/>
              <a:chExt cx="186118" cy="1386744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614F49-7705-99B2-7E92-0052624AF299}"/>
                  </a:ext>
                </a:extLst>
              </p:cNvPr>
              <p:cNvSpPr/>
              <p:nvPr/>
            </p:nvSpPr>
            <p:spPr>
              <a:xfrm>
                <a:off x="6890575" y="1403604"/>
                <a:ext cx="125158" cy="1330070"/>
              </a:xfrm>
              <a:custGeom>
                <a:avLst/>
                <a:gdLst>
                  <a:gd name="connsiteX0" fmla="*/ 125063 w 125158"/>
                  <a:gd name="connsiteY0" fmla="*/ 1330071 h 1330070"/>
                  <a:gd name="connsiteX1" fmla="*/ 0 w 125158"/>
                  <a:gd name="connsiteY1" fmla="*/ 1330071 h 1330070"/>
                  <a:gd name="connsiteX2" fmla="*/ 0 w 125158"/>
                  <a:gd name="connsiteY2" fmla="*/ 188500 h 1330070"/>
                  <a:gd name="connsiteX3" fmla="*/ 62579 w 125158"/>
                  <a:gd name="connsiteY3" fmla="*/ 0 h 1330070"/>
                  <a:gd name="connsiteX4" fmla="*/ 62579 w 125158"/>
                  <a:gd name="connsiteY4" fmla="*/ 0 h 1330070"/>
                  <a:gd name="connsiteX5" fmla="*/ 125158 w 125158"/>
                  <a:gd name="connsiteY5" fmla="*/ 188500 h 1330070"/>
                  <a:gd name="connsiteX6" fmla="*/ 125158 w 125158"/>
                  <a:gd name="connsiteY6" fmla="*/ 1330071 h 133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8" h="1330070">
                    <a:moveTo>
                      <a:pt x="125063" y="1330071"/>
                    </a:moveTo>
                    <a:lnTo>
                      <a:pt x="0" y="1330071"/>
                    </a:lnTo>
                    <a:lnTo>
                      <a:pt x="0" y="188500"/>
                    </a:lnTo>
                    <a:cubicBezTo>
                      <a:pt x="0" y="153924"/>
                      <a:pt x="28003" y="0"/>
                      <a:pt x="62579" y="0"/>
                    </a:cubicBezTo>
                    <a:lnTo>
                      <a:pt x="62579" y="0"/>
                    </a:lnTo>
                    <a:cubicBezTo>
                      <a:pt x="97155" y="0"/>
                      <a:pt x="125158" y="153924"/>
                      <a:pt x="125158" y="188500"/>
                    </a:cubicBezTo>
                    <a:lnTo>
                      <a:pt x="125158" y="1330071"/>
                    </a:lnTo>
                    <a:close/>
                  </a:path>
                </a:pathLst>
              </a:custGeom>
              <a:gradFill>
                <a:gsLst>
                  <a:gs pos="0">
                    <a:srgbClr val="F2F4FA"/>
                  </a:gs>
                  <a:gs pos="99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444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E786958-85D0-D8F6-DB01-53045E8618F9}"/>
                  </a:ext>
                </a:extLst>
              </p:cNvPr>
              <p:cNvSpPr/>
              <p:nvPr/>
            </p:nvSpPr>
            <p:spPr>
              <a:xfrm>
                <a:off x="6890479" y="1603533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6BD2AE9-539A-CED8-428E-FF4949FBE69A}"/>
                  </a:ext>
                </a:extLst>
              </p:cNvPr>
              <p:cNvSpPr/>
              <p:nvPr/>
            </p:nvSpPr>
            <p:spPr>
              <a:xfrm>
                <a:off x="6890479" y="2293810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D7D8D0-2628-A474-BED5-74D0409B0072}"/>
                  </a:ext>
                </a:extLst>
              </p:cNvPr>
              <p:cNvSpPr/>
              <p:nvPr/>
            </p:nvSpPr>
            <p:spPr>
              <a:xfrm>
                <a:off x="6890479" y="2335911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343EF69-3936-5303-019E-144EEECB2AB6}"/>
                  </a:ext>
                </a:extLst>
              </p:cNvPr>
              <p:cNvSpPr/>
              <p:nvPr/>
            </p:nvSpPr>
            <p:spPr>
              <a:xfrm>
                <a:off x="6890860" y="2715863"/>
                <a:ext cx="124396" cy="51530"/>
              </a:xfrm>
              <a:custGeom>
                <a:avLst/>
                <a:gdLst>
                  <a:gd name="connsiteX0" fmla="*/ 124396 w 124396"/>
                  <a:gd name="connsiteY0" fmla="*/ 51530 h 51530"/>
                  <a:gd name="connsiteX1" fmla="*/ 0 w 124396"/>
                  <a:gd name="connsiteY1" fmla="*/ 51530 h 51530"/>
                  <a:gd name="connsiteX2" fmla="*/ 33718 w 124396"/>
                  <a:gd name="connsiteY2" fmla="*/ 0 h 51530"/>
                  <a:gd name="connsiteX3" fmla="*/ 90678 w 124396"/>
                  <a:gd name="connsiteY3" fmla="*/ 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96" h="51530">
                    <a:moveTo>
                      <a:pt x="124396" y="51530"/>
                    </a:moveTo>
                    <a:lnTo>
                      <a:pt x="0" y="51530"/>
                    </a:lnTo>
                    <a:lnTo>
                      <a:pt x="33718" y="0"/>
                    </a:lnTo>
                    <a:lnTo>
                      <a:pt x="90678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A820F8C-F03F-6F5C-E7C0-F2B34CCE01E4}"/>
                  </a:ext>
                </a:extLst>
              </p:cNvPr>
              <p:cNvSpPr/>
              <p:nvPr/>
            </p:nvSpPr>
            <p:spPr>
              <a:xfrm>
                <a:off x="6859999" y="2767393"/>
                <a:ext cx="186118" cy="22860"/>
              </a:xfrm>
              <a:custGeom>
                <a:avLst/>
                <a:gdLst>
                  <a:gd name="connsiteX0" fmla="*/ 186119 w 186118"/>
                  <a:gd name="connsiteY0" fmla="*/ 22860 h 22860"/>
                  <a:gd name="connsiteX1" fmla="*/ 0 w 186118"/>
                  <a:gd name="connsiteY1" fmla="*/ 22860 h 22860"/>
                  <a:gd name="connsiteX2" fmla="*/ 17145 w 186118"/>
                  <a:gd name="connsiteY2" fmla="*/ 0 h 22860"/>
                  <a:gd name="connsiteX3" fmla="*/ 168974 w 186118"/>
                  <a:gd name="connsiteY3" fmla="*/ 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118" h="22860">
                    <a:moveTo>
                      <a:pt x="186119" y="22860"/>
                    </a:moveTo>
                    <a:lnTo>
                      <a:pt x="0" y="22860"/>
                    </a:lnTo>
                    <a:lnTo>
                      <a:pt x="17145" y="0"/>
                    </a:lnTo>
                    <a:lnTo>
                      <a:pt x="16897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9F04934-0B95-DDEE-06F4-292CA69FF67E}"/>
                  </a:ext>
                </a:extLst>
              </p:cNvPr>
              <p:cNvSpPr/>
              <p:nvPr/>
            </p:nvSpPr>
            <p:spPr>
              <a:xfrm>
                <a:off x="6890479" y="2663190"/>
                <a:ext cx="125063" cy="70485"/>
              </a:xfrm>
              <a:custGeom>
                <a:avLst/>
                <a:gdLst>
                  <a:gd name="connsiteX0" fmla="*/ 0 w 125063"/>
                  <a:gd name="connsiteY0" fmla="*/ 0 h 70485"/>
                  <a:gd name="connsiteX1" fmla="*/ 125063 w 125063"/>
                  <a:gd name="connsiteY1" fmla="*/ 0 h 70485"/>
                  <a:gd name="connsiteX2" fmla="*/ 125063 w 125063"/>
                  <a:gd name="connsiteY2" fmla="*/ 70485 h 70485"/>
                  <a:gd name="connsiteX3" fmla="*/ 0 w 125063"/>
                  <a:gd name="connsiteY3" fmla="*/ 70485 h 7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70485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70485"/>
                    </a:lnTo>
                    <a:lnTo>
                      <a:pt x="0" y="7048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B2DA73E-D61D-F09E-D30E-8B57DE82CB31}"/>
                  </a:ext>
                </a:extLst>
              </p:cNvPr>
              <p:cNvSpPr/>
              <p:nvPr/>
            </p:nvSpPr>
            <p:spPr>
              <a:xfrm>
                <a:off x="6952966" y="1403604"/>
                <a:ext cx="93059" cy="1386744"/>
              </a:xfrm>
              <a:custGeom>
                <a:avLst/>
                <a:gdLst>
                  <a:gd name="connsiteX0" fmla="*/ 76010 w 93059"/>
                  <a:gd name="connsiteY0" fmla="*/ 1363789 h 1386744"/>
                  <a:gd name="connsiteX1" fmla="*/ 62294 w 93059"/>
                  <a:gd name="connsiteY1" fmla="*/ 1363789 h 1386744"/>
                  <a:gd name="connsiteX2" fmla="*/ 40196 w 93059"/>
                  <a:gd name="connsiteY2" fmla="*/ 1329976 h 1386744"/>
                  <a:gd name="connsiteX3" fmla="*/ 62579 w 93059"/>
                  <a:gd name="connsiteY3" fmla="*/ 1329976 h 1386744"/>
                  <a:gd name="connsiteX4" fmla="*/ 62579 w 93059"/>
                  <a:gd name="connsiteY4" fmla="*/ 1259491 h 1386744"/>
                  <a:gd name="connsiteX5" fmla="*/ 62579 w 93059"/>
                  <a:gd name="connsiteY5" fmla="*/ 953357 h 1386744"/>
                  <a:gd name="connsiteX6" fmla="*/ 62579 w 93059"/>
                  <a:gd name="connsiteY6" fmla="*/ 932307 h 1386744"/>
                  <a:gd name="connsiteX7" fmla="*/ 62579 w 93059"/>
                  <a:gd name="connsiteY7" fmla="*/ 911257 h 1386744"/>
                  <a:gd name="connsiteX8" fmla="*/ 62579 w 93059"/>
                  <a:gd name="connsiteY8" fmla="*/ 890207 h 1386744"/>
                  <a:gd name="connsiteX9" fmla="*/ 62579 w 93059"/>
                  <a:gd name="connsiteY9" fmla="*/ 220980 h 1386744"/>
                  <a:gd name="connsiteX10" fmla="*/ 62579 w 93059"/>
                  <a:gd name="connsiteY10" fmla="*/ 199930 h 1386744"/>
                  <a:gd name="connsiteX11" fmla="*/ 62579 w 93059"/>
                  <a:gd name="connsiteY11" fmla="*/ 188500 h 1386744"/>
                  <a:gd name="connsiteX12" fmla="*/ 0 w 93059"/>
                  <a:gd name="connsiteY12" fmla="*/ 0 h 1386744"/>
                  <a:gd name="connsiteX13" fmla="*/ 0 w 93059"/>
                  <a:gd name="connsiteY13" fmla="*/ 1386745 h 1386744"/>
                  <a:gd name="connsiteX14" fmla="*/ 93059 w 93059"/>
                  <a:gd name="connsiteY14" fmla="*/ 1386745 h 1386744"/>
                  <a:gd name="connsiteX15" fmla="*/ 76010 w 93059"/>
                  <a:gd name="connsiteY15" fmla="*/ 1363789 h 138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059" h="1386744">
                    <a:moveTo>
                      <a:pt x="76010" y="1363789"/>
                    </a:moveTo>
                    <a:lnTo>
                      <a:pt x="62294" y="1363789"/>
                    </a:lnTo>
                    <a:lnTo>
                      <a:pt x="40196" y="1329976"/>
                    </a:lnTo>
                    <a:lnTo>
                      <a:pt x="62579" y="1329976"/>
                    </a:lnTo>
                    <a:lnTo>
                      <a:pt x="62579" y="1259491"/>
                    </a:lnTo>
                    <a:lnTo>
                      <a:pt x="62579" y="953357"/>
                    </a:lnTo>
                    <a:lnTo>
                      <a:pt x="62579" y="932307"/>
                    </a:lnTo>
                    <a:lnTo>
                      <a:pt x="62579" y="911257"/>
                    </a:lnTo>
                    <a:lnTo>
                      <a:pt x="62579" y="890207"/>
                    </a:lnTo>
                    <a:lnTo>
                      <a:pt x="62579" y="220980"/>
                    </a:lnTo>
                    <a:lnTo>
                      <a:pt x="62579" y="199930"/>
                    </a:lnTo>
                    <a:lnTo>
                      <a:pt x="62579" y="188500"/>
                    </a:lnTo>
                    <a:cubicBezTo>
                      <a:pt x="62579" y="153924"/>
                      <a:pt x="34576" y="0"/>
                      <a:pt x="0" y="0"/>
                    </a:cubicBezTo>
                    <a:lnTo>
                      <a:pt x="0" y="1386745"/>
                    </a:lnTo>
                    <a:lnTo>
                      <a:pt x="93059" y="1386745"/>
                    </a:lnTo>
                    <a:lnTo>
                      <a:pt x="76010" y="136378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7198"/>
              </a:p>
            </p:txBody>
          </p:sp>
        </p:grpSp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0F92F53D-7285-181D-2B78-030A36D84E86}"/>
                </a:ext>
              </a:extLst>
            </p:cNvPr>
            <p:cNvGrpSpPr/>
            <p:nvPr/>
          </p:nvGrpSpPr>
          <p:grpSpPr>
            <a:xfrm flipH="1">
              <a:off x="1938447" y="1396142"/>
              <a:ext cx="388146" cy="2892034"/>
              <a:chOff x="7355204" y="1403604"/>
              <a:chExt cx="186118" cy="1386744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5950AD8-4220-53DF-C5B1-39EB368E3740}"/>
                  </a:ext>
                </a:extLst>
              </p:cNvPr>
              <p:cNvSpPr/>
              <p:nvPr/>
            </p:nvSpPr>
            <p:spPr>
              <a:xfrm>
                <a:off x="7385684" y="1403604"/>
                <a:ext cx="125158" cy="1330070"/>
              </a:xfrm>
              <a:custGeom>
                <a:avLst/>
                <a:gdLst>
                  <a:gd name="connsiteX0" fmla="*/ 125159 w 125158"/>
                  <a:gd name="connsiteY0" fmla="*/ 1330071 h 1330070"/>
                  <a:gd name="connsiteX1" fmla="*/ 0 w 125158"/>
                  <a:gd name="connsiteY1" fmla="*/ 1330071 h 1330070"/>
                  <a:gd name="connsiteX2" fmla="*/ 0 w 125158"/>
                  <a:gd name="connsiteY2" fmla="*/ 188500 h 1330070"/>
                  <a:gd name="connsiteX3" fmla="*/ 62579 w 125158"/>
                  <a:gd name="connsiteY3" fmla="*/ 0 h 1330070"/>
                  <a:gd name="connsiteX4" fmla="*/ 62579 w 125158"/>
                  <a:gd name="connsiteY4" fmla="*/ 0 h 1330070"/>
                  <a:gd name="connsiteX5" fmla="*/ 125159 w 125158"/>
                  <a:gd name="connsiteY5" fmla="*/ 188500 h 1330070"/>
                  <a:gd name="connsiteX6" fmla="*/ 125159 w 125158"/>
                  <a:gd name="connsiteY6" fmla="*/ 1330071 h 1330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8" h="1330070">
                    <a:moveTo>
                      <a:pt x="125159" y="1330071"/>
                    </a:moveTo>
                    <a:lnTo>
                      <a:pt x="0" y="1330071"/>
                    </a:lnTo>
                    <a:lnTo>
                      <a:pt x="0" y="188500"/>
                    </a:lnTo>
                    <a:cubicBezTo>
                      <a:pt x="0" y="153924"/>
                      <a:pt x="28004" y="0"/>
                      <a:pt x="62579" y="0"/>
                    </a:cubicBezTo>
                    <a:lnTo>
                      <a:pt x="62579" y="0"/>
                    </a:lnTo>
                    <a:cubicBezTo>
                      <a:pt x="97155" y="0"/>
                      <a:pt x="125159" y="153924"/>
                      <a:pt x="125159" y="188500"/>
                    </a:cubicBezTo>
                    <a:lnTo>
                      <a:pt x="125159" y="1330071"/>
                    </a:lnTo>
                    <a:close/>
                  </a:path>
                </a:pathLst>
              </a:custGeom>
              <a:gradFill>
                <a:gsLst>
                  <a:gs pos="0">
                    <a:srgbClr val="F2F4FA"/>
                  </a:gs>
                  <a:gs pos="99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444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3B2E22A-F535-3229-79AF-40F4285C669A}"/>
                  </a:ext>
                </a:extLst>
              </p:cNvPr>
              <p:cNvSpPr/>
              <p:nvPr/>
            </p:nvSpPr>
            <p:spPr>
              <a:xfrm>
                <a:off x="7385684" y="1603533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A5EB9F7-DDA0-8A35-9C8A-E765192E2F31}"/>
                  </a:ext>
                </a:extLst>
              </p:cNvPr>
              <p:cNvSpPr/>
              <p:nvPr/>
            </p:nvSpPr>
            <p:spPr>
              <a:xfrm>
                <a:off x="7385684" y="2293810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AD1C29-9EFD-D3F3-DC5B-D4C7268DC226}"/>
                  </a:ext>
                </a:extLst>
              </p:cNvPr>
              <p:cNvSpPr/>
              <p:nvPr/>
            </p:nvSpPr>
            <p:spPr>
              <a:xfrm>
                <a:off x="7385684" y="2335911"/>
                <a:ext cx="125063" cy="21050"/>
              </a:xfrm>
              <a:custGeom>
                <a:avLst/>
                <a:gdLst>
                  <a:gd name="connsiteX0" fmla="*/ 0 w 125063"/>
                  <a:gd name="connsiteY0" fmla="*/ 0 h 21050"/>
                  <a:gd name="connsiteX1" fmla="*/ 125063 w 125063"/>
                  <a:gd name="connsiteY1" fmla="*/ 0 h 21050"/>
                  <a:gd name="connsiteX2" fmla="*/ 125063 w 125063"/>
                  <a:gd name="connsiteY2" fmla="*/ 21050 h 21050"/>
                  <a:gd name="connsiteX3" fmla="*/ 0 w 125063"/>
                  <a:gd name="connsiteY3" fmla="*/ 21050 h 2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21050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21050"/>
                    </a:lnTo>
                    <a:lnTo>
                      <a:pt x="0" y="2105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BAEE5D8-9161-B76F-B42E-73686DC37A9C}"/>
                  </a:ext>
                </a:extLst>
              </p:cNvPr>
              <p:cNvSpPr/>
              <p:nvPr/>
            </p:nvSpPr>
            <p:spPr>
              <a:xfrm>
                <a:off x="7386065" y="2715863"/>
                <a:ext cx="124396" cy="51530"/>
              </a:xfrm>
              <a:custGeom>
                <a:avLst/>
                <a:gdLst>
                  <a:gd name="connsiteX0" fmla="*/ 124396 w 124396"/>
                  <a:gd name="connsiteY0" fmla="*/ 51530 h 51530"/>
                  <a:gd name="connsiteX1" fmla="*/ 0 w 124396"/>
                  <a:gd name="connsiteY1" fmla="*/ 51530 h 51530"/>
                  <a:gd name="connsiteX2" fmla="*/ 33623 w 124396"/>
                  <a:gd name="connsiteY2" fmla="*/ 0 h 51530"/>
                  <a:gd name="connsiteX3" fmla="*/ 90678 w 124396"/>
                  <a:gd name="connsiteY3" fmla="*/ 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396" h="51530">
                    <a:moveTo>
                      <a:pt x="124396" y="51530"/>
                    </a:moveTo>
                    <a:lnTo>
                      <a:pt x="0" y="51530"/>
                    </a:lnTo>
                    <a:lnTo>
                      <a:pt x="33623" y="0"/>
                    </a:lnTo>
                    <a:lnTo>
                      <a:pt x="90678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E7B27F4-A1B3-B75D-A8AC-6436966CDA77}"/>
                  </a:ext>
                </a:extLst>
              </p:cNvPr>
              <p:cNvSpPr/>
              <p:nvPr/>
            </p:nvSpPr>
            <p:spPr>
              <a:xfrm>
                <a:off x="7355204" y="2767393"/>
                <a:ext cx="186118" cy="22860"/>
              </a:xfrm>
              <a:custGeom>
                <a:avLst/>
                <a:gdLst>
                  <a:gd name="connsiteX0" fmla="*/ 186118 w 186118"/>
                  <a:gd name="connsiteY0" fmla="*/ 22860 h 22860"/>
                  <a:gd name="connsiteX1" fmla="*/ 0 w 186118"/>
                  <a:gd name="connsiteY1" fmla="*/ 22860 h 22860"/>
                  <a:gd name="connsiteX2" fmla="*/ 17145 w 186118"/>
                  <a:gd name="connsiteY2" fmla="*/ 0 h 22860"/>
                  <a:gd name="connsiteX3" fmla="*/ 168973 w 186118"/>
                  <a:gd name="connsiteY3" fmla="*/ 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118" h="22860">
                    <a:moveTo>
                      <a:pt x="186118" y="22860"/>
                    </a:moveTo>
                    <a:lnTo>
                      <a:pt x="0" y="22860"/>
                    </a:lnTo>
                    <a:lnTo>
                      <a:pt x="17145" y="0"/>
                    </a:lnTo>
                    <a:lnTo>
                      <a:pt x="168973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773952-505D-3677-1BB3-8CD244FEA6FB}"/>
                  </a:ext>
                </a:extLst>
              </p:cNvPr>
              <p:cNvSpPr/>
              <p:nvPr/>
            </p:nvSpPr>
            <p:spPr>
              <a:xfrm>
                <a:off x="7385684" y="2663190"/>
                <a:ext cx="125063" cy="70485"/>
              </a:xfrm>
              <a:custGeom>
                <a:avLst/>
                <a:gdLst>
                  <a:gd name="connsiteX0" fmla="*/ 0 w 125063"/>
                  <a:gd name="connsiteY0" fmla="*/ 0 h 70485"/>
                  <a:gd name="connsiteX1" fmla="*/ 125063 w 125063"/>
                  <a:gd name="connsiteY1" fmla="*/ 0 h 70485"/>
                  <a:gd name="connsiteX2" fmla="*/ 125063 w 125063"/>
                  <a:gd name="connsiteY2" fmla="*/ 70485 h 70485"/>
                  <a:gd name="connsiteX3" fmla="*/ 0 w 125063"/>
                  <a:gd name="connsiteY3" fmla="*/ 70485 h 7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" h="70485">
                    <a:moveTo>
                      <a:pt x="0" y="0"/>
                    </a:moveTo>
                    <a:lnTo>
                      <a:pt x="125063" y="0"/>
                    </a:lnTo>
                    <a:lnTo>
                      <a:pt x="125063" y="70485"/>
                    </a:lnTo>
                    <a:lnTo>
                      <a:pt x="0" y="7048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8492AE3-B8B0-D9A7-C0F7-6EA1A8FF3EDE}"/>
                  </a:ext>
                </a:extLst>
              </p:cNvPr>
              <p:cNvSpPr/>
              <p:nvPr/>
            </p:nvSpPr>
            <p:spPr>
              <a:xfrm>
                <a:off x="7448168" y="1403604"/>
                <a:ext cx="93059" cy="1386744"/>
              </a:xfrm>
              <a:custGeom>
                <a:avLst/>
                <a:gdLst>
                  <a:gd name="connsiteX0" fmla="*/ 76010 w 93059"/>
                  <a:gd name="connsiteY0" fmla="*/ 1363789 h 1386744"/>
                  <a:gd name="connsiteX1" fmla="*/ 62294 w 93059"/>
                  <a:gd name="connsiteY1" fmla="*/ 1363789 h 1386744"/>
                  <a:gd name="connsiteX2" fmla="*/ 40196 w 93059"/>
                  <a:gd name="connsiteY2" fmla="*/ 1329976 h 1386744"/>
                  <a:gd name="connsiteX3" fmla="*/ 62579 w 93059"/>
                  <a:gd name="connsiteY3" fmla="*/ 1329976 h 1386744"/>
                  <a:gd name="connsiteX4" fmla="*/ 62579 w 93059"/>
                  <a:gd name="connsiteY4" fmla="*/ 1259491 h 1386744"/>
                  <a:gd name="connsiteX5" fmla="*/ 62579 w 93059"/>
                  <a:gd name="connsiteY5" fmla="*/ 953357 h 1386744"/>
                  <a:gd name="connsiteX6" fmla="*/ 62579 w 93059"/>
                  <a:gd name="connsiteY6" fmla="*/ 932307 h 1386744"/>
                  <a:gd name="connsiteX7" fmla="*/ 62579 w 93059"/>
                  <a:gd name="connsiteY7" fmla="*/ 911257 h 1386744"/>
                  <a:gd name="connsiteX8" fmla="*/ 62579 w 93059"/>
                  <a:gd name="connsiteY8" fmla="*/ 890207 h 1386744"/>
                  <a:gd name="connsiteX9" fmla="*/ 62579 w 93059"/>
                  <a:gd name="connsiteY9" fmla="*/ 220980 h 1386744"/>
                  <a:gd name="connsiteX10" fmla="*/ 62579 w 93059"/>
                  <a:gd name="connsiteY10" fmla="*/ 199930 h 1386744"/>
                  <a:gd name="connsiteX11" fmla="*/ 62579 w 93059"/>
                  <a:gd name="connsiteY11" fmla="*/ 188500 h 1386744"/>
                  <a:gd name="connsiteX12" fmla="*/ 0 w 93059"/>
                  <a:gd name="connsiteY12" fmla="*/ 0 h 1386744"/>
                  <a:gd name="connsiteX13" fmla="*/ 0 w 93059"/>
                  <a:gd name="connsiteY13" fmla="*/ 1386745 h 1386744"/>
                  <a:gd name="connsiteX14" fmla="*/ 93059 w 93059"/>
                  <a:gd name="connsiteY14" fmla="*/ 1386745 h 1386744"/>
                  <a:gd name="connsiteX15" fmla="*/ 76010 w 93059"/>
                  <a:gd name="connsiteY15" fmla="*/ 1363789 h 138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059" h="1386744">
                    <a:moveTo>
                      <a:pt x="76010" y="1363789"/>
                    </a:moveTo>
                    <a:lnTo>
                      <a:pt x="62294" y="1363789"/>
                    </a:lnTo>
                    <a:lnTo>
                      <a:pt x="40196" y="1329976"/>
                    </a:lnTo>
                    <a:lnTo>
                      <a:pt x="62579" y="1329976"/>
                    </a:lnTo>
                    <a:lnTo>
                      <a:pt x="62579" y="1259491"/>
                    </a:lnTo>
                    <a:lnTo>
                      <a:pt x="62579" y="953357"/>
                    </a:lnTo>
                    <a:lnTo>
                      <a:pt x="62579" y="932307"/>
                    </a:lnTo>
                    <a:lnTo>
                      <a:pt x="62579" y="911257"/>
                    </a:lnTo>
                    <a:lnTo>
                      <a:pt x="62579" y="890207"/>
                    </a:lnTo>
                    <a:lnTo>
                      <a:pt x="62579" y="220980"/>
                    </a:lnTo>
                    <a:lnTo>
                      <a:pt x="62579" y="199930"/>
                    </a:lnTo>
                    <a:lnTo>
                      <a:pt x="62579" y="188500"/>
                    </a:lnTo>
                    <a:cubicBezTo>
                      <a:pt x="62579" y="153924"/>
                      <a:pt x="34576" y="0"/>
                      <a:pt x="0" y="0"/>
                    </a:cubicBezTo>
                    <a:lnTo>
                      <a:pt x="0" y="1386745"/>
                    </a:lnTo>
                    <a:lnTo>
                      <a:pt x="93059" y="1386745"/>
                    </a:lnTo>
                    <a:lnTo>
                      <a:pt x="76010" y="136378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7198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9B0FCF-7288-85F8-B8EF-283F0B3BB97D}"/>
                </a:ext>
              </a:extLst>
            </p:cNvPr>
            <p:cNvSpPr/>
            <p:nvPr/>
          </p:nvSpPr>
          <p:spPr>
            <a:xfrm flipH="1">
              <a:off x="2856970" y="1300593"/>
              <a:ext cx="19864" cy="19864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2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8714A62D-633D-8F90-E300-381CA3440451}"/>
                </a:ext>
              </a:extLst>
            </p:cNvPr>
            <p:cNvGrpSpPr/>
            <p:nvPr/>
          </p:nvGrpSpPr>
          <p:grpSpPr>
            <a:xfrm flipH="1">
              <a:off x="2262832" y="753335"/>
              <a:ext cx="771923" cy="3224562"/>
              <a:chOff x="7015638" y="1095375"/>
              <a:chExt cx="370141" cy="1546193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DA723EA-89E8-B035-D2D3-AC0C0B3335F5}"/>
                  </a:ext>
                </a:extLst>
              </p:cNvPr>
              <p:cNvSpPr/>
              <p:nvPr/>
            </p:nvSpPr>
            <p:spPr>
              <a:xfrm>
                <a:off x="7015638" y="1095375"/>
                <a:ext cx="370141" cy="1546193"/>
              </a:xfrm>
              <a:custGeom>
                <a:avLst/>
                <a:gdLst>
                  <a:gd name="connsiteX0" fmla="*/ 185071 w 370141"/>
                  <a:gd name="connsiteY0" fmla="*/ 0 h 1546193"/>
                  <a:gd name="connsiteX1" fmla="*/ 185071 w 370141"/>
                  <a:gd name="connsiteY1" fmla="*/ 0 h 1546193"/>
                  <a:gd name="connsiteX2" fmla="*/ 0 w 370141"/>
                  <a:gd name="connsiteY2" fmla="*/ 334232 h 1546193"/>
                  <a:gd name="connsiteX3" fmla="*/ 0 w 370141"/>
                  <a:gd name="connsiteY3" fmla="*/ 1420463 h 1546193"/>
                  <a:gd name="connsiteX4" fmla="*/ 185071 w 370141"/>
                  <a:gd name="connsiteY4" fmla="*/ 1546193 h 1546193"/>
                  <a:gd name="connsiteX5" fmla="*/ 185071 w 370141"/>
                  <a:gd name="connsiteY5" fmla="*/ 1546193 h 1546193"/>
                  <a:gd name="connsiteX6" fmla="*/ 370142 w 370141"/>
                  <a:gd name="connsiteY6" fmla="*/ 1420463 h 1546193"/>
                  <a:gd name="connsiteX7" fmla="*/ 370142 w 370141"/>
                  <a:gd name="connsiteY7" fmla="*/ 334232 h 1546193"/>
                  <a:gd name="connsiteX8" fmla="*/ 185071 w 370141"/>
                  <a:gd name="connsiteY8" fmla="*/ 0 h 154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0141" h="1546193">
                    <a:moveTo>
                      <a:pt x="185071" y="0"/>
                    </a:moveTo>
                    <a:lnTo>
                      <a:pt x="185071" y="0"/>
                    </a:lnTo>
                    <a:cubicBezTo>
                      <a:pt x="82868" y="0"/>
                      <a:pt x="0" y="264795"/>
                      <a:pt x="0" y="334232"/>
                    </a:cubicBezTo>
                    <a:lnTo>
                      <a:pt x="0" y="1420463"/>
                    </a:lnTo>
                    <a:cubicBezTo>
                      <a:pt x="0" y="1489901"/>
                      <a:pt x="82868" y="1546193"/>
                      <a:pt x="185071" y="1546193"/>
                    </a:cubicBezTo>
                    <a:lnTo>
                      <a:pt x="185071" y="1546193"/>
                    </a:lnTo>
                    <a:cubicBezTo>
                      <a:pt x="287274" y="1546193"/>
                      <a:pt x="370142" y="1489901"/>
                      <a:pt x="370142" y="1420463"/>
                    </a:cubicBezTo>
                    <a:lnTo>
                      <a:pt x="370142" y="334232"/>
                    </a:lnTo>
                    <a:cubicBezTo>
                      <a:pt x="370046" y="264795"/>
                      <a:pt x="287274" y="0"/>
                      <a:pt x="185071" y="0"/>
                    </a:cubicBezTo>
                    <a:close/>
                  </a:path>
                </a:pathLst>
              </a:custGeom>
              <a:gradFill flip="none" rotWithShape="1">
                <a:gsLst>
                  <a:gs pos="80000">
                    <a:schemeClr val="accent1"/>
                  </a:gs>
                  <a:gs pos="100000">
                    <a:schemeClr val="accent1"/>
                  </a:gs>
                  <a:gs pos="15000">
                    <a:schemeClr val="accent1">
                      <a:lumMod val="40000"/>
                      <a:lumOff val="60000"/>
                    </a:schemeClr>
                  </a:gs>
                  <a:gs pos="45000">
                    <a:schemeClr val="accent1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381000" dist="444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CA85DF8-3DA5-D616-BC77-D6B8C8B53C06}"/>
                  </a:ext>
                </a:extLst>
              </p:cNvPr>
              <p:cNvSpPr/>
              <p:nvPr/>
            </p:nvSpPr>
            <p:spPr>
              <a:xfrm>
                <a:off x="7049070" y="1095375"/>
                <a:ext cx="303275" cy="192881"/>
              </a:xfrm>
              <a:custGeom>
                <a:avLst/>
                <a:gdLst>
                  <a:gd name="connsiteX0" fmla="*/ 151638 w 303275"/>
                  <a:gd name="connsiteY0" fmla="*/ 0 h 192881"/>
                  <a:gd name="connsiteX1" fmla="*/ 151638 w 303275"/>
                  <a:gd name="connsiteY1" fmla="*/ 0 h 192881"/>
                  <a:gd name="connsiteX2" fmla="*/ 0 w 303275"/>
                  <a:gd name="connsiteY2" fmla="*/ 192881 h 192881"/>
                  <a:gd name="connsiteX3" fmla="*/ 303276 w 303275"/>
                  <a:gd name="connsiteY3" fmla="*/ 192881 h 192881"/>
                  <a:gd name="connsiteX4" fmla="*/ 151638 w 303275"/>
                  <a:gd name="connsiteY4" fmla="*/ 0 h 1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275" h="192881">
                    <a:moveTo>
                      <a:pt x="151638" y="0"/>
                    </a:moveTo>
                    <a:lnTo>
                      <a:pt x="151638" y="0"/>
                    </a:lnTo>
                    <a:cubicBezTo>
                      <a:pt x="88868" y="0"/>
                      <a:pt x="33433" y="99727"/>
                      <a:pt x="0" y="192881"/>
                    </a:cubicBezTo>
                    <a:lnTo>
                      <a:pt x="303276" y="192881"/>
                    </a:lnTo>
                    <a:cubicBezTo>
                      <a:pt x="269748" y="99727"/>
                      <a:pt x="214313" y="0"/>
                      <a:pt x="151638" y="0"/>
                    </a:cubicBezTo>
                    <a:close/>
                  </a:path>
                </a:pathLst>
              </a:custGeom>
              <a:gradFill>
                <a:gsLst>
                  <a:gs pos="80000">
                    <a:schemeClr val="accent1"/>
                  </a:gs>
                  <a:gs pos="100000">
                    <a:schemeClr val="accent1"/>
                  </a:gs>
                  <a:gs pos="15000">
                    <a:schemeClr val="accent1">
                      <a:lumMod val="40000"/>
                      <a:lumOff val="60000"/>
                    </a:schemeClr>
                  </a:gs>
                  <a:gs pos="4500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381000" dist="444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7198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3781DD9-5243-C76A-55D8-161617AC5D7F}"/>
                  </a:ext>
                </a:extLst>
              </p:cNvPr>
              <p:cNvSpPr/>
              <p:nvPr/>
            </p:nvSpPr>
            <p:spPr>
              <a:xfrm>
                <a:off x="7015638" y="1479613"/>
                <a:ext cx="370141" cy="14001"/>
              </a:xfrm>
              <a:custGeom>
                <a:avLst/>
                <a:gdLst>
                  <a:gd name="connsiteX0" fmla="*/ 0 w 370141"/>
                  <a:gd name="connsiteY0" fmla="*/ 0 h 14001"/>
                  <a:gd name="connsiteX1" fmla="*/ 370141 w 370141"/>
                  <a:gd name="connsiteY1" fmla="*/ 0 h 14001"/>
                  <a:gd name="connsiteX2" fmla="*/ 370141 w 370141"/>
                  <a:gd name="connsiteY2" fmla="*/ 14002 h 14001"/>
                  <a:gd name="connsiteX3" fmla="*/ 0 w 370141"/>
                  <a:gd name="connsiteY3" fmla="*/ 14002 h 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141" h="14001">
                    <a:moveTo>
                      <a:pt x="0" y="0"/>
                    </a:moveTo>
                    <a:lnTo>
                      <a:pt x="370141" y="0"/>
                    </a:lnTo>
                    <a:lnTo>
                      <a:pt x="370141" y="14002"/>
                    </a:lnTo>
                    <a:lnTo>
                      <a:pt x="0" y="14002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571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BD99CF-4DE5-4C44-BE0F-B6656C13DE33}"/>
                </a:ext>
              </a:extLst>
            </p:cNvPr>
            <p:cNvSpPr/>
            <p:nvPr/>
          </p:nvSpPr>
          <p:spPr>
            <a:xfrm flipH="1">
              <a:off x="2262830" y="753335"/>
              <a:ext cx="385960" cy="3224364"/>
            </a:xfrm>
            <a:custGeom>
              <a:avLst/>
              <a:gdLst>
                <a:gd name="connsiteX0" fmla="*/ 0 w 185070"/>
                <a:gd name="connsiteY0" fmla="*/ 0 h 1546098"/>
                <a:gd name="connsiteX1" fmla="*/ 0 w 185070"/>
                <a:gd name="connsiteY1" fmla="*/ 0 h 1546098"/>
                <a:gd name="connsiteX2" fmla="*/ 0 w 185070"/>
                <a:gd name="connsiteY2" fmla="*/ 1546098 h 1546098"/>
                <a:gd name="connsiteX3" fmla="*/ 0 w 185070"/>
                <a:gd name="connsiteY3" fmla="*/ 1546098 h 1546098"/>
                <a:gd name="connsiteX4" fmla="*/ 185071 w 185070"/>
                <a:gd name="connsiteY4" fmla="*/ 1420368 h 1546098"/>
                <a:gd name="connsiteX5" fmla="*/ 185071 w 185070"/>
                <a:gd name="connsiteY5" fmla="*/ 334232 h 1546098"/>
                <a:gd name="connsiteX6" fmla="*/ 0 w 185070"/>
                <a:gd name="connsiteY6" fmla="*/ 0 h 154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0" h="1546098">
                  <a:moveTo>
                    <a:pt x="0" y="0"/>
                  </a:moveTo>
                  <a:lnTo>
                    <a:pt x="0" y="0"/>
                  </a:lnTo>
                  <a:lnTo>
                    <a:pt x="0" y="1546098"/>
                  </a:lnTo>
                  <a:lnTo>
                    <a:pt x="0" y="1546098"/>
                  </a:lnTo>
                  <a:cubicBezTo>
                    <a:pt x="102203" y="1546098"/>
                    <a:pt x="185071" y="1489805"/>
                    <a:pt x="185071" y="1420368"/>
                  </a:cubicBezTo>
                  <a:lnTo>
                    <a:pt x="185071" y="334232"/>
                  </a:lnTo>
                  <a:cubicBezTo>
                    <a:pt x="184975" y="264795"/>
                    <a:pt x="102203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7198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5FE4C3B-36CB-1370-FBD1-8B5B7C2639C4}"/>
                </a:ext>
              </a:extLst>
            </p:cNvPr>
            <p:cNvSpPr/>
            <p:nvPr/>
          </p:nvSpPr>
          <p:spPr>
            <a:xfrm flipH="1">
              <a:off x="2649191" y="2459274"/>
              <a:ext cx="54823" cy="55420"/>
            </a:xfrm>
            <a:custGeom>
              <a:avLst/>
              <a:gdLst>
                <a:gd name="connsiteX0" fmla="*/ 26289 w 26288"/>
                <a:gd name="connsiteY0" fmla="*/ 0 h 26574"/>
                <a:gd name="connsiteX1" fmla="*/ 0 w 26288"/>
                <a:gd name="connsiteY1" fmla="*/ 13526 h 26574"/>
                <a:gd name="connsiteX2" fmla="*/ 26289 w 26288"/>
                <a:gd name="connsiteY2" fmla="*/ 26575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8" h="26574">
                  <a:moveTo>
                    <a:pt x="26289" y="0"/>
                  </a:moveTo>
                  <a:lnTo>
                    <a:pt x="0" y="13526"/>
                  </a:lnTo>
                  <a:lnTo>
                    <a:pt x="26289" y="26575"/>
                  </a:lnTo>
                  <a:close/>
                </a:path>
              </a:pathLst>
            </a:custGeom>
            <a:solidFill>
              <a:srgbClr val="EAB0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42C17D5-6834-E644-5760-E952E367721E}"/>
                </a:ext>
              </a:extLst>
            </p:cNvPr>
            <p:cNvSpPr/>
            <p:nvPr/>
          </p:nvSpPr>
          <p:spPr>
            <a:xfrm flipH="1">
              <a:off x="2710769" y="2490859"/>
              <a:ext cx="874225" cy="1486638"/>
            </a:xfrm>
            <a:custGeom>
              <a:avLst/>
              <a:gdLst>
                <a:gd name="connsiteX0" fmla="*/ 178784 w 419195"/>
                <a:gd name="connsiteY0" fmla="*/ 459486 h 712850"/>
                <a:gd name="connsiteX1" fmla="*/ 237172 w 419195"/>
                <a:gd name="connsiteY1" fmla="*/ 396716 h 712850"/>
                <a:gd name="connsiteX2" fmla="*/ 293561 w 419195"/>
                <a:gd name="connsiteY2" fmla="*/ 193929 h 712850"/>
                <a:gd name="connsiteX3" fmla="*/ 293561 w 419195"/>
                <a:gd name="connsiteY3" fmla="*/ 193929 h 712850"/>
                <a:gd name="connsiteX4" fmla="*/ 364522 w 419195"/>
                <a:gd name="connsiteY4" fmla="*/ 53340 h 712850"/>
                <a:gd name="connsiteX5" fmla="*/ 419195 w 419195"/>
                <a:gd name="connsiteY5" fmla="*/ 26098 h 712850"/>
                <a:gd name="connsiteX6" fmla="*/ 419195 w 419195"/>
                <a:gd name="connsiteY6" fmla="*/ 0 h 712850"/>
                <a:gd name="connsiteX7" fmla="*/ 334137 w 419195"/>
                <a:gd name="connsiteY7" fmla="*/ 43910 h 712850"/>
                <a:gd name="connsiteX8" fmla="*/ 263938 w 419195"/>
                <a:gd name="connsiteY8" fmla="*/ 193929 h 712850"/>
                <a:gd name="connsiteX9" fmla="*/ 263938 w 419195"/>
                <a:gd name="connsiteY9" fmla="*/ 193929 h 712850"/>
                <a:gd name="connsiteX10" fmla="*/ 200978 w 419195"/>
                <a:gd name="connsiteY10" fmla="*/ 379857 h 712850"/>
                <a:gd name="connsiteX11" fmla="*/ 142589 w 419195"/>
                <a:gd name="connsiteY11" fmla="*/ 442627 h 712850"/>
                <a:gd name="connsiteX12" fmla="*/ 0 w 419195"/>
                <a:gd name="connsiteY12" fmla="*/ 712851 h 712850"/>
                <a:gd name="connsiteX13" fmla="*/ 42672 w 419195"/>
                <a:gd name="connsiteY13" fmla="*/ 712851 h 712850"/>
                <a:gd name="connsiteX14" fmla="*/ 178784 w 419195"/>
                <a:gd name="connsiteY14" fmla="*/ 459486 h 71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195" h="712850">
                  <a:moveTo>
                    <a:pt x="178784" y="459486"/>
                  </a:moveTo>
                  <a:lnTo>
                    <a:pt x="237172" y="396716"/>
                  </a:lnTo>
                  <a:cubicBezTo>
                    <a:pt x="276606" y="354235"/>
                    <a:pt x="293561" y="268034"/>
                    <a:pt x="293561" y="193929"/>
                  </a:cubicBezTo>
                  <a:lnTo>
                    <a:pt x="293561" y="193929"/>
                  </a:lnTo>
                  <a:cubicBezTo>
                    <a:pt x="293561" y="125921"/>
                    <a:pt x="322612" y="74962"/>
                    <a:pt x="364522" y="53340"/>
                  </a:cubicBezTo>
                  <a:lnTo>
                    <a:pt x="419195" y="26098"/>
                  </a:lnTo>
                  <a:lnTo>
                    <a:pt x="419195" y="0"/>
                  </a:lnTo>
                  <a:lnTo>
                    <a:pt x="334137" y="43910"/>
                  </a:lnTo>
                  <a:cubicBezTo>
                    <a:pt x="292227" y="65532"/>
                    <a:pt x="263938" y="125921"/>
                    <a:pt x="263938" y="193929"/>
                  </a:cubicBezTo>
                  <a:lnTo>
                    <a:pt x="263938" y="193929"/>
                  </a:lnTo>
                  <a:cubicBezTo>
                    <a:pt x="263938" y="268034"/>
                    <a:pt x="240411" y="337471"/>
                    <a:pt x="200978" y="379857"/>
                  </a:cubicBezTo>
                  <a:lnTo>
                    <a:pt x="142589" y="442627"/>
                  </a:lnTo>
                  <a:cubicBezTo>
                    <a:pt x="78676" y="511397"/>
                    <a:pt x="29813" y="605600"/>
                    <a:pt x="0" y="712851"/>
                  </a:cubicBezTo>
                  <a:lnTo>
                    <a:pt x="42672" y="712851"/>
                  </a:lnTo>
                  <a:cubicBezTo>
                    <a:pt x="70390" y="613124"/>
                    <a:pt x="116110" y="526923"/>
                    <a:pt x="178784" y="459486"/>
                  </a:cubicBezTo>
                  <a:close/>
                </a:path>
              </a:pathLst>
            </a:custGeom>
            <a:gradFill>
              <a:gsLst>
                <a:gs pos="0">
                  <a:srgbClr val="F2F4FA"/>
                </a:gs>
                <a:gs pos="99000">
                  <a:srgbClr val="E4E8F6"/>
                </a:gs>
              </a:gsLst>
              <a:lin ang="2700000" scaled="0"/>
            </a:gradFill>
            <a:ln>
              <a:noFill/>
            </a:ln>
            <a:effectLst>
              <a:outerShdw blurRad="635000" dist="444500" dir="8100000" sx="90000" sy="90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AA2B3A-937E-15D5-29D1-9F7E042E2023}"/>
                </a:ext>
              </a:extLst>
            </p:cNvPr>
            <p:cNvSpPr/>
            <p:nvPr/>
          </p:nvSpPr>
          <p:spPr>
            <a:xfrm flipH="1">
              <a:off x="2587413" y="2483908"/>
              <a:ext cx="6951" cy="7151"/>
            </a:xfrm>
            <a:custGeom>
              <a:avLst/>
              <a:gdLst>
                <a:gd name="connsiteX0" fmla="*/ 3334 w 3333"/>
                <a:gd name="connsiteY0" fmla="*/ 0 h 3429"/>
                <a:gd name="connsiteX1" fmla="*/ 0 w 3333"/>
                <a:gd name="connsiteY1" fmla="*/ 1715 h 3429"/>
                <a:gd name="connsiteX2" fmla="*/ 3334 w 3333"/>
                <a:gd name="connsiteY2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" h="3429">
                  <a:moveTo>
                    <a:pt x="3334" y="0"/>
                  </a:moveTo>
                  <a:lnTo>
                    <a:pt x="0" y="1715"/>
                  </a:lnTo>
                  <a:lnTo>
                    <a:pt x="3334" y="3429"/>
                  </a:lnTo>
                  <a:close/>
                </a:path>
              </a:pathLst>
            </a:custGeom>
            <a:solidFill>
              <a:srgbClr val="FFFDE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E54ED0-8C08-CAEB-105A-955824FFF6D2}"/>
                </a:ext>
              </a:extLst>
            </p:cNvPr>
            <p:cNvSpPr/>
            <p:nvPr/>
          </p:nvSpPr>
          <p:spPr>
            <a:xfrm flipH="1">
              <a:off x="2710967" y="2545684"/>
              <a:ext cx="785233" cy="1432211"/>
            </a:xfrm>
            <a:custGeom>
              <a:avLst/>
              <a:gdLst>
                <a:gd name="connsiteX0" fmla="*/ 321850 w 376523"/>
                <a:gd name="connsiteY0" fmla="*/ 27146 h 686752"/>
                <a:gd name="connsiteX1" fmla="*/ 250888 w 376523"/>
                <a:gd name="connsiteY1" fmla="*/ 167735 h 686752"/>
                <a:gd name="connsiteX2" fmla="*/ 250888 w 376523"/>
                <a:gd name="connsiteY2" fmla="*/ 167735 h 686752"/>
                <a:gd name="connsiteX3" fmla="*/ 194500 w 376523"/>
                <a:gd name="connsiteY3" fmla="*/ 370523 h 686752"/>
                <a:gd name="connsiteX4" fmla="*/ 136112 w 376523"/>
                <a:gd name="connsiteY4" fmla="*/ 433292 h 686752"/>
                <a:gd name="connsiteX5" fmla="*/ 0 w 376523"/>
                <a:gd name="connsiteY5" fmla="*/ 686753 h 686752"/>
                <a:gd name="connsiteX6" fmla="*/ 376428 w 376523"/>
                <a:gd name="connsiteY6" fmla="*/ 686753 h 686752"/>
                <a:gd name="connsiteX7" fmla="*/ 376523 w 376523"/>
                <a:gd name="connsiteY7" fmla="*/ 0 h 686752"/>
                <a:gd name="connsiteX8" fmla="*/ 321850 w 376523"/>
                <a:gd name="connsiteY8" fmla="*/ 27146 h 6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523" h="686752">
                  <a:moveTo>
                    <a:pt x="321850" y="27146"/>
                  </a:moveTo>
                  <a:cubicBezTo>
                    <a:pt x="279940" y="48768"/>
                    <a:pt x="250888" y="99727"/>
                    <a:pt x="250888" y="167735"/>
                  </a:cubicBezTo>
                  <a:lnTo>
                    <a:pt x="250888" y="167735"/>
                  </a:lnTo>
                  <a:cubicBezTo>
                    <a:pt x="250888" y="241840"/>
                    <a:pt x="234029" y="328041"/>
                    <a:pt x="194500" y="370523"/>
                  </a:cubicBezTo>
                  <a:lnTo>
                    <a:pt x="136112" y="433292"/>
                  </a:lnTo>
                  <a:cubicBezTo>
                    <a:pt x="73533" y="500634"/>
                    <a:pt x="27813" y="586931"/>
                    <a:pt x="0" y="686753"/>
                  </a:cubicBezTo>
                  <a:lnTo>
                    <a:pt x="376428" y="686753"/>
                  </a:lnTo>
                  <a:lnTo>
                    <a:pt x="376523" y="0"/>
                  </a:lnTo>
                  <a:lnTo>
                    <a:pt x="321850" y="27146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E78B11-F740-329E-7804-F5EEC25D7E65}"/>
                </a:ext>
              </a:extLst>
            </p:cNvPr>
            <p:cNvSpPr/>
            <p:nvPr/>
          </p:nvSpPr>
          <p:spPr>
            <a:xfrm flipH="1">
              <a:off x="2594364" y="2459274"/>
              <a:ext cx="54825" cy="55420"/>
            </a:xfrm>
            <a:custGeom>
              <a:avLst/>
              <a:gdLst>
                <a:gd name="connsiteX0" fmla="*/ 26289 w 26289"/>
                <a:gd name="connsiteY0" fmla="*/ 13526 h 26574"/>
                <a:gd name="connsiteX1" fmla="*/ 0 w 26289"/>
                <a:gd name="connsiteY1" fmla="*/ 0 h 26574"/>
                <a:gd name="connsiteX2" fmla="*/ 0 w 26289"/>
                <a:gd name="connsiteY2" fmla="*/ 26575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" h="26574">
                  <a:moveTo>
                    <a:pt x="26289" y="13526"/>
                  </a:moveTo>
                  <a:lnTo>
                    <a:pt x="0" y="0"/>
                  </a:lnTo>
                  <a:lnTo>
                    <a:pt x="0" y="26575"/>
                  </a:lnTo>
                  <a:close/>
                </a:path>
              </a:pathLst>
            </a:custGeom>
            <a:solidFill>
              <a:srgbClr val="E9AB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011024-0EF2-0E97-F9E3-27758F398071}"/>
                </a:ext>
              </a:extLst>
            </p:cNvPr>
            <p:cNvSpPr/>
            <p:nvPr/>
          </p:nvSpPr>
          <p:spPr>
            <a:xfrm flipH="1">
              <a:off x="1713186" y="2491257"/>
              <a:ext cx="874225" cy="1486640"/>
            </a:xfrm>
            <a:custGeom>
              <a:avLst/>
              <a:gdLst>
                <a:gd name="connsiteX0" fmla="*/ 54673 w 419195"/>
                <a:gd name="connsiteY0" fmla="*/ 53245 h 712851"/>
                <a:gd name="connsiteX1" fmla="*/ 125635 w 419195"/>
                <a:gd name="connsiteY1" fmla="*/ 193834 h 712851"/>
                <a:gd name="connsiteX2" fmla="*/ 125635 w 419195"/>
                <a:gd name="connsiteY2" fmla="*/ 193834 h 712851"/>
                <a:gd name="connsiteX3" fmla="*/ 182023 w 419195"/>
                <a:gd name="connsiteY3" fmla="*/ 396621 h 712851"/>
                <a:gd name="connsiteX4" fmla="*/ 240411 w 419195"/>
                <a:gd name="connsiteY4" fmla="*/ 459391 h 712851"/>
                <a:gd name="connsiteX5" fmla="*/ 376523 w 419195"/>
                <a:gd name="connsiteY5" fmla="*/ 712851 h 712851"/>
                <a:gd name="connsiteX6" fmla="*/ 419195 w 419195"/>
                <a:gd name="connsiteY6" fmla="*/ 712851 h 712851"/>
                <a:gd name="connsiteX7" fmla="*/ 276606 w 419195"/>
                <a:gd name="connsiteY7" fmla="*/ 442627 h 712851"/>
                <a:gd name="connsiteX8" fmla="*/ 218218 w 419195"/>
                <a:gd name="connsiteY8" fmla="*/ 379857 h 712851"/>
                <a:gd name="connsiteX9" fmla="*/ 155257 w 419195"/>
                <a:gd name="connsiteY9" fmla="*/ 193929 h 712851"/>
                <a:gd name="connsiteX10" fmla="*/ 155257 w 419195"/>
                <a:gd name="connsiteY10" fmla="*/ 193929 h 712851"/>
                <a:gd name="connsiteX11" fmla="*/ 85058 w 419195"/>
                <a:gd name="connsiteY11" fmla="*/ 43910 h 712851"/>
                <a:gd name="connsiteX12" fmla="*/ 0 w 419195"/>
                <a:gd name="connsiteY12" fmla="*/ 0 h 712851"/>
                <a:gd name="connsiteX13" fmla="*/ 0 w 419195"/>
                <a:gd name="connsiteY13" fmla="*/ 26099 h 712851"/>
                <a:gd name="connsiteX14" fmla="*/ 54673 w 419195"/>
                <a:gd name="connsiteY14" fmla="*/ 53245 h 71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195" h="712851">
                  <a:moveTo>
                    <a:pt x="54673" y="53245"/>
                  </a:moveTo>
                  <a:cubicBezTo>
                    <a:pt x="96583" y="74867"/>
                    <a:pt x="125635" y="125825"/>
                    <a:pt x="125635" y="193834"/>
                  </a:cubicBezTo>
                  <a:lnTo>
                    <a:pt x="125635" y="193834"/>
                  </a:lnTo>
                  <a:cubicBezTo>
                    <a:pt x="125635" y="267938"/>
                    <a:pt x="142494" y="354140"/>
                    <a:pt x="182023" y="396621"/>
                  </a:cubicBezTo>
                  <a:lnTo>
                    <a:pt x="240411" y="459391"/>
                  </a:lnTo>
                  <a:cubicBezTo>
                    <a:pt x="302990" y="526732"/>
                    <a:pt x="348710" y="613029"/>
                    <a:pt x="376523" y="712851"/>
                  </a:cubicBezTo>
                  <a:lnTo>
                    <a:pt x="419195" y="712851"/>
                  </a:lnTo>
                  <a:cubicBezTo>
                    <a:pt x="389477" y="605504"/>
                    <a:pt x="340614" y="511397"/>
                    <a:pt x="276606" y="442627"/>
                  </a:cubicBezTo>
                  <a:lnTo>
                    <a:pt x="218218" y="379857"/>
                  </a:lnTo>
                  <a:cubicBezTo>
                    <a:pt x="178784" y="337376"/>
                    <a:pt x="155257" y="267938"/>
                    <a:pt x="155257" y="193929"/>
                  </a:cubicBezTo>
                  <a:lnTo>
                    <a:pt x="155257" y="193929"/>
                  </a:lnTo>
                  <a:cubicBezTo>
                    <a:pt x="155257" y="125921"/>
                    <a:pt x="126968" y="65532"/>
                    <a:pt x="85058" y="43910"/>
                  </a:cubicBezTo>
                  <a:lnTo>
                    <a:pt x="0" y="0"/>
                  </a:lnTo>
                  <a:lnTo>
                    <a:pt x="0" y="26099"/>
                  </a:lnTo>
                  <a:lnTo>
                    <a:pt x="54673" y="53245"/>
                  </a:lnTo>
                  <a:close/>
                </a:path>
              </a:pathLst>
            </a:custGeom>
            <a:gradFill>
              <a:gsLst>
                <a:gs pos="0">
                  <a:srgbClr val="F2F4FA"/>
                </a:gs>
                <a:gs pos="99000">
                  <a:srgbClr val="E4E8F6"/>
                </a:gs>
              </a:gsLst>
              <a:lin ang="2700000" scaled="0"/>
            </a:gradFill>
            <a:ln>
              <a:noFill/>
            </a:ln>
            <a:effectLst>
              <a:outerShdw blurRad="635000" dist="444500" dir="8100000" sx="90000" sy="90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910812-442B-CE3F-431D-383737BEF5B1}"/>
                </a:ext>
              </a:extLst>
            </p:cNvPr>
            <p:cNvSpPr/>
            <p:nvPr/>
          </p:nvSpPr>
          <p:spPr>
            <a:xfrm flipH="1">
              <a:off x="2629325" y="2459274"/>
              <a:ext cx="19864" cy="55420"/>
            </a:xfrm>
            <a:custGeom>
              <a:avLst/>
              <a:gdLst>
                <a:gd name="connsiteX0" fmla="*/ 0 w 9525"/>
                <a:gd name="connsiteY0" fmla="*/ 26575 h 26574"/>
                <a:gd name="connsiteX1" fmla="*/ 0 w 9525"/>
                <a:gd name="connsiteY1" fmla="*/ 26575 h 26574"/>
                <a:gd name="connsiteX2" fmla="*/ 0 w 9525"/>
                <a:gd name="connsiteY2" fmla="*/ 0 h 26574"/>
                <a:gd name="connsiteX3" fmla="*/ 0 w 9525"/>
                <a:gd name="connsiteY3" fmla="*/ 26575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6574">
                  <a:moveTo>
                    <a:pt x="0" y="26575"/>
                  </a:moveTo>
                  <a:lnTo>
                    <a:pt x="0" y="26575"/>
                  </a:lnTo>
                  <a:lnTo>
                    <a:pt x="0" y="0"/>
                  </a:lnTo>
                  <a:lnTo>
                    <a:pt x="0" y="26575"/>
                  </a:lnTo>
                  <a:close/>
                </a:path>
              </a:pathLst>
            </a:custGeom>
            <a:solidFill>
              <a:srgbClr val="E9AB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DB998-0DFB-BEAD-2BB3-33101C80FED5}"/>
                </a:ext>
              </a:extLst>
            </p:cNvPr>
            <p:cNvSpPr/>
            <p:nvPr/>
          </p:nvSpPr>
          <p:spPr>
            <a:xfrm flipH="1">
              <a:off x="2587413" y="2487482"/>
              <a:ext cx="61776" cy="58002"/>
            </a:xfrm>
            <a:custGeom>
              <a:avLst/>
              <a:gdLst>
                <a:gd name="connsiteX0" fmla="*/ 0 w 29622"/>
                <a:gd name="connsiteY0" fmla="*/ 13049 h 27812"/>
                <a:gd name="connsiteX1" fmla="*/ 29623 w 29622"/>
                <a:gd name="connsiteY1" fmla="*/ 27813 h 27812"/>
                <a:gd name="connsiteX2" fmla="*/ 29623 w 29622"/>
                <a:gd name="connsiteY2" fmla="*/ 1715 h 27812"/>
                <a:gd name="connsiteX3" fmla="*/ 26289 w 29622"/>
                <a:gd name="connsiteY3" fmla="*/ 0 h 27812"/>
                <a:gd name="connsiteX4" fmla="*/ 0 w 29622"/>
                <a:gd name="connsiteY4" fmla="*/ 13049 h 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2" h="27812">
                  <a:moveTo>
                    <a:pt x="0" y="13049"/>
                  </a:moveTo>
                  <a:lnTo>
                    <a:pt x="29623" y="27813"/>
                  </a:lnTo>
                  <a:lnTo>
                    <a:pt x="29623" y="1715"/>
                  </a:lnTo>
                  <a:lnTo>
                    <a:pt x="26289" y="0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E9AB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C9C1C2-1E6A-23BE-C71E-3358F82F15EE}"/>
                </a:ext>
              </a:extLst>
            </p:cNvPr>
            <p:cNvSpPr/>
            <p:nvPr/>
          </p:nvSpPr>
          <p:spPr>
            <a:xfrm flipH="1">
              <a:off x="2629325" y="2514696"/>
              <a:ext cx="19864" cy="19864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AB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342695-E7BF-64CC-5E7E-C2AB982DFACE}"/>
                </a:ext>
              </a:extLst>
            </p:cNvPr>
            <p:cNvSpPr/>
            <p:nvPr/>
          </p:nvSpPr>
          <p:spPr>
            <a:xfrm flipH="1">
              <a:off x="2704016" y="2483908"/>
              <a:ext cx="6951" cy="7151"/>
            </a:xfrm>
            <a:custGeom>
              <a:avLst/>
              <a:gdLst>
                <a:gd name="connsiteX0" fmla="*/ 0 w 3333"/>
                <a:gd name="connsiteY0" fmla="*/ 0 h 3429"/>
                <a:gd name="connsiteX1" fmla="*/ 0 w 3333"/>
                <a:gd name="connsiteY1" fmla="*/ 3429 h 3429"/>
                <a:gd name="connsiteX2" fmla="*/ 3334 w 3333"/>
                <a:gd name="connsiteY2" fmla="*/ 1715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" h="3429">
                  <a:moveTo>
                    <a:pt x="0" y="0"/>
                  </a:moveTo>
                  <a:lnTo>
                    <a:pt x="0" y="3429"/>
                  </a:lnTo>
                  <a:lnTo>
                    <a:pt x="3334" y="1715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EFED31-80A4-71BC-3EC6-B249E9F25DFD}"/>
                </a:ext>
              </a:extLst>
            </p:cNvPr>
            <p:cNvSpPr/>
            <p:nvPr/>
          </p:nvSpPr>
          <p:spPr>
            <a:xfrm flipH="1">
              <a:off x="2649191" y="2487482"/>
              <a:ext cx="61776" cy="58002"/>
            </a:xfrm>
            <a:custGeom>
              <a:avLst/>
              <a:gdLst>
                <a:gd name="connsiteX0" fmla="*/ 29623 w 29622"/>
                <a:gd name="connsiteY0" fmla="*/ 13049 h 27812"/>
                <a:gd name="connsiteX1" fmla="*/ 29623 w 29622"/>
                <a:gd name="connsiteY1" fmla="*/ 13049 h 27812"/>
                <a:gd name="connsiteX2" fmla="*/ 3334 w 29622"/>
                <a:gd name="connsiteY2" fmla="*/ 0 h 27812"/>
                <a:gd name="connsiteX3" fmla="*/ 0 w 29622"/>
                <a:gd name="connsiteY3" fmla="*/ 1715 h 27812"/>
                <a:gd name="connsiteX4" fmla="*/ 0 w 29622"/>
                <a:gd name="connsiteY4" fmla="*/ 27813 h 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2" h="27812">
                  <a:moveTo>
                    <a:pt x="29623" y="13049"/>
                  </a:moveTo>
                  <a:lnTo>
                    <a:pt x="29623" y="13049"/>
                  </a:lnTo>
                  <a:lnTo>
                    <a:pt x="3334" y="0"/>
                  </a:lnTo>
                  <a:lnTo>
                    <a:pt x="0" y="1715"/>
                  </a:lnTo>
                  <a:lnTo>
                    <a:pt x="0" y="27813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C193CD-2FD6-17CA-9BD9-C1904D158530}"/>
                </a:ext>
              </a:extLst>
            </p:cNvPr>
            <p:cNvSpPr/>
            <p:nvPr/>
          </p:nvSpPr>
          <p:spPr>
            <a:xfrm flipH="1">
              <a:off x="2649191" y="2514696"/>
              <a:ext cx="61974" cy="1463001"/>
            </a:xfrm>
            <a:custGeom>
              <a:avLst/>
              <a:gdLst>
                <a:gd name="connsiteX0" fmla="*/ 95 w 29717"/>
                <a:gd name="connsiteY0" fmla="*/ 14764 h 701516"/>
                <a:gd name="connsiteX1" fmla="*/ 0 w 29717"/>
                <a:gd name="connsiteY1" fmla="*/ 701516 h 701516"/>
                <a:gd name="connsiteX2" fmla="*/ 29623 w 29717"/>
                <a:gd name="connsiteY2" fmla="*/ 701516 h 701516"/>
                <a:gd name="connsiteX3" fmla="*/ 29718 w 29717"/>
                <a:gd name="connsiteY3" fmla="*/ 0 h 70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7" h="701516">
                  <a:moveTo>
                    <a:pt x="95" y="14764"/>
                  </a:moveTo>
                  <a:lnTo>
                    <a:pt x="0" y="701516"/>
                  </a:lnTo>
                  <a:lnTo>
                    <a:pt x="29623" y="701516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43B311-D976-AC32-BEA0-3C8FFD940825}"/>
                </a:ext>
              </a:extLst>
            </p:cNvPr>
            <p:cNvSpPr/>
            <p:nvPr/>
          </p:nvSpPr>
          <p:spPr>
            <a:xfrm flipH="1">
              <a:off x="1802178" y="2545288"/>
              <a:ext cx="785233" cy="1432211"/>
            </a:xfrm>
            <a:custGeom>
              <a:avLst/>
              <a:gdLst>
                <a:gd name="connsiteX0" fmla="*/ 182023 w 376523"/>
                <a:gd name="connsiteY0" fmla="*/ 370618 h 686752"/>
                <a:gd name="connsiteX1" fmla="*/ 125635 w 376523"/>
                <a:gd name="connsiteY1" fmla="*/ 167831 h 686752"/>
                <a:gd name="connsiteX2" fmla="*/ 125635 w 376523"/>
                <a:gd name="connsiteY2" fmla="*/ 167831 h 686752"/>
                <a:gd name="connsiteX3" fmla="*/ 54673 w 376523"/>
                <a:gd name="connsiteY3" fmla="*/ 27242 h 686752"/>
                <a:gd name="connsiteX4" fmla="*/ 0 w 376523"/>
                <a:gd name="connsiteY4" fmla="*/ 0 h 686752"/>
                <a:gd name="connsiteX5" fmla="*/ 95 w 376523"/>
                <a:gd name="connsiteY5" fmla="*/ 686753 h 686752"/>
                <a:gd name="connsiteX6" fmla="*/ 376523 w 376523"/>
                <a:gd name="connsiteY6" fmla="*/ 686753 h 686752"/>
                <a:gd name="connsiteX7" fmla="*/ 240411 w 376523"/>
                <a:gd name="connsiteY7" fmla="*/ 433292 h 686752"/>
                <a:gd name="connsiteX8" fmla="*/ 182023 w 376523"/>
                <a:gd name="connsiteY8" fmla="*/ 370618 h 6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523" h="686752">
                  <a:moveTo>
                    <a:pt x="182023" y="370618"/>
                  </a:moveTo>
                  <a:cubicBezTo>
                    <a:pt x="142589" y="328136"/>
                    <a:pt x="125635" y="241935"/>
                    <a:pt x="125635" y="167831"/>
                  </a:cubicBezTo>
                  <a:lnTo>
                    <a:pt x="125635" y="167831"/>
                  </a:lnTo>
                  <a:cubicBezTo>
                    <a:pt x="125635" y="99822"/>
                    <a:pt x="96583" y="48863"/>
                    <a:pt x="54673" y="27242"/>
                  </a:cubicBezTo>
                  <a:lnTo>
                    <a:pt x="0" y="0"/>
                  </a:lnTo>
                  <a:lnTo>
                    <a:pt x="95" y="686753"/>
                  </a:lnTo>
                  <a:lnTo>
                    <a:pt x="376523" y="686753"/>
                  </a:lnTo>
                  <a:cubicBezTo>
                    <a:pt x="348710" y="586931"/>
                    <a:pt x="302990" y="500634"/>
                    <a:pt x="240411" y="433292"/>
                  </a:cubicBezTo>
                  <a:lnTo>
                    <a:pt x="182023" y="3706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006225-072F-D58F-3FDC-6E555F4B2BDD}"/>
                </a:ext>
              </a:extLst>
            </p:cNvPr>
            <p:cNvSpPr/>
            <p:nvPr/>
          </p:nvSpPr>
          <p:spPr>
            <a:xfrm flipH="1">
              <a:off x="2629325" y="2514696"/>
              <a:ext cx="19864" cy="19864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CB4E80-AF8E-C557-FDD6-6DC09AEEACCB}"/>
                </a:ext>
              </a:extLst>
            </p:cNvPr>
            <p:cNvSpPr/>
            <p:nvPr/>
          </p:nvSpPr>
          <p:spPr>
            <a:xfrm flipH="1">
              <a:off x="2587215" y="2514696"/>
              <a:ext cx="61974" cy="1463001"/>
            </a:xfrm>
            <a:custGeom>
              <a:avLst/>
              <a:gdLst>
                <a:gd name="connsiteX0" fmla="*/ 0 w 29717"/>
                <a:gd name="connsiteY0" fmla="*/ 0 h 701516"/>
                <a:gd name="connsiteX1" fmla="*/ 95 w 29717"/>
                <a:gd name="connsiteY1" fmla="*/ 701516 h 701516"/>
                <a:gd name="connsiteX2" fmla="*/ 29718 w 29717"/>
                <a:gd name="connsiteY2" fmla="*/ 701516 h 701516"/>
                <a:gd name="connsiteX3" fmla="*/ 29623 w 29717"/>
                <a:gd name="connsiteY3" fmla="*/ 14764 h 70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7" h="701516">
                  <a:moveTo>
                    <a:pt x="0" y="0"/>
                  </a:moveTo>
                  <a:lnTo>
                    <a:pt x="95" y="701516"/>
                  </a:lnTo>
                  <a:lnTo>
                    <a:pt x="29718" y="701516"/>
                  </a:lnTo>
                  <a:lnTo>
                    <a:pt x="29623" y="14764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25552B-E452-9490-5509-AFFE8E6769E6}"/>
                </a:ext>
              </a:extLst>
            </p:cNvPr>
            <p:cNvSpPr/>
            <p:nvPr/>
          </p:nvSpPr>
          <p:spPr>
            <a:xfrm flipH="1">
              <a:off x="2648991" y="2514696"/>
              <a:ext cx="396" cy="1463001"/>
            </a:xfrm>
            <a:custGeom>
              <a:avLst/>
              <a:gdLst>
                <a:gd name="connsiteX0" fmla="*/ 95 w 190"/>
                <a:gd name="connsiteY0" fmla="*/ 0 h 701516"/>
                <a:gd name="connsiteX1" fmla="*/ 95 w 190"/>
                <a:gd name="connsiteY1" fmla="*/ 0 h 701516"/>
                <a:gd name="connsiteX2" fmla="*/ 0 w 190"/>
                <a:gd name="connsiteY2" fmla="*/ 701516 h 701516"/>
                <a:gd name="connsiteX3" fmla="*/ 190 w 190"/>
                <a:gd name="connsiteY3" fmla="*/ 701516 h 701516"/>
                <a:gd name="connsiteX4" fmla="*/ 95 w 190"/>
                <a:gd name="connsiteY4" fmla="*/ 0 h 70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" h="701516">
                  <a:moveTo>
                    <a:pt x="95" y="0"/>
                  </a:moveTo>
                  <a:lnTo>
                    <a:pt x="95" y="0"/>
                  </a:lnTo>
                  <a:lnTo>
                    <a:pt x="0" y="701516"/>
                  </a:lnTo>
                  <a:lnTo>
                    <a:pt x="190" y="7015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38F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grpSp>
          <p:nvGrpSpPr>
            <p:cNvPr id="25" name="Graphic 1">
              <a:extLst>
                <a:ext uri="{FF2B5EF4-FFF2-40B4-BE49-F238E27FC236}">
                  <a16:creationId xmlns:a16="http://schemas.microsoft.com/office/drawing/2014/main" id="{85AAE5B0-4F9C-5DCE-0EC0-EF2A3FFB63A9}"/>
                </a:ext>
              </a:extLst>
            </p:cNvPr>
            <p:cNvGrpSpPr/>
            <p:nvPr/>
          </p:nvGrpSpPr>
          <p:grpSpPr>
            <a:xfrm flipH="1">
              <a:off x="2711169" y="4010871"/>
              <a:ext cx="145406" cy="159112"/>
              <a:chOff x="7101077" y="2657379"/>
              <a:chExt cx="69723" cy="7629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D794DBC-B6CE-2EB0-C9BF-FB4C343DF6CD}"/>
                  </a:ext>
                </a:extLst>
              </p:cNvPr>
              <p:cNvSpPr/>
              <p:nvPr/>
            </p:nvSpPr>
            <p:spPr>
              <a:xfrm>
                <a:off x="7112602" y="2657379"/>
                <a:ext cx="46577" cy="52863"/>
              </a:xfrm>
              <a:custGeom>
                <a:avLst/>
                <a:gdLst>
                  <a:gd name="connsiteX0" fmla="*/ 0 w 46577"/>
                  <a:gd name="connsiteY0" fmla="*/ 0 h 52863"/>
                  <a:gd name="connsiteX1" fmla="*/ 46577 w 46577"/>
                  <a:gd name="connsiteY1" fmla="*/ 0 h 52863"/>
                  <a:gd name="connsiteX2" fmla="*/ 46577 w 46577"/>
                  <a:gd name="connsiteY2" fmla="*/ 52864 h 52863"/>
                  <a:gd name="connsiteX3" fmla="*/ 0 w 46577"/>
                  <a:gd name="connsiteY3" fmla="*/ 52864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77" h="52863">
                    <a:moveTo>
                      <a:pt x="0" y="0"/>
                    </a:moveTo>
                    <a:lnTo>
                      <a:pt x="46577" y="0"/>
                    </a:lnTo>
                    <a:lnTo>
                      <a:pt x="46577" y="52864"/>
                    </a:lnTo>
                    <a:lnTo>
                      <a:pt x="0" y="52864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BCB6A66-39D6-CB36-A3B0-8B36EFF9C77C}"/>
                  </a:ext>
                </a:extLst>
              </p:cNvPr>
              <p:cNvSpPr/>
              <p:nvPr/>
            </p:nvSpPr>
            <p:spPr>
              <a:xfrm>
                <a:off x="7101077" y="2710148"/>
                <a:ext cx="69723" cy="23526"/>
              </a:xfrm>
              <a:custGeom>
                <a:avLst/>
                <a:gdLst>
                  <a:gd name="connsiteX0" fmla="*/ 69723 w 69723"/>
                  <a:gd name="connsiteY0" fmla="*/ 23527 h 23526"/>
                  <a:gd name="connsiteX1" fmla="*/ 0 w 69723"/>
                  <a:gd name="connsiteY1" fmla="*/ 23527 h 23526"/>
                  <a:gd name="connsiteX2" fmla="*/ 6477 w 69723"/>
                  <a:gd name="connsiteY2" fmla="*/ 0 h 23526"/>
                  <a:gd name="connsiteX3" fmla="*/ 63246 w 69723"/>
                  <a:gd name="connsiteY3" fmla="*/ 0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3" h="23526">
                    <a:moveTo>
                      <a:pt x="69723" y="23527"/>
                    </a:moveTo>
                    <a:lnTo>
                      <a:pt x="0" y="23527"/>
                    </a:lnTo>
                    <a:lnTo>
                      <a:pt x="6477" y="0"/>
                    </a:lnTo>
                    <a:lnTo>
                      <a:pt x="63246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</p:grp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D9BF2057-A83C-AA7F-AD14-22106B9675AE}"/>
                </a:ext>
              </a:extLst>
            </p:cNvPr>
            <p:cNvGrpSpPr/>
            <p:nvPr/>
          </p:nvGrpSpPr>
          <p:grpSpPr>
            <a:xfrm flipH="1">
              <a:off x="2441812" y="4010871"/>
              <a:ext cx="145206" cy="159112"/>
              <a:chOff x="7230331" y="2657379"/>
              <a:chExt cx="69627" cy="7629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877930-C273-5030-7B61-D594B9CE6836}"/>
                  </a:ext>
                </a:extLst>
              </p:cNvPr>
              <p:cNvSpPr/>
              <p:nvPr/>
            </p:nvSpPr>
            <p:spPr>
              <a:xfrm>
                <a:off x="7241857" y="2657379"/>
                <a:ext cx="46577" cy="52863"/>
              </a:xfrm>
              <a:custGeom>
                <a:avLst/>
                <a:gdLst>
                  <a:gd name="connsiteX0" fmla="*/ 0 w 46577"/>
                  <a:gd name="connsiteY0" fmla="*/ 0 h 52863"/>
                  <a:gd name="connsiteX1" fmla="*/ 46577 w 46577"/>
                  <a:gd name="connsiteY1" fmla="*/ 0 h 52863"/>
                  <a:gd name="connsiteX2" fmla="*/ 46577 w 46577"/>
                  <a:gd name="connsiteY2" fmla="*/ 52864 h 52863"/>
                  <a:gd name="connsiteX3" fmla="*/ 0 w 46577"/>
                  <a:gd name="connsiteY3" fmla="*/ 52864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77" h="52863">
                    <a:moveTo>
                      <a:pt x="0" y="0"/>
                    </a:moveTo>
                    <a:lnTo>
                      <a:pt x="46577" y="0"/>
                    </a:lnTo>
                    <a:lnTo>
                      <a:pt x="46577" y="52864"/>
                    </a:lnTo>
                    <a:lnTo>
                      <a:pt x="0" y="52864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CBD99E1-AC27-5AE0-D978-A5A94AD3D3E2}"/>
                  </a:ext>
                </a:extLst>
              </p:cNvPr>
              <p:cNvSpPr/>
              <p:nvPr/>
            </p:nvSpPr>
            <p:spPr>
              <a:xfrm>
                <a:off x="7230331" y="2710148"/>
                <a:ext cx="69627" cy="23526"/>
              </a:xfrm>
              <a:custGeom>
                <a:avLst/>
                <a:gdLst>
                  <a:gd name="connsiteX0" fmla="*/ 69628 w 69627"/>
                  <a:gd name="connsiteY0" fmla="*/ 23527 h 23526"/>
                  <a:gd name="connsiteX1" fmla="*/ 0 w 69627"/>
                  <a:gd name="connsiteY1" fmla="*/ 23527 h 23526"/>
                  <a:gd name="connsiteX2" fmla="*/ 6382 w 69627"/>
                  <a:gd name="connsiteY2" fmla="*/ 0 h 23526"/>
                  <a:gd name="connsiteX3" fmla="*/ 63151 w 69627"/>
                  <a:gd name="connsiteY3" fmla="*/ 0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27" h="23526">
                    <a:moveTo>
                      <a:pt x="69628" y="23527"/>
                    </a:moveTo>
                    <a:lnTo>
                      <a:pt x="0" y="23527"/>
                    </a:lnTo>
                    <a:lnTo>
                      <a:pt x="6382" y="0"/>
                    </a:lnTo>
                    <a:lnTo>
                      <a:pt x="6315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1206500" dist="876300" dir="8100000" sx="95000" sy="95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7198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5C05E3-AFDE-0534-811A-C5132E9C3790}"/>
                </a:ext>
              </a:extLst>
            </p:cNvPr>
            <p:cNvSpPr/>
            <p:nvPr/>
          </p:nvSpPr>
          <p:spPr>
            <a:xfrm flipH="1">
              <a:off x="2441810" y="1659343"/>
              <a:ext cx="414765" cy="2351528"/>
            </a:xfrm>
            <a:custGeom>
              <a:avLst/>
              <a:gdLst>
                <a:gd name="connsiteX0" fmla="*/ 198882 w 198882"/>
                <a:gd name="connsiteY0" fmla="*/ 1127570 h 1127569"/>
                <a:gd name="connsiteX1" fmla="*/ 0 w 198882"/>
                <a:gd name="connsiteY1" fmla="*/ 1127570 h 1127569"/>
                <a:gd name="connsiteX2" fmla="*/ 0 w 198882"/>
                <a:gd name="connsiteY2" fmla="*/ 153448 h 1127569"/>
                <a:gd name="connsiteX3" fmla="*/ 99441 w 198882"/>
                <a:gd name="connsiteY3" fmla="*/ 0 h 1127569"/>
                <a:gd name="connsiteX4" fmla="*/ 99441 w 198882"/>
                <a:gd name="connsiteY4" fmla="*/ 0 h 1127569"/>
                <a:gd name="connsiteX5" fmla="*/ 198882 w 198882"/>
                <a:gd name="connsiteY5" fmla="*/ 153448 h 1127569"/>
                <a:gd name="connsiteX6" fmla="*/ 198882 w 198882"/>
                <a:gd name="connsiteY6" fmla="*/ 1127570 h 112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882" h="1127569">
                  <a:moveTo>
                    <a:pt x="198882" y="1127570"/>
                  </a:moveTo>
                  <a:lnTo>
                    <a:pt x="0" y="1127570"/>
                  </a:lnTo>
                  <a:lnTo>
                    <a:pt x="0" y="153448"/>
                  </a:lnTo>
                  <a:cubicBezTo>
                    <a:pt x="0" y="98584"/>
                    <a:pt x="44482" y="0"/>
                    <a:pt x="99441" y="0"/>
                  </a:cubicBezTo>
                  <a:lnTo>
                    <a:pt x="99441" y="0"/>
                  </a:lnTo>
                  <a:cubicBezTo>
                    <a:pt x="154305" y="0"/>
                    <a:pt x="198882" y="98489"/>
                    <a:pt x="198882" y="153448"/>
                  </a:cubicBezTo>
                  <a:lnTo>
                    <a:pt x="198882" y="1127570"/>
                  </a:lnTo>
                  <a:close/>
                </a:path>
              </a:pathLst>
            </a:custGeom>
            <a:gradFill>
              <a:gsLst>
                <a:gs pos="0">
                  <a:srgbClr val="F2F4FA"/>
                </a:gs>
                <a:gs pos="99000">
                  <a:srgbClr val="E4E8F6"/>
                </a:gs>
              </a:gsLst>
              <a:lin ang="2700000" scaled="0"/>
            </a:gradFill>
            <a:ln>
              <a:noFill/>
            </a:ln>
            <a:effectLst>
              <a:outerShdw blurRad="635000" dist="444500" dir="8100000" sx="90000" sy="90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AA41EA-6A1C-CB24-876B-A8F4E42D80C4}"/>
                </a:ext>
              </a:extLst>
            </p:cNvPr>
            <p:cNvSpPr/>
            <p:nvPr/>
          </p:nvSpPr>
          <p:spPr>
            <a:xfrm flipH="1">
              <a:off x="2441812" y="3696422"/>
              <a:ext cx="414763" cy="314449"/>
            </a:xfrm>
            <a:custGeom>
              <a:avLst/>
              <a:gdLst>
                <a:gd name="connsiteX0" fmla="*/ 0 w 198881"/>
                <a:gd name="connsiteY0" fmla="*/ 0 h 150780"/>
                <a:gd name="connsiteX1" fmla="*/ 198882 w 198881"/>
                <a:gd name="connsiteY1" fmla="*/ 0 h 150780"/>
                <a:gd name="connsiteX2" fmla="*/ 198882 w 198881"/>
                <a:gd name="connsiteY2" fmla="*/ 150781 h 150780"/>
                <a:gd name="connsiteX3" fmla="*/ 0 w 198881"/>
                <a:gd name="connsiteY3" fmla="*/ 150781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1" h="150780">
                  <a:moveTo>
                    <a:pt x="0" y="0"/>
                  </a:moveTo>
                  <a:lnTo>
                    <a:pt x="198882" y="0"/>
                  </a:lnTo>
                  <a:lnTo>
                    <a:pt x="198882" y="150781"/>
                  </a:lnTo>
                  <a:lnTo>
                    <a:pt x="0" y="150781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435CAC-E5EF-B227-F638-1EC7512F47F4}"/>
                </a:ext>
              </a:extLst>
            </p:cNvPr>
            <p:cNvSpPr/>
            <p:nvPr/>
          </p:nvSpPr>
          <p:spPr>
            <a:xfrm flipH="1">
              <a:off x="2441812" y="2451331"/>
              <a:ext cx="414763" cy="15691"/>
            </a:xfrm>
            <a:custGeom>
              <a:avLst/>
              <a:gdLst>
                <a:gd name="connsiteX0" fmla="*/ 0 w 198881"/>
                <a:gd name="connsiteY0" fmla="*/ 0 h 7524"/>
                <a:gd name="connsiteX1" fmla="*/ 198882 w 198881"/>
                <a:gd name="connsiteY1" fmla="*/ 0 h 7524"/>
                <a:gd name="connsiteX2" fmla="*/ 198882 w 198881"/>
                <a:gd name="connsiteY2" fmla="*/ 7525 h 7524"/>
                <a:gd name="connsiteX3" fmla="*/ 0 w 198881"/>
                <a:gd name="connsiteY3" fmla="*/ 7525 h 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1" h="7524">
                  <a:moveTo>
                    <a:pt x="0" y="0"/>
                  </a:moveTo>
                  <a:lnTo>
                    <a:pt x="198882" y="0"/>
                  </a:lnTo>
                  <a:lnTo>
                    <a:pt x="198882" y="7525"/>
                  </a:lnTo>
                  <a:lnTo>
                    <a:pt x="0" y="752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336C20-D840-E9F9-1919-E4612732D49A}"/>
                </a:ext>
              </a:extLst>
            </p:cNvPr>
            <p:cNvSpPr/>
            <p:nvPr/>
          </p:nvSpPr>
          <p:spPr>
            <a:xfrm flipH="1">
              <a:off x="2441812" y="2998789"/>
              <a:ext cx="414763" cy="15691"/>
            </a:xfrm>
            <a:custGeom>
              <a:avLst/>
              <a:gdLst>
                <a:gd name="connsiteX0" fmla="*/ 0 w 198881"/>
                <a:gd name="connsiteY0" fmla="*/ 0 h 7524"/>
                <a:gd name="connsiteX1" fmla="*/ 198882 w 198881"/>
                <a:gd name="connsiteY1" fmla="*/ 0 h 7524"/>
                <a:gd name="connsiteX2" fmla="*/ 198882 w 198881"/>
                <a:gd name="connsiteY2" fmla="*/ 7525 h 7524"/>
                <a:gd name="connsiteX3" fmla="*/ 0 w 198881"/>
                <a:gd name="connsiteY3" fmla="*/ 7525 h 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1" h="7524">
                  <a:moveTo>
                    <a:pt x="0" y="0"/>
                  </a:moveTo>
                  <a:lnTo>
                    <a:pt x="198882" y="0"/>
                  </a:lnTo>
                  <a:lnTo>
                    <a:pt x="198882" y="7525"/>
                  </a:lnTo>
                  <a:lnTo>
                    <a:pt x="0" y="752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42C0C0-BD2E-1520-DF03-1E52B2D99D35}"/>
                </a:ext>
              </a:extLst>
            </p:cNvPr>
            <p:cNvSpPr/>
            <p:nvPr/>
          </p:nvSpPr>
          <p:spPr>
            <a:xfrm flipH="1">
              <a:off x="2544906" y="2040736"/>
              <a:ext cx="16486" cy="159706"/>
            </a:xfrm>
            <a:custGeom>
              <a:avLst/>
              <a:gdLst>
                <a:gd name="connsiteX0" fmla="*/ 0 w 7905"/>
                <a:gd name="connsiteY0" fmla="*/ 0 h 76580"/>
                <a:gd name="connsiteX1" fmla="*/ 7906 w 7905"/>
                <a:gd name="connsiteY1" fmla="*/ 0 h 76580"/>
                <a:gd name="connsiteX2" fmla="*/ 7906 w 7905"/>
                <a:gd name="connsiteY2" fmla="*/ 76581 h 76580"/>
                <a:gd name="connsiteX3" fmla="*/ 0 w 7905"/>
                <a:gd name="connsiteY3" fmla="*/ 76581 h 7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" h="76580">
                  <a:moveTo>
                    <a:pt x="0" y="0"/>
                  </a:moveTo>
                  <a:lnTo>
                    <a:pt x="7906" y="0"/>
                  </a:lnTo>
                  <a:lnTo>
                    <a:pt x="7906" y="76581"/>
                  </a:lnTo>
                  <a:lnTo>
                    <a:pt x="0" y="76581"/>
                  </a:lnTo>
                  <a:close/>
                </a:path>
              </a:pathLst>
            </a:custGeom>
            <a:solidFill>
              <a:srgbClr val="FCF6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7198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CCB5E-1C9E-306A-1591-4807D9B83FCD}"/>
                </a:ext>
              </a:extLst>
            </p:cNvPr>
            <p:cNvSpPr/>
            <p:nvPr/>
          </p:nvSpPr>
          <p:spPr>
            <a:xfrm flipH="1">
              <a:off x="2617212" y="3696422"/>
              <a:ext cx="63962" cy="674091"/>
            </a:xfrm>
            <a:custGeom>
              <a:avLst/>
              <a:gdLst>
                <a:gd name="connsiteX0" fmla="*/ 30194 w 30670"/>
                <a:gd name="connsiteY0" fmla="*/ 297942 h 323230"/>
                <a:gd name="connsiteX1" fmla="*/ 24194 w 30670"/>
                <a:gd name="connsiteY1" fmla="*/ 316801 h 323230"/>
                <a:gd name="connsiteX2" fmla="*/ 6572 w 30670"/>
                <a:gd name="connsiteY2" fmla="*/ 316801 h 323230"/>
                <a:gd name="connsiteX3" fmla="*/ 476 w 30670"/>
                <a:gd name="connsiteY3" fmla="*/ 297942 h 323230"/>
                <a:gd name="connsiteX4" fmla="*/ 0 w 30670"/>
                <a:gd name="connsiteY4" fmla="*/ 295084 h 323230"/>
                <a:gd name="connsiteX5" fmla="*/ 0 w 30670"/>
                <a:gd name="connsiteY5" fmla="*/ 47530 h 323230"/>
                <a:gd name="connsiteX6" fmla="*/ 15335 w 30670"/>
                <a:gd name="connsiteY6" fmla="*/ 0 h 323230"/>
                <a:gd name="connsiteX7" fmla="*/ 30671 w 30670"/>
                <a:gd name="connsiteY7" fmla="*/ 47530 h 323230"/>
                <a:gd name="connsiteX8" fmla="*/ 30671 w 30670"/>
                <a:gd name="connsiteY8" fmla="*/ 295084 h 323230"/>
                <a:gd name="connsiteX9" fmla="*/ 30194 w 30670"/>
                <a:gd name="connsiteY9" fmla="*/ 297942 h 3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0" h="323230">
                  <a:moveTo>
                    <a:pt x="30194" y="297942"/>
                  </a:moveTo>
                  <a:lnTo>
                    <a:pt x="24194" y="316801"/>
                  </a:lnTo>
                  <a:cubicBezTo>
                    <a:pt x="21431" y="325374"/>
                    <a:pt x="9334" y="325374"/>
                    <a:pt x="6572" y="316801"/>
                  </a:cubicBezTo>
                  <a:lnTo>
                    <a:pt x="476" y="297942"/>
                  </a:lnTo>
                  <a:cubicBezTo>
                    <a:pt x="190" y="296989"/>
                    <a:pt x="0" y="296037"/>
                    <a:pt x="0" y="295084"/>
                  </a:cubicBezTo>
                  <a:lnTo>
                    <a:pt x="0" y="47530"/>
                  </a:lnTo>
                  <a:lnTo>
                    <a:pt x="15335" y="0"/>
                  </a:lnTo>
                  <a:lnTo>
                    <a:pt x="30671" y="47530"/>
                  </a:lnTo>
                  <a:lnTo>
                    <a:pt x="30671" y="295084"/>
                  </a:lnTo>
                  <a:cubicBezTo>
                    <a:pt x="30671" y="296037"/>
                    <a:pt x="30480" y="296989"/>
                    <a:pt x="30194" y="297942"/>
                  </a:cubicBezTo>
                  <a:close/>
                </a:path>
              </a:pathLst>
            </a:custGeom>
            <a:gradFill>
              <a:gsLst>
                <a:gs pos="0">
                  <a:srgbClr val="F2F4FA"/>
                </a:gs>
                <a:gs pos="99000">
                  <a:srgbClr val="E4E8F6"/>
                </a:gs>
              </a:gsLst>
              <a:lin ang="2700000" scaled="0"/>
            </a:gradFill>
            <a:ln>
              <a:noFill/>
            </a:ln>
            <a:effectLst>
              <a:outerShdw blurRad="635000" dist="444500" dir="8100000" sx="90000" sy="90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5C88C3-C5ED-3DB8-CA00-FE5817F30EB8}"/>
                </a:ext>
              </a:extLst>
            </p:cNvPr>
            <p:cNvSpPr/>
            <p:nvPr/>
          </p:nvSpPr>
          <p:spPr>
            <a:xfrm flipH="1">
              <a:off x="2441012" y="1659342"/>
              <a:ext cx="363516" cy="2710880"/>
            </a:xfrm>
            <a:custGeom>
              <a:avLst/>
              <a:gdLst>
                <a:gd name="connsiteX0" fmla="*/ 156133 w 363516"/>
                <a:gd name="connsiteY0" fmla="*/ 0 h 2710880"/>
                <a:gd name="connsiteX1" fmla="*/ 155935 w 363516"/>
                <a:gd name="connsiteY1" fmla="*/ 0 h 2710880"/>
                <a:gd name="connsiteX2" fmla="*/ 155935 w 363516"/>
                <a:gd name="connsiteY2" fmla="*/ 270 h 2710880"/>
                <a:gd name="connsiteX3" fmla="*/ 155337 w 363516"/>
                <a:gd name="connsiteY3" fmla="*/ 0 h 2710880"/>
                <a:gd name="connsiteX4" fmla="*/ 0 w 363516"/>
                <a:gd name="connsiteY4" fmla="*/ 133091 h 2710880"/>
                <a:gd name="connsiteX5" fmla="*/ 155935 w 363516"/>
                <a:gd name="connsiteY5" fmla="*/ 133091 h 2710880"/>
                <a:gd name="connsiteX6" fmla="*/ 155935 w 363516"/>
                <a:gd name="connsiteY6" fmla="*/ 396673 h 2710880"/>
                <a:gd name="connsiteX7" fmla="*/ 155337 w 363516"/>
                <a:gd name="connsiteY7" fmla="*/ 396539 h 2710880"/>
                <a:gd name="connsiteX8" fmla="*/ 7945 w 363516"/>
                <a:gd name="connsiteY8" fmla="*/ 429466 h 2710880"/>
                <a:gd name="connsiteX9" fmla="*/ 7945 w 363516"/>
                <a:gd name="connsiteY9" fmla="*/ 487865 h 2710880"/>
                <a:gd name="connsiteX10" fmla="*/ 155935 w 363516"/>
                <a:gd name="connsiteY10" fmla="*/ 487865 h 2710880"/>
                <a:gd name="connsiteX11" fmla="*/ 155935 w 363516"/>
                <a:gd name="connsiteY11" fmla="*/ 2710874 h 2710880"/>
                <a:gd name="connsiteX12" fmla="*/ 174609 w 363516"/>
                <a:gd name="connsiteY12" fmla="*/ 2697564 h 2710880"/>
                <a:gd name="connsiteX13" fmla="*/ 187121 w 363516"/>
                <a:gd name="connsiteY13" fmla="*/ 2658232 h 2710880"/>
                <a:gd name="connsiteX14" fmla="*/ 188114 w 363516"/>
                <a:gd name="connsiteY14" fmla="*/ 2652274 h 2710880"/>
                <a:gd name="connsiteX15" fmla="*/ 188114 w 363516"/>
                <a:gd name="connsiteY15" fmla="*/ 2351330 h 2710880"/>
                <a:gd name="connsiteX16" fmla="*/ 363516 w 363516"/>
                <a:gd name="connsiteY16" fmla="*/ 2351330 h 2710880"/>
                <a:gd name="connsiteX17" fmla="*/ 363516 w 363516"/>
                <a:gd name="connsiteY17" fmla="*/ 320013 h 2710880"/>
                <a:gd name="connsiteX18" fmla="*/ 347203 w 363516"/>
                <a:gd name="connsiteY18" fmla="*/ 221741 h 2710880"/>
                <a:gd name="connsiteX19" fmla="*/ 309527 w 363516"/>
                <a:gd name="connsiteY19" fmla="*/ 133091 h 2710880"/>
                <a:gd name="connsiteX20" fmla="*/ 310676 w 363516"/>
                <a:gd name="connsiteY20" fmla="*/ 133091 h 2710880"/>
                <a:gd name="connsiteX21" fmla="*/ 307935 w 363516"/>
                <a:gd name="connsiteY21" fmla="*/ 129344 h 2710880"/>
                <a:gd name="connsiteX22" fmla="*/ 302731 w 363516"/>
                <a:gd name="connsiteY22" fmla="*/ 117100 h 2710880"/>
                <a:gd name="connsiteX23" fmla="*/ 253957 w 363516"/>
                <a:gd name="connsiteY23" fmla="*/ 55553 h 2710880"/>
                <a:gd name="connsiteX24" fmla="*/ 241946 w 363516"/>
                <a:gd name="connsiteY24" fmla="*/ 39133 h 2710880"/>
                <a:gd name="connsiteX25" fmla="*/ 240386 w 363516"/>
                <a:gd name="connsiteY25" fmla="*/ 38428 h 2710880"/>
                <a:gd name="connsiteX26" fmla="*/ 236807 w 363516"/>
                <a:gd name="connsiteY26" fmla="*/ 33912 h 2710880"/>
                <a:gd name="connsiteX27" fmla="*/ 156133 w 363516"/>
                <a:gd name="connsiteY27" fmla="*/ 0 h 27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63516" h="2710880">
                  <a:moveTo>
                    <a:pt x="156133" y="0"/>
                  </a:moveTo>
                  <a:cubicBezTo>
                    <a:pt x="156133" y="0"/>
                    <a:pt x="155935" y="0"/>
                    <a:pt x="155935" y="0"/>
                  </a:cubicBezTo>
                  <a:lnTo>
                    <a:pt x="155935" y="270"/>
                  </a:lnTo>
                  <a:lnTo>
                    <a:pt x="155337" y="0"/>
                  </a:lnTo>
                  <a:cubicBezTo>
                    <a:pt x="93561" y="0"/>
                    <a:pt x="37939" y="59991"/>
                    <a:pt x="0" y="133091"/>
                  </a:cubicBezTo>
                  <a:lnTo>
                    <a:pt x="155935" y="133091"/>
                  </a:lnTo>
                  <a:lnTo>
                    <a:pt x="155935" y="396673"/>
                  </a:lnTo>
                  <a:lnTo>
                    <a:pt x="155337" y="396539"/>
                  </a:lnTo>
                  <a:cubicBezTo>
                    <a:pt x="104981" y="396539"/>
                    <a:pt x="54625" y="407515"/>
                    <a:pt x="7945" y="429466"/>
                  </a:cubicBezTo>
                  <a:cubicBezTo>
                    <a:pt x="7945" y="448931"/>
                    <a:pt x="7945" y="468399"/>
                    <a:pt x="7945" y="487865"/>
                  </a:cubicBezTo>
                  <a:lnTo>
                    <a:pt x="155935" y="487865"/>
                  </a:lnTo>
                  <a:lnTo>
                    <a:pt x="155935" y="2710874"/>
                  </a:lnTo>
                  <a:cubicBezTo>
                    <a:pt x="163881" y="2711072"/>
                    <a:pt x="171827" y="2706503"/>
                    <a:pt x="174609" y="2697564"/>
                  </a:cubicBezTo>
                  <a:lnTo>
                    <a:pt x="187121" y="2658232"/>
                  </a:lnTo>
                  <a:cubicBezTo>
                    <a:pt x="187718" y="2656247"/>
                    <a:pt x="188114" y="2654261"/>
                    <a:pt x="188114" y="2652274"/>
                  </a:cubicBezTo>
                  <a:lnTo>
                    <a:pt x="188114" y="2351330"/>
                  </a:lnTo>
                  <a:lnTo>
                    <a:pt x="363516" y="2351330"/>
                  </a:lnTo>
                  <a:lnTo>
                    <a:pt x="363516" y="320013"/>
                  </a:lnTo>
                  <a:cubicBezTo>
                    <a:pt x="363516" y="291409"/>
                    <a:pt x="357706" y="257106"/>
                    <a:pt x="347203" y="221741"/>
                  </a:cubicBezTo>
                  <a:lnTo>
                    <a:pt x="309527" y="133091"/>
                  </a:lnTo>
                  <a:lnTo>
                    <a:pt x="310676" y="133091"/>
                  </a:lnTo>
                  <a:lnTo>
                    <a:pt x="307935" y="129344"/>
                  </a:lnTo>
                  <a:lnTo>
                    <a:pt x="302731" y="117100"/>
                  </a:lnTo>
                  <a:lnTo>
                    <a:pt x="253957" y="55553"/>
                  </a:lnTo>
                  <a:lnTo>
                    <a:pt x="241946" y="39133"/>
                  </a:lnTo>
                  <a:lnTo>
                    <a:pt x="240386" y="38428"/>
                  </a:lnTo>
                  <a:lnTo>
                    <a:pt x="236807" y="33912"/>
                  </a:lnTo>
                  <a:cubicBezTo>
                    <a:pt x="212001" y="12850"/>
                    <a:pt x="184738" y="0"/>
                    <a:pt x="156133" y="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3EC616-6D07-B548-6CEF-D1A3EC43983A}"/>
                </a:ext>
              </a:extLst>
            </p:cNvPr>
            <p:cNvSpPr/>
            <p:nvPr/>
          </p:nvSpPr>
          <p:spPr>
            <a:xfrm flipH="1">
              <a:off x="2748315" y="2040736"/>
              <a:ext cx="16486" cy="159706"/>
            </a:xfrm>
            <a:custGeom>
              <a:avLst/>
              <a:gdLst>
                <a:gd name="connsiteX0" fmla="*/ 0 w 7905"/>
                <a:gd name="connsiteY0" fmla="*/ 0 h 76580"/>
                <a:gd name="connsiteX1" fmla="*/ 7906 w 7905"/>
                <a:gd name="connsiteY1" fmla="*/ 0 h 76580"/>
                <a:gd name="connsiteX2" fmla="*/ 7906 w 7905"/>
                <a:gd name="connsiteY2" fmla="*/ 76581 h 76580"/>
                <a:gd name="connsiteX3" fmla="*/ 0 w 7905"/>
                <a:gd name="connsiteY3" fmla="*/ 76581 h 7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" h="76580">
                  <a:moveTo>
                    <a:pt x="0" y="0"/>
                  </a:moveTo>
                  <a:lnTo>
                    <a:pt x="7906" y="0"/>
                  </a:lnTo>
                  <a:lnTo>
                    <a:pt x="7906" y="76581"/>
                  </a:lnTo>
                  <a:lnTo>
                    <a:pt x="0" y="76581"/>
                  </a:lnTo>
                  <a:close/>
                </a:path>
              </a:pathLst>
            </a:custGeom>
            <a:gradFill>
              <a:gsLst>
                <a:gs pos="0">
                  <a:srgbClr val="F2F4FA"/>
                </a:gs>
                <a:gs pos="99000">
                  <a:srgbClr val="E4E8F6"/>
                </a:gs>
              </a:gsLst>
              <a:lin ang="2700000" scaled="0"/>
            </a:gradFill>
            <a:ln>
              <a:noFill/>
            </a:ln>
            <a:effectLst>
              <a:outerShdw blurRad="635000" dist="444500" dir="8100000" sx="90000" sy="90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7198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52570" y="12037567"/>
            <a:ext cx="10144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3"/>
                </a:solidFill>
              </a:rPr>
              <a:t>Our Rocket Journey Started </a:t>
            </a:r>
            <a:r>
              <a:rPr lang="en-US" sz="5400" dirty="0" smtClean="0">
                <a:solidFill>
                  <a:schemeClr val="accent3"/>
                </a:solidFill>
              </a:rPr>
              <a:t>Here</a:t>
            </a:r>
            <a:endParaRPr lang="en-US" sz="5400" dirty="0">
              <a:solidFill>
                <a:schemeClr val="accent3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4216332" y="1696454"/>
            <a:ext cx="9316528" cy="5187580"/>
            <a:chOff x="14216332" y="1696454"/>
            <a:chExt cx="9316528" cy="51875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D2AC978-CBBA-F58C-38BF-539595FAD656}"/>
                </a:ext>
              </a:extLst>
            </p:cNvPr>
            <p:cNvSpPr txBox="1"/>
            <p:nvPr/>
          </p:nvSpPr>
          <p:spPr>
            <a:xfrm>
              <a:off x="14552851" y="1696454"/>
              <a:ext cx="880319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accent1"/>
                  </a:solidFill>
                  <a:latin typeface="Calisto MT (Headings)"/>
                  <a:cs typeface="Arial" panose="020B0604020202020204" pitchFamily="34" charset="0"/>
                </a:rPr>
                <a:t>Welcome to </a:t>
              </a:r>
              <a:r>
                <a:rPr lang="en-US" sz="9600" b="1" dirty="0" err="1" smtClean="0">
                  <a:solidFill>
                    <a:schemeClr val="accent1"/>
                  </a:solidFill>
                  <a:latin typeface="Calisto MT (Headings)"/>
                  <a:cs typeface="Arial" panose="020B0604020202020204" pitchFamily="34" charset="0"/>
                </a:rPr>
                <a:t>Netel</a:t>
              </a:r>
              <a:r>
                <a:rPr lang="en-US" sz="9600" b="1" dirty="0" smtClean="0">
                  <a:solidFill>
                    <a:schemeClr val="accent1"/>
                  </a:solidFill>
                  <a:latin typeface="Calisto MT (Headings)"/>
                  <a:cs typeface="Arial" panose="020B0604020202020204" pitchFamily="34" charset="0"/>
                </a:rPr>
                <a:t> Mart </a:t>
              </a:r>
            </a:p>
            <a:p>
              <a:r>
                <a:rPr lang="en-US" sz="9600" b="1" dirty="0" smtClean="0">
                  <a:solidFill>
                    <a:schemeClr val="accent1"/>
                  </a:solidFill>
                  <a:latin typeface="Calisto MT (Headings)"/>
                  <a:cs typeface="Arial" panose="020B0604020202020204" pitchFamily="34" charset="0"/>
                </a:rPr>
                <a:t>&amp; Ludo Corner</a:t>
              </a:r>
              <a:endParaRPr lang="en-US" sz="9600" b="1" dirty="0">
                <a:solidFill>
                  <a:schemeClr val="accent1"/>
                </a:solidFill>
                <a:latin typeface="Calisto MT (Headings)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216332" y="1696454"/>
              <a:ext cx="9316528" cy="5187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0655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2B6160C8-15A0-4B3A-BCB7-5FBB395BF3B4}"/>
              </a:ext>
            </a:extLst>
          </p:cNvPr>
          <p:cNvSpPr txBox="1"/>
          <p:nvPr/>
        </p:nvSpPr>
        <p:spPr>
          <a:xfrm>
            <a:off x="1333358" y="116225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GIFT TOKEN FOR RANK UPDATER</a:t>
            </a:r>
            <a:endParaRPr lang="en-US" sz="7000" b="1" spc="-29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68150" y="4232509"/>
            <a:ext cx="16664813" cy="7545484"/>
            <a:chOff x="2432649" y="3780000"/>
            <a:chExt cx="16664813" cy="8670857"/>
          </a:xfrm>
        </p:grpSpPr>
        <p:grpSp>
          <p:nvGrpSpPr>
            <p:cNvPr id="5" name="Group 4"/>
            <p:cNvGrpSpPr/>
            <p:nvPr/>
          </p:nvGrpSpPr>
          <p:grpSpPr>
            <a:xfrm>
              <a:off x="15892177" y="3780000"/>
              <a:ext cx="3205285" cy="8670857"/>
              <a:chOff x="19204716" y="3780000"/>
              <a:chExt cx="3205285" cy="8670857"/>
            </a:xfrm>
          </p:grpSpPr>
          <p:sp>
            <p:nvSpPr>
              <p:cNvPr id="66" name="Freeform 3">
                <a:extLst>
                  <a:ext uri="{FF2B5EF4-FFF2-40B4-BE49-F238E27FC236}">
                    <a16:creationId xmlns:a16="http://schemas.microsoft.com/office/drawing/2014/main" id="{2D21C44D-12CA-4286-82DF-E0680102F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4716" y="3780000"/>
                <a:ext cx="3205285" cy="8670857"/>
              </a:xfrm>
              <a:custGeom>
                <a:avLst/>
                <a:gdLst>
                  <a:gd name="T0" fmla="*/ 2065 w 3663"/>
                  <a:gd name="T1" fmla="*/ 0 h 9914"/>
                  <a:gd name="T2" fmla="*/ 0 w 3663"/>
                  <a:gd name="T3" fmla="*/ 0 h 9914"/>
                  <a:gd name="T4" fmla="*/ 0 w 3663"/>
                  <a:gd name="T5" fmla="*/ 9913 h 9914"/>
                  <a:gd name="T6" fmla="*/ 2065 w 3663"/>
                  <a:gd name="T7" fmla="*/ 9913 h 9914"/>
                  <a:gd name="T8" fmla="*/ 2065 w 3663"/>
                  <a:gd name="T9" fmla="*/ 9913 h 9914"/>
                  <a:gd name="T10" fmla="*/ 3662 w 3663"/>
                  <a:gd name="T11" fmla="*/ 8366 h 9914"/>
                  <a:gd name="T12" fmla="*/ 3662 w 3663"/>
                  <a:gd name="T13" fmla="*/ 1547 h 9914"/>
                  <a:gd name="T14" fmla="*/ 3662 w 3663"/>
                  <a:gd name="T15" fmla="*/ 1547 h 9914"/>
                  <a:gd name="T16" fmla="*/ 2065 w 3663"/>
                  <a:gd name="T17" fmla="*/ 0 h 9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3" h="9914">
                    <a:moveTo>
                      <a:pt x="2065" y="0"/>
                    </a:moveTo>
                    <a:lnTo>
                      <a:pt x="0" y="0"/>
                    </a:lnTo>
                    <a:lnTo>
                      <a:pt x="0" y="9913"/>
                    </a:lnTo>
                    <a:lnTo>
                      <a:pt x="2065" y="9913"/>
                    </a:lnTo>
                    <a:lnTo>
                      <a:pt x="2065" y="9913"/>
                    </a:lnTo>
                    <a:cubicBezTo>
                      <a:pt x="2948" y="9913"/>
                      <a:pt x="3662" y="9220"/>
                      <a:pt x="3662" y="8366"/>
                    </a:cubicBezTo>
                    <a:lnTo>
                      <a:pt x="3662" y="1547"/>
                    </a:lnTo>
                    <a:lnTo>
                      <a:pt x="3662" y="1547"/>
                    </a:lnTo>
                    <a:cubicBezTo>
                      <a:pt x="3662" y="693"/>
                      <a:pt x="2948" y="0"/>
                      <a:pt x="206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14BF938-7518-4D98-891E-B61F2947A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4571" y="4497429"/>
                <a:ext cx="900142" cy="1136984"/>
              </a:xfrm>
              <a:custGeom>
                <a:avLst/>
                <a:gdLst>
                  <a:gd name="connsiteX0" fmla="*/ 696822 w 1140840"/>
                  <a:gd name="connsiteY0" fmla="*/ 929572 h 1140845"/>
                  <a:gd name="connsiteX1" fmla="*/ 712692 w 1140840"/>
                  <a:gd name="connsiteY1" fmla="*/ 944353 h 1140845"/>
                  <a:gd name="connsiteX2" fmla="*/ 712692 w 1140840"/>
                  <a:gd name="connsiteY2" fmla="*/ 1126064 h 1140845"/>
                  <a:gd name="connsiteX3" fmla="*/ 696822 w 1140840"/>
                  <a:gd name="connsiteY3" fmla="*/ 1140845 h 1140845"/>
                  <a:gd name="connsiteX4" fmla="*/ 682716 w 1140840"/>
                  <a:gd name="connsiteY4" fmla="*/ 1126064 h 1140845"/>
                  <a:gd name="connsiteX5" fmla="*/ 682716 w 1140840"/>
                  <a:gd name="connsiteY5" fmla="*/ 944353 h 1140845"/>
                  <a:gd name="connsiteX6" fmla="*/ 696822 w 1140840"/>
                  <a:gd name="connsiteY6" fmla="*/ 929572 h 1140845"/>
                  <a:gd name="connsiteX7" fmla="*/ 443132 w 1140840"/>
                  <a:gd name="connsiteY7" fmla="*/ 929572 h 1140845"/>
                  <a:gd name="connsiteX8" fmla="*/ 458120 w 1140840"/>
                  <a:gd name="connsiteY8" fmla="*/ 944353 h 1140845"/>
                  <a:gd name="connsiteX9" fmla="*/ 458120 w 1140840"/>
                  <a:gd name="connsiteY9" fmla="*/ 1126064 h 1140845"/>
                  <a:gd name="connsiteX10" fmla="*/ 443132 w 1140840"/>
                  <a:gd name="connsiteY10" fmla="*/ 1140845 h 1140845"/>
                  <a:gd name="connsiteX11" fmla="*/ 428144 w 1140840"/>
                  <a:gd name="connsiteY11" fmla="*/ 1126064 h 1140845"/>
                  <a:gd name="connsiteX12" fmla="*/ 428144 w 1140840"/>
                  <a:gd name="connsiteY12" fmla="*/ 944353 h 1140845"/>
                  <a:gd name="connsiteX13" fmla="*/ 443132 w 1140840"/>
                  <a:gd name="connsiteY13" fmla="*/ 929572 h 1140845"/>
                  <a:gd name="connsiteX14" fmla="*/ 426030 w 1140840"/>
                  <a:gd name="connsiteY14" fmla="*/ 756000 h 1140845"/>
                  <a:gd name="connsiteX15" fmla="*/ 714812 w 1140840"/>
                  <a:gd name="connsiteY15" fmla="*/ 756000 h 1140845"/>
                  <a:gd name="connsiteX16" fmla="*/ 820698 w 1140840"/>
                  <a:gd name="connsiteY16" fmla="*/ 862313 h 1140845"/>
                  <a:gd name="connsiteX17" fmla="*/ 820698 w 1140840"/>
                  <a:gd name="connsiteY17" fmla="*/ 1125899 h 1140845"/>
                  <a:gd name="connsiteX18" fmla="*/ 804946 w 1140840"/>
                  <a:gd name="connsiteY18" fmla="*/ 1140836 h 1140845"/>
                  <a:gd name="connsiteX19" fmla="*/ 790944 w 1140840"/>
                  <a:gd name="connsiteY19" fmla="*/ 1125899 h 1140845"/>
                  <a:gd name="connsiteX20" fmla="*/ 790944 w 1140840"/>
                  <a:gd name="connsiteY20" fmla="*/ 862313 h 1140845"/>
                  <a:gd name="connsiteX21" fmla="*/ 714812 w 1140840"/>
                  <a:gd name="connsiteY21" fmla="*/ 785873 h 1140845"/>
                  <a:gd name="connsiteX22" fmla="*/ 426030 w 1140840"/>
                  <a:gd name="connsiteY22" fmla="*/ 785873 h 1140845"/>
                  <a:gd name="connsiteX23" fmla="*/ 349898 w 1140840"/>
                  <a:gd name="connsiteY23" fmla="*/ 862313 h 1140845"/>
                  <a:gd name="connsiteX24" fmla="*/ 349898 w 1140840"/>
                  <a:gd name="connsiteY24" fmla="*/ 1125899 h 1140845"/>
                  <a:gd name="connsiteX25" fmla="*/ 335896 w 1140840"/>
                  <a:gd name="connsiteY25" fmla="*/ 1140836 h 1140845"/>
                  <a:gd name="connsiteX26" fmla="*/ 320144 w 1140840"/>
                  <a:gd name="connsiteY26" fmla="*/ 1125899 h 1140845"/>
                  <a:gd name="connsiteX27" fmla="*/ 320144 w 1140840"/>
                  <a:gd name="connsiteY27" fmla="*/ 862313 h 1140845"/>
                  <a:gd name="connsiteX28" fmla="*/ 426030 w 1140840"/>
                  <a:gd name="connsiteY28" fmla="*/ 756000 h 1140845"/>
                  <a:gd name="connsiteX29" fmla="*/ 570418 w 1140840"/>
                  <a:gd name="connsiteY29" fmla="*/ 485972 h 1140845"/>
                  <a:gd name="connsiteX30" fmla="*/ 473522 w 1140840"/>
                  <a:gd name="connsiteY30" fmla="*/ 581987 h 1140845"/>
                  <a:gd name="connsiteX31" fmla="*/ 570418 w 1140840"/>
                  <a:gd name="connsiteY31" fmla="*/ 678882 h 1140845"/>
                  <a:gd name="connsiteX32" fmla="*/ 667314 w 1140840"/>
                  <a:gd name="connsiteY32" fmla="*/ 581987 h 1140845"/>
                  <a:gd name="connsiteX33" fmla="*/ 615342 w 1140840"/>
                  <a:gd name="connsiteY33" fmla="*/ 496543 h 1140845"/>
                  <a:gd name="connsiteX34" fmla="*/ 570418 w 1140840"/>
                  <a:gd name="connsiteY34" fmla="*/ 485972 h 1140845"/>
                  <a:gd name="connsiteX35" fmla="*/ 570418 w 1140840"/>
                  <a:gd name="connsiteY35" fmla="*/ 455142 h 1140845"/>
                  <a:gd name="connsiteX36" fmla="*/ 627674 w 1140840"/>
                  <a:gd name="connsiteY36" fmla="*/ 470117 h 1140845"/>
                  <a:gd name="connsiteX37" fmla="*/ 697264 w 1140840"/>
                  <a:gd name="connsiteY37" fmla="*/ 581987 h 1140845"/>
                  <a:gd name="connsiteX38" fmla="*/ 570418 w 1140840"/>
                  <a:gd name="connsiteY38" fmla="*/ 708832 h 1140845"/>
                  <a:gd name="connsiteX39" fmla="*/ 443572 w 1140840"/>
                  <a:gd name="connsiteY39" fmla="*/ 581987 h 1140845"/>
                  <a:gd name="connsiteX40" fmla="*/ 570418 w 1140840"/>
                  <a:gd name="connsiteY40" fmla="*/ 455142 h 1140845"/>
                  <a:gd name="connsiteX41" fmla="*/ 585292 w 1140840"/>
                  <a:gd name="connsiteY41" fmla="*/ 104243 h 1140845"/>
                  <a:gd name="connsiteX42" fmla="*/ 585292 w 1140840"/>
                  <a:gd name="connsiteY42" fmla="*/ 242650 h 1140845"/>
                  <a:gd name="connsiteX43" fmla="*/ 908122 w 1140840"/>
                  <a:gd name="connsiteY43" fmla="*/ 565892 h 1140845"/>
                  <a:gd name="connsiteX44" fmla="*/ 1046352 w 1140840"/>
                  <a:gd name="connsiteY44" fmla="*/ 565892 h 1140845"/>
                  <a:gd name="connsiteX45" fmla="*/ 585292 w 1140840"/>
                  <a:gd name="connsiteY45" fmla="*/ 104243 h 1140845"/>
                  <a:gd name="connsiteX46" fmla="*/ 555546 w 1140840"/>
                  <a:gd name="connsiteY46" fmla="*/ 104243 h 1140845"/>
                  <a:gd name="connsiteX47" fmla="*/ 93612 w 1140840"/>
                  <a:gd name="connsiteY47" fmla="*/ 565892 h 1140845"/>
                  <a:gd name="connsiteX48" fmla="*/ 232718 w 1140840"/>
                  <a:gd name="connsiteY48" fmla="*/ 565892 h 1140845"/>
                  <a:gd name="connsiteX49" fmla="*/ 555546 w 1140840"/>
                  <a:gd name="connsiteY49" fmla="*/ 242650 h 1140845"/>
                  <a:gd name="connsiteX50" fmla="*/ 570420 w 1140840"/>
                  <a:gd name="connsiteY50" fmla="*/ 0 h 1140845"/>
                  <a:gd name="connsiteX51" fmla="*/ 585292 w 1140840"/>
                  <a:gd name="connsiteY51" fmla="*/ 14892 h 1140845"/>
                  <a:gd name="connsiteX52" fmla="*/ 585292 w 1140840"/>
                  <a:gd name="connsiteY52" fmla="*/ 73583 h 1140845"/>
                  <a:gd name="connsiteX53" fmla="*/ 1076098 w 1140840"/>
                  <a:gd name="connsiteY53" fmla="*/ 565892 h 1140845"/>
                  <a:gd name="connsiteX54" fmla="*/ 1125966 w 1140840"/>
                  <a:gd name="connsiteY54" fmla="*/ 565892 h 1140845"/>
                  <a:gd name="connsiteX55" fmla="*/ 1140840 w 1140840"/>
                  <a:gd name="connsiteY55" fmla="*/ 581660 h 1140845"/>
                  <a:gd name="connsiteX56" fmla="*/ 1125966 w 1140840"/>
                  <a:gd name="connsiteY56" fmla="*/ 595676 h 1140845"/>
                  <a:gd name="connsiteX57" fmla="*/ 1076098 w 1140840"/>
                  <a:gd name="connsiteY57" fmla="*/ 595676 h 1140845"/>
                  <a:gd name="connsiteX58" fmla="*/ 894998 w 1140840"/>
                  <a:gd name="connsiteY58" fmla="*/ 969726 h 1140845"/>
                  <a:gd name="connsiteX59" fmla="*/ 874876 w 1140840"/>
                  <a:gd name="connsiteY59" fmla="*/ 968850 h 1140845"/>
                  <a:gd name="connsiteX60" fmla="*/ 875752 w 1140840"/>
                  <a:gd name="connsiteY60" fmla="*/ 946950 h 1140845"/>
                  <a:gd name="connsiteX61" fmla="*/ 1046352 w 1140840"/>
                  <a:gd name="connsiteY61" fmla="*/ 595676 h 1140845"/>
                  <a:gd name="connsiteX62" fmla="*/ 908122 w 1140840"/>
                  <a:gd name="connsiteY62" fmla="*/ 595676 h 1140845"/>
                  <a:gd name="connsiteX63" fmla="*/ 866128 w 1140840"/>
                  <a:gd name="connsiteY63" fmla="*/ 745471 h 1140845"/>
                  <a:gd name="connsiteX64" fmla="*/ 853004 w 1140840"/>
                  <a:gd name="connsiteY64" fmla="*/ 753355 h 1140845"/>
                  <a:gd name="connsiteX65" fmla="*/ 846006 w 1140840"/>
                  <a:gd name="connsiteY65" fmla="*/ 750727 h 1140845"/>
                  <a:gd name="connsiteX66" fmla="*/ 839882 w 1140840"/>
                  <a:gd name="connsiteY66" fmla="*/ 731455 h 1140845"/>
                  <a:gd name="connsiteX67" fmla="*/ 878376 w 1140840"/>
                  <a:gd name="connsiteY67" fmla="*/ 595676 h 1140845"/>
                  <a:gd name="connsiteX68" fmla="*/ 776890 w 1140840"/>
                  <a:gd name="connsiteY68" fmla="*/ 595676 h 1140845"/>
                  <a:gd name="connsiteX69" fmla="*/ 761142 w 1140840"/>
                  <a:gd name="connsiteY69" fmla="*/ 581660 h 1140845"/>
                  <a:gd name="connsiteX70" fmla="*/ 776890 w 1140840"/>
                  <a:gd name="connsiteY70" fmla="*/ 565892 h 1140845"/>
                  <a:gd name="connsiteX71" fmla="*/ 878376 w 1140840"/>
                  <a:gd name="connsiteY71" fmla="*/ 565892 h 1140845"/>
                  <a:gd name="connsiteX72" fmla="*/ 585292 w 1140840"/>
                  <a:gd name="connsiteY72" fmla="*/ 272434 h 1140845"/>
                  <a:gd name="connsiteX73" fmla="*/ 585292 w 1140840"/>
                  <a:gd name="connsiteY73" fmla="*/ 375801 h 1140845"/>
                  <a:gd name="connsiteX74" fmla="*/ 570420 w 1140840"/>
                  <a:gd name="connsiteY74" fmla="*/ 391569 h 1140845"/>
                  <a:gd name="connsiteX75" fmla="*/ 555546 w 1140840"/>
                  <a:gd name="connsiteY75" fmla="*/ 375801 h 1140845"/>
                  <a:gd name="connsiteX76" fmla="*/ 555546 w 1140840"/>
                  <a:gd name="connsiteY76" fmla="*/ 272434 h 1140845"/>
                  <a:gd name="connsiteX77" fmla="*/ 262464 w 1140840"/>
                  <a:gd name="connsiteY77" fmla="*/ 565892 h 1140845"/>
                  <a:gd name="connsiteX78" fmla="*/ 363948 w 1140840"/>
                  <a:gd name="connsiteY78" fmla="*/ 565892 h 1140845"/>
                  <a:gd name="connsiteX79" fmla="*/ 378822 w 1140840"/>
                  <a:gd name="connsiteY79" fmla="*/ 581660 h 1140845"/>
                  <a:gd name="connsiteX80" fmla="*/ 363948 w 1140840"/>
                  <a:gd name="connsiteY80" fmla="*/ 595676 h 1140845"/>
                  <a:gd name="connsiteX81" fmla="*/ 262464 w 1140840"/>
                  <a:gd name="connsiteY81" fmla="*/ 595676 h 1140845"/>
                  <a:gd name="connsiteX82" fmla="*/ 300958 w 1140840"/>
                  <a:gd name="connsiteY82" fmla="*/ 730579 h 1140845"/>
                  <a:gd name="connsiteX83" fmla="*/ 294834 w 1140840"/>
                  <a:gd name="connsiteY83" fmla="*/ 750727 h 1140845"/>
                  <a:gd name="connsiteX84" fmla="*/ 274712 w 1140840"/>
                  <a:gd name="connsiteY84" fmla="*/ 744595 h 1140845"/>
                  <a:gd name="connsiteX85" fmla="*/ 232718 w 1140840"/>
                  <a:gd name="connsiteY85" fmla="*/ 595676 h 1140845"/>
                  <a:gd name="connsiteX86" fmla="*/ 93612 w 1140840"/>
                  <a:gd name="connsiteY86" fmla="*/ 595676 h 1140845"/>
                  <a:gd name="connsiteX87" fmla="*/ 265962 w 1140840"/>
                  <a:gd name="connsiteY87" fmla="*/ 947826 h 1140845"/>
                  <a:gd name="connsiteX88" fmla="*/ 267712 w 1140840"/>
                  <a:gd name="connsiteY88" fmla="*/ 968850 h 1140845"/>
                  <a:gd name="connsiteX89" fmla="*/ 256338 w 1140840"/>
                  <a:gd name="connsiteY89" fmla="*/ 974982 h 1140845"/>
                  <a:gd name="connsiteX90" fmla="*/ 247590 w 1140840"/>
                  <a:gd name="connsiteY90" fmla="*/ 970602 h 1140845"/>
                  <a:gd name="connsiteX91" fmla="*/ 64740 w 1140840"/>
                  <a:gd name="connsiteY91" fmla="*/ 595676 h 1140845"/>
                  <a:gd name="connsiteX92" fmla="*/ 14872 w 1140840"/>
                  <a:gd name="connsiteY92" fmla="*/ 595676 h 1140845"/>
                  <a:gd name="connsiteX93" fmla="*/ 0 w 1140840"/>
                  <a:gd name="connsiteY93" fmla="*/ 581660 h 1140845"/>
                  <a:gd name="connsiteX94" fmla="*/ 14872 w 1140840"/>
                  <a:gd name="connsiteY94" fmla="*/ 565892 h 1140845"/>
                  <a:gd name="connsiteX95" fmla="*/ 64740 w 1140840"/>
                  <a:gd name="connsiteY95" fmla="*/ 565892 h 1140845"/>
                  <a:gd name="connsiteX96" fmla="*/ 555546 w 1140840"/>
                  <a:gd name="connsiteY96" fmla="*/ 73583 h 1140845"/>
                  <a:gd name="connsiteX97" fmla="*/ 555546 w 1140840"/>
                  <a:gd name="connsiteY97" fmla="*/ 14892 h 1140845"/>
                  <a:gd name="connsiteX98" fmla="*/ 570420 w 1140840"/>
                  <a:gd name="connsiteY98" fmla="*/ 0 h 1140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140840" h="1140845">
                    <a:moveTo>
                      <a:pt x="696822" y="929572"/>
                    </a:moveTo>
                    <a:cubicBezTo>
                      <a:pt x="705638" y="929572"/>
                      <a:pt x="712692" y="936528"/>
                      <a:pt x="712692" y="944353"/>
                    </a:cubicBezTo>
                    <a:lnTo>
                      <a:pt x="712692" y="1126064"/>
                    </a:lnTo>
                    <a:cubicBezTo>
                      <a:pt x="712692" y="1134759"/>
                      <a:pt x="705638" y="1140845"/>
                      <a:pt x="696822" y="1140845"/>
                    </a:cubicBezTo>
                    <a:cubicBezTo>
                      <a:pt x="688888" y="1140845"/>
                      <a:pt x="682716" y="1134759"/>
                      <a:pt x="682716" y="1126064"/>
                    </a:cubicBezTo>
                    <a:lnTo>
                      <a:pt x="682716" y="944353"/>
                    </a:lnTo>
                    <a:cubicBezTo>
                      <a:pt x="682716" y="936528"/>
                      <a:pt x="688888" y="929572"/>
                      <a:pt x="696822" y="929572"/>
                    </a:cubicBezTo>
                    <a:close/>
                    <a:moveTo>
                      <a:pt x="443132" y="929572"/>
                    </a:moveTo>
                    <a:cubicBezTo>
                      <a:pt x="451948" y="929572"/>
                      <a:pt x="458120" y="936528"/>
                      <a:pt x="458120" y="944353"/>
                    </a:cubicBezTo>
                    <a:lnTo>
                      <a:pt x="458120" y="1126064"/>
                    </a:lnTo>
                    <a:cubicBezTo>
                      <a:pt x="458120" y="1134759"/>
                      <a:pt x="451948" y="1140845"/>
                      <a:pt x="443132" y="1140845"/>
                    </a:cubicBezTo>
                    <a:cubicBezTo>
                      <a:pt x="435198" y="1140845"/>
                      <a:pt x="428144" y="1134759"/>
                      <a:pt x="428144" y="1126064"/>
                    </a:cubicBezTo>
                    <a:lnTo>
                      <a:pt x="428144" y="944353"/>
                    </a:lnTo>
                    <a:cubicBezTo>
                      <a:pt x="428144" y="936528"/>
                      <a:pt x="435198" y="929572"/>
                      <a:pt x="443132" y="929572"/>
                    </a:cubicBezTo>
                    <a:close/>
                    <a:moveTo>
                      <a:pt x="426030" y="756000"/>
                    </a:moveTo>
                    <a:lnTo>
                      <a:pt x="714812" y="756000"/>
                    </a:lnTo>
                    <a:cubicBezTo>
                      <a:pt x="773442" y="756000"/>
                      <a:pt x="820698" y="803446"/>
                      <a:pt x="820698" y="862313"/>
                    </a:cubicBezTo>
                    <a:lnTo>
                      <a:pt x="820698" y="1125899"/>
                    </a:lnTo>
                    <a:cubicBezTo>
                      <a:pt x="820698" y="1134685"/>
                      <a:pt x="813698" y="1140836"/>
                      <a:pt x="804946" y="1140836"/>
                    </a:cubicBezTo>
                    <a:cubicBezTo>
                      <a:pt x="797946" y="1140836"/>
                      <a:pt x="790944" y="1134685"/>
                      <a:pt x="790944" y="1125899"/>
                    </a:cubicBezTo>
                    <a:lnTo>
                      <a:pt x="790944" y="862313"/>
                    </a:lnTo>
                    <a:cubicBezTo>
                      <a:pt x="790944" y="820139"/>
                      <a:pt x="755940" y="785873"/>
                      <a:pt x="714812" y="785873"/>
                    </a:cubicBezTo>
                    <a:lnTo>
                      <a:pt x="426030" y="785873"/>
                    </a:lnTo>
                    <a:cubicBezTo>
                      <a:pt x="384900" y="785873"/>
                      <a:pt x="349898" y="820139"/>
                      <a:pt x="349898" y="862313"/>
                    </a:cubicBezTo>
                    <a:lnTo>
                      <a:pt x="349898" y="1125899"/>
                    </a:lnTo>
                    <a:cubicBezTo>
                      <a:pt x="349898" y="1134685"/>
                      <a:pt x="342896" y="1140836"/>
                      <a:pt x="335896" y="1140836"/>
                    </a:cubicBezTo>
                    <a:cubicBezTo>
                      <a:pt x="327144" y="1140836"/>
                      <a:pt x="320144" y="1134685"/>
                      <a:pt x="320144" y="1125899"/>
                    </a:cubicBezTo>
                    <a:lnTo>
                      <a:pt x="320144" y="862313"/>
                    </a:lnTo>
                    <a:cubicBezTo>
                      <a:pt x="320144" y="803446"/>
                      <a:pt x="367400" y="756000"/>
                      <a:pt x="426030" y="756000"/>
                    </a:cubicBezTo>
                    <a:close/>
                    <a:moveTo>
                      <a:pt x="570418" y="485972"/>
                    </a:moveTo>
                    <a:cubicBezTo>
                      <a:pt x="517566" y="485972"/>
                      <a:pt x="473522" y="529135"/>
                      <a:pt x="473522" y="581987"/>
                    </a:cubicBezTo>
                    <a:cubicBezTo>
                      <a:pt x="473522" y="634839"/>
                      <a:pt x="517566" y="678882"/>
                      <a:pt x="570418" y="678882"/>
                    </a:cubicBezTo>
                    <a:cubicBezTo>
                      <a:pt x="623270" y="678882"/>
                      <a:pt x="667314" y="634839"/>
                      <a:pt x="667314" y="581987"/>
                    </a:cubicBezTo>
                    <a:cubicBezTo>
                      <a:pt x="667314" y="545871"/>
                      <a:pt x="646172" y="513279"/>
                      <a:pt x="615342" y="496543"/>
                    </a:cubicBezTo>
                    <a:cubicBezTo>
                      <a:pt x="601248" y="489496"/>
                      <a:pt x="585392" y="485972"/>
                      <a:pt x="570418" y="485972"/>
                    </a:cubicBezTo>
                    <a:close/>
                    <a:moveTo>
                      <a:pt x="570418" y="455142"/>
                    </a:moveTo>
                    <a:cubicBezTo>
                      <a:pt x="590678" y="455142"/>
                      <a:pt x="610058" y="460427"/>
                      <a:pt x="627674" y="470117"/>
                    </a:cubicBezTo>
                    <a:cubicBezTo>
                      <a:pt x="669956" y="491257"/>
                      <a:pt x="697264" y="534420"/>
                      <a:pt x="697264" y="581987"/>
                    </a:cubicBezTo>
                    <a:cubicBezTo>
                      <a:pt x="697264" y="651575"/>
                      <a:pt x="640006" y="708832"/>
                      <a:pt x="570418" y="708832"/>
                    </a:cubicBezTo>
                    <a:cubicBezTo>
                      <a:pt x="499948" y="708832"/>
                      <a:pt x="443572" y="651575"/>
                      <a:pt x="443572" y="581987"/>
                    </a:cubicBezTo>
                    <a:cubicBezTo>
                      <a:pt x="443572" y="512398"/>
                      <a:pt x="499948" y="455142"/>
                      <a:pt x="570418" y="455142"/>
                    </a:cubicBezTo>
                    <a:close/>
                    <a:moveTo>
                      <a:pt x="585292" y="104243"/>
                    </a:moveTo>
                    <a:lnTo>
                      <a:pt x="585292" y="242650"/>
                    </a:lnTo>
                    <a:cubicBezTo>
                      <a:pt x="760268" y="250534"/>
                      <a:pt x="901122" y="391569"/>
                      <a:pt x="908122" y="565892"/>
                    </a:cubicBezTo>
                    <a:lnTo>
                      <a:pt x="1046352" y="565892"/>
                    </a:lnTo>
                    <a:cubicBezTo>
                      <a:pt x="1039354" y="315358"/>
                      <a:pt x="836382" y="111251"/>
                      <a:pt x="585292" y="104243"/>
                    </a:cubicBezTo>
                    <a:close/>
                    <a:moveTo>
                      <a:pt x="555546" y="104243"/>
                    </a:moveTo>
                    <a:cubicBezTo>
                      <a:pt x="304458" y="111251"/>
                      <a:pt x="101486" y="315358"/>
                      <a:pt x="93612" y="565892"/>
                    </a:cubicBezTo>
                    <a:lnTo>
                      <a:pt x="232718" y="565892"/>
                    </a:lnTo>
                    <a:cubicBezTo>
                      <a:pt x="239716" y="391569"/>
                      <a:pt x="380572" y="250534"/>
                      <a:pt x="555546" y="242650"/>
                    </a:cubicBezTo>
                    <a:close/>
                    <a:moveTo>
                      <a:pt x="570420" y="0"/>
                    </a:moveTo>
                    <a:cubicBezTo>
                      <a:pt x="578294" y="0"/>
                      <a:pt x="585292" y="7008"/>
                      <a:pt x="585292" y="14892"/>
                    </a:cubicBezTo>
                    <a:lnTo>
                      <a:pt x="585292" y="73583"/>
                    </a:lnTo>
                    <a:cubicBezTo>
                      <a:pt x="853004" y="81467"/>
                      <a:pt x="1069100" y="298714"/>
                      <a:pt x="1076098" y="565892"/>
                    </a:cubicBezTo>
                    <a:lnTo>
                      <a:pt x="1125966" y="565892"/>
                    </a:lnTo>
                    <a:cubicBezTo>
                      <a:pt x="1133840" y="565892"/>
                      <a:pt x="1140840" y="572900"/>
                      <a:pt x="1140840" y="581660"/>
                    </a:cubicBezTo>
                    <a:cubicBezTo>
                      <a:pt x="1140840" y="589544"/>
                      <a:pt x="1133840" y="595676"/>
                      <a:pt x="1125966" y="595676"/>
                    </a:cubicBezTo>
                    <a:lnTo>
                      <a:pt x="1076098" y="595676"/>
                    </a:lnTo>
                    <a:cubicBezTo>
                      <a:pt x="1071724" y="741091"/>
                      <a:pt x="1006108" y="876871"/>
                      <a:pt x="894998" y="969726"/>
                    </a:cubicBezTo>
                    <a:cubicBezTo>
                      <a:pt x="888874" y="974982"/>
                      <a:pt x="879252" y="974982"/>
                      <a:pt x="874876" y="968850"/>
                    </a:cubicBezTo>
                    <a:cubicBezTo>
                      <a:pt x="868752" y="961842"/>
                      <a:pt x="869628" y="952206"/>
                      <a:pt x="875752" y="946950"/>
                    </a:cubicBezTo>
                    <a:cubicBezTo>
                      <a:pt x="980736" y="859351"/>
                      <a:pt x="1041978" y="732331"/>
                      <a:pt x="1046352" y="595676"/>
                    </a:cubicBezTo>
                    <a:lnTo>
                      <a:pt x="908122" y="595676"/>
                    </a:lnTo>
                    <a:cubicBezTo>
                      <a:pt x="905498" y="648236"/>
                      <a:pt x="891500" y="699919"/>
                      <a:pt x="866128" y="745471"/>
                    </a:cubicBezTo>
                    <a:cubicBezTo>
                      <a:pt x="863504" y="750727"/>
                      <a:pt x="858254" y="753355"/>
                      <a:pt x="853004" y="753355"/>
                    </a:cubicBezTo>
                    <a:cubicBezTo>
                      <a:pt x="851254" y="753355"/>
                      <a:pt x="848630" y="752479"/>
                      <a:pt x="846006" y="750727"/>
                    </a:cubicBezTo>
                    <a:cubicBezTo>
                      <a:pt x="839006" y="747223"/>
                      <a:pt x="836382" y="738463"/>
                      <a:pt x="839882" y="731455"/>
                    </a:cubicBezTo>
                    <a:cubicBezTo>
                      <a:pt x="862628" y="689408"/>
                      <a:pt x="875752" y="642980"/>
                      <a:pt x="878376" y="595676"/>
                    </a:cubicBezTo>
                    <a:lnTo>
                      <a:pt x="776890" y="595676"/>
                    </a:lnTo>
                    <a:cubicBezTo>
                      <a:pt x="768142" y="595676"/>
                      <a:pt x="761142" y="589544"/>
                      <a:pt x="761142" y="581660"/>
                    </a:cubicBezTo>
                    <a:cubicBezTo>
                      <a:pt x="761142" y="572900"/>
                      <a:pt x="768142" y="565892"/>
                      <a:pt x="776890" y="565892"/>
                    </a:cubicBezTo>
                    <a:lnTo>
                      <a:pt x="878376" y="565892"/>
                    </a:lnTo>
                    <a:cubicBezTo>
                      <a:pt x="871378" y="407337"/>
                      <a:pt x="744520" y="280318"/>
                      <a:pt x="585292" y="272434"/>
                    </a:cubicBezTo>
                    <a:lnTo>
                      <a:pt x="585292" y="375801"/>
                    </a:lnTo>
                    <a:cubicBezTo>
                      <a:pt x="585292" y="384561"/>
                      <a:pt x="578294" y="391569"/>
                      <a:pt x="570420" y="391569"/>
                    </a:cubicBezTo>
                    <a:cubicBezTo>
                      <a:pt x="561670" y="391569"/>
                      <a:pt x="555546" y="384561"/>
                      <a:pt x="555546" y="375801"/>
                    </a:cubicBezTo>
                    <a:lnTo>
                      <a:pt x="555546" y="272434"/>
                    </a:lnTo>
                    <a:cubicBezTo>
                      <a:pt x="397194" y="280318"/>
                      <a:pt x="269462" y="407337"/>
                      <a:pt x="262464" y="565892"/>
                    </a:cubicBezTo>
                    <a:lnTo>
                      <a:pt x="363948" y="565892"/>
                    </a:lnTo>
                    <a:cubicBezTo>
                      <a:pt x="372698" y="565892"/>
                      <a:pt x="378822" y="572900"/>
                      <a:pt x="378822" y="581660"/>
                    </a:cubicBezTo>
                    <a:cubicBezTo>
                      <a:pt x="378822" y="589544"/>
                      <a:pt x="372698" y="595676"/>
                      <a:pt x="363948" y="595676"/>
                    </a:cubicBezTo>
                    <a:lnTo>
                      <a:pt x="262464" y="595676"/>
                    </a:lnTo>
                    <a:cubicBezTo>
                      <a:pt x="264212" y="642980"/>
                      <a:pt x="277336" y="689408"/>
                      <a:pt x="300958" y="730579"/>
                    </a:cubicBezTo>
                    <a:cubicBezTo>
                      <a:pt x="304458" y="738463"/>
                      <a:pt x="301832" y="747223"/>
                      <a:pt x="294834" y="750727"/>
                    </a:cubicBezTo>
                    <a:cubicBezTo>
                      <a:pt x="287834" y="754231"/>
                      <a:pt x="278210" y="752479"/>
                      <a:pt x="274712" y="744595"/>
                    </a:cubicBezTo>
                    <a:cubicBezTo>
                      <a:pt x="249340" y="699919"/>
                      <a:pt x="235342" y="648236"/>
                      <a:pt x="232718" y="595676"/>
                    </a:cubicBezTo>
                    <a:lnTo>
                      <a:pt x="93612" y="595676"/>
                    </a:lnTo>
                    <a:cubicBezTo>
                      <a:pt x="98862" y="732331"/>
                      <a:pt x="160102" y="860227"/>
                      <a:pt x="265962" y="947826"/>
                    </a:cubicBezTo>
                    <a:cubicBezTo>
                      <a:pt x="272086" y="953082"/>
                      <a:pt x="272962" y="962718"/>
                      <a:pt x="267712" y="968850"/>
                    </a:cubicBezTo>
                    <a:cubicBezTo>
                      <a:pt x="264212" y="972354"/>
                      <a:pt x="260714" y="974982"/>
                      <a:pt x="256338" y="974982"/>
                    </a:cubicBezTo>
                    <a:cubicBezTo>
                      <a:pt x="253714" y="974982"/>
                      <a:pt x="249340" y="973230"/>
                      <a:pt x="247590" y="970602"/>
                    </a:cubicBezTo>
                    <a:cubicBezTo>
                      <a:pt x="133856" y="877747"/>
                      <a:pt x="69116" y="741967"/>
                      <a:pt x="64740" y="595676"/>
                    </a:cubicBezTo>
                    <a:lnTo>
                      <a:pt x="14872" y="595676"/>
                    </a:lnTo>
                    <a:cubicBezTo>
                      <a:pt x="6124" y="595676"/>
                      <a:pt x="0" y="589544"/>
                      <a:pt x="0" y="581660"/>
                    </a:cubicBezTo>
                    <a:cubicBezTo>
                      <a:pt x="0" y="572900"/>
                      <a:pt x="6124" y="565892"/>
                      <a:pt x="14872" y="565892"/>
                    </a:cubicBezTo>
                    <a:lnTo>
                      <a:pt x="64740" y="565892"/>
                    </a:lnTo>
                    <a:cubicBezTo>
                      <a:pt x="71740" y="298714"/>
                      <a:pt x="287834" y="81467"/>
                      <a:pt x="555546" y="73583"/>
                    </a:cubicBezTo>
                    <a:lnTo>
                      <a:pt x="555546" y="14892"/>
                    </a:lnTo>
                    <a:cubicBezTo>
                      <a:pt x="555546" y="7008"/>
                      <a:pt x="561670" y="0"/>
                      <a:pt x="5704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34508B-9005-4520-AA1D-AE55F14BDA46}"/>
                  </a:ext>
                </a:extLst>
              </p:cNvPr>
              <p:cNvSpPr txBox="1"/>
              <p:nvPr/>
            </p:nvSpPr>
            <p:spPr>
              <a:xfrm>
                <a:off x="19204716" y="9991261"/>
                <a:ext cx="3184914" cy="56588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6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CONTROLLER</a:t>
                </a:r>
                <a:endParaRPr lang="en-US" sz="26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2243916" y="3780000"/>
              <a:ext cx="3332389" cy="8670857"/>
              <a:chOff x="15625470" y="3780000"/>
              <a:chExt cx="3332389" cy="8670857"/>
            </a:xfrm>
          </p:grpSpPr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65DF41A2-74B4-4804-BB00-B32618EF3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9429" y="3780000"/>
                <a:ext cx="3228430" cy="8670857"/>
              </a:xfrm>
              <a:custGeom>
                <a:avLst/>
                <a:gdLst>
                  <a:gd name="T0" fmla="*/ 0 w 3690"/>
                  <a:gd name="T1" fmla="*/ 9913 h 9914"/>
                  <a:gd name="T2" fmla="*/ 3689 w 3690"/>
                  <a:gd name="T3" fmla="*/ 9913 h 9914"/>
                  <a:gd name="T4" fmla="*/ 3689 w 3690"/>
                  <a:gd name="T5" fmla="*/ 0 h 9914"/>
                  <a:gd name="T6" fmla="*/ 0 w 3690"/>
                  <a:gd name="T7" fmla="*/ 0 h 9914"/>
                  <a:gd name="T8" fmla="*/ 0 w 3690"/>
                  <a:gd name="T9" fmla="*/ 9913 h 9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0" h="9914">
                    <a:moveTo>
                      <a:pt x="0" y="9913"/>
                    </a:moveTo>
                    <a:lnTo>
                      <a:pt x="3689" y="9913"/>
                    </a:lnTo>
                    <a:lnTo>
                      <a:pt x="3689" y="0"/>
                    </a:lnTo>
                    <a:lnTo>
                      <a:pt x="0" y="0"/>
                    </a:lnTo>
                    <a:lnTo>
                      <a:pt x="0" y="991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8E3CA6B-5500-4B03-B0AD-52E455CF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8573" y="4505144"/>
                <a:ext cx="905633" cy="1129268"/>
              </a:xfrm>
              <a:custGeom>
                <a:avLst/>
                <a:gdLst>
                  <a:gd name="connsiteX0" fmla="*/ 821738 w 1126287"/>
                  <a:gd name="connsiteY0" fmla="*/ 706450 h 1129269"/>
                  <a:gd name="connsiteX1" fmla="*/ 703848 w 1126287"/>
                  <a:gd name="connsiteY1" fmla="*/ 823754 h 1129269"/>
                  <a:gd name="connsiteX2" fmla="*/ 956220 w 1126287"/>
                  <a:gd name="connsiteY2" fmla="*/ 1074994 h 1129269"/>
                  <a:gd name="connsiteX3" fmla="*/ 1072364 w 1126287"/>
                  <a:gd name="connsiteY3" fmla="*/ 1074994 h 1129269"/>
                  <a:gd name="connsiteX4" fmla="*/ 1072364 w 1126287"/>
                  <a:gd name="connsiteY4" fmla="*/ 958565 h 1129269"/>
                  <a:gd name="connsiteX5" fmla="*/ 738778 w 1126287"/>
                  <a:gd name="connsiteY5" fmla="*/ 623286 h 1129269"/>
                  <a:gd name="connsiteX6" fmla="*/ 620888 w 1126287"/>
                  <a:gd name="connsiteY6" fmla="*/ 740590 h 1129269"/>
                  <a:gd name="connsiteX7" fmla="*/ 682890 w 1126287"/>
                  <a:gd name="connsiteY7" fmla="*/ 802744 h 1129269"/>
                  <a:gd name="connsiteX8" fmla="*/ 799906 w 1126287"/>
                  <a:gd name="connsiteY8" fmla="*/ 684565 h 1129269"/>
                  <a:gd name="connsiteX9" fmla="*/ 675904 w 1126287"/>
                  <a:gd name="connsiteY9" fmla="*/ 561133 h 1129269"/>
                  <a:gd name="connsiteX10" fmla="*/ 624380 w 1126287"/>
                  <a:gd name="connsiteY10" fmla="*/ 625913 h 1129269"/>
                  <a:gd name="connsiteX11" fmla="*/ 559760 w 1126287"/>
                  <a:gd name="connsiteY11" fmla="*/ 678437 h 1129269"/>
                  <a:gd name="connsiteX12" fmla="*/ 599930 w 1126287"/>
                  <a:gd name="connsiteY12" fmla="*/ 719581 h 1129269"/>
                  <a:gd name="connsiteX13" fmla="*/ 716946 w 1126287"/>
                  <a:gd name="connsiteY13" fmla="*/ 601401 h 1129269"/>
                  <a:gd name="connsiteX14" fmla="*/ 368442 w 1126287"/>
                  <a:gd name="connsiteY14" fmla="*/ 306790 h 1129269"/>
                  <a:gd name="connsiteX15" fmla="*/ 328156 w 1126287"/>
                  <a:gd name="connsiteY15" fmla="*/ 324412 h 1129269"/>
                  <a:gd name="connsiteX16" fmla="*/ 328156 w 1126287"/>
                  <a:gd name="connsiteY16" fmla="*/ 404590 h 1129269"/>
                  <a:gd name="connsiteX17" fmla="*/ 368442 w 1126287"/>
                  <a:gd name="connsiteY17" fmla="*/ 421330 h 1129269"/>
                  <a:gd name="connsiteX18" fmla="*/ 408728 w 1126287"/>
                  <a:gd name="connsiteY18" fmla="*/ 404590 h 1129269"/>
                  <a:gd name="connsiteX19" fmla="*/ 424490 w 1126287"/>
                  <a:gd name="connsiteY19" fmla="*/ 364060 h 1129269"/>
                  <a:gd name="connsiteX20" fmla="*/ 408728 w 1126287"/>
                  <a:gd name="connsiteY20" fmla="*/ 324412 h 1129269"/>
                  <a:gd name="connsiteX21" fmla="*/ 368442 w 1126287"/>
                  <a:gd name="connsiteY21" fmla="*/ 306790 h 1129269"/>
                  <a:gd name="connsiteX22" fmla="*/ 368442 w 1126287"/>
                  <a:gd name="connsiteY22" fmla="*/ 277714 h 1129269"/>
                  <a:gd name="connsiteX23" fmla="*/ 428870 w 1126287"/>
                  <a:gd name="connsiteY23" fmla="*/ 303266 h 1129269"/>
                  <a:gd name="connsiteX24" fmla="*/ 454268 w 1126287"/>
                  <a:gd name="connsiteY24" fmla="*/ 364060 h 1129269"/>
                  <a:gd name="connsiteX25" fmla="*/ 428870 w 1126287"/>
                  <a:gd name="connsiteY25" fmla="*/ 425736 h 1129269"/>
                  <a:gd name="connsiteX26" fmla="*/ 368442 w 1126287"/>
                  <a:gd name="connsiteY26" fmla="*/ 450406 h 1129269"/>
                  <a:gd name="connsiteX27" fmla="*/ 307138 w 1126287"/>
                  <a:gd name="connsiteY27" fmla="*/ 425736 h 1129269"/>
                  <a:gd name="connsiteX28" fmla="*/ 307138 w 1126287"/>
                  <a:gd name="connsiteY28" fmla="*/ 303266 h 1129269"/>
                  <a:gd name="connsiteX29" fmla="*/ 368442 w 1126287"/>
                  <a:gd name="connsiteY29" fmla="*/ 277714 h 1129269"/>
                  <a:gd name="connsiteX30" fmla="*/ 356096 w 1126287"/>
                  <a:gd name="connsiteY30" fmla="*/ 203215 h 1129269"/>
                  <a:gd name="connsiteX31" fmla="*/ 352594 w 1126287"/>
                  <a:gd name="connsiteY31" fmla="*/ 205830 h 1129269"/>
                  <a:gd name="connsiteX32" fmla="*/ 345586 w 1126287"/>
                  <a:gd name="connsiteY32" fmla="*/ 225882 h 1129269"/>
                  <a:gd name="connsiteX33" fmla="*/ 324566 w 1126287"/>
                  <a:gd name="connsiteY33" fmla="*/ 245062 h 1129269"/>
                  <a:gd name="connsiteX34" fmla="*/ 314932 w 1126287"/>
                  <a:gd name="connsiteY34" fmla="*/ 249421 h 1129269"/>
                  <a:gd name="connsiteX35" fmla="*/ 286030 w 1126287"/>
                  <a:gd name="connsiteY35" fmla="*/ 249421 h 1129269"/>
                  <a:gd name="connsiteX36" fmla="*/ 267638 w 1126287"/>
                  <a:gd name="connsiteY36" fmla="*/ 241575 h 1129269"/>
                  <a:gd name="connsiteX37" fmla="*/ 263260 w 1126287"/>
                  <a:gd name="connsiteY37" fmla="*/ 242447 h 1129269"/>
                  <a:gd name="connsiteX38" fmla="*/ 244868 w 1126287"/>
                  <a:gd name="connsiteY38" fmla="*/ 259011 h 1129269"/>
                  <a:gd name="connsiteX39" fmla="*/ 244868 w 1126287"/>
                  <a:gd name="connsiteY39" fmla="*/ 263370 h 1129269"/>
                  <a:gd name="connsiteX40" fmla="*/ 253626 w 1126287"/>
                  <a:gd name="connsiteY40" fmla="*/ 281679 h 1129269"/>
                  <a:gd name="connsiteX41" fmla="*/ 253626 w 1126287"/>
                  <a:gd name="connsiteY41" fmla="*/ 310449 h 1129269"/>
                  <a:gd name="connsiteX42" fmla="*/ 249246 w 1126287"/>
                  <a:gd name="connsiteY42" fmla="*/ 320910 h 1129269"/>
                  <a:gd name="connsiteX43" fmla="*/ 228226 w 1126287"/>
                  <a:gd name="connsiteY43" fmla="*/ 341834 h 1129269"/>
                  <a:gd name="connsiteX44" fmla="*/ 209834 w 1126287"/>
                  <a:gd name="connsiteY44" fmla="*/ 348809 h 1129269"/>
                  <a:gd name="connsiteX45" fmla="*/ 207206 w 1126287"/>
                  <a:gd name="connsiteY45" fmla="*/ 351424 h 1129269"/>
                  <a:gd name="connsiteX46" fmla="*/ 207206 w 1126287"/>
                  <a:gd name="connsiteY46" fmla="*/ 375835 h 1129269"/>
                  <a:gd name="connsiteX47" fmla="*/ 209834 w 1126287"/>
                  <a:gd name="connsiteY47" fmla="*/ 379322 h 1129269"/>
                  <a:gd name="connsiteX48" fmla="*/ 228226 w 1126287"/>
                  <a:gd name="connsiteY48" fmla="*/ 386297 h 1129269"/>
                  <a:gd name="connsiteX49" fmla="*/ 249246 w 1126287"/>
                  <a:gd name="connsiteY49" fmla="*/ 407220 h 1129269"/>
                  <a:gd name="connsiteX50" fmla="*/ 253626 w 1126287"/>
                  <a:gd name="connsiteY50" fmla="*/ 416810 h 1129269"/>
                  <a:gd name="connsiteX51" fmla="*/ 253626 w 1126287"/>
                  <a:gd name="connsiteY51" fmla="*/ 445580 h 1129269"/>
                  <a:gd name="connsiteX52" fmla="*/ 244868 w 1126287"/>
                  <a:gd name="connsiteY52" fmla="*/ 464760 h 1129269"/>
                  <a:gd name="connsiteX53" fmla="*/ 244868 w 1126287"/>
                  <a:gd name="connsiteY53" fmla="*/ 468247 h 1129269"/>
                  <a:gd name="connsiteX54" fmla="*/ 263260 w 1126287"/>
                  <a:gd name="connsiteY54" fmla="*/ 485684 h 1129269"/>
                  <a:gd name="connsiteX55" fmla="*/ 267638 w 1126287"/>
                  <a:gd name="connsiteY55" fmla="*/ 486556 h 1129269"/>
                  <a:gd name="connsiteX56" fmla="*/ 286030 w 1126287"/>
                  <a:gd name="connsiteY56" fmla="*/ 477837 h 1129269"/>
                  <a:gd name="connsiteX57" fmla="*/ 300044 w 1126287"/>
                  <a:gd name="connsiteY57" fmla="*/ 474350 h 1129269"/>
                  <a:gd name="connsiteX58" fmla="*/ 314932 w 1126287"/>
                  <a:gd name="connsiteY58" fmla="*/ 478709 h 1129269"/>
                  <a:gd name="connsiteX59" fmla="*/ 324566 w 1126287"/>
                  <a:gd name="connsiteY59" fmla="*/ 482197 h 1129269"/>
                  <a:gd name="connsiteX60" fmla="*/ 345586 w 1126287"/>
                  <a:gd name="connsiteY60" fmla="*/ 502248 h 1129269"/>
                  <a:gd name="connsiteX61" fmla="*/ 352594 w 1126287"/>
                  <a:gd name="connsiteY61" fmla="*/ 521428 h 1129269"/>
                  <a:gd name="connsiteX62" fmla="*/ 356096 w 1126287"/>
                  <a:gd name="connsiteY62" fmla="*/ 524044 h 1129269"/>
                  <a:gd name="connsiteX63" fmla="*/ 380620 w 1126287"/>
                  <a:gd name="connsiteY63" fmla="*/ 524044 h 1129269"/>
                  <a:gd name="connsiteX64" fmla="*/ 384122 w 1126287"/>
                  <a:gd name="connsiteY64" fmla="*/ 521428 h 1129269"/>
                  <a:gd name="connsiteX65" fmla="*/ 391130 w 1126287"/>
                  <a:gd name="connsiteY65" fmla="*/ 502248 h 1129269"/>
                  <a:gd name="connsiteX66" fmla="*/ 412150 w 1126287"/>
                  <a:gd name="connsiteY66" fmla="*/ 482197 h 1129269"/>
                  <a:gd name="connsiteX67" fmla="*/ 421784 w 1126287"/>
                  <a:gd name="connsiteY67" fmla="*/ 478709 h 1129269"/>
                  <a:gd name="connsiteX68" fmla="*/ 450686 w 1126287"/>
                  <a:gd name="connsiteY68" fmla="*/ 477837 h 1129269"/>
                  <a:gd name="connsiteX69" fmla="*/ 469954 w 1126287"/>
                  <a:gd name="connsiteY69" fmla="*/ 486556 h 1129269"/>
                  <a:gd name="connsiteX70" fmla="*/ 473456 w 1126287"/>
                  <a:gd name="connsiteY70" fmla="*/ 485684 h 1129269"/>
                  <a:gd name="connsiteX71" fmla="*/ 490972 w 1126287"/>
                  <a:gd name="connsiteY71" fmla="*/ 468247 h 1129269"/>
                  <a:gd name="connsiteX72" fmla="*/ 491848 w 1126287"/>
                  <a:gd name="connsiteY72" fmla="*/ 464760 h 1129269"/>
                  <a:gd name="connsiteX73" fmla="*/ 483090 w 1126287"/>
                  <a:gd name="connsiteY73" fmla="*/ 445580 h 1129269"/>
                  <a:gd name="connsiteX74" fmla="*/ 483090 w 1126287"/>
                  <a:gd name="connsiteY74" fmla="*/ 416810 h 1129269"/>
                  <a:gd name="connsiteX75" fmla="*/ 487470 w 1126287"/>
                  <a:gd name="connsiteY75" fmla="*/ 407220 h 1129269"/>
                  <a:gd name="connsiteX76" fmla="*/ 507614 w 1126287"/>
                  <a:gd name="connsiteY76" fmla="*/ 386297 h 1129269"/>
                  <a:gd name="connsiteX77" fmla="*/ 526882 w 1126287"/>
                  <a:gd name="connsiteY77" fmla="*/ 379322 h 1129269"/>
                  <a:gd name="connsiteX78" fmla="*/ 529510 w 1126287"/>
                  <a:gd name="connsiteY78" fmla="*/ 375835 h 1129269"/>
                  <a:gd name="connsiteX79" fmla="*/ 529510 w 1126287"/>
                  <a:gd name="connsiteY79" fmla="*/ 351424 h 1129269"/>
                  <a:gd name="connsiteX80" fmla="*/ 526882 w 1126287"/>
                  <a:gd name="connsiteY80" fmla="*/ 348809 h 1129269"/>
                  <a:gd name="connsiteX81" fmla="*/ 507614 w 1126287"/>
                  <a:gd name="connsiteY81" fmla="*/ 341834 h 1129269"/>
                  <a:gd name="connsiteX82" fmla="*/ 487470 w 1126287"/>
                  <a:gd name="connsiteY82" fmla="*/ 320910 h 1129269"/>
                  <a:gd name="connsiteX83" fmla="*/ 483090 w 1126287"/>
                  <a:gd name="connsiteY83" fmla="*/ 310449 h 1129269"/>
                  <a:gd name="connsiteX84" fmla="*/ 483090 w 1126287"/>
                  <a:gd name="connsiteY84" fmla="*/ 281679 h 1129269"/>
                  <a:gd name="connsiteX85" fmla="*/ 491848 w 1126287"/>
                  <a:gd name="connsiteY85" fmla="*/ 263370 h 1129269"/>
                  <a:gd name="connsiteX86" fmla="*/ 490972 w 1126287"/>
                  <a:gd name="connsiteY86" fmla="*/ 259011 h 1129269"/>
                  <a:gd name="connsiteX87" fmla="*/ 473456 w 1126287"/>
                  <a:gd name="connsiteY87" fmla="*/ 242447 h 1129269"/>
                  <a:gd name="connsiteX88" fmla="*/ 469954 w 1126287"/>
                  <a:gd name="connsiteY88" fmla="*/ 241575 h 1129269"/>
                  <a:gd name="connsiteX89" fmla="*/ 450686 w 1126287"/>
                  <a:gd name="connsiteY89" fmla="*/ 249421 h 1129269"/>
                  <a:gd name="connsiteX90" fmla="*/ 421784 w 1126287"/>
                  <a:gd name="connsiteY90" fmla="*/ 249421 h 1129269"/>
                  <a:gd name="connsiteX91" fmla="*/ 412150 w 1126287"/>
                  <a:gd name="connsiteY91" fmla="*/ 245062 h 1129269"/>
                  <a:gd name="connsiteX92" fmla="*/ 391130 w 1126287"/>
                  <a:gd name="connsiteY92" fmla="*/ 225882 h 1129269"/>
                  <a:gd name="connsiteX93" fmla="*/ 384122 w 1126287"/>
                  <a:gd name="connsiteY93" fmla="*/ 205830 h 1129269"/>
                  <a:gd name="connsiteX94" fmla="*/ 380620 w 1126287"/>
                  <a:gd name="connsiteY94" fmla="*/ 203215 h 1129269"/>
                  <a:gd name="connsiteX95" fmla="*/ 356096 w 1126287"/>
                  <a:gd name="connsiteY95" fmla="*/ 173573 h 1129269"/>
                  <a:gd name="connsiteX96" fmla="*/ 380620 w 1126287"/>
                  <a:gd name="connsiteY96" fmla="*/ 173573 h 1129269"/>
                  <a:gd name="connsiteX97" fmla="*/ 412150 w 1126287"/>
                  <a:gd name="connsiteY97" fmla="*/ 195369 h 1129269"/>
                  <a:gd name="connsiteX98" fmla="*/ 419156 w 1126287"/>
                  <a:gd name="connsiteY98" fmla="*/ 214549 h 1129269"/>
                  <a:gd name="connsiteX99" fmla="*/ 421784 w 1126287"/>
                  <a:gd name="connsiteY99" fmla="*/ 218036 h 1129269"/>
                  <a:gd name="connsiteX100" fmla="*/ 434044 w 1126287"/>
                  <a:gd name="connsiteY100" fmla="*/ 222395 h 1129269"/>
                  <a:gd name="connsiteX101" fmla="*/ 438424 w 1126287"/>
                  <a:gd name="connsiteY101" fmla="*/ 223267 h 1129269"/>
                  <a:gd name="connsiteX102" fmla="*/ 456816 w 1126287"/>
                  <a:gd name="connsiteY102" fmla="*/ 213677 h 1129269"/>
                  <a:gd name="connsiteX103" fmla="*/ 494476 w 1126287"/>
                  <a:gd name="connsiteY103" fmla="*/ 220651 h 1129269"/>
                  <a:gd name="connsiteX104" fmla="*/ 511992 w 1126287"/>
                  <a:gd name="connsiteY104" fmla="*/ 238088 h 1129269"/>
                  <a:gd name="connsiteX105" fmla="*/ 518124 w 1126287"/>
                  <a:gd name="connsiteY105" fmla="*/ 275576 h 1129269"/>
                  <a:gd name="connsiteX106" fmla="*/ 510242 w 1126287"/>
                  <a:gd name="connsiteY106" fmla="*/ 294756 h 1129269"/>
                  <a:gd name="connsiteX107" fmla="*/ 510242 w 1126287"/>
                  <a:gd name="connsiteY107" fmla="*/ 298243 h 1129269"/>
                  <a:gd name="connsiteX108" fmla="*/ 515496 w 1126287"/>
                  <a:gd name="connsiteY108" fmla="*/ 310449 h 1129269"/>
                  <a:gd name="connsiteX109" fmla="*/ 518124 w 1126287"/>
                  <a:gd name="connsiteY109" fmla="*/ 313064 h 1129269"/>
                  <a:gd name="connsiteX110" fmla="*/ 536516 w 1126287"/>
                  <a:gd name="connsiteY110" fmla="*/ 320039 h 1129269"/>
                  <a:gd name="connsiteX111" fmla="*/ 558412 w 1126287"/>
                  <a:gd name="connsiteY111" fmla="*/ 351424 h 1129269"/>
                  <a:gd name="connsiteX112" fmla="*/ 558412 w 1126287"/>
                  <a:gd name="connsiteY112" fmla="*/ 375835 h 1129269"/>
                  <a:gd name="connsiteX113" fmla="*/ 536516 w 1126287"/>
                  <a:gd name="connsiteY113" fmla="*/ 408092 h 1129269"/>
                  <a:gd name="connsiteX114" fmla="*/ 518124 w 1126287"/>
                  <a:gd name="connsiteY114" fmla="*/ 415067 h 1129269"/>
                  <a:gd name="connsiteX115" fmla="*/ 515496 w 1126287"/>
                  <a:gd name="connsiteY115" fmla="*/ 416810 h 1129269"/>
                  <a:gd name="connsiteX116" fmla="*/ 510242 w 1126287"/>
                  <a:gd name="connsiteY116" fmla="*/ 429888 h 1129269"/>
                  <a:gd name="connsiteX117" fmla="*/ 510242 w 1126287"/>
                  <a:gd name="connsiteY117" fmla="*/ 433375 h 1129269"/>
                  <a:gd name="connsiteX118" fmla="*/ 518124 w 1126287"/>
                  <a:gd name="connsiteY118" fmla="*/ 451683 h 1129269"/>
                  <a:gd name="connsiteX119" fmla="*/ 511992 w 1126287"/>
                  <a:gd name="connsiteY119" fmla="*/ 490043 h 1129269"/>
                  <a:gd name="connsiteX120" fmla="*/ 494476 w 1126287"/>
                  <a:gd name="connsiteY120" fmla="*/ 507479 h 1129269"/>
                  <a:gd name="connsiteX121" fmla="*/ 456816 w 1126287"/>
                  <a:gd name="connsiteY121" fmla="*/ 513582 h 1129269"/>
                  <a:gd name="connsiteX122" fmla="*/ 438424 w 1126287"/>
                  <a:gd name="connsiteY122" fmla="*/ 504864 h 1129269"/>
                  <a:gd name="connsiteX123" fmla="*/ 434044 w 1126287"/>
                  <a:gd name="connsiteY123" fmla="*/ 504864 h 1129269"/>
                  <a:gd name="connsiteX124" fmla="*/ 421784 w 1126287"/>
                  <a:gd name="connsiteY124" fmla="*/ 510095 h 1129269"/>
                  <a:gd name="connsiteX125" fmla="*/ 419156 w 1126287"/>
                  <a:gd name="connsiteY125" fmla="*/ 512710 h 1129269"/>
                  <a:gd name="connsiteX126" fmla="*/ 412150 w 1126287"/>
                  <a:gd name="connsiteY126" fmla="*/ 531890 h 1129269"/>
                  <a:gd name="connsiteX127" fmla="*/ 380620 w 1126287"/>
                  <a:gd name="connsiteY127" fmla="*/ 554557 h 1129269"/>
                  <a:gd name="connsiteX128" fmla="*/ 356096 w 1126287"/>
                  <a:gd name="connsiteY128" fmla="*/ 554557 h 1129269"/>
                  <a:gd name="connsiteX129" fmla="*/ 324566 w 1126287"/>
                  <a:gd name="connsiteY129" fmla="*/ 531890 h 1129269"/>
                  <a:gd name="connsiteX130" fmla="*/ 317560 w 1126287"/>
                  <a:gd name="connsiteY130" fmla="*/ 512710 h 1129269"/>
                  <a:gd name="connsiteX131" fmla="*/ 314932 w 1126287"/>
                  <a:gd name="connsiteY131" fmla="*/ 510095 h 1129269"/>
                  <a:gd name="connsiteX132" fmla="*/ 302672 w 1126287"/>
                  <a:gd name="connsiteY132" fmla="*/ 504864 h 1129269"/>
                  <a:gd name="connsiteX133" fmla="*/ 298292 w 1126287"/>
                  <a:gd name="connsiteY133" fmla="*/ 504864 h 1129269"/>
                  <a:gd name="connsiteX134" fmla="*/ 279900 w 1126287"/>
                  <a:gd name="connsiteY134" fmla="*/ 513582 h 1129269"/>
                  <a:gd name="connsiteX135" fmla="*/ 242240 w 1126287"/>
                  <a:gd name="connsiteY135" fmla="*/ 507479 h 1129269"/>
                  <a:gd name="connsiteX136" fmla="*/ 224724 w 1126287"/>
                  <a:gd name="connsiteY136" fmla="*/ 490043 h 1129269"/>
                  <a:gd name="connsiteX137" fmla="*/ 217716 w 1126287"/>
                  <a:gd name="connsiteY137" fmla="*/ 451683 h 1129269"/>
                  <a:gd name="connsiteX138" fmla="*/ 226474 w 1126287"/>
                  <a:gd name="connsiteY138" fmla="*/ 433375 h 1129269"/>
                  <a:gd name="connsiteX139" fmla="*/ 226474 w 1126287"/>
                  <a:gd name="connsiteY139" fmla="*/ 429888 h 1129269"/>
                  <a:gd name="connsiteX140" fmla="*/ 222096 w 1126287"/>
                  <a:gd name="connsiteY140" fmla="*/ 416810 h 1129269"/>
                  <a:gd name="connsiteX141" fmla="*/ 218592 w 1126287"/>
                  <a:gd name="connsiteY141" fmla="*/ 415067 h 1129269"/>
                  <a:gd name="connsiteX142" fmla="*/ 199324 w 1126287"/>
                  <a:gd name="connsiteY142" fmla="*/ 408092 h 1129269"/>
                  <a:gd name="connsiteX143" fmla="*/ 177428 w 1126287"/>
                  <a:gd name="connsiteY143" fmla="*/ 375835 h 1129269"/>
                  <a:gd name="connsiteX144" fmla="*/ 177428 w 1126287"/>
                  <a:gd name="connsiteY144" fmla="*/ 351424 h 1129269"/>
                  <a:gd name="connsiteX145" fmla="*/ 199324 w 1126287"/>
                  <a:gd name="connsiteY145" fmla="*/ 320039 h 1129269"/>
                  <a:gd name="connsiteX146" fmla="*/ 218592 w 1126287"/>
                  <a:gd name="connsiteY146" fmla="*/ 313064 h 1129269"/>
                  <a:gd name="connsiteX147" fmla="*/ 222096 w 1126287"/>
                  <a:gd name="connsiteY147" fmla="*/ 310449 h 1129269"/>
                  <a:gd name="connsiteX148" fmla="*/ 226474 w 1126287"/>
                  <a:gd name="connsiteY148" fmla="*/ 298243 h 1129269"/>
                  <a:gd name="connsiteX149" fmla="*/ 226474 w 1126287"/>
                  <a:gd name="connsiteY149" fmla="*/ 294756 h 1129269"/>
                  <a:gd name="connsiteX150" fmla="*/ 217716 w 1126287"/>
                  <a:gd name="connsiteY150" fmla="*/ 275576 h 1129269"/>
                  <a:gd name="connsiteX151" fmla="*/ 224724 w 1126287"/>
                  <a:gd name="connsiteY151" fmla="*/ 238088 h 1129269"/>
                  <a:gd name="connsiteX152" fmla="*/ 242240 w 1126287"/>
                  <a:gd name="connsiteY152" fmla="*/ 220651 h 1129269"/>
                  <a:gd name="connsiteX153" fmla="*/ 279900 w 1126287"/>
                  <a:gd name="connsiteY153" fmla="*/ 213677 h 1129269"/>
                  <a:gd name="connsiteX154" fmla="*/ 298292 w 1126287"/>
                  <a:gd name="connsiteY154" fmla="*/ 223267 h 1129269"/>
                  <a:gd name="connsiteX155" fmla="*/ 302672 w 1126287"/>
                  <a:gd name="connsiteY155" fmla="*/ 222395 h 1129269"/>
                  <a:gd name="connsiteX156" fmla="*/ 314932 w 1126287"/>
                  <a:gd name="connsiteY156" fmla="*/ 218036 h 1129269"/>
                  <a:gd name="connsiteX157" fmla="*/ 317560 w 1126287"/>
                  <a:gd name="connsiteY157" fmla="*/ 214549 h 1129269"/>
                  <a:gd name="connsiteX158" fmla="*/ 324566 w 1126287"/>
                  <a:gd name="connsiteY158" fmla="*/ 195369 h 1129269"/>
                  <a:gd name="connsiteX159" fmla="*/ 356096 w 1126287"/>
                  <a:gd name="connsiteY159" fmla="*/ 173573 h 1129269"/>
                  <a:gd name="connsiteX160" fmla="*/ 364962 w 1126287"/>
                  <a:gd name="connsiteY160" fmla="*/ 95335 h 1129269"/>
                  <a:gd name="connsiteX161" fmla="*/ 175586 w 1126287"/>
                  <a:gd name="connsiteY161" fmla="*/ 174115 h 1129269"/>
                  <a:gd name="connsiteX162" fmla="*/ 175586 w 1126287"/>
                  <a:gd name="connsiteY162" fmla="*/ 554012 h 1129269"/>
                  <a:gd name="connsiteX163" fmla="*/ 364962 w 1126287"/>
                  <a:gd name="connsiteY163" fmla="*/ 632792 h 1129269"/>
                  <a:gd name="connsiteX164" fmla="*/ 554340 w 1126287"/>
                  <a:gd name="connsiteY164" fmla="*/ 554012 h 1129269"/>
                  <a:gd name="connsiteX165" fmla="*/ 632010 w 1126287"/>
                  <a:gd name="connsiteY165" fmla="*/ 364064 h 1129269"/>
                  <a:gd name="connsiteX166" fmla="*/ 554340 w 1126287"/>
                  <a:gd name="connsiteY166" fmla="*/ 174115 h 1129269"/>
                  <a:gd name="connsiteX167" fmla="*/ 364962 w 1126287"/>
                  <a:gd name="connsiteY167" fmla="*/ 95335 h 1129269"/>
                  <a:gd name="connsiteX168" fmla="*/ 364962 w 1126287"/>
                  <a:gd name="connsiteY168" fmla="*/ 65573 h 1129269"/>
                  <a:gd name="connsiteX169" fmla="*/ 575284 w 1126287"/>
                  <a:gd name="connsiteY169" fmla="*/ 153982 h 1129269"/>
                  <a:gd name="connsiteX170" fmla="*/ 662556 w 1126287"/>
                  <a:gd name="connsiteY170" fmla="*/ 364064 h 1129269"/>
                  <a:gd name="connsiteX171" fmla="*/ 575284 w 1126287"/>
                  <a:gd name="connsiteY171" fmla="*/ 575020 h 1129269"/>
                  <a:gd name="connsiteX172" fmla="*/ 364962 w 1126287"/>
                  <a:gd name="connsiteY172" fmla="*/ 662554 h 1129269"/>
                  <a:gd name="connsiteX173" fmla="*/ 154640 w 1126287"/>
                  <a:gd name="connsiteY173" fmla="*/ 575020 h 1129269"/>
                  <a:gd name="connsiteX174" fmla="*/ 154640 w 1126287"/>
                  <a:gd name="connsiteY174" fmla="*/ 153982 h 1129269"/>
                  <a:gd name="connsiteX175" fmla="*/ 364962 w 1126287"/>
                  <a:gd name="connsiteY175" fmla="*/ 65573 h 1129269"/>
                  <a:gd name="connsiteX176" fmla="*/ 365896 w 1126287"/>
                  <a:gd name="connsiteY176" fmla="*/ 29764 h 1129269"/>
                  <a:gd name="connsiteX177" fmla="*/ 128370 w 1126287"/>
                  <a:gd name="connsiteY177" fmla="*/ 128684 h 1129269"/>
                  <a:gd name="connsiteX178" fmla="*/ 29690 w 1126287"/>
                  <a:gd name="connsiteY178" fmla="*/ 366794 h 1129269"/>
                  <a:gd name="connsiteX179" fmla="*/ 128370 w 1126287"/>
                  <a:gd name="connsiteY179" fmla="*/ 605778 h 1129269"/>
                  <a:gd name="connsiteX180" fmla="*/ 365896 w 1126287"/>
                  <a:gd name="connsiteY180" fmla="*/ 703823 h 1129269"/>
                  <a:gd name="connsiteX181" fmla="*/ 604296 w 1126287"/>
                  <a:gd name="connsiteY181" fmla="*/ 605778 h 1129269"/>
                  <a:gd name="connsiteX182" fmla="*/ 702102 w 1126287"/>
                  <a:gd name="connsiteY182" fmla="*/ 366794 h 1129269"/>
                  <a:gd name="connsiteX183" fmla="*/ 604296 w 1126287"/>
                  <a:gd name="connsiteY183" fmla="*/ 128684 h 1129269"/>
                  <a:gd name="connsiteX184" fmla="*/ 365896 w 1126287"/>
                  <a:gd name="connsiteY184" fmla="*/ 29764 h 1129269"/>
                  <a:gd name="connsiteX185" fmla="*/ 365896 w 1126287"/>
                  <a:gd name="connsiteY185" fmla="*/ 0 h 1129269"/>
                  <a:gd name="connsiteX186" fmla="*/ 624380 w 1126287"/>
                  <a:gd name="connsiteY186" fmla="*/ 107675 h 1129269"/>
                  <a:gd name="connsiteX187" fmla="*/ 731792 w 1126287"/>
                  <a:gd name="connsiteY187" fmla="*/ 366794 h 1129269"/>
                  <a:gd name="connsiteX188" fmla="*/ 691622 w 1126287"/>
                  <a:gd name="connsiteY188" fmla="*/ 534871 h 1129269"/>
                  <a:gd name="connsiteX189" fmla="*/ 1094196 w 1126287"/>
                  <a:gd name="connsiteY189" fmla="*/ 937556 h 1129269"/>
                  <a:gd name="connsiteX190" fmla="*/ 1094196 w 1126287"/>
                  <a:gd name="connsiteY190" fmla="*/ 1096879 h 1129269"/>
                  <a:gd name="connsiteX191" fmla="*/ 1013856 w 1126287"/>
                  <a:gd name="connsiteY191" fmla="*/ 1129269 h 1129269"/>
                  <a:gd name="connsiteX192" fmla="*/ 934388 w 1126287"/>
                  <a:gd name="connsiteY192" fmla="*/ 1096879 h 1129269"/>
                  <a:gd name="connsiteX193" fmla="*/ 533562 w 1126287"/>
                  <a:gd name="connsiteY193" fmla="*/ 694194 h 1129269"/>
                  <a:gd name="connsiteX194" fmla="*/ 365896 w 1126287"/>
                  <a:gd name="connsiteY194" fmla="*/ 733587 h 1129269"/>
                  <a:gd name="connsiteX195" fmla="*/ 106538 w 1126287"/>
                  <a:gd name="connsiteY195" fmla="*/ 625913 h 1129269"/>
                  <a:gd name="connsiteX196" fmla="*/ 0 w 1126287"/>
                  <a:gd name="connsiteY196" fmla="*/ 366794 h 1129269"/>
                  <a:gd name="connsiteX197" fmla="*/ 106538 w 1126287"/>
                  <a:gd name="connsiteY197" fmla="*/ 107675 h 1129269"/>
                  <a:gd name="connsiteX198" fmla="*/ 365896 w 1126287"/>
                  <a:gd name="connsiteY198" fmla="*/ 0 h 1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1126287" h="1129269">
                    <a:moveTo>
                      <a:pt x="821738" y="706450"/>
                    </a:moveTo>
                    <a:lnTo>
                      <a:pt x="703848" y="823754"/>
                    </a:lnTo>
                    <a:lnTo>
                      <a:pt x="956220" y="1074994"/>
                    </a:lnTo>
                    <a:cubicBezTo>
                      <a:pt x="987658" y="1108259"/>
                      <a:pt x="1040052" y="1108259"/>
                      <a:pt x="1072364" y="1074994"/>
                    </a:cubicBezTo>
                    <a:cubicBezTo>
                      <a:pt x="1104674" y="1043479"/>
                      <a:pt x="1104674" y="990080"/>
                      <a:pt x="1072364" y="958565"/>
                    </a:cubicBezTo>
                    <a:close/>
                    <a:moveTo>
                      <a:pt x="738778" y="623286"/>
                    </a:moveTo>
                    <a:lnTo>
                      <a:pt x="620888" y="740590"/>
                    </a:lnTo>
                    <a:lnTo>
                      <a:pt x="682890" y="802744"/>
                    </a:lnTo>
                    <a:lnTo>
                      <a:pt x="799906" y="684565"/>
                    </a:lnTo>
                    <a:close/>
                    <a:moveTo>
                      <a:pt x="675904" y="561133"/>
                    </a:moveTo>
                    <a:cubicBezTo>
                      <a:pt x="661058" y="583893"/>
                      <a:pt x="645340" y="606654"/>
                      <a:pt x="624380" y="625913"/>
                    </a:cubicBezTo>
                    <a:cubicBezTo>
                      <a:pt x="604296" y="646922"/>
                      <a:pt x="582464" y="663555"/>
                      <a:pt x="559760" y="678437"/>
                    </a:cubicBezTo>
                    <a:lnTo>
                      <a:pt x="599930" y="719581"/>
                    </a:lnTo>
                    <a:lnTo>
                      <a:pt x="716946" y="601401"/>
                    </a:lnTo>
                    <a:close/>
                    <a:moveTo>
                      <a:pt x="368442" y="306790"/>
                    </a:moveTo>
                    <a:cubicBezTo>
                      <a:pt x="352678" y="306790"/>
                      <a:pt x="339540" y="312957"/>
                      <a:pt x="328156" y="324412"/>
                    </a:cubicBezTo>
                    <a:cubicBezTo>
                      <a:pt x="306262" y="346439"/>
                      <a:pt x="306262" y="382563"/>
                      <a:pt x="328156" y="404590"/>
                    </a:cubicBezTo>
                    <a:cubicBezTo>
                      <a:pt x="339540" y="416044"/>
                      <a:pt x="352678" y="421330"/>
                      <a:pt x="368442" y="421330"/>
                    </a:cubicBezTo>
                    <a:cubicBezTo>
                      <a:pt x="383330" y="421330"/>
                      <a:pt x="398218" y="416044"/>
                      <a:pt x="408728" y="404590"/>
                    </a:cubicBezTo>
                    <a:cubicBezTo>
                      <a:pt x="419236" y="394017"/>
                      <a:pt x="424490" y="379039"/>
                      <a:pt x="424490" y="364060"/>
                    </a:cubicBezTo>
                    <a:cubicBezTo>
                      <a:pt x="424490" y="349082"/>
                      <a:pt x="419236" y="334985"/>
                      <a:pt x="408728" y="324412"/>
                    </a:cubicBezTo>
                    <a:cubicBezTo>
                      <a:pt x="398218" y="312957"/>
                      <a:pt x="383330" y="306790"/>
                      <a:pt x="368442" y="306790"/>
                    </a:cubicBezTo>
                    <a:close/>
                    <a:moveTo>
                      <a:pt x="368442" y="277714"/>
                    </a:moveTo>
                    <a:cubicBezTo>
                      <a:pt x="391212" y="277714"/>
                      <a:pt x="413106" y="286525"/>
                      <a:pt x="428870" y="303266"/>
                    </a:cubicBezTo>
                    <a:cubicBezTo>
                      <a:pt x="446386" y="319125"/>
                      <a:pt x="454268" y="341152"/>
                      <a:pt x="454268" y="364060"/>
                    </a:cubicBezTo>
                    <a:cubicBezTo>
                      <a:pt x="454268" y="386968"/>
                      <a:pt x="446386" y="409876"/>
                      <a:pt x="428870" y="425736"/>
                    </a:cubicBezTo>
                    <a:cubicBezTo>
                      <a:pt x="413106" y="442476"/>
                      <a:pt x="391212" y="450406"/>
                      <a:pt x="368442" y="450406"/>
                    </a:cubicBezTo>
                    <a:cubicBezTo>
                      <a:pt x="345672" y="450406"/>
                      <a:pt x="323778" y="442476"/>
                      <a:pt x="307138" y="425736"/>
                    </a:cubicBezTo>
                    <a:cubicBezTo>
                      <a:pt x="273858" y="391374"/>
                      <a:pt x="273858" y="336747"/>
                      <a:pt x="307138" y="303266"/>
                    </a:cubicBezTo>
                    <a:cubicBezTo>
                      <a:pt x="323778" y="286525"/>
                      <a:pt x="345672" y="277714"/>
                      <a:pt x="368442" y="277714"/>
                    </a:cubicBezTo>
                    <a:close/>
                    <a:moveTo>
                      <a:pt x="356096" y="203215"/>
                    </a:moveTo>
                    <a:cubicBezTo>
                      <a:pt x="354344" y="203215"/>
                      <a:pt x="352594" y="204087"/>
                      <a:pt x="352594" y="205830"/>
                    </a:cubicBezTo>
                    <a:lnTo>
                      <a:pt x="345586" y="225882"/>
                    </a:lnTo>
                    <a:cubicBezTo>
                      <a:pt x="342084" y="234600"/>
                      <a:pt x="334200" y="242447"/>
                      <a:pt x="324566" y="245062"/>
                    </a:cubicBezTo>
                    <a:cubicBezTo>
                      <a:pt x="321940" y="246806"/>
                      <a:pt x="317560" y="248550"/>
                      <a:pt x="314932" y="249421"/>
                    </a:cubicBezTo>
                    <a:cubicBezTo>
                      <a:pt x="306174" y="254652"/>
                      <a:pt x="294790" y="254652"/>
                      <a:pt x="286030" y="249421"/>
                    </a:cubicBezTo>
                    <a:lnTo>
                      <a:pt x="267638" y="241575"/>
                    </a:lnTo>
                    <a:cubicBezTo>
                      <a:pt x="265886" y="240703"/>
                      <a:pt x="264136" y="240703"/>
                      <a:pt x="263260" y="242447"/>
                    </a:cubicBezTo>
                    <a:lnTo>
                      <a:pt x="244868" y="259011"/>
                    </a:lnTo>
                    <a:cubicBezTo>
                      <a:pt x="244868" y="260755"/>
                      <a:pt x="244868" y="261627"/>
                      <a:pt x="244868" y="263370"/>
                    </a:cubicBezTo>
                    <a:lnTo>
                      <a:pt x="253626" y="281679"/>
                    </a:lnTo>
                    <a:cubicBezTo>
                      <a:pt x="258004" y="291269"/>
                      <a:pt x="258004" y="300859"/>
                      <a:pt x="253626" y="310449"/>
                    </a:cubicBezTo>
                    <a:cubicBezTo>
                      <a:pt x="251874" y="313936"/>
                      <a:pt x="250998" y="317423"/>
                      <a:pt x="249246" y="320910"/>
                    </a:cubicBezTo>
                    <a:cubicBezTo>
                      <a:pt x="245744" y="330500"/>
                      <a:pt x="238736" y="337475"/>
                      <a:pt x="228226" y="341834"/>
                    </a:cubicBezTo>
                    <a:lnTo>
                      <a:pt x="209834" y="348809"/>
                    </a:lnTo>
                    <a:cubicBezTo>
                      <a:pt x="208082" y="348809"/>
                      <a:pt x="207206" y="349680"/>
                      <a:pt x="207206" y="351424"/>
                    </a:cubicBezTo>
                    <a:lnTo>
                      <a:pt x="207206" y="375835"/>
                    </a:lnTo>
                    <a:cubicBezTo>
                      <a:pt x="207206" y="377579"/>
                      <a:pt x="208082" y="378450"/>
                      <a:pt x="209834" y="379322"/>
                    </a:cubicBezTo>
                    <a:lnTo>
                      <a:pt x="228226" y="386297"/>
                    </a:lnTo>
                    <a:cubicBezTo>
                      <a:pt x="238736" y="389784"/>
                      <a:pt x="245744" y="396758"/>
                      <a:pt x="249246" y="407220"/>
                    </a:cubicBezTo>
                    <a:cubicBezTo>
                      <a:pt x="250998" y="409836"/>
                      <a:pt x="251874" y="414195"/>
                      <a:pt x="253626" y="416810"/>
                    </a:cubicBezTo>
                    <a:cubicBezTo>
                      <a:pt x="258004" y="427272"/>
                      <a:pt x="258004" y="436862"/>
                      <a:pt x="253626" y="445580"/>
                    </a:cubicBezTo>
                    <a:lnTo>
                      <a:pt x="244868" y="464760"/>
                    </a:lnTo>
                    <a:cubicBezTo>
                      <a:pt x="244868" y="466504"/>
                      <a:pt x="244868" y="467376"/>
                      <a:pt x="244868" y="468247"/>
                    </a:cubicBezTo>
                    <a:lnTo>
                      <a:pt x="263260" y="485684"/>
                    </a:lnTo>
                    <a:cubicBezTo>
                      <a:pt x="264136" y="486556"/>
                      <a:pt x="265886" y="487427"/>
                      <a:pt x="267638" y="486556"/>
                    </a:cubicBezTo>
                    <a:lnTo>
                      <a:pt x="286030" y="477837"/>
                    </a:lnTo>
                    <a:cubicBezTo>
                      <a:pt x="290410" y="476094"/>
                      <a:pt x="294790" y="474350"/>
                      <a:pt x="300044" y="474350"/>
                    </a:cubicBezTo>
                    <a:cubicBezTo>
                      <a:pt x="304424" y="474350"/>
                      <a:pt x="310554" y="476094"/>
                      <a:pt x="314932" y="478709"/>
                    </a:cubicBezTo>
                    <a:cubicBezTo>
                      <a:pt x="317560" y="479581"/>
                      <a:pt x="321940" y="481325"/>
                      <a:pt x="324566" y="482197"/>
                    </a:cubicBezTo>
                    <a:cubicBezTo>
                      <a:pt x="334200" y="485684"/>
                      <a:pt x="342084" y="493530"/>
                      <a:pt x="345586" y="502248"/>
                    </a:cubicBezTo>
                    <a:lnTo>
                      <a:pt x="352594" y="521428"/>
                    </a:lnTo>
                    <a:cubicBezTo>
                      <a:pt x="352594" y="523172"/>
                      <a:pt x="354344" y="524044"/>
                      <a:pt x="356096" y="524044"/>
                    </a:cubicBezTo>
                    <a:lnTo>
                      <a:pt x="380620" y="524044"/>
                    </a:lnTo>
                    <a:cubicBezTo>
                      <a:pt x="381496" y="524044"/>
                      <a:pt x="383246" y="523172"/>
                      <a:pt x="384122" y="521428"/>
                    </a:cubicBezTo>
                    <a:lnTo>
                      <a:pt x="391130" y="502248"/>
                    </a:lnTo>
                    <a:cubicBezTo>
                      <a:pt x="393756" y="493530"/>
                      <a:pt x="401640" y="485684"/>
                      <a:pt x="412150" y="482197"/>
                    </a:cubicBezTo>
                    <a:cubicBezTo>
                      <a:pt x="414776" y="481325"/>
                      <a:pt x="418280" y="479581"/>
                      <a:pt x="421784" y="478709"/>
                    </a:cubicBezTo>
                    <a:cubicBezTo>
                      <a:pt x="431418" y="473478"/>
                      <a:pt x="441052" y="473478"/>
                      <a:pt x="450686" y="477837"/>
                    </a:cubicBezTo>
                    <a:lnTo>
                      <a:pt x="469954" y="486556"/>
                    </a:lnTo>
                    <a:cubicBezTo>
                      <a:pt x="470830" y="487427"/>
                      <a:pt x="472580" y="486556"/>
                      <a:pt x="473456" y="485684"/>
                    </a:cubicBezTo>
                    <a:lnTo>
                      <a:pt x="490972" y="468247"/>
                    </a:lnTo>
                    <a:cubicBezTo>
                      <a:pt x="491848" y="467376"/>
                      <a:pt x="492724" y="466504"/>
                      <a:pt x="491848" y="464760"/>
                    </a:cubicBezTo>
                    <a:lnTo>
                      <a:pt x="483090" y="445580"/>
                    </a:lnTo>
                    <a:cubicBezTo>
                      <a:pt x="478712" y="436862"/>
                      <a:pt x="478712" y="427272"/>
                      <a:pt x="483090" y="416810"/>
                    </a:cubicBezTo>
                    <a:cubicBezTo>
                      <a:pt x="484842" y="414195"/>
                      <a:pt x="486594" y="409836"/>
                      <a:pt x="487470" y="407220"/>
                    </a:cubicBezTo>
                    <a:cubicBezTo>
                      <a:pt x="490972" y="396758"/>
                      <a:pt x="498856" y="389784"/>
                      <a:pt x="507614" y="386297"/>
                    </a:cubicBezTo>
                    <a:lnTo>
                      <a:pt x="526882" y="379322"/>
                    </a:lnTo>
                    <a:cubicBezTo>
                      <a:pt x="528634" y="378450"/>
                      <a:pt x="529510" y="377579"/>
                      <a:pt x="529510" y="375835"/>
                    </a:cubicBezTo>
                    <a:lnTo>
                      <a:pt x="529510" y="351424"/>
                    </a:lnTo>
                    <a:cubicBezTo>
                      <a:pt x="529510" y="349680"/>
                      <a:pt x="528634" y="348809"/>
                      <a:pt x="526882" y="348809"/>
                    </a:cubicBezTo>
                    <a:lnTo>
                      <a:pt x="507614" y="341834"/>
                    </a:lnTo>
                    <a:cubicBezTo>
                      <a:pt x="498856" y="337475"/>
                      <a:pt x="490972" y="330500"/>
                      <a:pt x="487470" y="320910"/>
                    </a:cubicBezTo>
                    <a:cubicBezTo>
                      <a:pt x="486594" y="317423"/>
                      <a:pt x="484842" y="313936"/>
                      <a:pt x="483090" y="310449"/>
                    </a:cubicBezTo>
                    <a:cubicBezTo>
                      <a:pt x="478712" y="300859"/>
                      <a:pt x="478712" y="291269"/>
                      <a:pt x="483090" y="281679"/>
                    </a:cubicBezTo>
                    <a:lnTo>
                      <a:pt x="491848" y="263370"/>
                    </a:lnTo>
                    <a:cubicBezTo>
                      <a:pt x="492724" y="261627"/>
                      <a:pt x="491848" y="260755"/>
                      <a:pt x="490972" y="259011"/>
                    </a:cubicBezTo>
                    <a:lnTo>
                      <a:pt x="473456" y="242447"/>
                    </a:lnTo>
                    <a:cubicBezTo>
                      <a:pt x="472580" y="240703"/>
                      <a:pt x="470830" y="240703"/>
                      <a:pt x="469954" y="241575"/>
                    </a:cubicBezTo>
                    <a:lnTo>
                      <a:pt x="450686" y="249421"/>
                    </a:lnTo>
                    <a:cubicBezTo>
                      <a:pt x="441052" y="254652"/>
                      <a:pt x="431418" y="254652"/>
                      <a:pt x="421784" y="249421"/>
                    </a:cubicBezTo>
                    <a:cubicBezTo>
                      <a:pt x="418280" y="248550"/>
                      <a:pt x="414776" y="246806"/>
                      <a:pt x="412150" y="245062"/>
                    </a:cubicBezTo>
                    <a:cubicBezTo>
                      <a:pt x="401640" y="242447"/>
                      <a:pt x="393756" y="234600"/>
                      <a:pt x="391130" y="225882"/>
                    </a:cubicBezTo>
                    <a:lnTo>
                      <a:pt x="384122" y="205830"/>
                    </a:lnTo>
                    <a:cubicBezTo>
                      <a:pt x="383246" y="204087"/>
                      <a:pt x="381496" y="203215"/>
                      <a:pt x="380620" y="203215"/>
                    </a:cubicBezTo>
                    <a:close/>
                    <a:moveTo>
                      <a:pt x="356096" y="173573"/>
                    </a:moveTo>
                    <a:lnTo>
                      <a:pt x="380620" y="173573"/>
                    </a:lnTo>
                    <a:cubicBezTo>
                      <a:pt x="394632" y="173573"/>
                      <a:pt x="406894" y="183163"/>
                      <a:pt x="412150" y="195369"/>
                    </a:cubicBezTo>
                    <a:lnTo>
                      <a:pt x="419156" y="214549"/>
                    </a:lnTo>
                    <a:cubicBezTo>
                      <a:pt x="419156" y="216292"/>
                      <a:pt x="420908" y="217164"/>
                      <a:pt x="421784" y="218036"/>
                    </a:cubicBezTo>
                    <a:cubicBezTo>
                      <a:pt x="426162" y="219780"/>
                      <a:pt x="430542" y="220651"/>
                      <a:pt x="434044" y="222395"/>
                    </a:cubicBezTo>
                    <a:cubicBezTo>
                      <a:pt x="434920" y="223267"/>
                      <a:pt x="436672" y="224139"/>
                      <a:pt x="438424" y="223267"/>
                    </a:cubicBezTo>
                    <a:lnTo>
                      <a:pt x="456816" y="213677"/>
                    </a:lnTo>
                    <a:cubicBezTo>
                      <a:pt x="469954" y="207574"/>
                      <a:pt x="484842" y="211061"/>
                      <a:pt x="494476" y="220651"/>
                    </a:cubicBezTo>
                    <a:lnTo>
                      <a:pt x="511992" y="238088"/>
                    </a:lnTo>
                    <a:cubicBezTo>
                      <a:pt x="522502" y="248550"/>
                      <a:pt x="524254" y="263370"/>
                      <a:pt x="518124" y="275576"/>
                    </a:cubicBezTo>
                    <a:lnTo>
                      <a:pt x="510242" y="294756"/>
                    </a:lnTo>
                    <a:cubicBezTo>
                      <a:pt x="509366" y="296499"/>
                      <a:pt x="510242" y="297371"/>
                      <a:pt x="510242" y="298243"/>
                    </a:cubicBezTo>
                    <a:cubicBezTo>
                      <a:pt x="511992" y="302602"/>
                      <a:pt x="513744" y="306961"/>
                      <a:pt x="515496" y="310449"/>
                    </a:cubicBezTo>
                    <a:cubicBezTo>
                      <a:pt x="515496" y="311320"/>
                      <a:pt x="516372" y="313064"/>
                      <a:pt x="518124" y="313064"/>
                    </a:cubicBezTo>
                    <a:lnTo>
                      <a:pt x="536516" y="320039"/>
                    </a:lnTo>
                    <a:cubicBezTo>
                      <a:pt x="550528" y="325269"/>
                      <a:pt x="558412" y="337475"/>
                      <a:pt x="558412" y="351424"/>
                    </a:cubicBezTo>
                    <a:lnTo>
                      <a:pt x="558412" y="375835"/>
                    </a:lnTo>
                    <a:cubicBezTo>
                      <a:pt x="558412" y="390656"/>
                      <a:pt x="550528" y="402861"/>
                      <a:pt x="536516" y="408092"/>
                    </a:cubicBezTo>
                    <a:lnTo>
                      <a:pt x="518124" y="415067"/>
                    </a:lnTo>
                    <a:cubicBezTo>
                      <a:pt x="516372" y="415067"/>
                      <a:pt x="515496" y="415938"/>
                      <a:pt x="515496" y="416810"/>
                    </a:cubicBezTo>
                    <a:cubicBezTo>
                      <a:pt x="513744" y="421169"/>
                      <a:pt x="511992" y="424657"/>
                      <a:pt x="510242" y="429888"/>
                    </a:cubicBezTo>
                    <a:cubicBezTo>
                      <a:pt x="510242" y="430759"/>
                      <a:pt x="509366" y="431631"/>
                      <a:pt x="510242" y="433375"/>
                    </a:cubicBezTo>
                    <a:lnTo>
                      <a:pt x="518124" y="451683"/>
                    </a:lnTo>
                    <a:cubicBezTo>
                      <a:pt x="524254" y="464760"/>
                      <a:pt x="522502" y="479581"/>
                      <a:pt x="511992" y="490043"/>
                    </a:cubicBezTo>
                    <a:lnTo>
                      <a:pt x="494476" y="507479"/>
                    </a:lnTo>
                    <a:cubicBezTo>
                      <a:pt x="484842" y="517069"/>
                      <a:pt x="469954" y="519685"/>
                      <a:pt x="456816" y="513582"/>
                    </a:cubicBezTo>
                    <a:lnTo>
                      <a:pt x="438424" y="504864"/>
                    </a:lnTo>
                    <a:cubicBezTo>
                      <a:pt x="436672" y="503992"/>
                      <a:pt x="434920" y="504864"/>
                      <a:pt x="434044" y="504864"/>
                    </a:cubicBezTo>
                    <a:cubicBezTo>
                      <a:pt x="430542" y="507479"/>
                      <a:pt x="426162" y="508351"/>
                      <a:pt x="421784" y="510095"/>
                    </a:cubicBezTo>
                    <a:cubicBezTo>
                      <a:pt x="420908" y="510095"/>
                      <a:pt x="419156" y="510967"/>
                      <a:pt x="419156" y="512710"/>
                    </a:cubicBezTo>
                    <a:lnTo>
                      <a:pt x="412150" y="531890"/>
                    </a:lnTo>
                    <a:cubicBezTo>
                      <a:pt x="406894" y="544967"/>
                      <a:pt x="394632" y="554557"/>
                      <a:pt x="380620" y="554557"/>
                    </a:cubicBezTo>
                    <a:lnTo>
                      <a:pt x="356096" y="554557"/>
                    </a:lnTo>
                    <a:cubicBezTo>
                      <a:pt x="342084" y="554557"/>
                      <a:pt x="328946" y="544967"/>
                      <a:pt x="324566" y="531890"/>
                    </a:cubicBezTo>
                    <a:lnTo>
                      <a:pt x="317560" y="512710"/>
                    </a:lnTo>
                    <a:cubicBezTo>
                      <a:pt x="316684" y="510967"/>
                      <a:pt x="315808" y="510095"/>
                      <a:pt x="314932" y="510095"/>
                    </a:cubicBezTo>
                    <a:cubicBezTo>
                      <a:pt x="310554" y="508351"/>
                      <a:pt x="306174" y="507479"/>
                      <a:pt x="302672" y="504864"/>
                    </a:cubicBezTo>
                    <a:cubicBezTo>
                      <a:pt x="301796" y="504864"/>
                      <a:pt x="300044" y="503992"/>
                      <a:pt x="298292" y="504864"/>
                    </a:cubicBezTo>
                    <a:lnTo>
                      <a:pt x="279900" y="513582"/>
                    </a:lnTo>
                    <a:cubicBezTo>
                      <a:pt x="267638" y="519685"/>
                      <a:pt x="251874" y="517069"/>
                      <a:pt x="242240" y="507479"/>
                    </a:cubicBezTo>
                    <a:lnTo>
                      <a:pt x="224724" y="490043"/>
                    </a:lnTo>
                    <a:cubicBezTo>
                      <a:pt x="215090" y="479581"/>
                      <a:pt x="211586" y="464760"/>
                      <a:pt x="217716" y="451683"/>
                    </a:cubicBezTo>
                    <a:lnTo>
                      <a:pt x="226474" y="433375"/>
                    </a:lnTo>
                    <a:cubicBezTo>
                      <a:pt x="228226" y="431631"/>
                      <a:pt x="226474" y="430759"/>
                      <a:pt x="226474" y="429888"/>
                    </a:cubicBezTo>
                    <a:cubicBezTo>
                      <a:pt x="224724" y="424657"/>
                      <a:pt x="222972" y="421169"/>
                      <a:pt x="222096" y="416810"/>
                    </a:cubicBezTo>
                    <a:cubicBezTo>
                      <a:pt x="221220" y="415938"/>
                      <a:pt x="220344" y="415067"/>
                      <a:pt x="218592" y="415067"/>
                    </a:cubicBezTo>
                    <a:lnTo>
                      <a:pt x="199324" y="408092"/>
                    </a:lnTo>
                    <a:cubicBezTo>
                      <a:pt x="186188" y="402861"/>
                      <a:pt x="177428" y="390656"/>
                      <a:pt x="177428" y="375835"/>
                    </a:cubicBezTo>
                    <a:lnTo>
                      <a:pt x="177428" y="351424"/>
                    </a:lnTo>
                    <a:cubicBezTo>
                      <a:pt x="177428" y="337475"/>
                      <a:pt x="186188" y="325269"/>
                      <a:pt x="199324" y="320039"/>
                    </a:cubicBezTo>
                    <a:lnTo>
                      <a:pt x="218592" y="313064"/>
                    </a:lnTo>
                    <a:cubicBezTo>
                      <a:pt x="220344" y="313064"/>
                      <a:pt x="221220" y="311320"/>
                      <a:pt x="222096" y="310449"/>
                    </a:cubicBezTo>
                    <a:cubicBezTo>
                      <a:pt x="222972" y="306961"/>
                      <a:pt x="224724" y="302602"/>
                      <a:pt x="226474" y="298243"/>
                    </a:cubicBezTo>
                    <a:cubicBezTo>
                      <a:pt x="226474" y="297371"/>
                      <a:pt x="228226" y="296499"/>
                      <a:pt x="226474" y="294756"/>
                    </a:cubicBezTo>
                    <a:lnTo>
                      <a:pt x="217716" y="275576"/>
                    </a:lnTo>
                    <a:cubicBezTo>
                      <a:pt x="211586" y="263370"/>
                      <a:pt x="215090" y="248550"/>
                      <a:pt x="224724" y="238088"/>
                    </a:cubicBezTo>
                    <a:lnTo>
                      <a:pt x="242240" y="220651"/>
                    </a:lnTo>
                    <a:cubicBezTo>
                      <a:pt x="251874" y="211061"/>
                      <a:pt x="267638" y="207574"/>
                      <a:pt x="279900" y="213677"/>
                    </a:cubicBezTo>
                    <a:lnTo>
                      <a:pt x="298292" y="223267"/>
                    </a:lnTo>
                    <a:cubicBezTo>
                      <a:pt x="300044" y="224139"/>
                      <a:pt x="301796" y="223267"/>
                      <a:pt x="302672" y="222395"/>
                    </a:cubicBezTo>
                    <a:cubicBezTo>
                      <a:pt x="306174" y="220651"/>
                      <a:pt x="310554" y="219780"/>
                      <a:pt x="314932" y="218036"/>
                    </a:cubicBezTo>
                    <a:cubicBezTo>
                      <a:pt x="315808" y="217164"/>
                      <a:pt x="316684" y="216292"/>
                      <a:pt x="317560" y="214549"/>
                    </a:cubicBezTo>
                    <a:lnTo>
                      <a:pt x="324566" y="195369"/>
                    </a:lnTo>
                    <a:cubicBezTo>
                      <a:pt x="328946" y="183163"/>
                      <a:pt x="342084" y="173573"/>
                      <a:pt x="356096" y="173573"/>
                    </a:cubicBezTo>
                    <a:close/>
                    <a:moveTo>
                      <a:pt x="364962" y="95335"/>
                    </a:moveTo>
                    <a:cubicBezTo>
                      <a:pt x="293400" y="95335"/>
                      <a:pt x="226202" y="124221"/>
                      <a:pt x="175586" y="174115"/>
                    </a:cubicBezTo>
                    <a:cubicBezTo>
                      <a:pt x="71734" y="279156"/>
                      <a:pt x="71734" y="449847"/>
                      <a:pt x="175586" y="554012"/>
                    </a:cubicBezTo>
                    <a:cubicBezTo>
                      <a:pt x="226202" y="604782"/>
                      <a:pt x="293400" y="632792"/>
                      <a:pt x="364962" y="632792"/>
                    </a:cubicBezTo>
                    <a:cubicBezTo>
                      <a:pt x="436524" y="632792"/>
                      <a:pt x="503722" y="604782"/>
                      <a:pt x="554340" y="554012"/>
                    </a:cubicBezTo>
                    <a:cubicBezTo>
                      <a:pt x="604956" y="503242"/>
                      <a:pt x="632010" y="435841"/>
                      <a:pt x="632010" y="364064"/>
                    </a:cubicBezTo>
                    <a:cubicBezTo>
                      <a:pt x="632010" y="292286"/>
                      <a:pt x="604956" y="225760"/>
                      <a:pt x="554340" y="174115"/>
                    </a:cubicBezTo>
                    <a:cubicBezTo>
                      <a:pt x="503722" y="124221"/>
                      <a:pt x="436524" y="95335"/>
                      <a:pt x="364962" y="95335"/>
                    </a:cubicBezTo>
                    <a:close/>
                    <a:moveTo>
                      <a:pt x="364962" y="65573"/>
                    </a:moveTo>
                    <a:cubicBezTo>
                      <a:pt x="444378" y="65573"/>
                      <a:pt x="519432" y="97085"/>
                      <a:pt x="575284" y="153982"/>
                    </a:cubicBezTo>
                    <a:cubicBezTo>
                      <a:pt x="632010" y="210004"/>
                      <a:pt x="662556" y="285283"/>
                      <a:pt x="662556" y="364064"/>
                    </a:cubicBezTo>
                    <a:cubicBezTo>
                      <a:pt x="662556" y="443719"/>
                      <a:pt x="632010" y="518998"/>
                      <a:pt x="575284" y="575020"/>
                    </a:cubicBezTo>
                    <a:cubicBezTo>
                      <a:pt x="519432" y="631917"/>
                      <a:pt x="444378" y="662554"/>
                      <a:pt x="364962" y="662554"/>
                    </a:cubicBezTo>
                    <a:cubicBezTo>
                      <a:pt x="285546" y="662554"/>
                      <a:pt x="211366" y="631917"/>
                      <a:pt x="154640" y="575020"/>
                    </a:cubicBezTo>
                    <a:cubicBezTo>
                      <a:pt x="38572" y="458600"/>
                      <a:pt x="38572" y="269527"/>
                      <a:pt x="154640" y="153982"/>
                    </a:cubicBezTo>
                    <a:cubicBezTo>
                      <a:pt x="211366" y="97085"/>
                      <a:pt x="285546" y="65573"/>
                      <a:pt x="364962" y="65573"/>
                    </a:cubicBezTo>
                    <a:close/>
                    <a:moveTo>
                      <a:pt x="365896" y="29764"/>
                    </a:moveTo>
                    <a:cubicBezTo>
                      <a:pt x="275950" y="29764"/>
                      <a:pt x="191244" y="64780"/>
                      <a:pt x="128370" y="128684"/>
                    </a:cubicBezTo>
                    <a:cubicBezTo>
                      <a:pt x="64622" y="191713"/>
                      <a:pt x="29690" y="276627"/>
                      <a:pt x="29690" y="366794"/>
                    </a:cubicBezTo>
                    <a:cubicBezTo>
                      <a:pt x="29690" y="456960"/>
                      <a:pt x="64622" y="541874"/>
                      <a:pt x="128370" y="605778"/>
                    </a:cubicBezTo>
                    <a:cubicBezTo>
                      <a:pt x="191244" y="668807"/>
                      <a:pt x="275950" y="703823"/>
                      <a:pt x="365896" y="703823"/>
                    </a:cubicBezTo>
                    <a:cubicBezTo>
                      <a:pt x="455842" y="703823"/>
                      <a:pt x="539674" y="668807"/>
                      <a:pt x="604296" y="605778"/>
                    </a:cubicBezTo>
                    <a:cubicBezTo>
                      <a:pt x="667170" y="541874"/>
                      <a:pt x="702102" y="456960"/>
                      <a:pt x="702102" y="366794"/>
                    </a:cubicBezTo>
                    <a:cubicBezTo>
                      <a:pt x="702102" y="276627"/>
                      <a:pt x="667170" y="191713"/>
                      <a:pt x="604296" y="128684"/>
                    </a:cubicBezTo>
                    <a:cubicBezTo>
                      <a:pt x="539674" y="64780"/>
                      <a:pt x="455842" y="29764"/>
                      <a:pt x="365896" y="29764"/>
                    </a:cubicBezTo>
                    <a:close/>
                    <a:moveTo>
                      <a:pt x="365896" y="0"/>
                    </a:moveTo>
                    <a:cubicBezTo>
                      <a:pt x="463702" y="0"/>
                      <a:pt x="555394" y="38518"/>
                      <a:pt x="624380" y="107675"/>
                    </a:cubicBezTo>
                    <a:cubicBezTo>
                      <a:pt x="693368" y="176831"/>
                      <a:pt x="731792" y="269624"/>
                      <a:pt x="731792" y="366794"/>
                    </a:cubicBezTo>
                    <a:cubicBezTo>
                      <a:pt x="731792" y="426321"/>
                      <a:pt x="717820" y="483222"/>
                      <a:pt x="691622" y="534871"/>
                    </a:cubicBezTo>
                    <a:lnTo>
                      <a:pt x="1094196" y="937556"/>
                    </a:lnTo>
                    <a:cubicBezTo>
                      <a:pt x="1136984" y="981326"/>
                      <a:pt x="1136984" y="1052233"/>
                      <a:pt x="1094196" y="1096879"/>
                    </a:cubicBezTo>
                    <a:cubicBezTo>
                      <a:pt x="1071490" y="1118764"/>
                      <a:pt x="1042672" y="1129269"/>
                      <a:pt x="1013856" y="1129269"/>
                    </a:cubicBezTo>
                    <a:cubicBezTo>
                      <a:pt x="985910" y="1129269"/>
                      <a:pt x="957094" y="1118764"/>
                      <a:pt x="934388" y="1096879"/>
                    </a:cubicBezTo>
                    <a:lnTo>
                      <a:pt x="533562" y="694194"/>
                    </a:lnTo>
                    <a:cubicBezTo>
                      <a:pt x="481166" y="719581"/>
                      <a:pt x="425278" y="733587"/>
                      <a:pt x="365896" y="733587"/>
                    </a:cubicBezTo>
                    <a:cubicBezTo>
                      <a:pt x="268090" y="733587"/>
                      <a:pt x="176398" y="695069"/>
                      <a:pt x="106538" y="625913"/>
                    </a:cubicBezTo>
                    <a:cubicBezTo>
                      <a:pt x="37550" y="557631"/>
                      <a:pt x="0" y="464839"/>
                      <a:pt x="0" y="366794"/>
                    </a:cubicBezTo>
                    <a:cubicBezTo>
                      <a:pt x="0" y="269624"/>
                      <a:pt x="37550" y="176831"/>
                      <a:pt x="106538" y="107675"/>
                    </a:cubicBezTo>
                    <a:cubicBezTo>
                      <a:pt x="176398" y="38518"/>
                      <a:pt x="268090" y="0"/>
                      <a:pt x="3658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78D0EF-B9DC-4C82-B885-E8280AC0CB38}"/>
                  </a:ext>
                </a:extLst>
              </p:cNvPr>
              <p:cNvSpPr txBox="1"/>
              <p:nvPr/>
            </p:nvSpPr>
            <p:spPr>
              <a:xfrm>
                <a:off x="15625470" y="9955631"/>
                <a:ext cx="3332389" cy="56588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6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SUB CONTROLLER</a:t>
                </a:r>
                <a:endParaRPr lang="en-US" sz="26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824687" y="3780000"/>
              <a:ext cx="3269022" cy="8670857"/>
              <a:chOff x="12258000" y="3780000"/>
              <a:chExt cx="3269022" cy="8670857"/>
            </a:xfrm>
          </p:grpSpPr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5A313C48-663E-410A-BBB5-96C8F595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8000" y="3780000"/>
                <a:ext cx="3228430" cy="8670857"/>
              </a:xfrm>
              <a:custGeom>
                <a:avLst/>
                <a:gdLst>
                  <a:gd name="T0" fmla="*/ 0 w 3689"/>
                  <a:gd name="T1" fmla="*/ 9913 h 9914"/>
                  <a:gd name="T2" fmla="*/ 3688 w 3689"/>
                  <a:gd name="T3" fmla="*/ 9913 h 9914"/>
                  <a:gd name="T4" fmla="*/ 3688 w 3689"/>
                  <a:gd name="T5" fmla="*/ 0 h 9914"/>
                  <a:gd name="T6" fmla="*/ 0 w 3689"/>
                  <a:gd name="T7" fmla="*/ 0 h 9914"/>
                  <a:gd name="T8" fmla="*/ 0 w 3689"/>
                  <a:gd name="T9" fmla="*/ 9913 h 9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9" h="9914">
                    <a:moveTo>
                      <a:pt x="0" y="9913"/>
                    </a:moveTo>
                    <a:lnTo>
                      <a:pt x="3688" y="9913"/>
                    </a:lnTo>
                    <a:lnTo>
                      <a:pt x="3688" y="0"/>
                    </a:lnTo>
                    <a:lnTo>
                      <a:pt x="0" y="0"/>
                    </a:lnTo>
                    <a:lnTo>
                      <a:pt x="0" y="991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8D71DF8-40E1-4654-82EB-7B12595CE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9429" y="4497429"/>
                <a:ext cx="1019180" cy="1136984"/>
              </a:xfrm>
              <a:custGeom>
                <a:avLst/>
                <a:gdLst>
                  <a:gd name="connsiteX0" fmla="*/ 570857 w 1140840"/>
                  <a:gd name="connsiteY0" fmla="*/ 902571 h 1140839"/>
                  <a:gd name="connsiteX1" fmla="*/ 585429 w 1140840"/>
                  <a:gd name="connsiteY1" fmla="*/ 917143 h 1140839"/>
                  <a:gd name="connsiteX2" fmla="*/ 585429 w 1140840"/>
                  <a:gd name="connsiteY2" fmla="*/ 972000 h 1140839"/>
                  <a:gd name="connsiteX3" fmla="*/ 570857 w 1140840"/>
                  <a:gd name="connsiteY3" fmla="*/ 986571 h 1140839"/>
                  <a:gd name="connsiteX4" fmla="*/ 555429 w 1140840"/>
                  <a:gd name="connsiteY4" fmla="*/ 972000 h 1140839"/>
                  <a:gd name="connsiteX5" fmla="*/ 555429 w 1140840"/>
                  <a:gd name="connsiteY5" fmla="*/ 917143 h 1140839"/>
                  <a:gd name="connsiteX6" fmla="*/ 570857 w 1140840"/>
                  <a:gd name="connsiteY6" fmla="*/ 902571 h 1140839"/>
                  <a:gd name="connsiteX7" fmla="*/ 818180 w 1140840"/>
                  <a:gd name="connsiteY7" fmla="*/ 799993 h 1140839"/>
                  <a:gd name="connsiteX8" fmla="*/ 828775 w 1140840"/>
                  <a:gd name="connsiteY8" fmla="*/ 804685 h 1140839"/>
                  <a:gd name="connsiteX9" fmla="*/ 869392 w 1140840"/>
                  <a:gd name="connsiteY9" fmla="*/ 844902 h 1140839"/>
                  <a:gd name="connsiteX10" fmla="*/ 869392 w 1140840"/>
                  <a:gd name="connsiteY10" fmla="*/ 865457 h 1140839"/>
                  <a:gd name="connsiteX11" fmla="*/ 857913 w 1140840"/>
                  <a:gd name="connsiteY11" fmla="*/ 870820 h 1140839"/>
                  <a:gd name="connsiteX12" fmla="*/ 847318 w 1140840"/>
                  <a:gd name="connsiteY12" fmla="*/ 865457 h 1140839"/>
                  <a:gd name="connsiteX13" fmla="*/ 807584 w 1140840"/>
                  <a:gd name="connsiteY13" fmla="*/ 826134 h 1140839"/>
                  <a:gd name="connsiteX14" fmla="*/ 807584 w 1140840"/>
                  <a:gd name="connsiteY14" fmla="*/ 804685 h 1140839"/>
                  <a:gd name="connsiteX15" fmla="*/ 818180 w 1140840"/>
                  <a:gd name="connsiteY15" fmla="*/ 799993 h 1140839"/>
                  <a:gd name="connsiteX16" fmla="*/ 325628 w 1140840"/>
                  <a:gd name="connsiteY16" fmla="*/ 799993 h 1140839"/>
                  <a:gd name="connsiteX17" fmla="*/ 336223 w 1140840"/>
                  <a:gd name="connsiteY17" fmla="*/ 804685 h 1140839"/>
                  <a:gd name="connsiteX18" fmla="*/ 336223 w 1140840"/>
                  <a:gd name="connsiteY18" fmla="*/ 826134 h 1140839"/>
                  <a:gd name="connsiteX19" fmla="*/ 296489 w 1140840"/>
                  <a:gd name="connsiteY19" fmla="*/ 865457 h 1140839"/>
                  <a:gd name="connsiteX20" fmla="*/ 285894 w 1140840"/>
                  <a:gd name="connsiteY20" fmla="*/ 870820 h 1140839"/>
                  <a:gd name="connsiteX21" fmla="*/ 275298 w 1140840"/>
                  <a:gd name="connsiteY21" fmla="*/ 865457 h 1140839"/>
                  <a:gd name="connsiteX22" fmla="*/ 275298 w 1140840"/>
                  <a:gd name="connsiteY22" fmla="*/ 844902 h 1140839"/>
                  <a:gd name="connsiteX23" fmla="*/ 315032 w 1140840"/>
                  <a:gd name="connsiteY23" fmla="*/ 804685 h 1140839"/>
                  <a:gd name="connsiteX24" fmla="*/ 325628 w 1140840"/>
                  <a:gd name="connsiteY24" fmla="*/ 799993 h 1140839"/>
                  <a:gd name="connsiteX25" fmla="*/ 917291 w 1140840"/>
                  <a:gd name="connsiteY25" fmla="*/ 555428 h 1140839"/>
                  <a:gd name="connsiteX26" fmla="*/ 972708 w 1140840"/>
                  <a:gd name="connsiteY26" fmla="*/ 555428 h 1140839"/>
                  <a:gd name="connsiteX27" fmla="*/ 986562 w 1140840"/>
                  <a:gd name="connsiteY27" fmla="*/ 570416 h 1140839"/>
                  <a:gd name="connsiteX28" fmla="*/ 972708 w 1140840"/>
                  <a:gd name="connsiteY28" fmla="*/ 585404 h 1140839"/>
                  <a:gd name="connsiteX29" fmla="*/ 917291 w 1140840"/>
                  <a:gd name="connsiteY29" fmla="*/ 585404 h 1140839"/>
                  <a:gd name="connsiteX30" fmla="*/ 902571 w 1140840"/>
                  <a:gd name="connsiteY30" fmla="*/ 570416 h 1140839"/>
                  <a:gd name="connsiteX31" fmla="*/ 917291 w 1140840"/>
                  <a:gd name="connsiteY31" fmla="*/ 555428 h 1140839"/>
                  <a:gd name="connsiteX32" fmla="*/ 168857 w 1140840"/>
                  <a:gd name="connsiteY32" fmla="*/ 555428 h 1140839"/>
                  <a:gd name="connsiteX33" fmla="*/ 223714 w 1140840"/>
                  <a:gd name="connsiteY33" fmla="*/ 555428 h 1140839"/>
                  <a:gd name="connsiteX34" fmla="*/ 238286 w 1140840"/>
                  <a:gd name="connsiteY34" fmla="*/ 570416 h 1140839"/>
                  <a:gd name="connsiteX35" fmla="*/ 223714 w 1140840"/>
                  <a:gd name="connsiteY35" fmla="*/ 585404 h 1140839"/>
                  <a:gd name="connsiteX36" fmla="*/ 168857 w 1140840"/>
                  <a:gd name="connsiteY36" fmla="*/ 585404 h 1140839"/>
                  <a:gd name="connsiteX37" fmla="*/ 154286 w 1140840"/>
                  <a:gd name="connsiteY37" fmla="*/ 570416 h 1140839"/>
                  <a:gd name="connsiteX38" fmla="*/ 168857 w 1140840"/>
                  <a:gd name="connsiteY38" fmla="*/ 555428 h 1140839"/>
                  <a:gd name="connsiteX39" fmla="*/ 569656 w 1140840"/>
                  <a:gd name="connsiteY39" fmla="*/ 543629 h 1140839"/>
                  <a:gd name="connsiteX40" fmla="*/ 542636 w 1140840"/>
                  <a:gd name="connsiteY40" fmla="*/ 570822 h 1140839"/>
                  <a:gd name="connsiteX41" fmla="*/ 569656 w 1140840"/>
                  <a:gd name="connsiteY41" fmla="*/ 598014 h 1140839"/>
                  <a:gd name="connsiteX42" fmla="*/ 595804 w 1140840"/>
                  <a:gd name="connsiteY42" fmla="*/ 570822 h 1140839"/>
                  <a:gd name="connsiteX43" fmla="*/ 569656 w 1140840"/>
                  <a:gd name="connsiteY43" fmla="*/ 543629 h 1140839"/>
                  <a:gd name="connsiteX44" fmla="*/ 569656 w 1140840"/>
                  <a:gd name="connsiteY44" fmla="*/ 347142 h 1140839"/>
                  <a:gd name="connsiteX45" fmla="*/ 584473 w 1140840"/>
                  <a:gd name="connsiteY45" fmla="*/ 362054 h 1140839"/>
                  <a:gd name="connsiteX46" fmla="*/ 584473 w 1140840"/>
                  <a:gd name="connsiteY46" fmla="*/ 516437 h 1140839"/>
                  <a:gd name="connsiteX47" fmla="*/ 623696 w 1140840"/>
                  <a:gd name="connsiteY47" fmla="*/ 555910 h 1140839"/>
                  <a:gd name="connsiteX48" fmla="*/ 832010 w 1140840"/>
                  <a:gd name="connsiteY48" fmla="*/ 555910 h 1140839"/>
                  <a:gd name="connsiteX49" fmla="*/ 847699 w 1140840"/>
                  <a:gd name="connsiteY49" fmla="*/ 570822 h 1140839"/>
                  <a:gd name="connsiteX50" fmla="*/ 832010 w 1140840"/>
                  <a:gd name="connsiteY50" fmla="*/ 585734 h 1140839"/>
                  <a:gd name="connsiteX51" fmla="*/ 623696 w 1140840"/>
                  <a:gd name="connsiteY51" fmla="*/ 585734 h 1140839"/>
                  <a:gd name="connsiteX52" fmla="*/ 569656 w 1140840"/>
                  <a:gd name="connsiteY52" fmla="*/ 627838 h 1140839"/>
                  <a:gd name="connsiteX53" fmla="*/ 513001 w 1140840"/>
                  <a:gd name="connsiteY53" fmla="*/ 570822 h 1140839"/>
                  <a:gd name="connsiteX54" fmla="*/ 553967 w 1140840"/>
                  <a:gd name="connsiteY54" fmla="*/ 516437 h 1140839"/>
                  <a:gd name="connsiteX55" fmla="*/ 553967 w 1140840"/>
                  <a:gd name="connsiteY55" fmla="*/ 362054 h 1140839"/>
                  <a:gd name="connsiteX56" fmla="*/ 569656 w 1140840"/>
                  <a:gd name="connsiteY56" fmla="*/ 347142 h 1140839"/>
                  <a:gd name="connsiteX57" fmla="*/ 858355 w 1140840"/>
                  <a:gd name="connsiteY57" fmla="*/ 271564 h 1140839"/>
                  <a:gd name="connsiteX58" fmla="*/ 869392 w 1140840"/>
                  <a:gd name="connsiteY58" fmla="*/ 276256 h 1140839"/>
                  <a:gd name="connsiteX59" fmla="*/ 869392 w 1140840"/>
                  <a:gd name="connsiteY59" fmla="*/ 297706 h 1140839"/>
                  <a:gd name="connsiteX60" fmla="*/ 828775 w 1140840"/>
                  <a:gd name="connsiteY60" fmla="*/ 337031 h 1140839"/>
                  <a:gd name="connsiteX61" fmla="*/ 818180 w 1140840"/>
                  <a:gd name="connsiteY61" fmla="*/ 342393 h 1140839"/>
                  <a:gd name="connsiteX62" fmla="*/ 807584 w 1140840"/>
                  <a:gd name="connsiteY62" fmla="*/ 337031 h 1140839"/>
                  <a:gd name="connsiteX63" fmla="*/ 807584 w 1140840"/>
                  <a:gd name="connsiteY63" fmla="*/ 316474 h 1140839"/>
                  <a:gd name="connsiteX64" fmla="*/ 847318 w 1140840"/>
                  <a:gd name="connsiteY64" fmla="*/ 276256 h 1140839"/>
                  <a:gd name="connsiteX65" fmla="*/ 858355 w 1140840"/>
                  <a:gd name="connsiteY65" fmla="*/ 271564 h 1140839"/>
                  <a:gd name="connsiteX66" fmla="*/ 285894 w 1140840"/>
                  <a:gd name="connsiteY66" fmla="*/ 271564 h 1140839"/>
                  <a:gd name="connsiteX67" fmla="*/ 296489 w 1140840"/>
                  <a:gd name="connsiteY67" fmla="*/ 276256 h 1140839"/>
                  <a:gd name="connsiteX68" fmla="*/ 336223 w 1140840"/>
                  <a:gd name="connsiteY68" fmla="*/ 316474 h 1140839"/>
                  <a:gd name="connsiteX69" fmla="*/ 336223 w 1140840"/>
                  <a:gd name="connsiteY69" fmla="*/ 337031 h 1140839"/>
                  <a:gd name="connsiteX70" fmla="*/ 325627 w 1140840"/>
                  <a:gd name="connsiteY70" fmla="*/ 342393 h 1140839"/>
                  <a:gd name="connsiteX71" fmla="*/ 315032 w 1140840"/>
                  <a:gd name="connsiteY71" fmla="*/ 337031 h 1140839"/>
                  <a:gd name="connsiteX72" fmla="*/ 275298 w 1140840"/>
                  <a:gd name="connsiteY72" fmla="*/ 297706 h 1140839"/>
                  <a:gd name="connsiteX73" fmla="*/ 275298 w 1140840"/>
                  <a:gd name="connsiteY73" fmla="*/ 276256 h 1140839"/>
                  <a:gd name="connsiteX74" fmla="*/ 285894 w 1140840"/>
                  <a:gd name="connsiteY74" fmla="*/ 271564 h 1140839"/>
                  <a:gd name="connsiteX75" fmla="*/ 570857 w 1140840"/>
                  <a:gd name="connsiteY75" fmla="*/ 154285 h 1140839"/>
                  <a:gd name="connsiteX76" fmla="*/ 585429 w 1140840"/>
                  <a:gd name="connsiteY76" fmla="*/ 168856 h 1140839"/>
                  <a:gd name="connsiteX77" fmla="*/ 585429 w 1140840"/>
                  <a:gd name="connsiteY77" fmla="*/ 222856 h 1140839"/>
                  <a:gd name="connsiteX78" fmla="*/ 570857 w 1140840"/>
                  <a:gd name="connsiteY78" fmla="*/ 238285 h 1140839"/>
                  <a:gd name="connsiteX79" fmla="*/ 555429 w 1140840"/>
                  <a:gd name="connsiteY79" fmla="*/ 222856 h 1140839"/>
                  <a:gd name="connsiteX80" fmla="*/ 555429 w 1140840"/>
                  <a:gd name="connsiteY80" fmla="*/ 168856 h 1140839"/>
                  <a:gd name="connsiteX81" fmla="*/ 570857 w 1140840"/>
                  <a:gd name="connsiteY81" fmla="*/ 154285 h 1140839"/>
                  <a:gd name="connsiteX82" fmla="*/ 570420 w 1140840"/>
                  <a:gd name="connsiteY82" fmla="*/ 129197 h 1140839"/>
                  <a:gd name="connsiteX83" fmla="*/ 126219 w 1140840"/>
                  <a:gd name="connsiteY83" fmla="*/ 573400 h 1140839"/>
                  <a:gd name="connsiteX84" fmla="*/ 570420 w 1140840"/>
                  <a:gd name="connsiteY84" fmla="*/ 1017601 h 1140839"/>
                  <a:gd name="connsiteX85" fmla="*/ 1014622 w 1140840"/>
                  <a:gd name="connsiteY85" fmla="*/ 573400 h 1140839"/>
                  <a:gd name="connsiteX86" fmla="*/ 570420 w 1140840"/>
                  <a:gd name="connsiteY86" fmla="*/ 129197 h 1140839"/>
                  <a:gd name="connsiteX87" fmla="*/ 570420 w 1140840"/>
                  <a:gd name="connsiteY87" fmla="*/ 100285 h 1140839"/>
                  <a:gd name="connsiteX88" fmla="*/ 1044411 w 1140840"/>
                  <a:gd name="connsiteY88" fmla="*/ 573400 h 1140839"/>
                  <a:gd name="connsiteX89" fmla="*/ 570420 w 1140840"/>
                  <a:gd name="connsiteY89" fmla="*/ 1048266 h 1140839"/>
                  <a:gd name="connsiteX90" fmla="*/ 96430 w 1140840"/>
                  <a:gd name="connsiteY90" fmla="*/ 573400 h 1140839"/>
                  <a:gd name="connsiteX91" fmla="*/ 570420 w 1140840"/>
                  <a:gd name="connsiteY91" fmla="*/ 100285 h 1140839"/>
                  <a:gd name="connsiteX92" fmla="*/ 570857 w 1140840"/>
                  <a:gd name="connsiteY92" fmla="*/ 29746 h 1140839"/>
                  <a:gd name="connsiteX93" fmla="*/ 30597 w 1140840"/>
                  <a:gd name="connsiteY93" fmla="*/ 570420 h 1140839"/>
                  <a:gd name="connsiteX94" fmla="*/ 570857 w 1140840"/>
                  <a:gd name="connsiteY94" fmla="*/ 1111094 h 1140839"/>
                  <a:gd name="connsiteX95" fmla="*/ 1111117 w 1140840"/>
                  <a:gd name="connsiteY95" fmla="*/ 570420 h 1140839"/>
                  <a:gd name="connsiteX96" fmla="*/ 570857 w 1140840"/>
                  <a:gd name="connsiteY96" fmla="*/ 29746 h 1140839"/>
                  <a:gd name="connsiteX97" fmla="*/ 570857 w 1140840"/>
                  <a:gd name="connsiteY97" fmla="*/ 0 h 1140839"/>
                  <a:gd name="connsiteX98" fmla="*/ 1140840 w 1140840"/>
                  <a:gd name="connsiteY98" fmla="*/ 570420 h 1140839"/>
                  <a:gd name="connsiteX99" fmla="*/ 570857 w 1140840"/>
                  <a:gd name="connsiteY99" fmla="*/ 1140839 h 1140839"/>
                  <a:gd name="connsiteX100" fmla="*/ 0 w 1140840"/>
                  <a:gd name="connsiteY100" fmla="*/ 570420 h 1140839"/>
                  <a:gd name="connsiteX101" fmla="*/ 570857 w 1140840"/>
                  <a:gd name="connsiteY101" fmla="*/ 0 h 114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140840" h="1140839">
                    <a:moveTo>
                      <a:pt x="570857" y="902571"/>
                    </a:moveTo>
                    <a:cubicBezTo>
                      <a:pt x="578572" y="902571"/>
                      <a:pt x="585429" y="908571"/>
                      <a:pt x="585429" y="917143"/>
                    </a:cubicBezTo>
                    <a:lnTo>
                      <a:pt x="585429" y="972000"/>
                    </a:lnTo>
                    <a:cubicBezTo>
                      <a:pt x="585429" y="979714"/>
                      <a:pt x="578572" y="986571"/>
                      <a:pt x="570857" y="986571"/>
                    </a:cubicBezTo>
                    <a:cubicBezTo>
                      <a:pt x="562286" y="986571"/>
                      <a:pt x="555429" y="979714"/>
                      <a:pt x="555429" y="972000"/>
                    </a:cubicBezTo>
                    <a:lnTo>
                      <a:pt x="555429" y="917143"/>
                    </a:lnTo>
                    <a:cubicBezTo>
                      <a:pt x="555429" y="908571"/>
                      <a:pt x="562286" y="902571"/>
                      <a:pt x="570857" y="902571"/>
                    </a:cubicBezTo>
                    <a:close/>
                    <a:moveTo>
                      <a:pt x="818180" y="799993"/>
                    </a:moveTo>
                    <a:cubicBezTo>
                      <a:pt x="821932" y="799993"/>
                      <a:pt x="825684" y="801557"/>
                      <a:pt x="828775" y="804685"/>
                    </a:cubicBezTo>
                    <a:lnTo>
                      <a:pt x="869392" y="844902"/>
                    </a:lnTo>
                    <a:cubicBezTo>
                      <a:pt x="874690" y="850264"/>
                      <a:pt x="874690" y="860989"/>
                      <a:pt x="869392" y="865457"/>
                    </a:cubicBezTo>
                    <a:cubicBezTo>
                      <a:pt x="865860" y="869032"/>
                      <a:pt x="862328" y="870820"/>
                      <a:pt x="857913" y="870820"/>
                    </a:cubicBezTo>
                    <a:cubicBezTo>
                      <a:pt x="854382" y="870820"/>
                      <a:pt x="850850" y="869032"/>
                      <a:pt x="847318" y="865457"/>
                    </a:cubicBezTo>
                    <a:lnTo>
                      <a:pt x="807584" y="826134"/>
                    </a:lnTo>
                    <a:cubicBezTo>
                      <a:pt x="802286" y="819878"/>
                      <a:pt x="802286" y="810941"/>
                      <a:pt x="807584" y="804685"/>
                    </a:cubicBezTo>
                    <a:cubicBezTo>
                      <a:pt x="810674" y="801557"/>
                      <a:pt x="814427" y="799993"/>
                      <a:pt x="818180" y="799993"/>
                    </a:cubicBezTo>
                    <a:close/>
                    <a:moveTo>
                      <a:pt x="325628" y="799993"/>
                    </a:moveTo>
                    <a:cubicBezTo>
                      <a:pt x="329380" y="799993"/>
                      <a:pt x="333133" y="801557"/>
                      <a:pt x="336223" y="804685"/>
                    </a:cubicBezTo>
                    <a:cubicBezTo>
                      <a:pt x="342404" y="810941"/>
                      <a:pt x="342404" y="819878"/>
                      <a:pt x="336223" y="826134"/>
                    </a:cubicBezTo>
                    <a:lnTo>
                      <a:pt x="296489" y="865457"/>
                    </a:lnTo>
                    <a:cubicBezTo>
                      <a:pt x="292957" y="869032"/>
                      <a:pt x="289425" y="870820"/>
                      <a:pt x="285894" y="870820"/>
                    </a:cubicBezTo>
                    <a:cubicBezTo>
                      <a:pt x="282362" y="870820"/>
                      <a:pt x="277947" y="869032"/>
                      <a:pt x="275298" y="865457"/>
                    </a:cubicBezTo>
                    <a:cubicBezTo>
                      <a:pt x="270000" y="860989"/>
                      <a:pt x="270000" y="850264"/>
                      <a:pt x="275298" y="844902"/>
                    </a:cubicBezTo>
                    <a:lnTo>
                      <a:pt x="315032" y="804685"/>
                    </a:lnTo>
                    <a:cubicBezTo>
                      <a:pt x="318123" y="801557"/>
                      <a:pt x="321875" y="799993"/>
                      <a:pt x="325628" y="799993"/>
                    </a:cubicBezTo>
                    <a:close/>
                    <a:moveTo>
                      <a:pt x="917291" y="555428"/>
                    </a:moveTo>
                    <a:lnTo>
                      <a:pt x="972708" y="555428"/>
                    </a:lnTo>
                    <a:cubicBezTo>
                      <a:pt x="979635" y="555428"/>
                      <a:pt x="986562" y="562481"/>
                      <a:pt x="986562" y="570416"/>
                    </a:cubicBezTo>
                    <a:cubicBezTo>
                      <a:pt x="986562" y="578351"/>
                      <a:pt x="979635" y="585404"/>
                      <a:pt x="972708" y="585404"/>
                    </a:cubicBezTo>
                    <a:lnTo>
                      <a:pt x="917291" y="585404"/>
                    </a:lnTo>
                    <a:cubicBezTo>
                      <a:pt x="908632" y="585404"/>
                      <a:pt x="902571" y="578351"/>
                      <a:pt x="902571" y="570416"/>
                    </a:cubicBezTo>
                    <a:cubicBezTo>
                      <a:pt x="902571" y="562481"/>
                      <a:pt x="908632" y="555428"/>
                      <a:pt x="917291" y="555428"/>
                    </a:cubicBezTo>
                    <a:close/>
                    <a:moveTo>
                      <a:pt x="168857" y="555428"/>
                    </a:moveTo>
                    <a:lnTo>
                      <a:pt x="223714" y="555428"/>
                    </a:lnTo>
                    <a:cubicBezTo>
                      <a:pt x="231429" y="555428"/>
                      <a:pt x="238286" y="562481"/>
                      <a:pt x="238286" y="570416"/>
                    </a:cubicBezTo>
                    <a:cubicBezTo>
                      <a:pt x="238286" y="578351"/>
                      <a:pt x="231429" y="585404"/>
                      <a:pt x="223714" y="585404"/>
                    </a:cubicBezTo>
                    <a:lnTo>
                      <a:pt x="168857" y="585404"/>
                    </a:lnTo>
                    <a:cubicBezTo>
                      <a:pt x="161143" y="585404"/>
                      <a:pt x="154286" y="578351"/>
                      <a:pt x="154286" y="570416"/>
                    </a:cubicBezTo>
                    <a:cubicBezTo>
                      <a:pt x="154286" y="562481"/>
                      <a:pt x="161143" y="555428"/>
                      <a:pt x="168857" y="555428"/>
                    </a:cubicBezTo>
                    <a:close/>
                    <a:moveTo>
                      <a:pt x="569656" y="543629"/>
                    </a:moveTo>
                    <a:cubicBezTo>
                      <a:pt x="554838" y="543629"/>
                      <a:pt x="542636" y="555910"/>
                      <a:pt x="542636" y="570822"/>
                    </a:cubicBezTo>
                    <a:cubicBezTo>
                      <a:pt x="542636" y="585734"/>
                      <a:pt x="554838" y="598014"/>
                      <a:pt x="569656" y="598014"/>
                    </a:cubicBezTo>
                    <a:cubicBezTo>
                      <a:pt x="583601" y="598014"/>
                      <a:pt x="595804" y="585734"/>
                      <a:pt x="595804" y="570822"/>
                    </a:cubicBezTo>
                    <a:cubicBezTo>
                      <a:pt x="595804" y="555910"/>
                      <a:pt x="583601" y="543629"/>
                      <a:pt x="569656" y="543629"/>
                    </a:cubicBezTo>
                    <a:close/>
                    <a:moveTo>
                      <a:pt x="569656" y="347142"/>
                    </a:moveTo>
                    <a:cubicBezTo>
                      <a:pt x="577500" y="347142"/>
                      <a:pt x="584473" y="353282"/>
                      <a:pt x="584473" y="362054"/>
                    </a:cubicBezTo>
                    <a:lnTo>
                      <a:pt x="584473" y="516437"/>
                    </a:lnTo>
                    <a:cubicBezTo>
                      <a:pt x="603648" y="521700"/>
                      <a:pt x="618466" y="536612"/>
                      <a:pt x="623696" y="555910"/>
                    </a:cubicBezTo>
                    <a:lnTo>
                      <a:pt x="832010" y="555910"/>
                    </a:lnTo>
                    <a:cubicBezTo>
                      <a:pt x="840727" y="555910"/>
                      <a:pt x="847699" y="562927"/>
                      <a:pt x="847699" y="570822"/>
                    </a:cubicBezTo>
                    <a:cubicBezTo>
                      <a:pt x="847699" y="578716"/>
                      <a:pt x="840727" y="585734"/>
                      <a:pt x="832010" y="585734"/>
                    </a:cubicBezTo>
                    <a:lnTo>
                      <a:pt x="623696" y="585734"/>
                    </a:lnTo>
                    <a:cubicBezTo>
                      <a:pt x="617594" y="610295"/>
                      <a:pt x="594932" y="627838"/>
                      <a:pt x="569656" y="627838"/>
                    </a:cubicBezTo>
                    <a:cubicBezTo>
                      <a:pt x="538278" y="627838"/>
                      <a:pt x="513001" y="602400"/>
                      <a:pt x="513001" y="570822"/>
                    </a:cubicBezTo>
                    <a:cubicBezTo>
                      <a:pt x="513001" y="544506"/>
                      <a:pt x="530433" y="523454"/>
                      <a:pt x="553967" y="516437"/>
                    </a:cubicBezTo>
                    <a:lnTo>
                      <a:pt x="553967" y="362054"/>
                    </a:lnTo>
                    <a:cubicBezTo>
                      <a:pt x="553967" y="353282"/>
                      <a:pt x="560940" y="347142"/>
                      <a:pt x="569656" y="347142"/>
                    </a:cubicBezTo>
                    <a:close/>
                    <a:moveTo>
                      <a:pt x="858355" y="271564"/>
                    </a:moveTo>
                    <a:cubicBezTo>
                      <a:pt x="862328" y="271564"/>
                      <a:pt x="866301" y="273128"/>
                      <a:pt x="869392" y="276256"/>
                    </a:cubicBezTo>
                    <a:cubicBezTo>
                      <a:pt x="874690" y="282512"/>
                      <a:pt x="874690" y="291450"/>
                      <a:pt x="869392" y="297706"/>
                    </a:cubicBezTo>
                    <a:lnTo>
                      <a:pt x="828775" y="337031"/>
                    </a:lnTo>
                    <a:cubicBezTo>
                      <a:pt x="826126" y="340606"/>
                      <a:pt x="822594" y="342393"/>
                      <a:pt x="818180" y="342393"/>
                    </a:cubicBezTo>
                    <a:cubicBezTo>
                      <a:pt x="814648" y="342393"/>
                      <a:pt x="810233" y="340606"/>
                      <a:pt x="807584" y="337031"/>
                    </a:cubicBezTo>
                    <a:cubicBezTo>
                      <a:pt x="802286" y="331668"/>
                      <a:pt x="802286" y="321837"/>
                      <a:pt x="807584" y="316474"/>
                    </a:cubicBezTo>
                    <a:lnTo>
                      <a:pt x="847318" y="276256"/>
                    </a:lnTo>
                    <a:cubicBezTo>
                      <a:pt x="850408" y="273128"/>
                      <a:pt x="854382" y="271564"/>
                      <a:pt x="858355" y="271564"/>
                    </a:cubicBezTo>
                    <a:close/>
                    <a:moveTo>
                      <a:pt x="285894" y="271564"/>
                    </a:moveTo>
                    <a:cubicBezTo>
                      <a:pt x="289646" y="271564"/>
                      <a:pt x="293399" y="273128"/>
                      <a:pt x="296489" y="276256"/>
                    </a:cubicBezTo>
                    <a:lnTo>
                      <a:pt x="336223" y="316474"/>
                    </a:lnTo>
                    <a:cubicBezTo>
                      <a:pt x="342404" y="321837"/>
                      <a:pt x="342404" y="331668"/>
                      <a:pt x="336223" y="337031"/>
                    </a:cubicBezTo>
                    <a:cubicBezTo>
                      <a:pt x="333574" y="340606"/>
                      <a:pt x="330042" y="342393"/>
                      <a:pt x="325627" y="342393"/>
                    </a:cubicBezTo>
                    <a:cubicBezTo>
                      <a:pt x="322096" y="342393"/>
                      <a:pt x="317681" y="340606"/>
                      <a:pt x="315032" y="337031"/>
                    </a:cubicBezTo>
                    <a:lnTo>
                      <a:pt x="275298" y="297706"/>
                    </a:lnTo>
                    <a:cubicBezTo>
                      <a:pt x="270000" y="291450"/>
                      <a:pt x="270000" y="282512"/>
                      <a:pt x="275298" y="276256"/>
                    </a:cubicBezTo>
                    <a:cubicBezTo>
                      <a:pt x="278389" y="273128"/>
                      <a:pt x="282141" y="271564"/>
                      <a:pt x="285894" y="271564"/>
                    </a:cubicBezTo>
                    <a:close/>
                    <a:moveTo>
                      <a:pt x="570857" y="154285"/>
                    </a:moveTo>
                    <a:cubicBezTo>
                      <a:pt x="578572" y="154285"/>
                      <a:pt x="585429" y="160285"/>
                      <a:pt x="585429" y="168856"/>
                    </a:cubicBezTo>
                    <a:lnTo>
                      <a:pt x="585429" y="222856"/>
                    </a:lnTo>
                    <a:cubicBezTo>
                      <a:pt x="585429" y="231427"/>
                      <a:pt x="578572" y="238285"/>
                      <a:pt x="570857" y="238285"/>
                    </a:cubicBezTo>
                    <a:cubicBezTo>
                      <a:pt x="562286" y="238285"/>
                      <a:pt x="555429" y="231427"/>
                      <a:pt x="555429" y="222856"/>
                    </a:cubicBezTo>
                    <a:lnTo>
                      <a:pt x="555429" y="168856"/>
                    </a:lnTo>
                    <a:cubicBezTo>
                      <a:pt x="555429" y="160285"/>
                      <a:pt x="562286" y="154285"/>
                      <a:pt x="570857" y="154285"/>
                    </a:cubicBezTo>
                    <a:close/>
                    <a:moveTo>
                      <a:pt x="570420" y="129197"/>
                    </a:moveTo>
                    <a:cubicBezTo>
                      <a:pt x="325102" y="129197"/>
                      <a:pt x="126219" y="328957"/>
                      <a:pt x="126219" y="573400"/>
                    </a:cubicBezTo>
                    <a:cubicBezTo>
                      <a:pt x="126219" y="817842"/>
                      <a:pt x="325102" y="1017601"/>
                      <a:pt x="570420" y="1017601"/>
                    </a:cubicBezTo>
                    <a:cubicBezTo>
                      <a:pt x="814863" y="1017601"/>
                      <a:pt x="1014622" y="817842"/>
                      <a:pt x="1014622" y="573400"/>
                    </a:cubicBezTo>
                    <a:cubicBezTo>
                      <a:pt x="1014622" y="328957"/>
                      <a:pt x="814863" y="129197"/>
                      <a:pt x="570420" y="129197"/>
                    </a:cubicBezTo>
                    <a:close/>
                    <a:moveTo>
                      <a:pt x="570420" y="100285"/>
                    </a:moveTo>
                    <a:cubicBezTo>
                      <a:pt x="831509" y="100285"/>
                      <a:pt x="1044411" y="312310"/>
                      <a:pt x="1044411" y="573400"/>
                    </a:cubicBezTo>
                    <a:cubicBezTo>
                      <a:pt x="1044411" y="834489"/>
                      <a:pt x="831509" y="1048266"/>
                      <a:pt x="570420" y="1048266"/>
                    </a:cubicBezTo>
                    <a:cubicBezTo>
                      <a:pt x="309331" y="1048266"/>
                      <a:pt x="96430" y="834489"/>
                      <a:pt x="96430" y="573400"/>
                    </a:cubicBezTo>
                    <a:cubicBezTo>
                      <a:pt x="96430" y="312310"/>
                      <a:pt x="309331" y="100285"/>
                      <a:pt x="570420" y="100285"/>
                    </a:cubicBezTo>
                    <a:close/>
                    <a:moveTo>
                      <a:pt x="570857" y="29746"/>
                    </a:moveTo>
                    <a:cubicBezTo>
                      <a:pt x="272753" y="29746"/>
                      <a:pt x="30597" y="272086"/>
                      <a:pt x="30597" y="570420"/>
                    </a:cubicBezTo>
                    <a:cubicBezTo>
                      <a:pt x="30597" y="868753"/>
                      <a:pt x="272753" y="1111094"/>
                      <a:pt x="570857" y="1111094"/>
                    </a:cubicBezTo>
                    <a:cubicBezTo>
                      <a:pt x="868087" y="1111094"/>
                      <a:pt x="1111117" y="868753"/>
                      <a:pt x="1111117" y="570420"/>
                    </a:cubicBezTo>
                    <a:cubicBezTo>
                      <a:pt x="1111117" y="272086"/>
                      <a:pt x="868087" y="29746"/>
                      <a:pt x="570857" y="29746"/>
                    </a:cubicBezTo>
                    <a:close/>
                    <a:moveTo>
                      <a:pt x="570857" y="0"/>
                    </a:moveTo>
                    <a:cubicBezTo>
                      <a:pt x="884697" y="0"/>
                      <a:pt x="1140840" y="256339"/>
                      <a:pt x="1140840" y="570420"/>
                    </a:cubicBezTo>
                    <a:cubicBezTo>
                      <a:pt x="1140840" y="884500"/>
                      <a:pt x="884697" y="1140839"/>
                      <a:pt x="570857" y="1140839"/>
                    </a:cubicBezTo>
                    <a:cubicBezTo>
                      <a:pt x="256143" y="1140839"/>
                      <a:pt x="0" y="884500"/>
                      <a:pt x="0" y="570420"/>
                    </a:cubicBezTo>
                    <a:cubicBezTo>
                      <a:pt x="0" y="256339"/>
                      <a:pt x="256143" y="0"/>
                      <a:pt x="5708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CEEFE78-C5A2-41B9-9721-77E64912A520}"/>
                  </a:ext>
                </a:extLst>
              </p:cNvPr>
              <p:cNvSpPr txBox="1"/>
              <p:nvPr/>
            </p:nvSpPr>
            <p:spPr>
              <a:xfrm>
                <a:off x="12267105" y="9991262"/>
                <a:ext cx="3259917" cy="56588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6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STAR</a:t>
                </a:r>
                <a:endParaRPr lang="en-US" sz="26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11287" y="3780000"/>
              <a:ext cx="3228427" cy="8670857"/>
              <a:chOff x="5311287" y="3780000"/>
              <a:chExt cx="3228427" cy="8670857"/>
            </a:xfrm>
          </p:grpSpPr>
          <p:sp>
            <p:nvSpPr>
              <p:cNvPr id="65" name="Freeform 2">
                <a:extLst>
                  <a:ext uri="{FF2B5EF4-FFF2-40B4-BE49-F238E27FC236}">
                    <a16:creationId xmlns:a16="http://schemas.microsoft.com/office/drawing/2014/main" id="{88404B3C-A47E-47FA-9F5D-69A8F246D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287" y="3780000"/>
                <a:ext cx="3228427" cy="8670857"/>
              </a:xfrm>
              <a:custGeom>
                <a:avLst/>
                <a:gdLst>
                  <a:gd name="T0" fmla="*/ 0 w 3690"/>
                  <a:gd name="T1" fmla="*/ 9913 h 9914"/>
                  <a:gd name="T2" fmla="*/ 3689 w 3690"/>
                  <a:gd name="T3" fmla="*/ 9913 h 9914"/>
                  <a:gd name="T4" fmla="*/ 3689 w 3690"/>
                  <a:gd name="T5" fmla="*/ 0 h 9914"/>
                  <a:gd name="T6" fmla="*/ 0 w 3690"/>
                  <a:gd name="T7" fmla="*/ 0 h 9914"/>
                  <a:gd name="T8" fmla="*/ 0 w 3690"/>
                  <a:gd name="T9" fmla="*/ 9913 h 9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0" h="9914">
                    <a:moveTo>
                      <a:pt x="0" y="9913"/>
                    </a:moveTo>
                    <a:lnTo>
                      <a:pt x="3689" y="9913"/>
                    </a:lnTo>
                    <a:lnTo>
                      <a:pt x="3689" y="0"/>
                    </a:lnTo>
                    <a:lnTo>
                      <a:pt x="0" y="0"/>
                    </a:lnTo>
                    <a:lnTo>
                      <a:pt x="0" y="99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A04A95-963C-4358-87F5-729E79DD4B5F}"/>
                  </a:ext>
                </a:extLst>
              </p:cNvPr>
              <p:cNvSpPr txBox="1"/>
              <p:nvPr/>
            </p:nvSpPr>
            <p:spPr>
              <a:xfrm>
                <a:off x="5321102" y="9991262"/>
                <a:ext cx="3187713" cy="56588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6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PARTNER</a:t>
                </a:r>
                <a:endParaRPr lang="en-US" sz="26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32649" y="3780000"/>
              <a:ext cx="16664813" cy="8670857"/>
              <a:chOff x="1851429" y="3780000"/>
              <a:chExt cx="20554716" cy="8670857"/>
            </a:xfrm>
          </p:grpSpPr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09FB28A9-70B9-4A78-BAE1-164018699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429" y="3780000"/>
                <a:ext cx="20554716" cy="8670857"/>
              </a:xfrm>
              <a:custGeom>
                <a:avLst/>
                <a:gdLst>
                  <a:gd name="T0" fmla="*/ 23398 w 23499"/>
                  <a:gd name="T1" fmla="*/ 3723 h 9914"/>
                  <a:gd name="T2" fmla="*/ 22961 w 23499"/>
                  <a:gd name="T3" fmla="*/ 3260 h 9914"/>
                  <a:gd name="T4" fmla="*/ 22465 w 23499"/>
                  <a:gd name="T5" fmla="*/ 2732 h 9914"/>
                  <a:gd name="T6" fmla="*/ 22465 w 23499"/>
                  <a:gd name="T7" fmla="*/ 2732 h 9914"/>
                  <a:gd name="T8" fmla="*/ 22201 w 23499"/>
                  <a:gd name="T9" fmla="*/ 2837 h 9914"/>
                  <a:gd name="T10" fmla="*/ 22201 w 23499"/>
                  <a:gd name="T11" fmla="*/ 2982 h 9914"/>
                  <a:gd name="T12" fmla="*/ 20824 w 23499"/>
                  <a:gd name="T13" fmla="*/ 2982 h 9914"/>
                  <a:gd name="T14" fmla="*/ 3661 w 23499"/>
                  <a:gd name="T15" fmla="*/ 2982 h 9914"/>
                  <a:gd name="T16" fmla="*/ 3661 w 23499"/>
                  <a:gd name="T17" fmla="*/ 0 h 9914"/>
                  <a:gd name="T18" fmla="*/ 1655 w 23499"/>
                  <a:gd name="T19" fmla="*/ 0 h 9914"/>
                  <a:gd name="T20" fmla="*/ 1597 w 23499"/>
                  <a:gd name="T21" fmla="*/ 0 h 9914"/>
                  <a:gd name="T22" fmla="*/ 1597 w 23499"/>
                  <a:gd name="T23" fmla="*/ 0 h 9914"/>
                  <a:gd name="T24" fmla="*/ 0 w 23499"/>
                  <a:gd name="T25" fmla="*/ 1548 h 9914"/>
                  <a:gd name="T26" fmla="*/ 0 w 23499"/>
                  <a:gd name="T27" fmla="*/ 8366 h 9914"/>
                  <a:gd name="T28" fmla="*/ 0 w 23499"/>
                  <a:gd name="T29" fmla="*/ 8366 h 9914"/>
                  <a:gd name="T30" fmla="*/ 1597 w 23499"/>
                  <a:gd name="T31" fmla="*/ 9913 h 9914"/>
                  <a:gd name="T32" fmla="*/ 3663 w 23499"/>
                  <a:gd name="T33" fmla="*/ 9913 h 9914"/>
                  <a:gd name="T34" fmla="*/ 3662 w 23499"/>
                  <a:gd name="T35" fmla="*/ 4655 h 9914"/>
                  <a:gd name="T36" fmla="*/ 20824 w 23499"/>
                  <a:gd name="T37" fmla="*/ 4655 h 9914"/>
                  <a:gd name="T38" fmla="*/ 22201 w 23499"/>
                  <a:gd name="T39" fmla="*/ 4655 h 9914"/>
                  <a:gd name="T40" fmla="*/ 22201 w 23499"/>
                  <a:gd name="T41" fmla="*/ 4811 h 9914"/>
                  <a:gd name="T42" fmla="*/ 22201 w 23499"/>
                  <a:gd name="T43" fmla="*/ 4811 h 9914"/>
                  <a:gd name="T44" fmla="*/ 22475 w 23499"/>
                  <a:gd name="T45" fmla="*/ 4919 h 9914"/>
                  <a:gd name="T46" fmla="*/ 22961 w 23499"/>
                  <a:gd name="T47" fmla="*/ 4402 h 9914"/>
                  <a:gd name="T48" fmla="*/ 23398 w 23499"/>
                  <a:gd name="T49" fmla="*/ 3937 h 9914"/>
                  <a:gd name="T50" fmla="*/ 23498 w 23499"/>
                  <a:gd name="T51" fmla="*/ 3830 h 9914"/>
                  <a:gd name="T52" fmla="*/ 23398 w 23499"/>
                  <a:gd name="T53" fmla="*/ 3723 h 9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499" h="9914">
                    <a:moveTo>
                      <a:pt x="23398" y="3723"/>
                    </a:moveTo>
                    <a:lnTo>
                      <a:pt x="22961" y="3260"/>
                    </a:lnTo>
                    <a:lnTo>
                      <a:pt x="22465" y="2732"/>
                    </a:lnTo>
                    <a:lnTo>
                      <a:pt x="22465" y="2732"/>
                    </a:lnTo>
                    <a:cubicBezTo>
                      <a:pt x="22371" y="2631"/>
                      <a:pt x="22201" y="2698"/>
                      <a:pt x="22201" y="2837"/>
                    </a:cubicBezTo>
                    <a:lnTo>
                      <a:pt x="22201" y="2982"/>
                    </a:lnTo>
                    <a:lnTo>
                      <a:pt x="20824" y="2982"/>
                    </a:lnTo>
                    <a:lnTo>
                      <a:pt x="3661" y="2982"/>
                    </a:lnTo>
                    <a:lnTo>
                      <a:pt x="3661" y="0"/>
                    </a:lnTo>
                    <a:lnTo>
                      <a:pt x="1655" y="0"/>
                    </a:lnTo>
                    <a:lnTo>
                      <a:pt x="1597" y="0"/>
                    </a:lnTo>
                    <a:lnTo>
                      <a:pt x="1597" y="0"/>
                    </a:lnTo>
                    <a:cubicBezTo>
                      <a:pt x="715" y="0"/>
                      <a:pt x="0" y="693"/>
                      <a:pt x="0" y="1548"/>
                    </a:cubicBezTo>
                    <a:lnTo>
                      <a:pt x="0" y="8366"/>
                    </a:lnTo>
                    <a:lnTo>
                      <a:pt x="0" y="8366"/>
                    </a:lnTo>
                    <a:cubicBezTo>
                      <a:pt x="0" y="9220"/>
                      <a:pt x="715" y="9913"/>
                      <a:pt x="1597" y="9913"/>
                    </a:cubicBezTo>
                    <a:lnTo>
                      <a:pt x="3663" y="9913"/>
                    </a:lnTo>
                    <a:lnTo>
                      <a:pt x="3662" y="4655"/>
                    </a:lnTo>
                    <a:lnTo>
                      <a:pt x="20824" y="4655"/>
                    </a:lnTo>
                    <a:lnTo>
                      <a:pt x="22201" y="4655"/>
                    </a:lnTo>
                    <a:lnTo>
                      <a:pt x="22201" y="4811"/>
                    </a:lnTo>
                    <a:lnTo>
                      <a:pt x="22201" y="4811"/>
                    </a:lnTo>
                    <a:cubicBezTo>
                      <a:pt x="22201" y="4955"/>
                      <a:pt x="22377" y="5024"/>
                      <a:pt x="22475" y="4919"/>
                    </a:cubicBezTo>
                    <a:lnTo>
                      <a:pt x="22961" y="4402"/>
                    </a:lnTo>
                    <a:lnTo>
                      <a:pt x="23398" y="3937"/>
                    </a:lnTo>
                    <a:lnTo>
                      <a:pt x="23498" y="3830"/>
                    </a:lnTo>
                    <a:lnTo>
                      <a:pt x="23398" y="372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851429" y="3780000"/>
                <a:ext cx="20554716" cy="8670857"/>
                <a:chOff x="1851429" y="3780000"/>
                <a:chExt cx="21393180" cy="8670857"/>
              </a:xfrm>
            </p:grpSpPr>
            <p:sp>
              <p:nvSpPr>
                <p:cNvPr id="76" name="Freeform 39">
                  <a:extLst>
                    <a:ext uri="{FF2B5EF4-FFF2-40B4-BE49-F238E27FC236}">
                      <a16:creationId xmlns:a16="http://schemas.microsoft.com/office/drawing/2014/main" id="{95BFB246-55DD-4731-AE7A-58C6EBDF0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429" y="3780000"/>
                  <a:ext cx="21393180" cy="8670857"/>
                </a:xfrm>
                <a:custGeom>
                  <a:avLst/>
                  <a:gdLst>
                    <a:gd name="T0" fmla="*/ 23398 w 23499"/>
                    <a:gd name="T1" fmla="*/ 3723 h 9914"/>
                    <a:gd name="T2" fmla="*/ 22961 w 23499"/>
                    <a:gd name="T3" fmla="*/ 3260 h 9914"/>
                    <a:gd name="T4" fmla="*/ 22465 w 23499"/>
                    <a:gd name="T5" fmla="*/ 2732 h 9914"/>
                    <a:gd name="T6" fmla="*/ 22465 w 23499"/>
                    <a:gd name="T7" fmla="*/ 2732 h 9914"/>
                    <a:gd name="T8" fmla="*/ 22201 w 23499"/>
                    <a:gd name="T9" fmla="*/ 2837 h 9914"/>
                    <a:gd name="T10" fmla="*/ 22201 w 23499"/>
                    <a:gd name="T11" fmla="*/ 2982 h 9914"/>
                    <a:gd name="T12" fmla="*/ 20824 w 23499"/>
                    <a:gd name="T13" fmla="*/ 2982 h 9914"/>
                    <a:gd name="T14" fmla="*/ 3661 w 23499"/>
                    <a:gd name="T15" fmla="*/ 2982 h 9914"/>
                    <a:gd name="T16" fmla="*/ 3661 w 23499"/>
                    <a:gd name="T17" fmla="*/ 0 h 9914"/>
                    <a:gd name="T18" fmla="*/ 1655 w 23499"/>
                    <a:gd name="T19" fmla="*/ 0 h 9914"/>
                    <a:gd name="T20" fmla="*/ 1597 w 23499"/>
                    <a:gd name="T21" fmla="*/ 0 h 9914"/>
                    <a:gd name="T22" fmla="*/ 1597 w 23499"/>
                    <a:gd name="T23" fmla="*/ 0 h 9914"/>
                    <a:gd name="T24" fmla="*/ 0 w 23499"/>
                    <a:gd name="T25" fmla="*/ 1548 h 9914"/>
                    <a:gd name="T26" fmla="*/ 0 w 23499"/>
                    <a:gd name="T27" fmla="*/ 8366 h 9914"/>
                    <a:gd name="T28" fmla="*/ 0 w 23499"/>
                    <a:gd name="T29" fmla="*/ 8366 h 9914"/>
                    <a:gd name="T30" fmla="*/ 1597 w 23499"/>
                    <a:gd name="T31" fmla="*/ 9913 h 9914"/>
                    <a:gd name="T32" fmla="*/ 3663 w 23499"/>
                    <a:gd name="T33" fmla="*/ 9913 h 9914"/>
                    <a:gd name="T34" fmla="*/ 3662 w 23499"/>
                    <a:gd name="T35" fmla="*/ 4655 h 9914"/>
                    <a:gd name="T36" fmla="*/ 20824 w 23499"/>
                    <a:gd name="T37" fmla="*/ 4655 h 9914"/>
                    <a:gd name="T38" fmla="*/ 22201 w 23499"/>
                    <a:gd name="T39" fmla="*/ 4655 h 9914"/>
                    <a:gd name="T40" fmla="*/ 22201 w 23499"/>
                    <a:gd name="T41" fmla="*/ 4811 h 9914"/>
                    <a:gd name="T42" fmla="*/ 22201 w 23499"/>
                    <a:gd name="T43" fmla="*/ 4811 h 9914"/>
                    <a:gd name="T44" fmla="*/ 22475 w 23499"/>
                    <a:gd name="T45" fmla="*/ 4919 h 9914"/>
                    <a:gd name="T46" fmla="*/ 22961 w 23499"/>
                    <a:gd name="T47" fmla="*/ 4402 h 9914"/>
                    <a:gd name="T48" fmla="*/ 23398 w 23499"/>
                    <a:gd name="T49" fmla="*/ 3937 h 9914"/>
                    <a:gd name="T50" fmla="*/ 23498 w 23499"/>
                    <a:gd name="T51" fmla="*/ 3830 h 9914"/>
                    <a:gd name="T52" fmla="*/ 23398 w 23499"/>
                    <a:gd name="T53" fmla="*/ 3723 h 9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499" h="9914">
                      <a:moveTo>
                        <a:pt x="23398" y="3723"/>
                      </a:moveTo>
                      <a:lnTo>
                        <a:pt x="22961" y="3260"/>
                      </a:lnTo>
                      <a:lnTo>
                        <a:pt x="22465" y="2732"/>
                      </a:lnTo>
                      <a:lnTo>
                        <a:pt x="22465" y="2732"/>
                      </a:lnTo>
                      <a:cubicBezTo>
                        <a:pt x="22371" y="2631"/>
                        <a:pt x="22201" y="2698"/>
                        <a:pt x="22201" y="2837"/>
                      </a:cubicBezTo>
                      <a:lnTo>
                        <a:pt x="22201" y="2982"/>
                      </a:lnTo>
                      <a:lnTo>
                        <a:pt x="20824" y="2982"/>
                      </a:lnTo>
                      <a:lnTo>
                        <a:pt x="3661" y="2982"/>
                      </a:lnTo>
                      <a:lnTo>
                        <a:pt x="3661" y="0"/>
                      </a:lnTo>
                      <a:lnTo>
                        <a:pt x="1655" y="0"/>
                      </a:lnTo>
                      <a:lnTo>
                        <a:pt x="1597" y="0"/>
                      </a:lnTo>
                      <a:lnTo>
                        <a:pt x="1597" y="0"/>
                      </a:lnTo>
                      <a:cubicBezTo>
                        <a:pt x="715" y="0"/>
                        <a:pt x="0" y="693"/>
                        <a:pt x="0" y="1548"/>
                      </a:cubicBezTo>
                      <a:lnTo>
                        <a:pt x="0" y="8366"/>
                      </a:lnTo>
                      <a:lnTo>
                        <a:pt x="0" y="8366"/>
                      </a:lnTo>
                      <a:cubicBezTo>
                        <a:pt x="0" y="9220"/>
                        <a:pt x="715" y="9913"/>
                        <a:pt x="1597" y="9913"/>
                      </a:cubicBezTo>
                      <a:lnTo>
                        <a:pt x="3663" y="9913"/>
                      </a:lnTo>
                      <a:lnTo>
                        <a:pt x="3662" y="4655"/>
                      </a:lnTo>
                      <a:lnTo>
                        <a:pt x="20824" y="4655"/>
                      </a:lnTo>
                      <a:lnTo>
                        <a:pt x="22201" y="4655"/>
                      </a:lnTo>
                      <a:lnTo>
                        <a:pt x="22201" y="4811"/>
                      </a:lnTo>
                      <a:lnTo>
                        <a:pt x="22201" y="4811"/>
                      </a:lnTo>
                      <a:cubicBezTo>
                        <a:pt x="22201" y="4955"/>
                        <a:pt x="22377" y="5024"/>
                        <a:pt x="22475" y="4919"/>
                      </a:cubicBezTo>
                      <a:lnTo>
                        <a:pt x="22961" y="4402"/>
                      </a:lnTo>
                      <a:lnTo>
                        <a:pt x="23398" y="3937"/>
                      </a:lnTo>
                      <a:lnTo>
                        <a:pt x="23498" y="3830"/>
                      </a:lnTo>
                      <a:lnTo>
                        <a:pt x="23398" y="3723"/>
                      </a:lnTo>
                    </a:path>
                  </a:pathLst>
                </a:custGeom>
                <a:solidFill>
                  <a:schemeClr val="accent6">
                    <a:alpha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sz="6532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3C9944D-89B2-443A-A928-FDED9A4ED6CF}"/>
                    </a:ext>
                  </a:extLst>
                </p:cNvPr>
                <p:cNvSpPr txBox="1"/>
                <p:nvPr/>
              </p:nvSpPr>
              <p:spPr>
                <a:xfrm>
                  <a:off x="6786245" y="6444640"/>
                  <a:ext cx="1344295" cy="134398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0" b="1" spc="-290" dirty="0" smtClean="0">
                      <a:solidFill>
                        <a:schemeClr val="accent1"/>
                      </a:solidFill>
                      <a:latin typeface="Montserrat" pitchFamily="2" charset="77"/>
                      <a:cs typeface="Poppins" pitchFamily="2" charset="77"/>
                    </a:rPr>
                    <a:t>1</a:t>
                  </a:r>
                  <a:endParaRPr lang="en-US" sz="7000" b="1" spc="-290" dirty="0">
                    <a:solidFill>
                      <a:schemeClr val="accent1"/>
                    </a:solidFill>
                    <a:latin typeface="Montserrat" pitchFamily="2" charset="77"/>
                    <a:cs typeface="Poppins" pitchFamily="2" charset="7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D2AF46B-70E9-4D73-A914-C1179A61744E}"/>
                    </a:ext>
                  </a:extLst>
                </p:cNvPr>
                <p:cNvSpPr txBox="1"/>
                <p:nvPr/>
              </p:nvSpPr>
              <p:spPr>
                <a:xfrm>
                  <a:off x="11358081" y="6444640"/>
                  <a:ext cx="1344295" cy="134398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0" b="1" spc="-290" dirty="0" smtClean="0">
                      <a:solidFill>
                        <a:schemeClr val="accent3"/>
                      </a:solidFill>
                      <a:latin typeface="Montserrat" pitchFamily="2" charset="77"/>
                      <a:cs typeface="Poppins" pitchFamily="2" charset="77"/>
                    </a:rPr>
                    <a:t>3</a:t>
                  </a:r>
                  <a:endParaRPr lang="en-US" sz="7000" b="1" spc="-290" dirty="0">
                    <a:solidFill>
                      <a:schemeClr val="accent3"/>
                    </a:solidFill>
                    <a:latin typeface="Montserrat" pitchFamily="2" charset="77"/>
                    <a:cs typeface="Poppins" pitchFamily="2" charset="77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FB94AE2-AF00-4968-AC70-DDA2C1521D1D}"/>
                    </a:ext>
                  </a:extLst>
                </p:cNvPr>
                <p:cNvSpPr txBox="1"/>
                <p:nvPr/>
              </p:nvSpPr>
              <p:spPr>
                <a:xfrm>
                  <a:off x="15944533" y="6444640"/>
                  <a:ext cx="1587706" cy="134398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0" b="1" spc="-290" dirty="0" smtClean="0">
                      <a:solidFill>
                        <a:schemeClr val="accent4"/>
                      </a:solidFill>
                      <a:latin typeface="Montserrat" pitchFamily="2" charset="77"/>
                      <a:cs typeface="Poppins" pitchFamily="2" charset="77"/>
                    </a:rPr>
                    <a:t>10</a:t>
                  </a:r>
                  <a:endParaRPr lang="en-US" sz="7000" b="1" spc="-290" dirty="0">
                    <a:solidFill>
                      <a:schemeClr val="accent4"/>
                    </a:solidFill>
                    <a:latin typeface="Montserrat" pitchFamily="2" charset="77"/>
                    <a:cs typeface="Poppins" pitchFamily="2" charset="7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37900D3-F571-4D94-9502-A7CC41CACA0B}"/>
                    </a:ext>
                  </a:extLst>
                </p:cNvPr>
                <p:cNvSpPr txBox="1"/>
                <p:nvPr/>
              </p:nvSpPr>
              <p:spPr>
                <a:xfrm>
                  <a:off x="20014581" y="6444640"/>
                  <a:ext cx="1592898" cy="134398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0" b="1" spc="-290" dirty="0" smtClean="0">
                      <a:solidFill>
                        <a:schemeClr val="accent5"/>
                      </a:solidFill>
                      <a:latin typeface="Montserrat" pitchFamily="2" charset="77"/>
                      <a:cs typeface="Poppins" pitchFamily="2" charset="77"/>
                    </a:rPr>
                    <a:t>20</a:t>
                  </a:r>
                  <a:endParaRPr lang="en-US" sz="7000" b="1" spc="-290" dirty="0">
                    <a:solidFill>
                      <a:schemeClr val="accent5"/>
                    </a:solidFill>
                    <a:latin typeface="Montserrat" pitchFamily="2" charset="77"/>
                    <a:cs typeface="Poppins" pitchFamily="2" charset="77"/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A1C54B-2D73-4F5F-B880-AA4072A44B61}"/>
                </a:ext>
              </a:extLst>
            </p:cNvPr>
            <p:cNvSpPr txBox="1"/>
            <p:nvPr/>
          </p:nvSpPr>
          <p:spPr>
            <a:xfrm rot="16200000">
              <a:off x="531452" y="7478339"/>
              <a:ext cx="6223150" cy="107721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tx2"/>
                  </a:solidFill>
                  <a:latin typeface="Montserrat" pitchFamily="2" charset="77"/>
                  <a:cs typeface="Poppins" pitchFamily="2" charset="77"/>
                </a:rPr>
                <a:t>UPDATE YOUR RANK TO GET GIFT TOKEN</a:t>
              </a:r>
              <a:endPara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4" name="Freeform: Shape 71">
              <a:extLst>
                <a:ext uri="{FF2B5EF4-FFF2-40B4-BE49-F238E27FC236}">
                  <a16:creationId xmlns:a16="http://schemas.microsoft.com/office/drawing/2014/main" id="{FC38E1CE-C8AB-41BD-8E27-96E3115B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854" y="4629711"/>
              <a:ext cx="935084" cy="1004702"/>
            </a:xfrm>
            <a:custGeom>
              <a:avLst/>
              <a:gdLst>
                <a:gd name="connsiteX0" fmla="*/ 820865 w 1126069"/>
                <a:gd name="connsiteY0" fmla="*/ 706450 h 1129269"/>
                <a:gd name="connsiteX1" fmla="*/ 703848 w 1126069"/>
                <a:gd name="connsiteY1" fmla="*/ 823754 h 1129269"/>
                <a:gd name="connsiteX2" fmla="*/ 955347 w 1126069"/>
                <a:gd name="connsiteY2" fmla="*/ 1074994 h 1129269"/>
                <a:gd name="connsiteX3" fmla="*/ 1072363 w 1126069"/>
                <a:gd name="connsiteY3" fmla="*/ 1074994 h 1129269"/>
                <a:gd name="connsiteX4" fmla="*/ 1072363 w 1126069"/>
                <a:gd name="connsiteY4" fmla="*/ 958565 h 1129269"/>
                <a:gd name="connsiteX5" fmla="*/ 737905 w 1126069"/>
                <a:gd name="connsiteY5" fmla="*/ 623286 h 1129269"/>
                <a:gd name="connsiteX6" fmla="*/ 620888 w 1126069"/>
                <a:gd name="connsiteY6" fmla="*/ 740590 h 1129269"/>
                <a:gd name="connsiteX7" fmla="*/ 682889 w 1126069"/>
                <a:gd name="connsiteY7" fmla="*/ 802744 h 1129269"/>
                <a:gd name="connsiteX8" fmla="*/ 799906 w 1126069"/>
                <a:gd name="connsiteY8" fmla="*/ 684565 h 1129269"/>
                <a:gd name="connsiteX9" fmla="*/ 675903 w 1126069"/>
                <a:gd name="connsiteY9" fmla="*/ 561133 h 1129269"/>
                <a:gd name="connsiteX10" fmla="*/ 624381 w 1126069"/>
                <a:gd name="connsiteY10" fmla="*/ 625913 h 1129269"/>
                <a:gd name="connsiteX11" fmla="*/ 559760 w 1126069"/>
                <a:gd name="connsiteY11" fmla="*/ 678437 h 1129269"/>
                <a:gd name="connsiteX12" fmla="*/ 599930 w 1126069"/>
                <a:gd name="connsiteY12" fmla="*/ 719581 h 1129269"/>
                <a:gd name="connsiteX13" fmla="*/ 716947 w 1126069"/>
                <a:gd name="connsiteY13" fmla="*/ 601401 h 1129269"/>
                <a:gd name="connsiteX14" fmla="*/ 230106 w 1126069"/>
                <a:gd name="connsiteY14" fmla="*/ 435858 h 1129269"/>
                <a:gd name="connsiteX15" fmla="*/ 245975 w 1126069"/>
                <a:gd name="connsiteY15" fmla="*/ 450635 h 1129269"/>
                <a:gd name="connsiteX16" fmla="*/ 245975 w 1126069"/>
                <a:gd name="connsiteY16" fmla="*/ 482796 h 1129269"/>
                <a:gd name="connsiteX17" fmla="*/ 230106 w 1126069"/>
                <a:gd name="connsiteY17" fmla="*/ 496703 h 1129269"/>
                <a:gd name="connsiteX18" fmla="*/ 216000 w 1126069"/>
                <a:gd name="connsiteY18" fmla="*/ 482796 h 1129269"/>
                <a:gd name="connsiteX19" fmla="*/ 216000 w 1126069"/>
                <a:gd name="connsiteY19" fmla="*/ 450635 h 1129269"/>
                <a:gd name="connsiteX20" fmla="*/ 230106 w 1126069"/>
                <a:gd name="connsiteY20" fmla="*/ 435858 h 1129269"/>
                <a:gd name="connsiteX21" fmla="*/ 292702 w 1126069"/>
                <a:gd name="connsiteY21" fmla="*/ 374144 h 1129269"/>
                <a:gd name="connsiteX22" fmla="*/ 307689 w 1126069"/>
                <a:gd name="connsiteY22" fmla="*/ 388818 h 1129269"/>
                <a:gd name="connsiteX23" fmla="*/ 307689 w 1126069"/>
                <a:gd name="connsiteY23" fmla="*/ 482900 h 1129269"/>
                <a:gd name="connsiteX24" fmla="*/ 292702 w 1126069"/>
                <a:gd name="connsiteY24" fmla="*/ 496710 h 1129269"/>
                <a:gd name="connsiteX25" fmla="*/ 277714 w 1126069"/>
                <a:gd name="connsiteY25" fmla="*/ 482900 h 1129269"/>
                <a:gd name="connsiteX26" fmla="*/ 277714 w 1126069"/>
                <a:gd name="connsiteY26" fmla="*/ 388818 h 1129269"/>
                <a:gd name="connsiteX27" fmla="*/ 292702 w 1126069"/>
                <a:gd name="connsiteY27" fmla="*/ 374144 h 1129269"/>
                <a:gd name="connsiteX28" fmla="*/ 358715 w 1126069"/>
                <a:gd name="connsiteY28" fmla="*/ 277714 h 1129269"/>
                <a:gd name="connsiteX29" fmla="*/ 373236 w 1126069"/>
                <a:gd name="connsiteY29" fmla="*/ 292546 h 1129269"/>
                <a:gd name="connsiteX30" fmla="*/ 373236 w 1126069"/>
                <a:gd name="connsiteY30" fmla="*/ 482741 h 1129269"/>
                <a:gd name="connsiteX31" fmla="*/ 358715 w 1126069"/>
                <a:gd name="connsiteY31" fmla="*/ 496700 h 1129269"/>
                <a:gd name="connsiteX32" fmla="*/ 343287 w 1126069"/>
                <a:gd name="connsiteY32" fmla="*/ 482741 h 1129269"/>
                <a:gd name="connsiteX33" fmla="*/ 343287 w 1126069"/>
                <a:gd name="connsiteY33" fmla="*/ 292546 h 1129269"/>
                <a:gd name="connsiteX34" fmla="*/ 358715 w 1126069"/>
                <a:gd name="connsiteY34" fmla="*/ 277714 h 1129269"/>
                <a:gd name="connsiteX35" fmla="*/ 419572 w 1126069"/>
                <a:gd name="connsiteY35" fmla="*/ 216000 h 1129269"/>
                <a:gd name="connsiteX36" fmla="*/ 435001 w 1126069"/>
                <a:gd name="connsiteY36" fmla="*/ 230930 h 1129269"/>
                <a:gd name="connsiteX37" fmla="*/ 435001 w 1126069"/>
                <a:gd name="connsiteY37" fmla="*/ 486499 h 1129269"/>
                <a:gd name="connsiteX38" fmla="*/ 419572 w 1126069"/>
                <a:gd name="connsiteY38" fmla="*/ 500551 h 1129269"/>
                <a:gd name="connsiteX39" fmla="*/ 405001 w 1126069"/>
                <a:gd name="connsiteY39" fmla="*/ 486499 h 1129269"/>
                <a:gd name="connsiteX40" fmla="*/ 405001 w 1126069"/>
                <a:gd name="connsiteY40" fmla="*/ 230930 h 1129269"/>
                <a:gd name="connsiteX41" fmla="*/ 419572 w 1126069"/>
                <a:gd name="connsiteY41" fmla="*/ 216000 h 1129269"/>
                <a:gd name="connsiteX42" fmla="*/ 484677 w 1126069"/>
                <a:gd name="connsiteY42" fmla="*/ 185143 h 1129269"/>
                <a:gd name="connsiteX43" fmla="*/ 500546 w 1126069"/>
                <a:gd name="connsiteY43" fmla="*/ 200038 h 1129269"/>
                <a:gd name="connsiteX44" fmla="*/ 500546 w 1126069"/>
                <a:gd name="connsiteY44" fmla="*/ 486535 h 1129269"/>
                <a:gd name="connsiteX45" fmla="*/ 484677 w 1126069"/>
                <a:gd name="connsiteY45" fmla="*/ 500553 h 1129269"/>
                <a:gd name="connsiteX46" fmla="*/ 470571 w 1126069"/>
                <a:gd name="connsiteY46" fmla="*/ 486535 h 1129269"/>
                <a:gd name="connsiteX47" fmla="*/ 470571 w 1126069"/>
                <a:gd name="connsiteY47" fmla="*/ 200038 h 1129269"/>
                <a:gd name="connsiteX48" fmla="*/ 484677 w 1126069"/>
                <a:gd name="connsiteY48" fmla="*/ 185143 h 1129269"/>
                <a:gd name="connsiteX49" fmla="*/ 364545 w 1126069"/>
                <a:gd name="connsiteY49" fmla="*/ 95334 h 1129269"/>
                <a:gd name="connsiteX50" fmla="*/ 175777 w 1126069"/>
                <a:gd name="connsiteY50" fmla="*/ 174115 h 1129269"/>
                <a:gd name="connsiteX51" fmla="*/ 175777 w 1126069"/>
                <a:gd name="connsiteY51" fmla="*/ 554012 h 1129269"/>
                <a:gd name="connsiteX52" fmla="*/ 364545 w 1126069"/>
                <a:gd name="connsiteY52" fmla="*/ 632792 h 1129269"/>
                <a:gd name="connsiteX53" fmla="*/ 554187 w 1126069"/>
                <a:gd name="connsiteY53" fmla="*/ 554012 h 1129269"/>
                <a:gd name="connsiteX54" fmla="*/ 632841 w 1126069"/>
                <a:gd name="connsiteY54" fmla="*/ 364064 h 1129269"/>
                <a:gd name="connsiteX55" fmla="*/ 554187 w 1126069"/>
                <a:gd name="connsiteY55" fmla="*/ 174115 h 1129269"/>
                <a:gd name="connsiteX56" fmla="*/ 364545 w 1126069"/>
                <a:gd name="connsiteY56" fmla="*/ 95334 h 1129269"/>
                <a:gd name="connsiteX57" fmla="*/ 364545 w 1126069"/>
                <a:gd name="connsiteY57" fmla="*/ 65573 h 1129269"/>
                <a:gd name="connsiteX58" fmla="*/ 576035 w 1126069"/>
                <a:gd name="connsiteY58" fmla="*/ 153982 h 1129269"/>
                <a:gd name="connsiteX59" fmla="*/ 662554 w 1126069"/>
                <a:gd name="connsiteY59" fmla="*/ 364064 h 1129269"/>
                <a:gd name="connsiteX60" fmla="*/ 576035 w 1126069"/>
                <a:gd name="connsiteY60" fmla="*/ 575020 h 1129269"/>
                <a:gd name="connsiteX61" fmla="*/ 364545 w 1126069"/>
                <a:gd name="connsiteY61" fmla="*/ 662554 h 1129269"/>
                <a:gd name="connsiteX62" fmla="*/ 153929 w 1126069"/>
                <a:gd name="connsiteY62" fmla="*/ 575020 h 1129269"/>
                <a:gd name="connsiteX63" fmla="*/ 153929 w 1126069"/>
                <a:gd name="connsiteY63" fmla="*/ 153982 h 1129269"/>
                <a:gd name="connsiteX64" fmla="*/ 364545 w 1126069"/>
                <a:gd name="connsiteY64" fmla="*/ 65573 h 1129269"/>
                <a:gd name="connsiteX65" fmla="*/ 365023 w 1126069"/>
                <a:gd name="connsiteY65" fmla="*/ 29763 h 1129269"/>
                <a:gd name="connsiteX66" fmla="*/ 127496 w 1126069"/>
                <a:gd name="connsiteY66" fmla="*/ 128684 h 1129269"/>
                <a:gd name="connsiteX67" fmla="*/ 29691 w 1126069"/>
                <a:gd name="connsiteY67" fmla="*/ 366794 h 1129269"/>
                <a:gd name="connsiteX68" fmla="*/ 127496 w 1126069"/>
                <a:gd name="connsiteY68" fmla="*/ 605778 h 1129269"/>
                <a:gd name="connsiteX69" fmla="*/ 365023 w 1126069"/>
                <a:gd name="connsiteY69" fmla="*/ 703823 h 1129269"/>
                <a:gd name="connsiteX70" fmla="*/ 603423 w 1126069"/>
                <a:gd name="connsiteY70" fmla="*/ 605778 h 1129269"/>
                <a:gd name="connsiteX71" fmla="*/ 702101 w 1126069"/>
                <a:gd name="connsiteY71" fmla="*/ 366794 h 1129269"/>
                <a:gd name="connsiteX72" fmla="*/ 603423 w 1126069"/>
                <a:gd name="connsiteY72" fmla="*/ 128684 h 1129269"/>
                <a:gd name="connsiteX73" fmla="*/ 365023 w 1126069"/>
                <a:gd name="connsiteY73" fmla="*/ 29763 h 1129269"/>
                <a:gd name="connsiteX74" fmla="*/ 365023 w 1126069"/>
                <a:gd name="connsiteY74" fmla="*/ 0 h 1129269"/>
                <a:gd name="connsiteX75" fmla="*/ 624381 w 1126069"/>
                <a:gd name="connsiteY75" fmla="*/ 107674 h 1129269"/>
                <a:gd name="connsiteX76" fmla="*/ 730919 w 1126069"/>
                <a:gd name="connsiteY76" fmla="*/ 366794 h 1129269"/>
                <a:gd name="connsiteX77" fmla="*/ 690749 w 1126069"/>
                <a:gd name="connsiteY77" fmla="*/ 534871 h 1129269"/>
                <a:gd name="connsiteX78" fmla="*/ 1093322 w 1126069"/>
                <a:gd name="connsiteY78" fmla="*/ 937556 h 1129269"/>
                <a:gd name="connsiteX79" fmla="*/ 1093322 w 1126069"/>
                <a:gd name="connsiteY79" fmla="*/ 1096879 h 1129269"/>
                <a:gd name="connsiteX80" fmla="*/ 1013855 w 1126069"/>
                <a:gd name="connsiteY80" fmla="*/ 1129269 h 1129269"/>
                <a:gd name="connsiteX81" fmla="*/ 934388 w 1126069"/>
                <a:gd name="connsiteY81" fmla="*/ 1096879 h 1129269"/>
                <a:gd name="connsiteX82" fmla="*/ 531815 w 1126069"/>
                <a:gd name="connsiteY82" fmla="*/ 694194 h 1129269"/>
                <a:gd name="connsiteX83" fmla="*/ 365023 w 1126069"/>
                <a:gd name="connsiteY83" fmla="*/ 733587 h 1129269"/>
                <a:gd name="connsiteX84" fmla="*/ 107411 w 1126069"/>
                <a:gd name="connsiteY84" fmla="*/ 625913 h 1129269"/>
                <a:gd name="connsiteX85" fmla="*/ 0 w 1126069"/>
                <a:gd name="connsiteY85" fmla="*/ 366794 h 1129269"/>
                <a:gd name="connsiteX86" fmla="*/ 107411 w 1126069"/>
                <a:gd name="connsiteY86" fmla="*/ 107674 h 1129269"/>
                <a:gd name="connsiteX87" fmla="*/ 365023 w 1126069"/>
                <a:gd name="connsiteY87" fmla="*/ 0 h 112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26069" h="1129269">
                  <a:moveTo>
                    <a:pt x="820865" y="706450"/>
                  </a:moveTo>
                  <a:lnTo>
                    <a:pt x="703848" y="823754"/>
                  </a:lnTo>
                  <a:lnTo>
                    <a:pt x="955347" y="1074994"/>
                  </a:lnTo>
                  <a:cubicBezTo>
                    <a:pt x="987657" y="1108259"/>
                    <a:pt x="1040053" y="1108259"/>
                    <a:pt x="1072363" y="1074994"/>
                  </a:cubicBezTo>
                  <a:cubicBezTo>
                    <a:pt x="1103801" y="1043479"/>
                    <a:pt x="1103801" y="990080"/>
                    <a:pt x="1072363" y="958565"/>
                  </a:cubicBezTo>
                  <a:close/>
                  <a:moveTo>
                    <a:pt x="737905" y="623286"/>
                  </a:moveTo>
                  <a:lnTo>
                    <a:pt x="620888" y="740590"/>
                  </a:lnTo>
                  <a:lnTo>
                    <a:pt x="682889" y="802744"/>
                  </a:lnTo>
                  <a:lnTo>
                    <a:pt x="799906" y="684565"/>
                  </a:lnTo>
                  <a:close/>
                  <a:moveTo>
                    <a:pt x="675903" y="561133"/>
                  </a:moveTo>
                  <a:cubicBezTo>
                    <a:pt x="661931" y="583893"/>
                    <a:pt x="643593" y="606654"/>
                    <a:pt x="624381" y="625913"/>
                  </a:cubicBezTo>
                  <a:cubicBezTo>
                    <a:pt x="604296" y="646922"/>
                    <a:pt x="582465" y="663555"/>
                    <a:pt x="559760" y="678437"/>
                  </a:cubicBezTo>
                  <a:lnTo>
                    <a:pt x="599930" y="719581"/>
                  </a:lnTo>
                  <a:lnTo>
                    <a:pt x="716947" y="601401"/>
                  </a:lnTo>
                  <a:close/>
                  <a:moveTo>
                    <a:pt x="230106" y="435858"/>
                  </a:moveTo>
                  <a:cubicBezTo>
                    <a:pt x="238922" y="435858"/>
                    <a:pt x="245975" y="442812"/>
                    <a:pt x="245975" y="450635"/>
                  </a:cubicBezTo>
                  <a:lnTo>
                    <a:pt x="245975" y="482796"/>
                  </a:lnTo>
                  <a:cubicBezTo>
                    <a:pt x="245975" y="490619"/>
                    <a:pt x="238922" y="496703"/>
                    <a:pt x="230106" y="496703"/>
                  </a:cubicBezTo>
                  <a:cubicBezTo>
                    <a:pt x="222171" y="496703"/>
                    <a:pt x="216000" y="490619"/>
                    <a:pt x="216000" y="482796"/>
                  </a:cubicBezTo>
                  <a:lnTo>
                    <a:pt x="216000" y="450635"/>
                  </a:lnTo>
                  <a:cubicBezTo>
                    <a:pt x="216000" y="442812"/>
                    <a:pt x="222171" y="435858"/>
                    <a:pt x="230106" y="435858"/>
                  </a:cubicBezTo>
                  <a:close/>
                  <a:moveTo>
                    <a:pt x="292702" y="374144"/>
                  </a:moveTo>
                  <a:cubicBezTo>
                    <a:pt x="300636" y="374144"/>
                    <a:pt x="307689" y="380186"/>
                    <a:pt x="307689" y="388818"/>
                  </a:cubicBezTo>
                  <a:lnTo>
                    <a:pt x="307689" y="482900"/>
                  </a:lnTo>
                  <a:cubicBezTo>
                    <a:pt x="307689" y="490668"/>
                    <a:pt x="300636" y="496710"/>
                    <a:pt x="292702" y="496710"/>
                  </a:cubicBezTo>
                  <a:cubicBezTo>
                    <a:pt x="284767" y="496710"/>
                    <a:pt x="277714" y="490668"/>
                    <a:pt x="277714" y="482900"/>
                  </a:cubicBezTo>
                  <a:lnTo>
                    <a:pt x="277714" y="388818"/>
                  </a:lnTo>
                  <a:cubicBezTo>
                    <a:pt x="277714" y="380186"/>
                    <a:pt x="284767" y="374144"/>
                    <a:pt x="292702" y="374144"/>
                  </a:cubicBezTo>
                  <a:close/>
                  <a:moveTo>
                    <a:pt x="358715" y="277714"/>
                  </a:moveTo>
                  <a:cubicBezTo>
                    <a:pt x="366884" y="277714"/>
                    <a:pt x="373236" y="284694"/>
                    <a:pt x="373236" y="292546"/>
                  </a:cubicBezTo>
                  <a:lnTo>
                    <a:pt x="373236" y="482741"/>
                  </a:lnTo>
                  <a:cubicBezTo>
                    <a:pt x="373236" y="490593"/>
                    <a:pt x="366884" y="496700"/>
                    <a:pt x="358715" y="496700"/>
                  </a:cubicBezTo>
                  <a:cubicBezTo>
                    <a:pt x="350547" y="496700"/>
                    <a:pt x="343287" y="490593"/>
                    <a:pt x="343287" y="482741"/>
                  </a:cubicBezTo>
                  <a:lnTo>
                    <a:pt x="343287" y="292546"/>
                  </a:lnTo>
                  <a:cubicBezTo>
                    <a:pt x="343287" y="284694"/>
                    <a:pt x="350547" y="277714"/>
                    <a:pt x="358715" y="277714"/>
                  </a:cubicBezTo>
                  <a:close/>
                  <a:moveTo>
                    <a:pt x="419572" y="216000"/>
                  </a:moveTo>
                  <a:cubicBezTo>
                    <a:pt x="428144" y="216000"/>
                    <a:pt x="435001" y="222148"/>
                    <a:pt x="435001" y="230930"/>
                  </a:cubicBezTo>
                  <a:lnTo>
                    <a:pt x="435001" y="486499"/>
                  </a:lnTo>
                  <a:cubicBezTo>
                    <a:pt x="435001" y="494403"/>
                    <a:pt x="428144" y="500551"/>
                    <a:pt x="419572" y="500551"/>
                  </a:cubicBezTo>
                  <a:cubicBezTo>
                    <a:pt x="411858" y="500551"/>
                    <a:pt x="405001" y="494403"/>
                    <a:pt x="405001" y="486499"/>
                  </a:cubicBezTo>
                  <a:lnTo>
                    <a:pt x="405001" y="230930"/>
                  </a:lnTo>
                  <a:cubicBezTo>
                    <a:pt x="405001" y="222148"/>
                    <a:pt x="411858" y="216000"/>
                    <a:pt x="419572" y="216000"/>
                  </a:cubicBezTo>
                  <a:close/>
                  <a:moveTo>
                    <a:pt x="484677" y="185143"/>
                  </a:moveTo>
                  <a:cubicBezTo>
                    <a:pt x="493493" y="185143"/>
                    <a:pt x="500546" y="192152"/>
                    <a:pt x="500546" y="200038"/>
                  </a:cubicBezTo>
                  <a:lnTo>
                    <a:pt x="500546" y="486535"/>
                  </a:lnTo>
                  <a:cubicBezTo>
                    <a:pt x="500546" y="494420"/>
                    <a:pt x="493493" y="500553"/>
                    <a:pt x="484677" y="500553"/>
                  </a:cubicBezTo>
                  <a:cubicBezTo>
                    <a:pt x="477624" y="500553"/>
                    <a:pt x="470571" y="494420"/>
                    <a:pt x="470571" y="486535"/>
                  </a:cubicBezTo>
                  <a:lnTo>
                    <a:pt x="470571" y="200038"/>
                  </a:lnTo>
                  <a:cubicBezTo>
                    <a:pt x="470571" y="192152"/>
                    <a:pt x="477624" y="185143"/>
                    <a:pt x="484677" y="185143"/>
                  </a:cubicBezTo>
                  <a:close/>
                  <a:moveTo>
                    <a:pt x="364545" y="95334"/>
                  </a:moveTo>
                  <a:cubicBezTo>
                    <a:pt x="293757" y="95334"/>
                    <a:pt x="226465" y="124220"/>
                    <a:pt x="175777" y="174115"/>
                  </a:cubicBezTo>
                  <a:cubicBezTo>
                    <a:pt x="70906" y="279156"/>
                    <a:pt x="70906" y="449847"/>
                    <a:pt x="175777" y="554012"/>
                  </a:cubicBezTo>
                  <a:cubicBezTo>
                    <a:pt x="226465" y="604782"/>
                    <a:pt x="293757" y="632792"/>
                    <a:pt x="364545" y="632792"/>
                  </a:cubicBezTo>
                  <a:cubicBezTo>
                    <a:pt x="436207" y="632792"/>
                    <a:pt x="503500" y="604782"/>
                    <a:pt x="554187" y="554012"/>
                  </a:cubicBezTo>
                  <a:cubicBezTo>
                    <a:pt x="604875" y="503242"/>
                    <a:pt x="632841" y="435841"/>
                    <a:pt x="632841" y="364064"/>
                  </a:cubicBezTo>
                  <a:cubicBezTo>
                    <a:pt x="632841" y="292286"/>
                    <a:pt x="604875" y="225760"/>
                    <a:pt x="554187" y="174115"/>
                  </a:cubicBezTo>
                  <a:cubicBezTo>
                    <a:pt x="503500" y="124220"/>
                    <a:pt x="436207" y="95334"/>
                    <a:pt x="364545" y="95334"/>
                  </a:cubicBezTo>
                  <a:close/>
                  <a:moveTo>
                    <a:pt x="364545" y="65573"/>
                  </a:moveTo>
                  <a:cubicBezTo>
                    <a:pt x="444947" y="65573"/>
                    <a:pt x="519230" y="97085"/>
                    <a:pt x="576035" y="153982"/>
                  </a:cubicBezTo>
                  <a:cubicBezTo>
                    <a:pt x="631093" y="210004"/>
                    <a:pt x="662554" y="285283"/>
                    <a:pt x="662554" y="364064"/>
                  </a:cubicBezTo>
                  <a:cubicBezTo>
                    <a:pt x="662554" y="443719"/>
                    <a:pt x="631093" y="518998"/>
                    <a:pt x="576035" y="575020"/>
                  </a:cubicBezTo>
                  <a:cubicBezTo>
                    <a:pt x="519230" y="631917"/>
                    <a:pt x="444947" y="662554"/>
                    <a:pt x="364545" y="662554"/>
                  </a:cubicBezTo>
                  <a:cubicBezTo>
                    <a:pt x="285892" y="662554"/>
                    <a:pt x="210734" y="631917"/>
                    <a:pt x="153929" y="575020"/>
                  </a:cubicBezTo>
                  <a:cubicBezTo>
                    <a:pt x="38571" y="458600"/>
                    <a:pt x="38571" y="269527"/>
                    <a:pt x="153929" y="153982"/>
                  </a:cubicBezTo>
                  <a:cubicBezTo>
                    <a:pt x="210734" y="97085"/>
                    <a:pt x="285892" y="65573"/>
                    <a:pt x="364545" y="65573"/>
                  </a:cubicBezTo>
                  <a:close/>
                  <a:moveTo>
                    <a:pt x="365023" y="29763"/>
                  </a:moveTo>
                  <a:cubicBezTo>
                    <a:pt x="275950" y="29763"/>
                    <a:pt x="191244" y="64780"/>
                    <a:pt x="127496" y="128684"/>
                  </a:cubicBezTo>
                  <a:cubicBezTo>
                    <a:pt x="64621" y="191713"/>
                    <a:pt x="29691" y="276627"/>
                    <a:pt x="29691" y="366794"/>
                  </a:cubicBezTo>
                  <a:cubicBezTo>
                    <a:pt x="29691" y="456960"/>
                    <a:pt x="64621" y="541874"/>
                    <a:pt x="127496" y="605778"/>
                  </a:cubicBezTo>
                  <a:cubicBezTo>
                    <a:pt x="191244" y="668807"/>
                    <a:pt x="275950" y="703823"/>
                    <a:pt x="365023" y="703823"/>
                  </a:cubicBezTo>
                  <a:cubicBezTo>
                    <a:pt x="454969" y="703823"/>
                    <a:pt x="539675" y="668807"/>
                    <a:pt x="603423" y="605778"/>
                  </a:cubicBezTo>
                  <a:cubicBezTo>
                    <a:pt x="666297" y="541874"/>
                    <a:pt x="702101" y="456960"/>
                    <a:pt x="702101" y="366794"/>
                  </a:cubicBezTo>
                  <a:cubicBezTo>
                    <a:pt x="702101" y="276627"/>
                    <a:pt x="666297" y="191713"/>
                    <a:pt x="603423" y="128684"/>
                  </a:cubicBezTo>
                  <a:cubicBezTo>
                    <a:pt x="539675" y="64780"/>
                    <a:pt x="454969" y="29763"/>
                    <a:pt x="365023" y="29763"/>
                  </a:cubicBezTo>
                  <a:close/>
                  <a:moveTo>
                    <a:pt x="365023" y="0"/>
                  </a:moveTo>
                  <a:cubicBezTo>
                    <a:pt x="463701" y="0"/>
                    <a:pt x="554520" y="38517"/>
                    <a:pt x="624381" y="107674"/>
                  </a:cubicBezTo>
                  <a:cubicBezTo>
                    <a:pt x="693369" y="176831"/>
                    <a:pt x="730919" y="269624"/>
                    <a:pt x="730919" y="366794"/>
                  </a:cubicBezTo>
                  <a:cubicBezTo>
                    <a:pt x="730919" y="426321"/>
                    <a:pt x="717820" y="483222"/>
                    <a:pt x="690749" y="534871"/>
                  </a:cubicBezTo>
                  <a:lnTo>
                    <a:pt x="1093322" y="937556"/>
                  </a:lnTo>
                  <a:cubicBezTo>
                    <a:pt x="1136985" y="981326"/>
                    <a:pt x="1136985" y="1052233"/>
                    <a:pt x="1093322" y="1096879"/>
                  </a:cubicBezTo>
                  <a:cubicBezTo>
                    <a:pt x="1071490" y="1118764"/>
                    <a:pt x="1042673" y="1129269"/>
                    <a:pt x="1013855" y="1129269"/>
                  </a:cubicBezTo>
                  <a:cubicBezTo>
                    <a:pt x="985037" y="1129269"/>
                    <a:pt x="956220" y="1118764"/>
                    <a:pt x="934388" y="1096879"/>
                  </a:cubicBezTo>
                  <a:lnTo>
                    <a:pt x="531815" y="694194"/>
                  </a:lnTo>
                  <a:cubicBezTo>
                    <a:pt x="481166" y="719581"/>
                    <a:pt x="424404" y="733587"/>
                    <a:pt x="365023" y="733587"/>
                  </a:cubicBezTo>
                  <a:cubicBezTo>
                    <a:pt x="268091" y="733587"/>
                    <a:pt x="176399" y="695069"/>
                    <a:pt x="107411" y="625913"/>
                  </a:cubicBezTo>
                  <a:cubicBezTo>
                    <a:pt x="37550" y="557631"/>
                    <a:pt x="0" y="464839"/>
                    <a:pt x="0" y="366794"/>
                  </a:cubicBezTo>
                  <a:cubicBezTo>
                    <a:pt x="0" y="269624"/>
                    <a:pt x="37550" y="176831"/>
                    <a:pt x="107411" y="107674"/>
                  </a:cubicBezTo>
                  <a:cubicBezTo>
                    <a:pt x="176399" y="38517"/>
                    <a:pt x="268091" y="0"/>
                    <a:pt x="3650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3458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522" hidden="1">
            <a:extLst>
              <a:ext uri="{FF2B5EF4-FFF2-40B4-BE49-F238E27FC236}">
                <a16:creationId xmlns:a16="http://schemas.microsoft.com/office/drawing/2014/main" id="{F85B7669-0C94-9A49-93B7-A9D5B0B6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24377650" cy="1371242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94699" y="750700"/>
            <a:ext cx="21362125" cy="1689820"/>
            <a:chOff x="1494699" y="750700"/>
            <a:chExt cx="21362125" cy="1689820"/>
          </a:xfrm>
        </p:grpSpPr>
        <p:sp>
          <p:nvSpPr>
            <p:cNvPr id="509" name="BODY">
              <a:extLst>
                <a:ext uri="{FF2B5EF4-FFF2-40B4-BE49-F238E27FC236}">
                  <a16:creationId xmlns:a16="http://schemas.microsoft.com/office/drawing/2014/main" id="{D874D0DA-996C-F04B-A0BF-41017A3CDB38}"/>
                </a:ext>
              </a:extLst>
            </p:cNvPr>
            <p:cNvSpPr txBox="1"/>
            <p:nvPr/>
          </p:nvSpPr>
          <p:spPr>
            <a:xfrm>
              <a:off x="1520826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Make More participant  to Make big Generation</a:t>
              </a:r>
            </a:p>
          </p:txBody>
        </p:sp>
        <p:sp>
          <p:nvSpPr>
            <p:cNvPr id="510" name="TITLE">
              <a:extLst>
                <a:ext uri="{FF2B5EF4-FFF2-40B4-BE49-F238E27FC236}">
                  <a16:creationId xmlns:a16="http://schemas.microsoft.com/office/drawing/2014/main" id="{F2E1E2C9-E59E-5C40-ABF8-46949DC66CF9}"/>
                </a:ext>
              </a:extLst>
            </p:cNvPr>
            <p:cNvSpPr txBox="1"/>
            <p:nvPr/>
          </p:nvSpPr>
          <p:spPr>
            <a:xfrm>
              <a:off x="1494699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Updating Generation</a:t>
              </a:r>
              <a:endParaRPr lang="en-US" sz="7000" b="1" spc="-29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64736" y="7705711"/>
            <a:ext cx="20427662" cy="64475"/>
            <a:chOff x="2347151" y="7705711"/>
            <a:chExt cx="20427662" cy="644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353016" y="7705711"/>
              <a:ext cx="2042179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347151" y="7770186"/>
              <a:ext cx="20421797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26651" y="2977177"/>
            <a:ext cx="17545248" cy="3927188"/>
            <a:chOff x="3509066" y="8023969"/>
            <a:chExt cx="17545248" cy="3927188"/>
          </a:xfrm>
        </p:grpSpPr>
        <p:grpSp>
          <p:nvGrpSpPr>
            <p:cNvPr id="13" name="Group 12"/>
            <p:cNvGrpSpPr/>
            <p:nvPr/>
          </p:nvGrpSpPr>
          <p:grpSpPr>
            <a:xfrm>
              <a:off x="3509066" y="8023969"/>
              <a:ext cx="17545248" cy="3927188"/>
              <a:chOff x="4071776" y="8281885"/>
              <a:chExt cx="16392969" cy="3669271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E12A9744-CA31-AE4B-9CD1-DBD09ED73B47}"/>
                  </a:ext>
                </a:extLst>
              </p:cNvPr>
              <p:cNvSpPr/>
              <p:nvPr/>
            </p:nvSpPr>
            <p:spPr>
              <a:xfrm>
                <a:off x="4196477" y="8281885"/>
                <a:ext cx="3009491" cy="3011390"/>
              </a:xfrm>
              <a:custGeom>
                <a:avLst/>
                <a:gdLst>
                  <a:gd name="connsiteX0" fmla="*/ 2229345 w 4457442"/>
                  <a:gd name="connsiteY0" fmla="*/ 46111 h 4460255"/>
                  <a:gd name="connsiteX1" fmla="*/ 1656444 w 4457442"/>
                  <a:gd name="connsiteY1" fmla="*/ 282827 h 4460255"/>
                  <a:gd name="connsiteX2" fmla="*/ 282728 w 4457442"/>
                  <a:gd name="connsiteY2" fmla="*/ 1658272 h 4460255"/>
                  <a:gd name="connsiteX3" fmla="*/ 282728 w 4457442"/>
                  <a:gd name="connsiteY3" fmla="*/ 2803230 h 4460255"/>
                  <a:gd name="connsiteX4" fmla="*/ 1656444 w 4457442"/>
                  <a:gd name="connsiteY4" fmla="*/ 4177429 h 4460255"/>
                  <a:gd name="connsiteX5" fmla="*/ 2229345 w 4457442"/>
                  <a:gd name="connsiteY5" fmla="*/ 4415391 h 4460255"/>
                  <a:gd name="connsiteX6" fmla="*/ 2801000 w 4457442"/>
                  <a:gd name="connsiteY6" fmla="*/ 4177429 h 4460255"/>
                  <a:gd name="connsiteX7" fmla="*/ 4175961 w 4457442"/>
                  <a:gd name="connsiteY7" fmla="*/ 2803230 h 4460255"/>
                  <a:gd name="connsiteX8" fmla="*/ 4412594 w 4457442"/>
                  <a:gd name="connsiteY8" fmla="*/ 2231374 h 4460255"/>
                  <a:gd name="connsiteX9" fmla="*/ 4175961 w 4457442"/>
                  <a:gd name="connsiteY9" fmla="*/ 1658272 h 4460255"/>
                  <a:gd name="connsiteX10" fmla="*/ 2801000 w 4457442"/>
                  <a:gd name="connsiteY10" fmla="*/ 282827 h 4460255"/>
                  <a:gd name="connsiteX11" fmla="*/ 2229345 w 4457442"/>
                  <a:gd name="connsiteY11" fmla="*/ 46111 h 4460255"/>
                  <a:gd name="connsiteX12" fmla="*/ 2229344 w 4457442"/>
                  <a:gd name="connsiteY12" fmla="*/ 0 h 4460255"/>
                  <a:gd name="connsiteX13" fmla="*/ 2833384 w 4457442"/>
                  <a:gd name="connsiteY13" fmla="*/ 251668 h 4460255"/>
                  <a:gd name="connsiteX14" fmla="*/ 4208354 w 4457442"/>
                  <a:gd name="connsiteY14" fmla="*/ 1625875 h 4460255"/>
                  <a:gd name="connsiteX15" fmla="*/ 4457442 w 4457442"/>
                  <a:gd name="connsiteY15" fmla="*/ 2231373 h 4460255"/>
                  <a:gd name="connsiteX16" fmla="*/ 4208354 w 4457442"/>
                  <a:gd name="connsiteY16" fmla="*/ 2834380 h 4460255"/>
                  <a:gd name="connsiteX17" fmla="*/ 2833384 w 4457442"/>
                  <a:gd name="connsiteY17" fmla="*/ 4209833 h 4460255"/>
                  <a:gd name="connsiteX18" fmla="*/ 2229344 w 4457442"/>
                  <a:gd name="connsiteY18" fmla="*/ 4460255 h 4460255"/>
                  <a:gd name="connsiteX19" fmla="*/ 1625304 w 4457442"/>
                  <a:gd name="connsiteY19" fmla="*/ 4209833 h 4460255"/>
                  <a:gd name="connsiteX20" fmla="*/ 250334 w 4457442"/>
                  <a:gd name="connsiteY20" fmla="*/ 2834380 h 4460255"/>
                  <a:gd name="connsiteX21" fmla="*/ 250334 w 4457442"/>
                  <a:gd name="connsiteY21" fmla="*/ 1625875 h 4460255"/>
                  <a:gd name="connsiteX22" fmla="*/ 1625304 w 4457442"/>
                  <a:gd name="connsiteY22" fmla="*/ 251668 h 4460255"/>
                  <a:gd name="connsiteX23" fmla="*/ 2229344 w 4457442"/>
                  <a:gd name="connsiteY23" fmla="*/ 0 h 44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7442" h="4460255">
                    <a:moveTo>
                      <a:pt x="2229345" y="46111"/>
                    </a:moveTo>
                    <a:cubicBezTo>
                      <a:pt x="2012639" y="46111"/>
                      <a:pt x="1809633" y="129585"/>
                      <a:pt x="1656444" y="282827"/>
                    </a:cubicBezTo>
                    <a:lnTo>
                      <a:pt x="282728" y="1658272"/>
                    </a:lnTo>
                    <a:cubicBezTo>
                      <a:pt x="-32368" y="1974724"/>
                      <a:pt x="-32368" y="2488024"/>
                      <a:pt x="282728" y="2803230"/>
                    </a:cubicBezTo>
                    <a:lnTo>
                      <a:pt x="1656444" y="4177429"/>
                    </a:lnTo>
                    <a:cubicBezTo>
                      <a:pt x="1809633" y="4330671"/>
                      <a:pt x="2012639" y="4415391"/>
                      <a:pt x="2229345" y="4415391"/>
                    </a:cubicBezTo>
                    <a:cubicBezTo>
                      <a:pt x="2444805" y="4415391"/>
                      <a:pt x="2647811" y="4330671"/>
                      <a:pt x="2801000" y="4177429"/>
                    </a:cubicBezTo>
                    <a:lnTo>
                      <a:pt x="4175961" y="2803230"/>
                    </a:lnTo>
                    <a:cubicBezTo>
                      <a:pt x="4329150" y="2649987"/>
                      <a:pt x="4412594" y="2446910"/>
                      <a:pt x="4412594" y="2231374"/>
                    </a:cubicBezTo>
                    <a:cubicBezTo>
                      <a:pt x="4412594" y="2014592"/>
                      <a:pt x="4329150" y="1811514"/>
                      <a:pt x="4175961" y="1658272"/>
                    </a:cubicBezTo>
                    <a:lnTo>
                      <a:pt x="2801000" y="282827"/>
                    </a:lnTo>
                    <a:cubicBezTo>
                      <a:pt x="2647811" y="129585"/>
                      <a:pt x="2444805" y="46111"/>
                      <a:pt x="2229345" y="46111"/>
                    </a:cubicBezTo>
                    <a:close/>
                    <a:moveTo>
                      <a:pt x="2229344" y="0"/>
                    </a:moveTo>
                    <a:cubicBezTo>
                      <a:pt x="2457260" y="0"/>
                      <a:pt x="2671476" y="89704"/>
                      <a:pt x="2833384" y="251668"/>
                    </a:cubicBezTo>
                    <a:lnTo>
                      <a:pt x="4208354" y="1625875"/>
                    </a:lnTo>
                    <a:cubicBezTo>
                      <a:pt x="4370261" y="1787840"/>
                      <a:pt x="4457442" y="2002131"/>
                      <a:pt x="4457442" y="2231373"/>
                    </a:cubicBezTo>
                    <a:cubicBezTo>
                      <a:pt x="4457442" y="2459370"/>
                      <a:pt x="4370261" y="2673661"/>
                      <a:pt x="4208354" y="2834380"/>
                    </a:cubicBezTo>
                    <a:lnTo>
                      <a:pt x="2833384" y="4209833"/>
                    </a:lnTo>
                    <a:cubicBezTo>
                      <a:pt x="2671476" y="4371797"/>
                      <a:pt x="2457260" y="4460255"/>
                      <a:pt x="2229344" y="4460255"/>
                    </a:cubicBezTo>
                    <a:cubicBezTo>
                      <a:pt x="2000182" y="4460255"/>
                      <a:pt x="1785966" y="4371797"/>
                      <a:pt x="1625304" y="4209833"/>
                    </a:cubicBezTo>
                    <a:lnTo>
                      <a:pt x="250334" y="2834380"/>
                    </a:lnTo>
                    <a:cubicBezTo>
                      <a:pt x="-83445" y="2501729"/>
                      <a:pt x="-83445" y="1959771"/>
                      <a:pt x="250334" y="1625875"/>
                    </a:cubicBezTo>
                    <a:lnTo>
                      <a:pt x="1625304" y="251668"/>
                    </a:lnTo>
                    <a:cubicBezTo>
                      <a:pt x="1785966" y="89704"/>
                      <a:pt x="2000182" y="0"/>
                      <a:pt x="2229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03F3747-B1C5-E948-AC63-7134A7CA162E}"/>
                  </a:ext>
                </a:extLst>
              </p:cNvPr>
              <p:cNvSpPr/>
              <p:nvPr/>
            </p:nvSpPr>
            <p:spPr>
              <a:xfrm>
                <a:off x="4361332" y="8447642"/>
                <a:ext cx="2679775" cy="26807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7" h="3187">
                    <a:moveTo>
                      <a:pt x="3044" y="1247"/>
                    </a:moveTo>
                    <a:lnTo>
                      <a:pt x="1941" y="143"/>
                    </a:lnTo>
                    <a:cubicBezTo>
                      <a:pt x="1749" y="-48"/>
                      <a:pt x="1439" y="-48"/>
                      <a:pt x="1247" y="143"/>
                    </a:cubicBezTo>
                    <a:lnTo>
                      <a:pt x="144" y="1247"/>
                    </a:lnTo>
                    <a:cubicBezTo>
                      <a:pt x="-48" y="1438"/>
                      <a:pt x="-48" y="1749"/>
                      <a:pt x="144" y="1940"/>
                    </a:cubicBezTo>
                    <a:lnTo>
                      <a:pt x="1247" y="3044"/>
                    </a:lnTo>
                    <a:cubicBezTo>
                      <a:pt x="1439" y="3235"/>
                      <a:pt x="1749" y="3235"/>
                      <a:pt x="1941" y="3044"/>
                    </a:cubicBezTo>
                    <a:lnTo>
                      <a:pt x="3044" y="1940"/>
                    </a:lnTo>
                    <a:cubicBezTo>
                      <a:pt x="3235" y="1749"/>
                      <a:pt x="3235" y="1438"/>
                      <a:pt x="3044" y="1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6AD82901-4B54-4740-88C2-CDA1B73E54A3}"/>
                  </a:ext>
                </a:extLst>
              </p:cNvPr>
              <p:cNvSpPr/>
              <p:nvPr/>
            </p:nvSpPr>
            <p:spPr>
              <a:xfrm>
                <a:off x="7423605" y="8281885"/>
                <a:ext cx="3009701" cy="3011390"/>
              </a:xfrm>
              <a:custGeom>
                <a:avLst/>
                <a:gdLst>
                  <a:gd name="connsiteX0" fmla="*/ 2229651 w 4457753"/>
                  <a:gd name="connsiteY0" fmla="*/ 46111 h 4460255"/>
                  <a:gd name="connsiteX1" fmla="*/ 1657996 w 4457753"/>
                  <a:gd name="connsiteY1" fmla="*/ 282827 h 4460255"/>
                  <a:gd name="connsiteX2" fmla="*/ 283035 w 4457753"/>
                  <a:gd name="connsiteY2" fmla="*/ 1658272 h 4460255"/>
                  <a:gd name="connsiteX3" fmla="*/ 283035 w 4457753"/>
                  <a:gd name="connsiteY3" fmla="*/ 2803230 h 4460255"/>
                  <a:gd name="connsiteX4" fmla="*/ 1657996 w 4457753"/>
                  <a:gd name="connsiteY4" fmla="*/ 4177429 h 4460255"/>
                  <a:gd name="connsiteX5" fmla="*/ 2229651 w 4457753"/>
                  <a:gd name="connsiteY5" fmla="*/ 4415391 h 4460255"/>
                  <a:gd name="connsiteX6" fmla="*/ 2802552 w 4457753"/>
                  <a:gd name="connsiteY6" fmla="*/ 4177429 h 4460255"/>
                  <a:gd name="connsiteX7" fmla="*/ 4176268 w 4457753"/>
                  <a:gd name="connsiteY7" fmla="*/ 2803230 h 4460255"/>
                  <a:gd name="connsiteX8" fmla="*/ 4412901 w 4457753"/>
                  <a:gd name="connsiteY8" fmla="*/ 2231374 h 4460255"/>
                  <a:gd name="connsiteX9" fmla="*/ 4176268 w 4457753"/>
                  <a:gd name="connsiteY9" fmla="*/ 1658272 h 4460255"/>
                  <a:gd name="connsiteX10" fmla="*/ 2802552 w 4457753"/>
                  <a:gd name="connsiteY10" fmla="*/ 282827 h 4460255"/>
                  <a:gd name="connsiteX11" fmla="*/ 2229651 w 4457753"/>
                  <a:gd name="connsiteY11" fmla="*/ 46111 h 4460255"/>
                  <a:gd name="connsiteX12" fmla="*/ 2228409 w 4457753"/>
                  <a:gd name="connsiteY12" fmla="*/ 0 h 4460255"/>
                  <a:gd name="connsiteX13" fmla="*/ 2832449 w 4457753"/>
                  <a:gd name="connsiteY13" fmla="*/ 251668 h 4460255"/>
                  <a:gd name="connsiteX14" fmla="*/ 4207419 w 4457753"/>
                  <a:gd name="connsiteY14" fmla="*/ 1625875 h 4460255"/>
                  <a:gd name="connsiteX15" fmla="*/ 4457753 w 4457753"/>
                  <a:gd name="connsiteY15" fmla="*/ 2231373 h 4460255"/>
                  <a:gd name="connsiteX16" fmla="*/ 4207419 w 4457753"/>
                  <a:gd name="connsiteY16" fmla="*/ 2834380 h 4460255"/>
                  <a:gd name="connsiteX17" fmla="*/ 2832449 w 4457753"/>
                  <a:gd name="connsiteY17" fmla="*/ 4209833 h 4460255"/>
                  <a:gd name="connsiteX18" fmla="*/ 2228409 w 4457753"/>
                  <a:gd name="connsiteY18" fmla="*/ 4460255 h 4460255"/>
                  <a:gd name="connsiteX19" fmla="*/ 1624369 w 4457753"/>
                  <a:gd name="connsiteY19" fmla="*/ 4209833 h 4460255"/>
                  <a:gd name="connsiteX20" fmla="*/ 249400 w 4457753"/>
                  <a:gd name="connsiteY20" fmla="*/ 2834380 h 4460255"/>
                  <a:gd name="connsiteX21" fmla="*/ 249400 w 4457753"/>
                  <a:gd name="connsiteY21" fmla="*/ 1625875 h 4460255"/>
                  <a:gd name="connsiteX22" fmla="*/ 1624369 w 4457753"/>
                  <a:gd name="connsiteY22" fmla="*/ 251668 h 4460255"/>
                  <a:gd name="connsiteX23" fmla="*/ 2228409 w 4457753"/>
                  <a:gd name="connsiteY23" fmla="*/ 0 h 44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7753" h="4460255">
                    <a:moveTo>
                      <a:pt x="2229651" y="46111"/>
                    </a:moveTo>
                    <a:cubicBezTo>
                      <a:pt x="2014191" y="46111"/>
                      <a:pt x="1811185" y="129585"/>
                      <a:pt x="1657996" y="282827"/>
                    </a:cubicBezTo>
                    <a:lnTo>
                      <a:pt x="283035" y="1658272"/>
                    </a:lnTo>
                    <a:cubicBezTo>
                      <a:pt x="-32061" y="1974724"/>
                      <a:pt x="-32061" y="2488024"/>
                      <a:pt x="283035" y="2803230"/>
                    </a:cubicBezTo>
                    <a:lnTo>
                      <a:pt x="1657996" y="4177429"/>
                    </a:lnTo>
                    <a:cubicBezTo>
                      <a:pt x="1811185" y="4330671"/>
                      <a:pt x="2014191" y="4415391"/>
                      <a:pt x="2229651" y="4415391"/>
                    </a:cubicBezTo>
                    <a:cubicBezTo>
                      <a:pt x="2446357" y="4415391"/>
                      <a:pt x="2649363" y="4330671"/>
                      <a:pt x="2802552" y="4177429"/>
                    </a:cubicBezTo>
                    <a:lnTo>
                      <a:pt x="4176268" y="2803230"/>
                    </a:lnTo>
                    <a:cubicBezTo>
                      <a:pt x="4329457" y="2649987"/>
                      <a:pt x="4412901" y="2446910"/>
                      <a:pt x="4412901" y="2231374"/>
                    </a:cubicBezTo>
                    <a:cubicBezTo>
                      <a:pt x="4412901" y="2014592"/>
                      <a:pt x="4329457" y="1811514"/>
                      <a:pt x="4176268" y="1658272"/>
                    </a:cubicBezTo>
                    <a:lnTo>
                      <a:pt x="2802552" y="282827"/>
                    </a:lnTo>
                    <a:cubicBezTo>
                      <a:pt x="2649363" y="129585"/>
                      <a:pt x="2446357" y="46111"/>
                      <a:pt x="2229651" y="46111"/>
                    </a:cubicBezTo>
                    <a:close/>
                    <a:moveTo>
                      <a:pt x="2228409" y="0"/>
                    </a:moveTo>
                    <a:cubicBezTo>
                      <a:pt x="2457571" y="0"/>
                      <a:pt x="2671787" y="89704"/>
                      <a:pt x="2832449" y="251668"/>
                    </a:cubicBezTo>
                    <a:lnTo>
                      <a:pt x="4207419" y="1625875"/>
                    </a:lnTo>
                    <a:cubicBezTo>
                      <a:pt x="4369327" y="1787840"/>
                      <a:pt x="4457753" y="2002131"/>
                      <a:pt x="4457753" y="2231373"/>
                    </a:cubicBezTo>
                    <a:cubicBezTo>
                      <a:pt x="4457753" y="2459370"/>
                      <a:pt x="4369327" y="2673661"/>
                      <a:pt x="4207419" y="2834380"/>
                    </a:cubicBezTo>
                    <a:lnTo>
                      <a:pt x="2832449" y="4209833"/>
                    </a:lnTo>
                    <a:cubicBezTo>
                      <a:pt x="2671787" y="4371797"/>
                      <a:pt x="2457571" y="4460255"/>
                      <a:pt x="2228409" y="4460255"/>
                    </a:cubicBezTo>
                    <a:cubicBezTo>
                      <a:pt x="2000493" y="4460255"/>
                      <a:pt x="1786277" y="4371797"/>
                      <a:pt x="1624369" y="4209833"/>
                    </a:cubicBezTo>
                    <a:lnTo>
                      <a:pt x="249400" y="2834380"/>
                    </a:lnTo>
                    <a:cubicBezTo>
                      <a:pt x="-83134" y="2501729"/>
                      <a:pt x="-83134" y="1959771"/>
                      <a:pt x="249400" y="1625875"/>
                    </a:cubicBezTo>
                    <a:lnTo>
                      <a:pt x="1624369" y="251668"/>
                    </a:lnTo>
                    <a:cubicBezTo>
                      <a:pt x="1786277" y="89704"/>
                      <a:pt x="2000493" y="0"/>
                      <a:pt x="2228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F600443C-F20A-8A4D-9D2B-0E8C14298CCE}"/>
                  </a:ext>
                </a:extLst>
              </p:cNvPr>
              <p:cNvSpPr/>
              <p:nvPr/>
            </p:nvSpPr>
            <p:spPr>
              <a:xfrm>
                <a:off x="7588673" y="8447642"/>
                <a:ext cx="2679775" cy="26807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7" h="3187">
                    <a:moveTo>
                      <a:pt x="3044" y="1247"/>
                    </a:moveTo>
                    <a:lnTo>
                      <a:pt x="1940" y="143"/>
                    </a:lnTo>
                    <a:cubicBezTo>
                      <a:pt x="1748" y="-48"/>
                      <a:pt x="1438" y="-48"/>
                      <a:pt x="1247" y="143"/>
                    </a:cubicBezTo>
                    <a:lnTo>
                      <a:pt x="143" y="1247"/>
                    </a:lnTo>
                    <a:cubicBezTo>
                      <a:pt x="-48" y="1438"/>
                      <a:pt x="-48" y="1749"/>
                      <a:pt x="143" y="1940"/>
                    </a:cubicBezTo>
                    <a:lnTo>
                      <a:pt x="1247" y="3044"/>
                    </a:lnTo>
                    <a:cubicBezTo>
                      <a:pt x="1438" y="3235"/>
                      <a:pt x="1748" y="3235"/>
                      <a:pt x="1940" y="3044"/>
                    </a:cubicBezTo>
                    <a:lnTo>
                      <a:pt x="3044" y="1940"/>
                    </a:lnTo>
                    <a:cubicBezTo>
                      <a:pt x="3235" y="1749"/>
                      <a:pt x="3235" y="1438"/>
                      <a:pt x="3044" y="12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50AC538E-89DF-A941-8DF9-1A8CA30ACD1F}"/>
                  </a:ext>
                </a:extLst>
              </p:cNvPr>
              <p:cNvSpPr/>
              <p:nvPr/>
            </p:nvSpPr>
            <p:spPr>
              <a:xfrm>
                <a:off x="10651153" y="8281885"/>
                <a:ext cx="3010331" cy="3011390"/>
              </a:xfrm>
              <a:custGeom>
                <a:avLst/>
                <a:gdLst>
                  <a:gd name="connsiteX0" fmla="*/ 2229345 w 4458687"/>
                  <a:gd name="connsiteY0" fmla="*/ 46111 h 4460255"/>
                  <a:gd name="connsiteX1" fmla="*/ 1656444 w 4458687"/>
                  <a:gd name="connsiteY1" fmla="*/ 282827 h 4460255"/>
                  <a:gd name="connsiteX2" fmla="*/ 282728 w 4458687"/>
                  <a:gd name="connsiteY2" fmla="*/ 1658272 h 4460255"/>
                  <a:gd name="connsiteX3" fmla="*/ 282728 w 4458687"/>
                  <a:gd name="connsiteY3" fmla="*/ 2803230 h 4460255"/>
                  <a:gd name="connsiteX4" fmla="*/ 1656444 w 4458687"/>
                  <a:gd name="connsiteY4" fmla="*/ 4177429 h 4460255"/>
                  <a:gd name="connsiteX5" fmla="*/ 2229345 w 4458687"/>
                  <a:gd name="connsiteY5" fmla="*/ 4415391 h 4460255"/>
                  <a:gd name="connsiteX6" fmla="*/ 2801000 w 4458687"/>
                  <a:gd name="connsiteY6" fmla="*/ 4177429 h 4460255"/>
                  <a:gd name="connsiteX7" fmla="*/ 4175961 w 4458687"/>
                  <a:gd name="connsiteY7" fmla="*/ 2803230 h 4460255"/>
                  <a:gd name="connsiteX8" fmla="*/ 4412594 w 4458687"/>
                  <a:gd name="connsiteY8" fmla="*/ 2231374 h 4460255"/>
                  <a:gd name="connsiteX9" fmla="*/ 4175961 w 4458687"/>
                  <a:gd name="connsiteY9" fmla="*/ 1658272 h 4460255"/>
                  <a:gd name="connsiteX10" fmla="*/ 2801000 w 4458687"/>
                  <a:gd name="connsiteY10" fmla="*/ 282827 h 4460255"/>
                  <a:gd name="connsiteX11" fmla="*/ 2229345 w 4458687"/>
                  <a:gd name="connsiteY11" fmla="*/ 46111 h 4460255"/>
                  <a:gd name="connsiteX12" fmla="*/ 2229343 w 4458687"/>
                  <a:gd name="connsiteY12" fmla="*/ 0 h 4460255"/>
                  <a:gd name="connsiteX13" fmla="*/ 2833383 w 4458687"/>
                  <a:gd name="connsiteY13" fmla="*/ 251668 h 4460255"/>
                  <a:gd name="connsiteX14" fmla="*/ 4208353 w 4458687"/>
                  <a:gd name="connsiteY14" fmla="*/ 1625875 h 4460255"/>
                  <a:gd name="connsiteX15" fmla="*/ 4458687 w 4458687"/>
                  <a:gd name="connsiteY15" fmla="*/ 2231373 h 4460255"/>
                  <a:gd name="connsiteX16" fmla="*/ 4208353 w 4458687"/>
                  <a:gd name="connsiteY16" fmla="*/ 2834380 h 4460255"/>
                  <a:gd name="connsiteX17" fmla="*/ 2833383 w 4458687"/>
                  <a:gd name="connsiteY17" fmla="*/ 4209833 h 4460255"/>
                  <a:gd name="connsiteX18" fmla="*/ 2229343 w 4458687"/>
                  <a:gd name="connsiteY18" fmla="*/ 4460255 h 4460255"/>
                  <a:gd name="connsiteX19" fmla="*/ 1624058 w 4458687"/>
                  <a:gd name="connsiteY19" fmla="*/ 4209833 h 4460255"/>
                  <a:gd name="connsiteX20" fmla="*/ 250334 w 4458687"/>
                  <a:gd name="connsiteY20" fmla="*/ 2834380 h 4460255"/>
                  <a:gd name="connsiteX21" fmla="*/ 250334 w 4458687"/>
                  <a:gd name="connsiteY21" fmla="*/ 1625875 h 4460255"/>
                  <a:gd name="connsiteX22" fmla="*/ 1624058 w 4458687"/>
                  <a:gd name="connsiteY22" fmla="*/ 251668 h 4460255"/>
                  <a:gd name="connsiteX23" fmla="*/ 2229343 w 4458687"/>
                  <a:gd name="connsiteY23" fmla="*/ 0 h 44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8687" h="4460255">
                    <a:moveTo>
                      <a:pt x="2229345" y="46111"/>
                    </a:moveTo>
                    <a:cubicBezTo>
                      <a:pt x="2012639" y="46111"/>
                      <a:pt x="1809633" y="129585"/>
                      <a:pt x="1656444" y="282827"/>
                    </a:cubicBezTo>
                    <a:lnTo>
                      <a:pt x="282728" y="1658272"/>
                    </a:lnTo>
                    <a:cubicBezTo>
                      <a:pt x="-32367" y="1974724"/>
                      <a:pt x="-32367" y="2488024"/>
                      <a:pt x="282728" y="2803230"/>
                    </a:cubicBezTo>
                    <a:lnTo>
                      <a:pt x="1656444" y="4177429"/>
                    </a:lnTo>
                    <a:cubicBezTo>
                      <a:pt x="1809633" y="4330671"/>
                      <a:pt x="2012639" y="4415391"/>
                      <a:pt x="2229345" y="4415391"/>
                    </a:cubicBezTo>
                    <a:cubicBezTo>
                      <a:pt x="2444805" y="4415391"/>
                      <a:pt x="2649057" y="4330671"/>
                      <a:pt x="2801000" y="4177429"/>
                    </a:cubicBezTo>
                    <a:lnTo>
                      <a:pt x="4175961" y="2803230"/>
                    </a:lnTo>
                    <a:cubicBezTo>
                      <a:pt x="4327905" y="2649987"/>
                      <a:pt x="4412594" y="2446910"/>
                      <a:pt x="4412594" y="2231374"/>
                    </a:cubicBezTo>
                    <a:cubicBezTo>
                      <a:pt x="4412594" y="2014592"/>
                      <a:pt x="4327905" y="1811514"/>
                      <a:pt x="4175961" y="1658272"/>
                    </a:cubicBezTo>
                    <a:lnTo>
                      <a:pt x="2801000" y="282827"/>
                    </a:lnTo>
                    <a:cubicBezTo>
                      <a:pt x="2649057" y="129585"/>
                      <a:pt x="2444805" y="46111"/>
                      <a:pt x="2229345" y="46111"/>
                    </a:cubicBezTo>
                    <a:close/>
                    <a:moveTo>
                      <a:pt x="2229343" y="0"/>
                    </a:moveTo>
                    <a:cubicBezTo>
                      <a:pt x="2457259" y="0"/>
                      <a:pt x="2671476" y="89704"/>
                      <a:pt x="2833383" y="251668"/>
                    </a:cubicBezTo>
                    <a:lnTo>
                      <a:pt x="4208353" y="1625875"/>
                    </a:lnTo>
                    <a:cubicBezTo>
                      <a:pt x="4369015" y="1787840"/>
                      <a:pt x="4458687" y="2002131"/>
                      <a:pt x="4458687" y="2231373"/>
                    </a:cubicBezTo>
                    <a:cubicBezTo>
                      <a:pt x="4458687" y="2459370"/>
                      <a:pt x="4369015" y="2673661"/>
                      <a:pt x="4208353" y="2834380"/>
                    </a:cubicBezTo>
                    <a:lnTo>
                      <a:pt x="2833383" y="4209833"/>
                    </a:lnTo>
                    <a:cubicBezTo>
                      <a:pt x="2671476" y="4371797"/>
                      <a:pt x="2457259" y="4460255"/>
                      <a:pt x="2229343" y="4460255"/>
                    </a:cubicBezTo>
                    <a:cubicBezTo>
                      <a:pt x="2000182" y="4460255"/>
                      <a:pt x="1785966" y="4371797"/>
                      <a:pt x="1624058" y="4209833"/>
                    </a:cubicBezTo>
                    <a:lnTo>
                      <a:pt x="250334" y="2834380"/>
                    </a:lnTo>
                    <a:cubicBezTo>
                      <a:pt x="-83445" y="2501729"/>
                      <a:pt x="-83445" y="1959771"/>
                      <a:pt x="250334" y="1625875"/>
                    </a:cubicBezTo>
                    <a:lnTo>
                      <a:pt x="1624058" y="251668"/>
                    </a:lnTo>
                    <a:cubicBezTo>
                      <a:pt x="1785966" y="89704"/>
                      <a:pt x="2000182" y="0"/>
                      <a:pt x="2229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D6B3DC-E35C-534F-BC55-5EF599B46BFD}"/>
                  </a:ext>
                </a:extLst>
              </p:cNvPr>
              <p:cNvSpPr/>
              <p:nvPr/>
            </p:nvSpPr>
            <p:spPr>
              <a:xfrm>
                <a:off x="10816010" y="8447642"/>
                <a:ext cx="2680616" cy="26807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8" h="3187">
                    <a:moveTo>
                      <a:pt x="3044" y="1247"/>
                    </a:moveTo>
                    <a:lnTo>
                      <a:pt x="1940" y="143"/>
                    </a:lnTo>
                    <a:cubicBezTo>
                      <a:pt x="1749" y="-48"/>
                      <a:pt x="1439" y="-48"/>
                      <a:pt x="1248" y="143"/>
                    </a:cubicBezTo>
                    <a:lnTo>
                      <a:pt x="144" y="1247"/>
                    </a:lnTo>
                    <a:cubicBezTo>
                      <a:pt x="-48" y="1438"/>
                      <a:pt x="-48" y="1749"/>
                      <a:pt x="144" y="1940"/>
                    </a:cubicBezTo>
                    <a:lnTo>
                      <a:pt x="1248" y="3044"/>
                    </a:lnTo>
                    <a:cubicBezTo>
                      <a:pt x="1439" y="3235"/>
                      <a:pt x="1749" y="3235"/>
                      <a:pt x="1940" y="3044"/>
                    </a:cubicBezTo>
                    <a:lnTo>
                      <a:pt x="3044" y="1940"/>
                    </a:lnTo>
                    <a:cubicBezTo>
                      <a:pt x="3236" y="1749"/>
                      <a:pt x="3236" y="1438"/>
                      <a:pt x="3044" y="1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A72F13CB-FF2D-B84D-AFEE-08FB3A0F0F0F}"/>
                  </a:ext>
                </a:extLst>
              </p:cNvPr>
              <p:cNvSpPr/>
              <p:nvPr/>
            </p:nvSpPr>
            <p:spPr>
              <a:xfrm>
                <a:off x="13878491" y="8281885"/>
                <a:ext cx="3010331" cy="3011390"/>
              </a:xfrm>
              <a:custGeom>
                <a:avLst/>
                <a:gdLst>
                  <a:gd name="connsiteX0" fmla="*/ 2230589 w 4458687"/>
                  <a:gd name="connsiteY0" fmla="*/ 46111 h 4460255"/>
                  <a:gd name="connsiteX1" fmla="*/ 1658935 w 4458687"/>
                  <a:gd name="connsiteY1" fmla="*/ 282827 h 4460255"/>
                  <a:gd name="connsiteX2" fmla="*/ 283973 w 4458687"/>
                  <a:gd name="connsiteY2" fmla="*/ 1658272 h 4460255"/>
                  <a:gd name="connsiteX3" fmla="*/ 283973 w 4458687"/>
                  <a:gd name="connsiteY3" fmla="*/ 2803230 h 4460255"/>
                  <a:gd name="connsiteX4" fmla="*/ 1658935 w 4458687"/>
                  <a:gd name="connsiteY4" fmla="*/ 4177429 h 4460255"/>
                  <a:gd name="connsiteX5" fmla="*/ 2230589 w 4458687"/>
                  <a:gd name="connsiteY5" fmla="*/ 4415391 h 4460255"/>
                  <a:gd name="connsiteX6" fmla="*/ 2803491 w 4458687"/>
                  <a:gd name="connsiteY6" fmla="*/ 4177429 h 4460255"/>
                  <a:gd name="connsiteX7" fmla="*/ 4177207 w 4458687"/>
                  <a:gd name="connsiteY7" fmla="*/ 2803230 h 4460255"/>
                  <a:gd name="connsiteX8" fmla="*/ 4415085 w 4458687"/>
                  <a:gd name="connsiteY8" fmla="*/ 2231374 h 4460255"/>
                  <a:gd name="connsiteX9" fmla="*/ 4177207 w 4458687"/>
                  <a:gd name="connsiteY9" fmla="*/ 1658272 h 4460255"/>
                  <a:gd name="connsiteX10" fmla="*/ 2803491 w 4458687"/>
                  <a:gd name="connsiteY10" fmla="*/ 282827 h 4460255"/>
                  <a:gd name="connsiteX11" fmla="*/ 2230589 w 4458687"/>
                  <a:gd name="connsiteY11" fmla="*/ 46111 h 4460255"/>
                  <a:gd name="connsiteX12" fmla="*/ 2229343 w 4458687"/>
                  <a:gd name="connsiteY12" fmla="*/ 0 h 4460255"/>
                  <a:gd name="connsiteX13" fmla="*/ 2833383 w 4458687"/>
                  <a:gd name="connsiteY13" fmla="*/ 251668 h 4460255"/>
                  <a:gd name="connsiteX14" fmla="*/ 4208353 w 4458687"/>
                  <a:gd name="connsiteY14" fmla="*/ 1625875 h 4460255"/>
                  <a:gd name="connsiteX15" fmla="*/ 4458687 w 4458687"/>
                  <a:gd name="connsiteY15" fmla="*/ 2231373 h 4460255"/>
                  <a:gd name="connsiteX16" fmla="*/ 4208353 w 4458687"/>
                  <a:gd name="connsiteY16" fmla="*/ 2834380 h 4460255"/>
                  <a:gd name="connsiteX17" fmla="*/ 2833383 w 4458687"/>
                  <a:gd name="connsiteY17" fmla="*/ 4209833 h 4460255"/>
                  <a:gd name="connsiteX18" fmla="*/ 2229343 w 4458687"/>
                  <a:gd name="connsiteY18" fmla="*/ 4460255 h 4460255"/>
                  <a:gd name="connsiteX19" fmla="*/ 1625303 w 4458687"/>
                  <a:gd name="connsiteY19" fmla="*/ 4209833 h 4460255"/>
                  <a:gd name="connsiteX20" fmla="*/ 250335 w 4458687"/>
                  <a:gd name="connsiteY20" fmla="*/ 2834380 h 4460255"/>
                  <a:gd name="connsiteX21" fmla="*/ 250335 w 4458687"/>
                  <a:gd name="connsiteY21" fmla="*/ 1625875 h 4460255"/>
                  <a:gd name="connsiteX22" fmla="*/ 1625303 w 4458687"/>
                  <a:gd name="connsiteY22" fmla="*/ 251668 h 4460255"/>
                  <a:gd name="connsiteX23" fmla="*/ 2229343 w 4458687"/>
                  <a:gd name="connsiteY23" fmla="*/ 0 h 44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8687" h="4460255">
                    <a:moveTo>
                      <a:pt x="2230589" y="46111"/>
                    </a:moveTo>
                    <a:cubicBezTo>
                      <a:pt x="2013883" y="46111"/>
                      <a:pt x="1810877" y="129585"/>
                      <a:pt x="1658935" y="282827"/>
                    </a:cubicBezTo>
                    <a:lnTo>
                      <a:pt x="283973" y="1658272"/>
                    </a:lnTo>
                    <a:cubicBezTo>
                      <a:pt x="-31123" y="1974724"/>
                      <a:pt x="-31123" y="2488024"/>
                      <a:pt x="283973" y="2803230"/>
                    </a:cubicBezTo>
                    <a:lnTo>
                      <a:pt x="1658935" y="4177429"/>
                    </a:lnTo>
                    <a:cubicBezTo>
                      <a:pt x="1810877" y="4330671"/>
                      <a:pt x="2013883" y="4415391"/>
                      <a:pt x="2230589" y="4415391"/>
                    </a:cubicBezTo>
                    <a:cubicBezTo>
                      <a:pt x="2447295" y="4415391"/>
                      <a:pt x="2649057" y="4330671"/>
                      <a:pt x="2803491" y="4177429"/>
                    </a:cubicBezTo>
                    <a:lnTo>
                      <a:pt x="4177207" y="2803230"/>
                    </a:lnTo>
                    <a:cubicBezTo>
                      <a:pt x="4330395" y="2649987"/>
                      <a:pt x="4415085" y="2446910"/>
                      <a:pt x="4415085" y="2231374"/>
                    </a:cubicBezTo>
                    <a:cubicBezTo>
                      <a:pt x="4415085" y="2014592"/>
                      <a:pt x="4330395" y="1811514"/>
                      <a:pt x="4177207" y="1658272"/>
                    </a:cubicBezTo>
                    <a:lnTo>
                      <a:pt x="2803491" y="282827"/>
                    </a:lnTo>
                    <a:cubicBezTo>
                      <a:pt x="2649057" y="129585"/>
                      <a:pt x="2447295" y="46111"/>
                      <a:pt x="2230589" y="46111"/>
                    </a:cubicBezTo>
                    <a:close/>
                    <a:moveTo>
                      <a:pt x="2229343" y="0"/>
                    </a:moveTo>
                    <a:cubicBezTo>
                      <a:pt x="2458505" y="0"/>
                      <a:pt x="2672721" y="89704"/>
                      <a:pt x="2833383" y="251668"/>
                    </a:cubicBezTo>
                    <a:lnTo>
                      <a:pt x="4208353" y="1625875"/>
                    </a:lnTo>
                    <a:cubicBezTo>
                      <a:pt x="4370261" y="1787840"/>
                      <a:pt x="4458687" y="2002131"/>
                      <a:pt x="4458687" y="2231373"/>
                    </a:cubicBezTo>
                    <a:cubicBezTo>
                      <a:pt x="4458687" y="2459370"/>
                      <a:pt x="4370261" y="2673661"/>
                      <a:pt x="4208353" y="2834380"/>
                    </a:cubicBezTo>
                    <a:lnTo>
                      <a:pt x="2833383" y="4209833"/>
                    </a:lnTo>
                    <a:cubicBezTo>
                      <a:pt x="2672721" y="4371797"/>
                      <a:pt x="2458505" y="4460255"/>
                      <a:pt x="2229343" y="4460255"/>
                    </a:cubicBezTo>
                    <a:cubicBezTo>
                      <a:pt x="2001427" y="4460255"/>
                      <a:pt x="1785965" y="4371797"/>
                      <a:pt x="1625303" y="4209833"/>
                    </a:cubicBezTo>
                    <a:lnTo>
                      <a:pt x="250335" y="2834380"/>
                    </a:lnTo>
                    <a:cubicBezTo>
                      <a:pt x="-83445" y="2501729"/>
                      <a:pt x="-83445" y="1959771"/>
                      <a:pt x="250335" y="1625875"/>
                    </a:cubicBezTo>
                    <a:lnTo>
                      <a:pt x="1625303" y="251668"/>
                    </a:lnTo>
                    <a:cubicBezTo>
                      <a:pt x="1785965" y="89704"/>
                      <a:pt x="2001427" y="0"/>
                      <a:pt x="2229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1A6C6214-A5DB-0E44-A852-AC70F7DFE8CD}"/>
                  </a:ext>
                </a:extLst>
              </p:cNvPr>
              <p:cNvSpPr/>
              <p:nvPr/>
            </p:nvSpPr>
            <p:spPr>
              <a:xfrm>
                <a:off x="14044187" y="8447642"/>
                <a:ext cx="2679775" cy="26807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7" h="3187">
                    <a:moveTo>
                      <a:pt x="1246" y="3044"/>
                    </a:moveTo>
                    <a:lnTo>
                      <a:pt x="143" y="1940"/>
                    </a:lnTo>
                    <a:cubicBezTo>
                      <a:pt x="-48" y="1749"/>
                      <a:pt x="-48" y="1438"/>
                      <a:pt x="143" y="1247"/>
                    </a:cubicBezTo>
                    <a:lnTo>
                      <a:pt x="1246" y="143"/>
                    </a:lnTo>
                    <a:cubicBezTo>
                      <a:pt x="1438" y="-48"/>
                      <a:pt x="1749" y="-48"/>
                      <a:pt x="1940" y="143"/>
                    </a:cubicBezTo>
                    <a:lnTo>
                      <a:pt x="3043" y="1247"/>
                    </a:lnTo>
                    <a:cubicBezTo>
                      <a:pt x="3235" y="1438"/>
                      <a:pt x="3235" y="1749"/>
                      <a:pt x="3043" y="1940"/>
                    </a:cubicBezTo>
                    <a:lnTo>
                      <a:pt x="1940" y="3044"/>
                    </a:lnTo>
                    <a:cubicBezTo>
                      <a:pt x="1749" y="3235"/>
                      <a:pt x="1438" y="3235"/>
                      <a:pt x="1246" y="30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EB1A441E-F4A3-7643-982F-8A795752EEFA}"/>
                  </a:ext>
                </a:extLst>
              </p:cNvPr>
              <p:cNvSpPr txBox="1"/>
              <p:nvPr/>
            </p:nvSpPr>
            <p:spPr>
              <a:xfrm>
                <a:off x="4071776" y="11530443"/>
                <a:ext cx="3226179" cy="373833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F0000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First Generation</a:t>
                </a: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A72F13CB-FF2D-B84D-AFEE-08FB3A0F0F0F}"/>
                  </a:ext>
                </a:extLst>
              </p:cNvPr>
              <p:cNvSpPr/>
              <p:nvPr/>
            </p:nvSpPr>
            <p:spPr>
              <a:xfrm>
                <a:off x="17125780" y="8293605"/>
                <a:ext cx="3010332" cy="3011390"/>
              </a:xfrm>
              <a:custGeom>
                <a:avLst/>
                <a:gdLst>
                  <a:gd name="connsiteX0" fmla="*/ 2230589 w 4458687"/>
                  <a:gd name="connsiteY0" fmla="*/ 46111 h 4460255"/>
                  <a:gd name="connsiteX1" fmla="*/ 1658935 w 4458687"/>
                  <a:gd name="connsiteY1" fmla="*/ 282827 h 4460255"/>
                  <a:gd name="connsiteX2" fmla="*/ 283973 w 4458687"/>
                  <a:gd name="connsiteY2" fmla="*/ 1658272 h 4460255"/>
                  <a:gd name="connsiteX3" fmla="*/ 283973 w 4458687"/>
                  <a:gd name="connsiteY3" fmla="*/ 2803230 h 4460255"/>
                  <a:gd name="connsiteX4" fmla="*/ 1658935 w 4458687"/>
                  <a:gd name="connsiteY4" fmla="*/ 4177429 h 4460255"/>
                  <a:gd name="connsiteX5" fmla="*/ 2230589 w 4458687"/>
                  <a:gd name="connsiteY5" fmla="*/ 4415391 h 4460255"/>
                  <a:gd name="connsiteX6" fmla="*/ 2803491 w 4458687"/>
                  <a:gd name="connsiteY6" fmla="*/ 4177429 h 4460255"/>
                  <a:gd name="connsiteX7" fmla="*/ 4177207 w 4458687"/>
                  <a:gd name="connsiteY7" fmla="*/ 2803230 h 4460255"/>
                  <a:gd name="connsiteX8" fmla="*/ 4415085 w 4458687"/>
                  <a:gd name="connsiteY8" fmla="*/ 2231374 h 4460255"/>
                  <a:gd name="connsiteX9" fmla="*/ 4177207 w 4458687"/>
                  <a:gd name="connsiteY9" fmla="*/ 1658272 h 4460255"/>
                  <a:gd name="connsiteX10" fmla="*/ 2803491 w 4458687"/>
                  <a:gd name="connsiteY10" fmla="*/ 282827 h 4460255"/>
                  <a:gd name="connsiteX11" fmla="*/ 2230589 w 4458687"/>
                  <a:gd name="connsiteY11" fmla="*/ 46111 h 4460255"/>
                  <a:gd name="connsiteX12" fmla="*/ 2229343 w 4458687"/>
                  <a:gd name="connsiteY12" fmla="*/ 0 h 4460255"/>
                  <a:gd name="connsiteX13" fmla="*/ 2833383 w 4458687"/>
                  <a:gd name="connsiteY13" fmla="*/ 251668 h 4460255"/>
                  <a:gd name="connsiteX14" fmla="*/ 4208353 w 4458687"/>
                  <a:gd name="connsiteY14" fmla="*/ 1625875 h 4460255"/>
                  <a:gd name="connsiteX15" fmla="*/ 4458687 w 4458687"/>
                  <a:gd name="connsiteY15" fmla="*/ 2231373 h 4460255"/>
                  <a:gd name="connsiteX16" fmla="*/ 4208353 w 4458687"/>
                  <a:gd name="connsiteY16" fmla="*/ 2834380 h 4460255"/>
                  <a:gd name="connsiteX17" fmla="*/ 2833383 w 4458687"/>
                  <a:gd name="connsiteY17" fmla="*/ 4209833 h 4460255"/>
                  <a:gd name="connsiteX18" fmla="*/ 2229343 w 4458687"/>
                  <a:gd name="connsiteY18" fmla="*/ 4460255 h 4460255"/>
                  <a:gd name="connsiteX19" fmla="*/ 1625303 w 4458687"/>
                  <a:gd name="connsiteY19" fmla="*/ 4209833 h 4460255"/>
                  <a:gd name="connsiteX20" fmla="*/ 250335 w 4458687"/>
                  <a:gd name="connsiteY20" fmla="*/ 2834380 h 4460255"/>
                  <a:gd name="connsiteX21" fmla="*/ 250335 w 4458687"/>
                  <a:gd name="connsiteY21" fmla="*/ 1625875 h 4460255"/>
                  <a:gd name="connsiteX22" fmla="*/ 1625303 w 4458687"/>
                  <a:gd name="connsiteY22" fmla="*/ 251668 h 4460255"/>
                  <a:gd name="connsiteX23" fmla="*/ 2229343 w 4458687"/>
                  <a:gd name="connsiteY23" fmla="*/ 0 h 44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8687" h="4460255">
                    <a:moveTo>
                      <a:pt x="2230589" y="46111"/>
                    </a:moveTo>
                    <a:cubicBezTo>
                      <a:pt x="2013883" y="46111"/>
                      <a:pt x="1810877" y="129585"/>
                      <a:pt x="1658935" y="282827"/>
                    </a:cubicBezTo>
                    <a:lnTo>
                      <a:pt x="283973" y="1658272"/>
                    </a:lnTo>
                    <a:cubicBezTo>
                      <a:pt x="-31123" y="1974724"/>
                      <a:pt x="-31123" y="2488024"/>
                      <a:pt x="283973" y="2803230"/>
                    </a:cubicBezTo>
                    <a:lnTo>
                      <a:pt x="1658935" y="4177429"/>
                    </a:lnTo>
                    <a:cubicBezTo>
                      <a:pt x="1810877" y="4330671"/>
                      <a:pt x="2013883" y="4415391"/>
                      <a:pt x="2230589" y="4415391"/>
                    </a:cubicBezTo>
                    <a:cubicBezTo>
                      <a:pt x="2447295" y="4415391"/>
                      <a:pt x="2649057" y="4330671"/>
                      <a:pt x="2803491" y="4177429"/>
                    </a:cubicBezTo>
                    <a:lnTo>
                      <a:pt x="4177207" y="2803230"/>
                    </a:lnTo>
                    <a:cubicBezTo>
                      <a:pt x="4330395" y="2649987"/>
                      <a:pt x="4415085" y="2446910"/>
                      <a:pt x="4415085" y="2231374"/>
                    </a:cubicBezTo>
                    <a:cubicBezTo>
                      <a:pt x="4415085" y="2014592"/>
                      <a:pt x="4330395" y="1811514"/>
                      <a:pt x="4177207" y="1658272"/>
                    </a:cubicBezTo>
                    <a:lnTo>
                      <a:pt x="2803491" y="282827"/>
                    </a:lnTo>
                    <a:cubicBezTo>
                      <a:pt x="2649057" y="129585"/>
                      <a:pt x="2447295" y="46111"/>
                      <a:pt x="2230589" y="46111"/>
                    </a:cubicBezTo>
                    <a:close/>
                    <a:moveTo>
                      <a:pt x="2229343" y="0"/>
                    </a:moveTo>
                    <a:cubicBezTo>
                      <a:pt x="2458505" y="0"/>
                      <a:pt x="2672721" y="89704"/>
                      <a:pt x="2833383" y="251668"/>
                    </a:cubicBezTo>
                    <a:lnTo>
                      <a:pt x="4208353" y="1625875"/>
                    </a:lnTo>
                    <a:cubicBezTo>
                      <a:pt x="4370261" y="1787840"/>
                      <a:pt x="4458687" y="2002131"/>
                      <a:pt x="4458687" y="2231373"/>
                    </a:cubicBezTo>
                    <a:cubicBezTo>
                      <a:pt x="4458687" y="2459370"/>
                      <a:pt x="4370261" y="2673661"/>
                      <a:pt x="4208353" y="2834380"/>
                    </a:cubicBezTo>
                    <a:lnTo>
                      <a:pt x="2833383" y="4209833"/>
                    </a:lnTo>
                    <a:cubicBezTo>
                      <a:pt x="2672721" y="4371797"/>
                      <a:pt x="2458505" y="4460255"/>
                      <a:pt x="2229343" y="4460255"/>
                    </a:cubicBezTo>
                    <a:cubicBezTo>
                      <a:pt x="2001427" y="4460255"/>
                      <a:pt x="1785965" y="4371797"/>
                      <a:pt x="1625303" y="4209833"/>
                    </a:cubicBezTo>
                    <a:lnTo>
                      <a:pt x="250335" y="2834380"/>
                    </a:lnTo>
                    <a:cubicBezTo>
                      <a:pt x="-83445" y="2501729"/>
                      <a:pt x="-83445" y="1959771"/>
                      <a:pt x="250335" y="1625875"/>
                    </a:cubicBezTo>
                    <a:lnTo>
                      <a:pt x="1625303" y="251668"/>
                    </a:lnTo>
                    <a:cubicBezTo>
                      <a:pt x="1785965" y="89704"/>
                      <a:pt x="2001427" y="0"/>
                      <a:pt x="2229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1A6C6214-A5DB-0E44-A852-AC70F7DFE8CD}"/>
                  </a:ext>
                </a:extLst>
              </p:cNvPr>
              <p:cNvSpPr/>
              <p:nvPr/>
            </p:nvSpPr>
            <p:spPr>
              <a:xfrm>
                <a:off x="17291477" y="8459362"/>
                <a:ext cx="2679775" cy="26807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87" h="3187">
                    <a:moveTo>
                      <a:pt x="1246" y="3044"/>
                    </a:moveTo>
                    <a:lnTo>
                      <a:pt x="143" y="1940"/>
                    </a:lnTo>
                    <a:cubicBezTo>
                      <a:pt x="-48" y="1749"/>
                      <a:pt x="-48" y="1438"/>
                      <a:pt x="143" y="1247"/>
                    </a:cubicBezTo>
                    <a:lnTo>
                      <a:pt x="1246" y="143"/>
                    </a:lnTo>
                    <a:cubicBezTo>
                      <a:pt x="1438" y="-48"/>
                      <a:pt x="1749" y="-48"/>
                      <a:pt x="1940" y="143"/>
                    </a:cubicBezTo>
                    <a:lnTo>
                      <a:pt x="3043" y="1247"/>
                    </a:lnTo>
                    <a:cubicBezTo>
                      <a:pt x="3235" y="1438"/>
                      <a:pt x="3235" y="1749"/>
                      <a:pt x="3043" y="1940"/>
                    </a:cubicBezTo>
                    <a:lnTo>
                      <a:pt x="1940" y="3044"/>
                    </a:lnTo>
                    <a:cubicBezTo>
                      <a:pt x="1749" y="3235"/>
                      <a:pt x="1438" y="3235"/>
                      <a:pt x="1246" y="304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EB1A441E-F4A3-7643-982F-8A795752EEFA}"/>
                  </a:ext>
                </a:extLst>
              </p:cNvPr>
              <p:cNvSpPr txBox="1"/>
              <p:nvPr/>
            </p:nvSpPr>
            <p:spPr>
              <a:xfrm>
                <a:off x="7319068" y="11542164"/>
                <a:ext cx="3226179" cy="373833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chemeClr val="accent2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Second Generation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B1A441E-F4A3-7643-982F-8A795752EEFA}"/>
                  </a:ext>
                </a:extLst>
              </p:cNvPr>
              <p:cNvSpPr txBox="1"/>
              <p:nvPr/>
            </p:nvSpPr>
            <p:spPr>
              <a:xfrm>
                <a:off x="10478435" y="11553884"/>
                <a:ext cx="3477827" cy="373833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chemeClr val="accent3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Third Generation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EB1A441E-F4A3-7643-982F-8A795752EEFA}"/>
                  </a:ext>
                </a:extLst>
              </p:cNvPr>
              <p:cNvSpPr txBox="1"/>
              <p:nvPr/>
            </p:nvSpPr>
            <p:spPr>
              <a:xfrm>
                <a:off x="13813652" y="11565604"/>
                <a:ext cx="3404115" cy="373833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000" b="1" spc="-30" dirty="0" smtClean="0">
                    <a:solidFill>
                      <a:schemeClr val="accent4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Fourth Generation</a:t>
                </a:r>
                <a:endParaRPr lang="en-US" sz="2000" b="1" spc="-30" dirty="0">
                  <a:solidFill>
                    <a:schemeClr val="accent4"/>
                  </a:solidFill>
                  <a:latin typeface="Montserrat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B1A441E-F4A3-7643-982F-8A795752EEFA}"/>
                  </a:ext>
                </a:extLst>
              </p:cNvPr>
              <p:cNvSpPr txBox="1"/>
              <p:nvPr/>
            </p:nvSpPr>
            <p:spPr>
              <a:xfrm>
                <a:off x="17060944" y="11577323"/>
                <a:ext cx="3403801" cy="373833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2000" b="1" spc="-3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Fifth Generation</a:t>
                </a:r>
                <a:endParaRPr lang="en-US" sz="2000" b="1" spc="-3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301" name="TextBox 300"/>
            <p:cNvSpPr txBox="1"/>
            <p:nvPr/>
          </p:nvSpPr>
          <p:spPr>
            <a:xfrm>
              <a:off x="4455633" y="9309230"/>
              <a:ext cx="15612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 smtClean="0"/>
                <a:t>10.00%</a:t>
              </a:r>
              <a:endParaRPr lang="en-US" sz="3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903320" y="9289100"/>
              <a:ext cx="15612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 smtClean="0"/>
                <a:t>3.50%</a:t>
              </a:r>
              <a:endParaRPr lang="en-US" sz="3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351007" y="9303476"/>
              <a:ext cx="15612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 smtClean="0"/>
                <a:t>3.00%</a:t>
              </a:r>
              <a:endParaRPr lang="en-US" sz="3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833200" y="9248840"/>
              <a:ext cx="15612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 smtClean="0"/>
                <a:t>2.50%</a:t>
              </a:r>
              <a:endParaRPr lang="en-US" sz="3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298140" y="9297722"/>
              <a:ext cx="15612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 smtClean="0"/>
                <a:t>2.00%</a:t>
              </a:r>
              <a:endParaRPr lang="en-US" sz="3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66208" y="8460539"/>
            <a:ext cx="20720325" cy="4110803"/>
            <a:chOff x="2066208" y="8111029"/>
            <a:chExt cx="22482021" cy="4460314"/>
          </a:xfrm>
        </p:grpSpPr>
        <p:sp>
          <p:nvSpPr>
            <p:cNvPr id="521" name="STROKE ORG 01">
              <a:extLst>
                <a:ext uri="{FF2B5EF4-FFF2-40B4-BE49-F238E27FC236}">
                  <a16:creationId xmlns:a16="http://schemas.microsoft.com/office/drawing/2014/main" id="{CA19C983-ADDA-B34B-9A83-C731F0B6A709}"/>
                </a:ext>
              </a:extLst>
            </p:cNvPr>
            <p:cNvSpPr/>
            <p:nvPr/>
          </p:nvSpPr>
          <p:spPr>
            <a:xfrm>
              <a:off x="2647846" y="9605148"/>
              <a:ext cx="1964115" cy="1589466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607783 w 4016718"/>
                <a:gd name="connsiteY11" fmla="*/ 1463456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0543">
                  <a:moveTo>
                    <a:pt x="3210692" y="1048652"/>
                  </a:moveTo>
                  <a:cubicBezTo>
                    <a:pt x="3201660" y="668216"/>
                    <a:pt x="3206176" y="616499"/>
                    <a:pt x="3210692" y="402010"/>
                  </a:cubicBezTo>
                  <a:cubicBezTo>
                    <a:pt x="3230238" y="1309"/>
                    <a:pt x="2907022" y="7816"/>
                    <a:pt x="2912665" y="5558"/>
                  </a:cubicBezTo>
                  <a:cubicBezTo>
                    <a:pt x="2918308" y="3300"/>
                    <a:pt x="648113" y="-5731"/>
                    <a:pt x="277838" y="5558"/>
                  </a:cubicBezTo>
                  <a:cubicBezTo>
                    <a:pt x="168337" y="6687"/>
                    <a:pt x="3518" y="153443"/>
                    <a:pt x="132" y="317132"/>
                  </a:cubicBezTo>
                  <a:cubicBezTo>
                    <a:pt x="14808" y="983176"/>
                    <a:pt x="4647" y="2122225"/>
                    <a:pt x="132" y="2922607"/>
                  </a:cubicBezTo>
                  <a:cubicBezTo>
                    <a:pt x="-4383" y="3055816"/>
                    <a:pt x="107377" y="3242083"/>
                    <a:pt x="298158" y="3249985"/>
                  </a:cubicBezTo>
                  <a:cubicBezTo>
                    <a:pt x="798256" y="3239825"/>
                    <a:pt x="2712852" y="3253371"/>
                    <a:pt x="2919438" y="3249985"/>
                  </a:cubicBezTo>
                  <a:cubicBezTo>
                    <a:pt x="3059420" y="3248858"/>
                    <a:pt x="3205047" y="3117904"/>
                    <a:pt x="3203918" y="2945185"/>
                  </a:cubicBezTo>
                  <a:cubicBezTo>
                    <a:pt x="3211820" y="2520723"/>
                    <a:pt x="3197145" y="2194474"/>
                    <a:pt x="3210692" y="1800492"/>
                  </a:cubicBezTo>
                  <a:cubicBezTo>
                    <a:pt x="3199766" y="1587765"/>
                    <a:pt x="3356089" y="1460094"/>
                    <a:pt x="3607783" y="1463456"/>
                  </a:cubicBezTo>
                  <a:cubicBezTo>
                    <a:pt x="3706373" y="1460822"/>
                    <a:pt x="3948562" y="1467741"/>
                    <a:pt x="4016718" y="1468598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9" name="RECT ROUND LINE A">
              <a:extLst>
                <a:ext uri="{FF2B5EF4-FFF2-40B4-BE49-F238E27FC236}">
                  <a16:creationId xmlns:a16="http://schemas.microsoft.com/office/drawing/2014/main" id="{0E3E60C8-231A-A243-A129-DD706F55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594" y="9749963"/>
              <a:ext cx="1286576" cy="1305377"/>
            </a:xfrm>
            <a:custGeom>
              <a:avLst/>
              <a:gdLst>
                <a:gd name="T0" fmla="*/ 1898 w 2111"/>
                <a:gd name="T1" fmla="*/ 2140 h 2141"/>
                <a:gd name="T2" fmla="*/ 211 w 2111"/>
                <a:gd name="T3" fmla="*/ 2140 h 2141"/>
                <a:gd name="T4" fmla="*/ 211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1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1" y="2140"/>
                  </a:lnTo>
                  <a:lnTo>
                    <a:pt x="211" y="2140"/>
                  </a:lnTo>
                  <a:cubicBezTo>
                    <a:pt x="94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4" y="0"/>
                    <a:pt x="211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5" name="RECT ROUND 01">
              <a:extLst>
                <a:ext uri="{FF2B5EF4-FFF2-40B4-BE49-F238E27FC236}">
                  <a16:creationId xmlns:a16="http://schemas.microsoft.com/office/drawing/2014/main" id="{0B4D939C-6FB6-D64D-A2C7-92CB6882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205" y="9884261"/>
              <a:ext cx="1023353" cy="1036781"/>
            </a:xfrm>
            <a:custGeom>
              <a:avLst/>
              <a:gdLst>
                <a:gd name="T0" fmla="*/ 1528 w 1678"/>
                <a:gd name="T1" fmla="*/ 1700 h 1701"/>
                <a:gd name="T2" fmla="*/ 150 w 1678"/>
                <a:gd name="T3" fmla="*/ 1700 h 1701"/>
                <a:gd name="T4" fmla="*/ 150 w 1678"/>
                <a:gd name="T5" fmla="*/ 1700 h 1701"/>
                <a:gd name="T6" fmla="*/ 0 w 1678"/>
                <a:gd name="T7" fmla="*/ 1550 h 1701"/>
                <a:gd name="T8" fmla="*/ 0 w 1678"/>
                <a:gd name="T9" fmla="*/ 149 h 1701"/>
                <a:gd name="T10" fmla="*/ 0 w 1678"/>
                <a:gd name="T11" fmla="*/ 149 h 1701"/>
                <a:gd name="T12" fmla="*/ 150 w 1678"/>
                <a:gd name="T13" fmla="*/ 0 h 1701"/>
                <a:gd name="T14" fmla="*/ 1528 w 1678"/>
                <a:gd name="T15" fmla="*/ 0 h 1701"/>
                <a:gd name="T16" fmla="*/ 1528 w 1678"/>
                <a:gd name="T17" fmla="*/ 0 h 1701"/>
                <a:gd name="T18" fmla="*/ 1677 w 1678"/>
                <a:gd name="T19" fmla="*/ 149 h 1701"/>
                <a:gd name="T20" fmla="*/ 1677 w 1678"/>
                <a:gd name="T21" fmla="*/ 1550 h 1701"/>
                <a:gd name="T22" fmla="*/ 1677 w 1678"/>
                <a:gd name="T23" fmla="*/ 1550 h 1701"/>
                <a:gd name="T24" fmla="*/ 1528 w 1678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8" h="1701">
                  <a:moveTo>
                    <a:pt x="1528" y="1700"/>
                  </a:moveTo>
                  <a:lnTo>
                    <a:pt x="150" y="1700"/>
                  </a:lnTo>
                  <a:lnTo>
                    <a:pt x="150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50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0" y="0"/>
                    <a:pt x="1677" y="66"/>
                    <a:pt x="1677" y="149"/>
                  </a:cubicBezTo>
                  <a:lnTo>
                    <a:pt x="1677" y="1550"/>
                  </a:lnTo>
                  <a:lnTo>
                    <a:pt x="1677" y="1550"/>
                  </a:lnTo>
                  <a:cubicBezTo>
                    <a:pt x="1677" y="1633"/>
                    <a:pt x="1610" y="1700"/>
                    <a:pt x="1528" y="1700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2" name="STROKE ORG 02">
              <a:extLst>
                <a:ext uri="{FF2B5EF4-FFF2-40B4-BE49-F238E27FC236}">
                  <a16:creationId xmlns:a16="http://schemas.microsoft.com/office/drawing/2014/main" id="{DBAEB780-4423-174D-A34D-C8E96DECBE68}"/>
                </a:ext>
              </a:extLst>
            </p:cNvPr>
            <p:cNvSpPr/>
            <p:nvPr/>
          </p:nvSpPr>
          <p:spPr>
            <a:xfrm>
              <a:off x="4611812" y="9605689"/>
              <a:ext cx="1964115" cy="1588926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087310 w 4016718"/>
                <a:gd name="connsiteY0" fmla="*/ 1002873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2864463 w 4016718"/>
                <a:gd name="connsiteY1" fmla="*/ 290268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10692 w 4016718"/>
                <a:gd name="connsiteY9" fmla="*/ 1799387 h 3249438"/>
                <a:gd name="connsiteX10" fmla="*/ 3558420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558420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629442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629442 w 4016718"/>
                <a:gd name="connsiteY10" fmla="*/ 1457546 h 3249438"/>
                <a:gd name="connsiteX11" fmla="*/ 4016718 w 4016718"/>
                <a:gd name="connsiteY11" fmla="*/ 1467493 h 32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49438">
                  <a:moveTo>
                    <a:pt x="3198952" y="1049615"/>
                  </a:moveTo>
                  <a:cubicBezTo>
                    <a:pt x="3194129" y="646954"/>
                    <a:pt x="3202386" y="491352"/>
                    <a:pt x="3206254" y="360184"/>
                  </a:cubicBezTo>
                  <a:cubicBezTo>
                    <a:pt x="3194657" y="-54974"/>
                    <a:pt x="2813806" y="11150"/>
                    <a:pt x="2819449" y="8892"/>
                  </a:cubicBezTo>
                  <a:cubicBezTo>
                    <a:pt x="2825092" y="6634"/>
                    <a:pt x="648113" y="-6836"/>
                    <a:pt x="277838" y="4453"/>
                  </a:cubicBezTo>
                  <a:cubicBezTo>
                    <a:pt x="168337" y="5582"/>
                    <a:pt x="3518" y="152338"/>
                    <a:pt x="132" y="316027"/>
                  </a:cubicBezTo>
                  <a:cubicBezTo>
                    <a:pt x="14808" y="982071"/>
                    <a:pt x="4647" y="2121120"/>
                    <a:pt x="132" y="2921502"/>
                  </a:cubicBezTo>
                  <a:cubicBezTo>
                    <a:pt x="-4383" y="3054711"/>
                    <a:pt x="107377" y="3240978"/>
                    <a:pt x="298158" y="3248880"/>
                  </a:cubicBezTo>
                  <a:cubicBezTo>
                    <a:pt x="798256" y="3238720"/>
                    <a:pt x="2712852" y="3252266"/>
                    <a:pt x="2919438" y="3248880"/>
                  </a:cubicBezTo>
                  <a:cubicBezTo>
                    <a:pt x="3059420" y="3247753"/>
                    <a:pt x="3205047" y="3116799"/>
                    <a:pt x="3203918" y="2944080"/>
                  </a:cubicBezTo>
                  <a:cubicBezTo>
                    <a:pt x="3211820" y="2519618"/>
                    <a:pt x="3192706" y="2233318"/>
                    <a:pt x="3206253" y="1839336"/>
                  </a:cubicBezTo>
                  <a:cubicBezTo>
                    <a:pt x="3208187" y="1585230"/>
                    <a:pt x="3325041" y="1463326"/>
                    <a:pt x="3629442" y="1457546"/>
                  </a:cubicBezTo>
                  <a:lnTo>
                    <a:pt x="4016718" y="146749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5" name="RECT ROUND B">
              <a:extLst>
                <a:ext uri="{FF2B5EF4-FFF2-40B4-BE49-F238E27FC236}">
                  <a16:creationId xmlns:a16="http://schemas.microsoft.com/office/drawing/2014/main" id="{B0747CAB-E904-A440-81F4-E5F453E34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347" y="9749963"/>
              <a:ext cx="1286576" cy="1305377"/>
            </a:xfrm>
            <a:custGeom>
              <a:avLst/>
              <a:gdLst>
                <a:gd name="T0" fmla="*/ 1900 w 2112"/>
                <a:gd name="T1" fmla="*/ 2140 h 2141"/>
                <a:gd name="T2" fmla="*/ 213 w 2112"/>
                <a:gd name="T3" fmla="*/ 2140 h 2141"/>
                <a:gd name="T4" fmla="*/ 213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3 w 2112"/>
                <a:gd name="T13" fmla="*/ 0 h 2141"/>
                <a:gd name="T14" fmla="*/ 1900 w 2112"/>
                <a:gd name="T15" fmla="*/ 0 h 2141"/>
                <a:gd name="T16" fmla="*/ 1900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900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900" y="2140"/>
                  </a:moveTo>
                  <a:lnTo>
                    <a:pt x="213" y="2140"/>
                  </a:lnTo>
                  <a:lnTo>
                    <a:pt x="213" y="2140"/>
                  </a:lnTo>
                  <a:cubicBezTo>
                    <a:pt x="96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6" y="0"/>
                    <a:pt x="213" y="0"/>
                  </a:cubicBezTo>
                  <a:lnTo>
                    <a:pt x="1900" y="0"/>
                  </a:lnTo>
                  <a:lnTo>
                    <a:pt x="1900" y="0"/>
                  </a:lnTo>
                  <a:cubicBezTo>
                    <a:pt x="2017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7" y="2140"/>
                    <a:pt x="1900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6" name="RECT ROUND 02">
              <a:extLst>
                <a:ext uri="{FF2B5EF4-FFF2-40B4-BE49-F238E27FC236}">
                  <a16:creationId xmlns:a16="http://schemas.microsoft.com/office/drawing/2014/main" id="{B9724C85-C451-3641-8A84-BC5288F2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645" y="9884261"/>
              <a:ext cx="1020666" cy="1036781"/>
            </a:xfrm>
            <a:custGeom>
              <a:avLst/>
              <a:gdLst>
                <a:gd name="T0" fmla="*/ 1527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7 w 1677"/>
                <a:gd name="T15" fmla="*/ 0 h 1701"/>
                <a:gd name="T16" fmla="*/ 1527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7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7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7" y="0"/>
                  </a:lnTo>
                  <a:lnTo>
                    <a:pt x="1527" y="0"/>
                  </a:lnTo>
                  <a:cubicBezTo>
                    <a:pt x="1610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10" y="1700"/>
                    <a:pt x="1527" y="1700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4" name="STROKE ORG 03">
              <a:extLst>
                <a:ext uri="{FF2B5EF4-FFF2-40B4-BE49-F238E27FC236}">
                  <a16:creationId xmlns:a16="http://schemas.microsoft.com/office/drawing/2014/main" id="{6E7E6AF5-4777-2B4D-83DF-E28BB8948210}"/>
                </a:ext>
              </a:extLst>
            </p:cNvPr>
            <p:cNvSpPr/>
            <p:nvPr/>
          </p:nvSpPr>
          <p:spPr>
            <a:xfrm>
              <a:off x="6569650" y="9601547"/>
              <a:ext cx="1964115" cy="1593068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51" name="RECT ROUND C">
              <a:extLst>
                <a:ext uri="{FF2B5EF4-FFF2-40B4-BE49-F238E27FC236}">
                  <a16:creationId xmlns:a16="http://schemas.microsoft.com/office/drawing/2014/main" id="{F46D4119-43DB-7F40-B6BE-F023D6A5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785" y="9749963"/>
              <a:ext cx="1286577" cy="1305377"/>
            </a:xfrm>
            <a:custGeom>
              <a:avLst/>
              <a:gdLst>
                <a:gd name="T0" fmla="*/ 1898 w 2111"/>
                <a:gd name="T1" fmla="*/ 2140 h 2141"/>
                <a:gd name="T2" fmla="*/ 212 w 2111"/>
                <a:gd name="T3" fmla="*/ 2140 h 2141"/>
                <a:gd name="T4" fmla="*/ 212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2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2" y="2140"/>
                  </a:lnTo>
                  <a:lnTo>
                    <a:pt x="212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2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8" name="RECT ROUND 03">
              <a:extLst>
                <a:ext uri="{FF2B5EF4-FFF2-40B4-BE49-F238E27FC236}">
                  <a16:creationId xmlns:a16="http://schemas.microsoft.com/office/drawing/2014/main" id="{665C5EF1-C253-564C-96FA-C9F9B4D5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398" y="9884261"/>
              <a:ext cx="1020666" cy="1036781"/>
            </a:xfrm>
            <a:custGeom>
              <a:avLst/>
              <a:gdLst>
                <a:gd name="T0" fmla="*/ 1527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7 w 1677"/>
                <a:gd name="T15" fmla="*/ 0 h 1701"/>
                <a:gd name="T16" fmla="*/ 1527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7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7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7" y="0"/>
                  </a:lnTo>
                  <a:lnTo>
                    <a:pt x="1527" y="0"/>
                  </a:lnTo>
                  <a:cubicBezTo>
                    <a:pt x="1609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09" y="1700"/>
                    <a:pt x="1527" y="1700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6" name="STROKE ORG 04">
              <a:extLst>
                <a:ext uri="{FF2B5EF4-FFF2-40B4-BE49-F238E27FC236}">
                  <a16:creationId xmlns:a16="http://schemas.microsoft.com/office/drawing/2014/main" id="{42D614EA-2634-0E4D-B361-3105BFC8D2D0}"/>
                </a:ext>
              </a:extLst>
            </p:cNvPr>
            <p:cNvSpPr/>
            <p:nvPr/>
          </p:nvSpPr>
          <p:spPr>
            <a:xfrm>
              <a:off x="8538581" y="9601547"/>
              <a:ext cx="1964115" cy="1593068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57" name="RECT ROUND LINE D">
              <a:extLst>
                <a:ext uri="{FF2B5EF4-FFF2-40B4-BE49-F238E27FC236}">
                  <a16:creationId xmlns:a16="http://schemas.microsoft.com/office/drawing/2014/main" id="{2A4AE05D-2FCA-F147-97F3-16491DF3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538" y="9749963"/>
              <a:ext cx="1286577" cy="1305377"/>
            </a:xfrm>
            <a:custGeom>
              <a:avLst/>
              <a:gdLst>
                <a:gd name="T0" fmla="*/ 1899 w 2112"/>
                <a:gd name="T1" fmla="*/ 2140 h 2141"/>
                <a:gd name="T2" fmla="*/ 213 w 2112"/>
                <a:gd name="T3" fmla="*/ 2140 h 2141"/>
                <a:gd name="T4" fmla="*/ 213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3 w 2112"/>
                <a:gd name="T13" fmla="*/ 0 h 2141"/>
                <a:gd name="T14" fmla="*/ 1899 w 2112"/>
                <a:gd name="T15" fmla="*/ 0 h 2141"/>
                <a:gd name="T16" fmla="*/ 1899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899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899" y="2140"/>
                  </a:moveTo>
                  <a:lnTo>
                    <a:pt x="213" y="2140"/>
                  </a:lnTo>
                  <a:lnTo>
                    <a:pt x="213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3" y="0"/>
                  </a:cubicBezTo>
                  <a:lnTo>
                    <a:pt x="1899" y="0"/>
                  </a:lnTo>
                  <a:lnTo>
                    <a:pt x="1899" y="0"/>
                  </a:lnTo>
                  <a:cubicBezTo>
                    <a:pt x="2017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7" y="2140"/>
                    <a:pt x="1899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0" name="RECT ROUND 04">
              <a:extLst>
                <a:ext uri="{FF2B5EF4-FFF2-40B4-BE49-F238E27FC236}">
                  <a16:creationId xmlns:a16="http://schemas.microsoft.com/office/drawing/2014/main" id="{69ACFEE9-B1E4-CE41-A02D-1706C91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151" y="9884261"/>
              <a:ext cx="1023351" cy="1036781"/>
            </a:xfrm>
            <a:custGeom>
              <a:avLst/>
              <a:gdLst>
                <a:gd name="T0" fmla="*/ 1528 w 1678"/>
                <a:gd name="T1" fmla="*/ 1700 h 1701"/>
                <a:gd name="T2" fmla="*/ 150 w 1678"/>
                <a:gd name="T3" fmla="*/ 1700 h 1701"/>
                <a:gd name="T4" fmla="*/ 150 w 1678"/>
                <a:gd name="T5" fmla="*/ 1700 h 1701"/>
                <a:gd name="T6" fmla="*/ 0 w 1678"/>
                <a:gd name="T7" fmla="*/ 1550 h 1701"/>
                <a:gd name="T8" fmla="*/ 0 w 1678"/>
                <a:gd name="T9" fmla="*/ 149 h 1701"/>
                <a:gd name="T10" fmla="*/ 0 w 1678"/>
                <a:gd name="T11" fmla="*/ 149 h 1701"/>
                <a:gd name="T12" fmla="*/ 150 w 1678"/>
                <a:gd name="T13" fmla="*/ 0 h 1701"/>
                <a:gd name="T14" fmla="*/ 1528 w 1678"/>
                <a:gd name="T15" fmla="*/ 0 h 1701"/>
                <a:gd name="T16" fmla="*/ 1528 w 1678"/>
                <a:gd name="T17" fmla="*/ 0 h 1701"/>
                <a:gd name="T18" fmla="*/ 1677 w 1678"/>
                <a:gd name="T19" fmla="*/ 149 h 1701"/>
                <a:gd name="T20" fmla="*/ 1677 w 1678"/>
                <a:gd name="T21" fmla="*/ 1550 h 1701"/>
                <a:gd name="T22" fmla="*/ 1677 w 1678"/>
                <a:gd name="T23" fmla="*/ 1550 h 1701"/>
                <a:gd name="T24" fmla="*/ 1528 w 1678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8" h="1701">
                  <a:moveTo>
                    <a:pt x="1528" y="1700"/>
                  </a:moveTo>
                  <a:lnTo>
                    <a:pt x="150" y="1700"/>
                  </a:lnTo>
                  <a:lnTo>
                    <a:pt x="150" y="1700"/>
                  </a:lnTo>
                  <a:cubicBezTo>
                    <a:pt x="68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8" y="0"/>
                    <a:pt x="150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1" y="0"/>
                    <a:pt x="1677" y="66"/>
                    <a:pt x="1677" y="149"/>
                  </a:cubicBezTo>
                  <a:lnTo>
                    <a:pt x="1677" y="1550"/>
                  </a:lnTo>
                  <a:lnTo>
                    <a:pt x="1677" y="1550"/>
                  </a:lnTo>
                  <a:cubicBezTo>
                    <a:pt x="1677" y="1633"/>
                    <a:pt x="1611" y="1700"/>
                    <a:pt x="1528" y="1700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7" name="STROKE ORG 05">
              <a:extLst>
                <a:ext uri="{FF2B5EF4-FFF2-40B4-BE49-F238E27FC236}">
                  <a16:creationId xmlns:a16="http://schemas.microsoft.com/office/drawing/2014/main" id="{4F36AE8A-D26E-8940-BC85-04557E0681D9}"/>
                </a:ext>
              </a:extLst>
            </p:cNvPr>
            <p:cNvSpPr/>
            <p:nvPr/>
          </p:nvSpPr>
          <p:spPr>
            <a:xfrm>
              <a:off x="10499667" y="9601547"/>
              <a:ext cx="1964115" cy="1593068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3" name="RECT ROUND LINE E">
              <a:extLst>
                <a:ext uri="{FF2B5EF4-FFF2-40B4-BE49-F238E27FC236}">
                  <a16:creationId xmlns:a16="http://schemas.microsoft.com/office/drawing/2014/main" id="{368EDC32-3864-E044-9E01-52BCB92D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90" y="9749963"/>
              <a:ext cx="1286577" cy="1305377"/>
            </a:xfrm>
            <a:custGeom>
              <a:avLst/>
              <a:gdLst>
                <a:gd name="T0" fmla="*/ 1899 w 2112"/>
                <a:gd name="T1" fmla="*/ 2140 h 2141"/>
                <a:gd name="T2" fmla="*/ 211 w 2112"/>
                <a:gd name="T3" fmla="*/ 2140 h 2141"/>
                <a:gd name="T4" fmla="*/ 211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1 w 2112"/>
                <a:gd name="T13" fmla="*/ 0 h 2141"/>
                <a:gd name="T14" fmla="*/ 1899 w 2112"/>
                <a:gd name="T15" fmla="*/ 0 h 2141"/>
                <a:gd name="T16" fmla="*/ 1899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899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899" y="2140"/>
                  </a:moveTo>
                  <a:lnTo>
                    <a:pt x="211" y="2140"/>
                  </a:lnTo>
                  <a:lnTo>
                    <a:pt x="211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1" y="0"/>
                  </a:cubicBezTo>
                  <a:lnTo>
                    <a:pt x="1899" y="0"/>
                  </a:lnTo>
                  <a:lnTo>
                    <a:pt x="1899" y="0"/>
                  </a:lnTo>
                  <a:cubicBezTo>
                    <a:pt x="2016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6" y="2140"/>
                    <a:pt x="1899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2" name="RECT ROUND 05">
              <a:extLst>
                <a:ext uri="{FF2B5EF4-FFF2-40B4-BE49-F238E27FC236}">
                  <a16:creationId xmlns:a16="http://schemas.microsoft.com/office/drawing/2014/main" id="{4547C0BB-BF27-B94A-BF1A-816EF31A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7904" y="9884261"/>
              <a:ext cx="1020666" cy="1036781"/>
            </a:xfrm>
            <a:custGeom>
              <a:avLst/>
              <a:gdLst>
                <a:gd name="T0" fmla="*/ 1528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8 w 1677"/>
                <a:gd name="T15" fmla="*/ 0 h 1701"/>
                <a:gd name="T16" fmla="*/ 1528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8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8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0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10" y="1700"/>
                    <a:pt x="1528" y="170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" name="STROKE ORG 01">
              <a:extLst>
                <a:ext uri="{FF2B5EF4-FFF2-40B4-BE49-F238E27FC236}">
                  <a16:creationId xmlns:a16="http://schemas.microsoft.com/office/drawing/2014/main" id="{CA19C983-ADDA-B34B-9A83-C731F0B6A709}"/>
                </a:ext>
              </a:extLst>
            </p:cNvPr>
            <p:cNvSpPr/>
            <p:nvPr/>
          </p:nvSpPr>
          <p:spPr>
            <a:xfrm>
              <a:off x="12493884" y="9602581"/>
              <a:ext cx="1964115" cy="1589468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607783 w 4016718"/>
                <a:gd name="connsiteY11" fmla="*/ 1463456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0543">
                  <a:moveTo>
                    <a:pt x="3210692" y="1048652"/>
                  </a:moveTo>
                  <a:cubicBezTo>
                    <a:pt x="3201660" y="668216"/>
                    <a:pt x="3206176" y="616499"/>
                    <a:pt x="3210692" y="402010"/>
                  </a:cubicBezTo>
                  <a:cubicBezTo>
                    <a:pt x="3230238" y="1309"/>
                    <a:pt x="2907022" y="7816"/>
                    <a:pt x="2912665" y="5558"/>
                  </a:cubicBezTo>
                  <a:cubicBezTo>
                    <a:pt x="2918308" y="3300"/>
                    <a:pt x="648113" y="-5731"/>
                    <a:pt x="277838" y="5558"/>
                  </a:cubicBezTo>
                  <a:cubicBezTo>
                    <a:pt x="168337" y="6687"/>
                    <a:pt x="3518" y="153443"/>
                    <a:pt x="132" y="317132"/>
                  </a:cubicBezTo>
                  <a:cubicBezTo>
                    <a:pt x="14808" y="983176"/>
                    <a:pt x="4647" y="2122225"/>
                    <a:pt x="132" y="2922607"/>
                  </a:cubicBezTo>
                  <a:cubicBezTo>
                    <a:pt x="-4383" y="3055816"/>
                    <a:pt x="107377" y="3242083"/>
                    <a:pt x="298158" y="3249985"/>
                  </a:cubicBezTo>
                  <a:cubicBezTo>
                    <a:pt x="798256" y="3239825"/>
                    <a:pt x="2712852" y="3253371"/>
                    <a:pt x="2919438" y="3249985"/>
                  </a:cubicBezTo>
                  <a:cubicBezTo>
                    <a:pt x="3059420" y="3248858"/>
                    <a:pt x="3205047" y="3117904"/>
                    <a:pt x="3203918" y="2945185"/>
                  </a:cubicBezTo>
                  <a:cubicBezTo>
                    <a:pt x="3211820" y="2520723"/>
                    <a:pt x="3197145" y="2194474"/>
                    <a:pt x="3210692" y="1800492"/>
                  </a:cubicBezTo>
                  <a:cubicBezTo>
                    <a:pt x="3199766" y="1587765"/>
                    <a:pt x="3356089" y="1460094"/>
                    <a:pt x="3607783" y="1463456"/>
                  </a:cubicBezTo>
                  <a:cubicBezTo>
                    <a:pt x="3706373" y="1460822"/>
                    <a:pt x="3948562" y="1467741"/>
                    <a:pt x="4016718" y="1468598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" name="RECT ROUND LINE A">
              <a:extLst>
                <a:ext uri="{FF2B5EF4-FFF2-40B4-BE49-F238E27FC236}">
                  <a16:creationId xmlns:a16="http://schemas.microsoft.com/office/drawing/2014/main" id="{0E3E60C8-231A-A243-A129-DD706F55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6632" y="9747396"/>
              <a:ext cx="1286576" cy="1305379"/>
            </a:xfrm>
            <a:custGeom>
              <a:avLst/>
              <a:gdLst>
                <a:gd name="T0" fmla="*/ 1898 w 2111"/>
                <a:gd name="T1" fmla="*/ 2140 h 2141"/>
                <a:gd name="T2" fmla="*/ 211 w 2111"/>
                <a:gd name="T3" fmla="*/ 2140 h 2141"/>
                <a:gd name="T4" fmla="*/ 211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1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1" y="2140"/>
                  </a:lnTo>
                  <a:lnTo>
                    <a:pt x="211" y="2140"/>
                  </a:lnTo>
                  <a:cubicBezTo>
                    <a:pt x="94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4" y="0"/>
                    <a:pt x="211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" name="RECT ROUND 01">
              <a:extLst>
                <a:ext uri="{FF2B5EF4-FFF2-40B4-BE49-F238E27FC236}">
                  <a16:creationId xmlns:a16="http://schemas.microsoft.com/office/drawing/2014/main" id="{0B4D939C-6FB6-D64D-A2C7-92CB6882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8243" y="9881694"/>
              <a:ext cx="1023353" cy="1036783"/>
            </a:xfrm>
            <a:custGeom>
              <a:avLst/>
              <a:gdLst>
                <a:gd name="T0" fmla="*/ 1528 w 1678"/>
                <a:gd name="T1" fmla="*/ 1700 h 1701"/>
                <a:gd name="T2" fmla="*/ 150 w 1678"/>
                <a:gd name="T3" fmla="*/ 1700 h 1701"/>
                <a:gd name="T4" fmla="*/ 150 w 1678"/>
                <a:gd name="T5" fmla="*/ 1700 h 1701"/>
                <a:gd name="T6" fmla="*/ 0 w 1678"/>
                <a:gd name="T7" fmla="*/ 1550 h 1701"/>
                <a:gd name="T8" fmla="*/ 0 w 1678"/>
                <a:gd name="T9" fmla="*/ 149 h 1701"/>
                <a:gd name="T10" fmla="*/ 0 w 1678"/>
                <a:gd name="T11" fmla="*/ 149 h 1701"/>
                <a:gd name="T12" fmla="*/ 150 w 1678"/>
                <a:gd name="T13" fmla="*/ 0 h 1701"/>
                <a:gd name="T14" fmla="*/ 1528 w 1678"/>
                <a:gd name="T15" fmla="*/ 0 h 1701"/>
                <a:gd name="T16" fmla="*/ 1528 w 1678"/>
                <a:gd name="T17" fmla="*/ 0 h 1701"/>
                <a:gd name="T18" fmla="*/ 1677 w 1678"/>
                <a:gd name="T19" fmla="*/ 149 h 1701"/>
                <a:gd name="T20" fmla="*/ 1677 w 1678"/>
                <a:gd name="T21" fmla="*/ 1550 h 1701"/>
                <a:gd name="T22" fmla="*/ 1677 w 1678"/>
                <a:gd name="T23" fmla="*/ 1550 h 1701"/>
                <a:gd name="T24" fmla="*/ 1528 w 1678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8" h="1701">
                  <a:moveTo>
                    <a:pt x="1528" y="1700"/>
                  </a:moveTo>
                  <a:lnTo>
                    <a:pt x="150" y="1700"/>
                  </a:lnTo>
                  <a:lnTo>
                    <a:pt x="150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50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0" y="0"/>
                    <a:pt x="1677" y="66"/>
                    <a:pt x="1677" y="149"/>
                  </a:cubicBezTo>
                  <a:lnTo>
                    <a:pt x="1677" y="1550"/>
                  </a:lnTo>
                  <a:lnTo>
                    <a:pt x="1677" y="1550"/>
                  </a:lnTo>
                  <a:cubicBezTo>
                    <a:pt x="1677" y="1633"/>
                    <a:pt x="1610" y="1700"/>
                    <a:pt x="1528" y="1700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" name="STROKE ORG 02">
              <a:extLst>
                <a:ext uri="{FF2B5EF4-FFF2-40B4-BE49-F238E27FC236}">
                  <a16:creationId xmlns:a16="http://schemas.microsoft.com/office/drawing/2014/main" id="{DBAEB780-4423-174D-A34D-C8E96DECBE68}"/>
                </a:ext>
              </a:extLst>
            </p:cNvPr>
            <p:cNvSpPr/>
            <p:nvPr/>
          </p:nvSpPr>
          <p:spPr>
            <a:xfrm>
              <a:off x="14457851" y="9603122"/>
              <a:ext cx="1964115" cy="1588928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087310 w 4016718"/>
                <a:gd name="connsiteY0" fmla="*/ 1002873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2864463 w 4016718"/>
                <a:gd name="connsiteY1" fmla="*/ 290268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50720 h 3250543"/>
                <a:gd name="connsiteX1" fmla="*/ 3206254 w 4016718"/>
                <a:gd name="connsiteY1" fmla="*/ 361289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10692 w 4016718"/>
                <a:gd name="connsiteY9" fmla="*/ 1799387 h 3249438"/>
                <a:gd name="connsiteX10" fmla="*/ 3558420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558420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629442 w 4016718"/>
                <a:gd name="connsiteY10" fmla="*/ 1457546 h 3249438"/>
                <a:gd name="connsiteX11" fmla="*/ 4016718 w 4016718"/>
                <a:gd name="connsiteY11" fmla="*/ 1467493 h 3249438"/>
                <a:gd name="connsiteX0" fmla="*/ 3198952 w 4016718"/>
                <a:gd name="connsiteY0" fmla="*/ 1049615 h 3249438"/>
                <a:gd name="connsiteX1" fmla="*/ 3206254 w 4016718"/>
                <a:gd name="connsiteY1" fmla="*/ 360184 h 3249438"/>
                <a:gd name="connsiteX2" fmla="*/ 2819449 w 4016718"/>
                <a:gd name="connsiteY2" fmla="*/ 8892 h 3249438"/>
                <a:gd name="connsiteX3" fmla="*/ 277838 w 4016718"/>
                <a:gd name="connsiteY3" fmla="*/ 4453 h 3249438"/>
                <a:gd name="connsiteX4" fmla="*/ 132 w 4016718"/>
                <a:gd name="connsiteY4" fmla="*/ 316027 h 3249438"/>
                <a:gd name="connsiteX5" fmla="*/ 132 w 4016718"/>
                <a:gd name="connsiteY5" fmla="*/ 2921502 h 3249438"/>
                <a:gd name="connsiteX6" fmla="*/ 298158 w 4016718"/>
                <a:gd name="connsiteY6" fmla="*/ 3248880 h 3249438"/>
                <a:gd name="connsiteX7" fmla="*/ 2919438 w 4016718"/>
                <a:gd name="connsiteY7" fmla="*/ 3248880 h 3249438"/>
                <a:gd name="connsiteX8" fmla="*/ 3203918 w 4016718"/>
                <a:gd name="connsiteY8" fmla="*/ 2944080 h 3249438"/>
                <a:gd name="connsiteX9" fmla="*/ 3206253 w 4016718"/>
                <a:gd name="connsiteY9" fmla="*/ 1839336 h 3249438"/>
                <a:gd name="connsiteX10" fmla="*/ 3629442 w 4016718"/>
                <a:gd name="connsiteY10" fmla="*/ 1457546 h 3249438"/>
                <a:gd name="connsiteX11" fmla="*/ 4016718 w 4016718"/>
                <a:gd name="connsiteY11" fmla="*/ 1467493 h 32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49438">
                  <a:moveTo>
                    <a:pt x="3198952" y="1049615"/>
                  </a:moveTo>
                  <a:cubicBezTo>
                    <a:pt x="3194129" y="646954"/>
                    <a:pt x="3202386" y="491352"/>
                    <a:pt x="3206254" y="360184"/>
                  </a:cubicBezTo>
                  <a:cubicBezTo>
                    <a:pt x="3194657" y="-54974"/>
                    <a:pt x="2813806" y="11150"/>
                    <a:pt x="2819449" y="8892"/>
                  </a:cubicBezTo>
                  <a:cubicBezTo>
                    <a:pt x="2825092" y="6634"/>
                    <a:pt x="648113" y="-6836"/>
                    <a:pt x="277838" y="4453"/>
                  </a:cubicBezTo>
                  <a:cubicBezTo>
                    <a:pt x="168337" y="5582"/>
                    <a:pt x="3518" y="152338"/>
                    <a:pt x="132" y="316027"/>
                  </a:cubicBezTo>
                  <a:cubicBezTo>
                    <a:pt x="14808" y="982071"/>
                    <a:pt x="4647" y="2121120"/>
                    <a:pt x="132" y="2921502"/>
                  </a:cubicBezTo>
                  <a:cubicBezTo>
                    <a:pt x="-4383" y="3054711"/>
                    <a:pt x="107377" y="3240978"/>
                    <a:pt x="298158" y="3248880"/>
                  </a:cubicBezTo>
                  <a:cubicBezTo>
                    <a:pt x="798256" y="3238720"/>
                    <a:pt x="2712852" y="3252266"/>
                    <a:pt x="2919438" y="3248880"/>
                  </a:cubicBezTo>
                  <a:cubicBezTo>
                    <a:pt x="3059420" y="3247753"/>
                    <a:pt x="3205047" y="3116799"/>
                    <a:pt x="3203918" y="2944080"/>
                  </a:cubicBezTo>
                  <a:cubicBezTo>
                    <a:pt x="3211820" y="2519618"/>
                    <a:pt x="3192706" y="2233318"/>
                    <a:pt x="3206253" y="1839336"/>
                  </a:cubicBezTo>
                  <a:cubicBezTo>
                    <a:pt x="3208187" y="1585230"/>
                    <a:pt x="3325041" y="1463326"/>
                    <a:pt x="3629442" y="1457546"/>
                  </a:cubicBezTo>
                  <a:lnTo>
                    <a:pt x="4016718" y="146749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" name="RECT ROUND B">
              <a:extLst>
                <a:ext uri="{FF2B5EF4-FFF2-40B4-BE49-F238E27FC236}">
                  <a16:creationId xmlns:a16="http://schemas.microsoft.com/office/drawing/2014/main" id="{B0747CAB-E904-A440-81F4-E5F453E34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7385" y="9747396"/>
              <a:ext cx="1286576" cy="1305379"/>
            </a:xfrm>
            <a:custGeom>
              <a:avLst/>
              <a:gdLst>
                <a:gd name="T0" fmla="*/ 1900 w 2112"/>
                <a:gd name="T1" fmla="*/ 2140 h 2141"/>
                <a:gd name="T2" fmla="*/ 213 w 2112"/>
                <a:gd name="T3" fmla="*/ 2140 h 2141"/>
                <a:gd name="T4" fmla="*/ 213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3 w 2112"/>
                <a:gd name="T13" fmla="*/ 0 h 2141"/>
                <a:gd name="T14" fmla="*/ 1900 w 2112"/>
                <a:gd name="T15" fmla="*/ 0 h 2141"/>
                <a:gd name="T16" fmla="*/ 1900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900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900" y="2140"/>
                  </a:moveTo>
                  <a:lnTo>
                    <a:pt x="213" y="2140"/>
                  </a:lnTo>
                  <a:lnTo>
                    <a:pt x="213" y="2140"/>
                  </a:lnTo>
                  <a:cubicBezTo>
                    <a:pt x="96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6" y="0"/>
                    <a:pt x="213" y="0"/>
                  </a:cubicBezTo>
                  <a:lnTo>
                    <a:pt x="1900" y="0"/>
                  </a:lnTo>
                  <a:lnTo>
                    <a:pt x="1900" y="0"/>
                  </a:lnTo>
                  <a:cubicBezTo>
                    <a:pt x="2017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7" y="2140"/>
                    <a:pt x="1900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" name="RECT ROUND 02">
              <a:extLst>
                <a:ext uri="{FF2B5EF4-FFF2-40B4-BE49-F238E27FC236}">
                  <a16:creationId xmlns:a16="http://schemas.microsoft.com/office/drawing/2014/main" id="{B9724C85-C451-3641-8A84-BC5288F2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1683" y="9881694"/>
              <a:ext cx="1020666" cy="1036783"/>
            </a:xfrm>
            <a:custGeom>
              <a:avLst/>
              <a:gdLst>
                <a:gd name="T0" fmla="*/ 1527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7 w 1677"/>
                <a:gd name="T15" fmla="*/ 0 h 1701"/>
                <a:gd name="T16" fmla="*/ 1527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7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7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7" y="0"/>
                  </a:lnTo>
                  <a:lnTo>
                    <a:pt x="1527" y="0"/>
                  </a:lnTo>
                  <a:cubicBezTo>
                    <a:pt x="1610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10" y="1700"/>
                    <a:pt x="1527" y="1700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" name="STROKE ORG 03">
              <a:extLst>
                <a:ext uri="{FF2B5EF4-FFF2-40B4-BE49-F238E27FC236}">
                  <a16:creationId xmlns:a16="http://schemas.microsoft.com/office/drawing/2014/main" id="{6E7E6AF5-4777-2B4D-83DF-E28BB8948210}"/>
                </a:ext>
              </a:extLst>
            </p:cNvPr>
            <p:cNvSpPr/>
            <p:nvPr/>
          </p:nvSpPr>
          <p:spPr>
            <a:xfrm>
              <a:off x="16415689" y="9598980"/>
              <a:ext cx="1964115" cy="1593070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" name="RECT ROUND C">
              <a:extLst>
                <a:ext uri="{FF2B5EF4-FFF2-40B4-BE49-F238E27FC236}">
                  <a16:creationId xmlns:a16="http://schemas.microsoft.com/office/drawing/2014/main" id="{F46D4119-43DB-7F40-B6BE-F023D6A5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0824" y="9747396"/>
              <a:ext cx="1286577" cy="1305379"/>
            </a:xfrm>
            <a:custGeom>
              <a:avLst/>
              <a:gdLst>
                <a:gd name="T0" fmla="*/ 1898 w 2111"/>
                <a:gd name="T1" fmla="*/ 2140 h 2141"/>
                <a:gd name="T2" fmla="*/ 212 w 2111"/>
                <a:gd name="T3" fmla="*/ 2140 h 2141"/>
                <a:gd name="T4" fmla="*/ 212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2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2" y="2140"/>
                  </a:lnTo>
                  <a:lnTo>
                    <a:pt x="212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2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" name="RECT ROUND 03">
              <a:extLst>
                <a:ext uri="{FF2B5EF4-FFF2-40B4-BE49-F238E27FC236}">
                  <a16:creationId xmlns:a16="http://schemas.microsoft.com/office/drawing/2014/main" id="{665C5EF1-C253-564C-96FA-C9F9B4D5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2436" y="9881694"/>
              <a:ext cx="1020666" cy="1036783"/>
            </a:xfrm>
            <a:custGeom>
              <a:avLst/>
              <a:gdLst>
                <a:gd name="T0" fmla="*/ 1527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7 w 1677"/>
                <a:gd name="T15" fmla="*/ 0 h 1701"/>
                <a:gd name="T16" fmla="*/ 1527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7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7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7" y="0"/>
                  </a:lnTo>
                  <a:lnTo>
                    <a:pt x="1527" y="0"/>
                  </a:lnTo>
                  <a:cubicBezTo>
                    <a:pt x="1609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09" y="1700"/>
                    <a:pt x="1527" y="1700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" name="STROKE ORG 04">
              <a:extLst>
                <a:ext uri="{FF2B5EF4-FFF2-40B4-BE49-F238E27FC236}">
                  <a16:creationId xmlns:a16="http://schemas.microsoft.com/office/drawing/2014/main" id="{42D614EA-2634-0E4D-B361-3105BFC8D2D0}"/>
                </a:ext>
              </a:extLst>
            </p:cNvPr>
            <p:cNvSpPr/>
            <p:nvPr/>
          </p:nvSpPr>
          <p:spPr>
            <a:xfrm>
              <a:off x="18384620" y="9598980"/>
              <a:ext cx="1964115" cy="1593070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" name="RECT ROUND LINE D">
              <a:extLst>
                <a:ext uri="{FF2B5EF4-FFF2-40B4-BE49-F238E27FC236}">
                  <a16:creationId xmlns:a16="http://schemas.microsoft.com/office/drawing/2014/main" id="{2A4AE05D-2FCA-F147-97F3-16491DF3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1577" y="9747396"/>
              <a:ext cx="1286577" cy="1305379"/>
            </a:xfrm>
            <a:custGeom>
              <a:avLst/>
              <a:gdLst>
                <a:gd name="T0" fmla="*/ 1899 w 2112"/>
                <a:gd name="T1" fmla="*/ 2140 h 2141"/>
                <a:gd name="T2" fmla="*/ 213 w 2112"/>
                <a:gd name="T3" fmla="*/ 2140 h 2141"/>
                <a:gd name="T4" fmla="*/ 213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3 w 2112"/>
                <a:gd name="T13" fmla="*/ 0 h 2141"/>
                <a:gd name="T14" fmla="*/ 1899 w 2112"/>
                <a:gd name="T15" fmla="*/ 0 h 2141"/>
                <a:gd name="T16" fmla="*/ 1899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899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899" y="2140"/>
                  </a:moveTo>
                  <a:lnTo>
                    <a:pt x="213" y="2140"/>
                  </a:lnTo>
                  <a:lnTo>
                    <a:pt x="213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3" y="0"/>
                  </a:cubicBezTo>
                  <a:lnTo>
                    <a:pt x="1899" y="0"/>
                  </a:lnTo>
                  <a:lnTo>
                    <a:pt x="1899" y="0"/>
                  </a:lnTo>
                  <a:cubicBezTo>
                    <a:pt x="2017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7" y="2140"/>
                    <a:pt x="1899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" name="RECT ROUND 04">
              <a:extLst>
                <a:ext uri="{FF2B5EF4-FFF2-40B4-BE49-F238E27FC236}">
                  <a16:creationId xmlns:a16="http://schemas.microsoft.com/office/drawing/2014/main" id="{69ACFEE9-B1E4-CE41-A02D-1706C913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3190" y="9881694"/>
              <a:ext cx="1023351" cy="1036783"/>
            </a:xfrm>
            <a:custGeom>
              <a:avLst/>
              <a:gdLst>
                <a:gd name="T0" fmla="*/ 1528 w 1678"/>
                <a:gd name="T1" fmla="*/ 1700 h 1701"/>
                <a:gd name="T2" fmla="*/ 150 w 1678"/>
                <a:gd name="T3" fmla="*/ 1700 h 1701"/>
                <a:gd name="T4" fmla="*/ 150 w 1678"/>
                <a:gd name="T5" fmla="*/ 1700 h 1701"/>
                <a:gd name="T6" fmla="*/ 0 w 1678"/>
                <a:gd name="T7" fmla="*/ 1550 h 1701"/>
                <a:gd name="T8" fmla="*/ 0 w 1678"/>
                <a:gd name="T9" fmla="*/ 149 h 1701"/>
                <a:gd name="T10" fmla="*/ 0 w 1678"/>
                <a:gd name="T11" fmla="*/ 149 h 1701"/>
                <a:gd name="T12" fmla="*/ 150 w 1678"/>
                <a:gd name="T13" fmla="*/ 0 h 1701"/>
                <a:gd name="T14" fmla="*/ 1528 w 1678"/>
                <a:gd name="T15" fmla="*/ 0 h 1701"/>
                <a:gd name="T16" fmla="*/ 1528 w 1678"/>
                <a:gd name="T17" fmla="*/ 0 h 1701"/>
                <a:gd name="T18" fmla="*/ 1677 w 1678"/>
                <a:gd name="T19" fmla="*/ 149 h 1701"/>
                <a:gd name="T20" fmla="*/ 1677 w 1678"/>
                <a:gd name="T21" fmla="*/ 1550 h 1701"/>
                <a:gd name="T22" fmla="*/ 1677 w 1678"/>
                <a:gd name="T23" fmla="*/ 1550 h 1701"/>
                <a:gd name="T24" fmla="*/ 1528 w 1678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8" h="1701">
                  <a:moveTo>
                    <a:pt x="1528" y="1700"/>
                  </a:moveTo>
                  <a:lnTo>
                    <a:pt x="150" y="1700"/>
                  </a:lnTo>
                  <a:lnTo>
                    <a:pt x="150" y="1700"/>
                  </a:lnTo>
                  <a:cubicBezTo>
                    <a:pt x="68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8" y="0"/>
                    <a:pt x="150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1" y="0"/>
                    <a:pt x="1677" y="66"/>
                    <a:pt x="1677" y="149"/>
                  </a:cubicBezTo>
                  <a:lnTo>
                    <a:pt x="1677" y="1550"/>
                  </a:lnTo>
                  <a:lnTo>
                    <a:pt x="1677" y="1550"/>
                  </a:lnTo>
                  <a:cubicBezTo>
                    <a:pt x="1677" y="1633"/>
                    <a:pt x="1611" y="1700"/>
                    <a:pt x="1528" y="1700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" name="STROKE ORG 05">
              <a:extLst>
                <a:ext uri="{FF2B5EF4-FFF2-40B4-BE49-F238E27FC236}">
                  <a16:creationId xmlns:a16="http://schemas.microsoft.com/office/drawing/2014/main" id="{4F36AE8A-D26E-8940-BC85-04557E0681D9}"/>
                </a:ext>
              </a:extLst>
            </p:cNvPr>
            <p:cNvSpPr/>
            <p:nvPr/>
          </p:nvSpPr>
          <p:spPr>
            <a:xfrm>
              <a:off x="20345707" y="9598980"/>
              <a:ext cx="1964115" cy="1593070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558420 w 4016718"/>
                <a:gd name="connsiteY11" fmla="*/ 1458651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9742 w 4016718"/>
                <a:gd name="connsiteY0" fmla="*/ 1051827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10692 w 4016718"/>
                <a:gd name="connsiteY0" fmla="*/ 105500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03258 w 4016718"/>
                <a:gd name="connsiteY1" fmla="*/ 459702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1352 h 3250543"/>
                <a:gd name="connsiteX1" fmla="*/ 3215504 w 4016718"/>
                <a:gd name="connsiteY1" fmla="*/ 463784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9329 h 3258520"/>
                <a:gd name="connsiteX1" fmla="*/ 3219586 w 4016718"/>
                <a:gd name="connsiteY1" fmla="*/ 394200 h 3258520"/>
                <a:gd name="connsiteX2" fmla="*/ 2912665 w 4016718"/>
                <a:gd name="connsiteY2" fmla="*/ 13535 h 3258520"/>
                <a:gd name="connsiteX3" fmla="*/ 277838 w 4016718"/>
                <a:gd name="connsiteY3" fmla="*/ 13535 h 3258520"/>
                <a:gd name="connsiteX4" fmla="*/ 132 w 4016718"/>
                <a:gd name="connsiteY4" fmla="*/ 325109 h 3258520"/>
                <a:gd name="connsiteX5" fmla="*/ 132 w 4016718"/>
                <a:gd name="connsiteY5" fmla="*/ 2930584 h 3258520"/>
                <a:gd name="connsiteX6" fmla="*/ 298158 w 4016718"/>
                <a:gd name="connsiteY6" fmla="*/ 3257962 h 3258520"/>
                <a:gd name="connsiteX7" fmla="*/ 2919438 w 4016718"/>
                <a:gd name="connsiteY7" fmla="*/ 3257962 h 3258520"/>
                <a:gd name="connsiteX8" fmla="*/ 3203918 w 4016718"/>
                <a:gd name="connsiteY8" fmla="*/ 2953162 h 3258520"/>
                <a:gd name="connsiteX9" fmla="*/ 3210692 w 4016718"/>
                <a:gd name="connsiteY9" fmla="*/ 1808469 h 3258520"/>
                <a:gd name="connsiteX10" fmla="*/ 3558420 w 4016718"/>
                <a:gd name="connsiteY10" fmla="*/ 1466628 h 3258520"/>
                <a:gd name="connsiteX11" fmla="*/ 4016718 w 4016718"/>
                <a:gd name="connsiteY11" fmla="*/ 1476575 h 3258520"/>
                <a:gd name="connsiteX0" fmla="*/ 3220217 w 4016718"/>
                <a:gd name="connsiteY0" fmla="*/ 1061352 h 3250543"/>
                <a:gd name="connsiteX1" fmla="*/ 3219586 w 4016718"/>
                <a:gd name="connsiteY1" fmla="*/ 386223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558420 w 4016718"/>
                <a:gd name="connsiteY10" fmla="*/ 1458651 h 3250543"/>
                <a:gd name="connsiteX11" fmla="*/ 4016718 w 4016718"/>
                <a:gd name="connsiteY11" fmla="*/ 1468598 h 3250543"/>
                <a:gd name="connsiteX0" fmla="*/ 3220217 w 4016718"/>
                <a:gd name="connsiteY0" fmla="*/ 1060320 h 3249511"/>
                <a:gd name="connsiteX1" fmla="*/ 3219586 w 4016718"/>
                <a:gd name="connsiteY1" fmla="*/ 385191 h 3249511"/>
                <a:gd name="connsiteX2" fmla="*/ 2847351 w 4016718"/>
                <a:gd name="connsiteY2" fmla="*/ 8608 h 3249511"/>
                <a:gd name="connsiteX3" fmla="*/ 277838 w 4016718"/>
                <a:gd name="connsiteY3" fmla="*/ 4526 h 3249511"/>
                <a:gd name="connsiteX4" fmla="*/ 132 w 4016718"/>
                <a:gd name="connsiteY4" fmla="*/ 316100 h 3249511"/>
                <a:gd name="connsiteX5" fmla="*/ 132 w 4016718"/>
                <a:gd name="connsiteY5" fmla="*/ 2921575 h 3249511"/>
                <a:gd name="connsiteX6" fmla="*/ 298158 w 4016718"/>
                <a:gd name="connsiteY6" fmla="*/ 3248953 h 3249511"/>
                <a:gd name="connsiteX7" fmla="*/ 2919438 w 4016718"/>
                <a:gd name="connsiteY7" fmla="*/ 3248953 h 3249511"/>
                <a:gd name="connsiteX8" fmla="*/ 3203918 w 4016718"/>
                <a:gd name="connsiteY8" fmla="*/ 2944153 h 3249511"/>
                <a:gd name="connsiteX9" fmla="*/ 3210692 w 4016718"/>
                <a:gd name="connsiteY9" fmla="*/ 1799460 h 3249511"/>
                <a:gd name="connsiteX10" fmla="*/ 3558420 w 4016718"/>
                <a:gd name="connsiteY10" fmla="*/ 1457619 h 3249511"/>
                <a:gd name="connsiteX11" fmla="*/ 4016718 w 4016718"/>
                <a:gd name="connsiteY11" fmla="*/ 1467566 h 3249511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58420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66016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627816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07857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967061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  <a:gd name="connsiteX0" fmla="*/ 3220217 w 4016718"/>
                <a:gd name="connsiteY0" fmla="*/ 1068717 h 3257908"/>
                <a:gd name="connsiteX1" fmla="*/ 3219586 w 4016718"/>
                <a:gd name="connsiteY1" fmla="*/ 393588 h 3257908"/>
                <a:gd name="connsiteX2" fmla="*/ 2875926 w 4016718"/>
                <a:gd name="connsiteY2" fmla="*/ 677 h 3257908"/>
                <a:gd name="connsiteX3" fmla="*/ 277838 w 4016718"/>
                <a:gd name="connsiteY3" fmla="*/ 12923 h 3257908"/>
                <a:gd name="connsiteX4" fmla="*/ 132 w 4016718"/>
                <a:gd name="connsiteY4" fmla="*/ 324497 h 3257908"/>
                <a:gd name="connsiteX5" fmla="*/ 132 w 4016718"/>
                <a:gd name="connsiteY5" fmla="*/ 2929972 h 3257908"/>
                <a:gd name="connsiteX6" fmla="*/ 298158 w 4016718"/>
                <a:gd name="connsiteY6" fmla="*/ 3257350 h 3257908"/>
                <a:gd name="connsiteX7" fmla="*/ 2919438 w 4016718"/>
                <a:gd name="connsiteY7" fmla="*/ 3257350 h 3257908"/>
                <a:gd name="connsiteX8" fmla="*/ 3203918 w 4016718"/>
                <a:gd name="connsiteY8" fmla="*/ 2952550 h 3257908"/>
                <a:gd name="connsiteX9" fmla="*/ 3210692 w 4016718"/>
                <a:gd name="connsiteY9" fmla="*/ 1820104 h 3257908"/>
                <a:gd name="connsiteX10" fmla="*/ 3582912 w 4016718"/>
                <a:gd name="connsiteY10" fmla="*/ 1470098 h 3257908"/>
                <a:gd name="connsiteX11" fmla="*/ 4016718 w 4016718"/>
                <a:gd name="connsiteY11" fmla="*/ 1475963 h 325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7908">
                  <a:moveTo>
                    <a:pt x="3220217" y="1068717"/>
                  </a:moveTo>
                  <a:cubicBezTo>
                    <a:pt x="3220710" y="894656"/>
                    <a:pt x="3224595" y="884302"/>
                    <a:pt x="3219586" y="393588"/>
                  </a:cubicBezTo>
                  <a:cubicBezTo>
                    <a:pt x="3218809" y="-1634"/>
                    <a:pt x="2870283" y="2935"/>
                    <a:pt x="2875926" y="677"/>
                  </a:cubicBezTo>
                  <a:cubicBezTo>
                    <a:pt x="2881569" y="-1581"/>
                    <a:pt x="648113" y="1634"/>
                    <a:pt x="277838" y="12923"/>
                  </a:cubicBezTo>
                  <a:cubicBezTo>
                    <a:pt x="168337" y="14052"/>
                    <a:pt x="3518" y="160808"/>
                    <a:pt x="132" y="324497"/>
                  </a:cubicBezTo>
                  <a:cubicBezTo>
                    <a:pt x="14808" y="990541"/>
                    <a:pt x="4647" y="2129590"/>
                    <a:pt x="132" y="2929972"/>
                  </a:cubicBezTo>
                  <a:cubicBezTo>
                    <a:pt x="-4383" y="3063181"/>
                    <a:pt x="107377" y="3249448"/>
                    <a:pt x="298158" y="3257350"/>
                  </a:cubicBezTo>
                  <a:cubicBezTo>
                    <a:pt x="798256" y="3247190"/>
                    <a:pt x="2712852" y="3260736"/>
                    <a:pt x="2919438" y="3257350"/>
                  </a:cubicBezTo>
                  <a:cubicBezTo>
                    <a:pt x="3059420" y="3256223"/>
                    <a:pt x="3205047" y="3125269"/>
                    <a:pt x="3203918" y="2952550"/>
                  </a:cubicBezTo>
                  <a:cubicBezTo>
                    <a:pt x="3211820" y="2528088"/>
                    <a:pt x="3197145" y="2214086"/>
                    <a:pt x="3210692" y="1820104"/>
                  </a:cubicBezTo>
                  <a:cubicBezTo>
                    <a:pt x="3212626" y="1565998"/>
                    <a:pt x="3375095" y="1463275"/>
                    <a:pt x="3582912" y="1470098"/>
                  </a:cubicBezTo>
                  <a:lnTo>
                    <a:pt x="4016718" y="1475963"/>
                  </a:ln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" name="RECT ROUND LINE E">
              <a:extLst>
                <a:ext uri="{FF2B5EF4-FFF2-40B4-BE49-F238E27FC236}">
                  <a16:creationId xmlns:a16="http://schemas.microsoft.com/office/drawing/2014/main" id="{368EDC32-3864-E044-9E01-52BCB92D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2330" y="9747396"/>
              <a:ext cx="1286577" cy="1305379"/>
            </a:xfrm>
            <a:custGeom>
              <a:avLst/>
              <a:gdLst>
                <a:gd name="T0" fmla="*/ 1899 w 2112"/>
                <a:gd name="T1" fmla="*/ 2140 h 2141"/>
                <a:gd name="T2" fmla="*/ 211 w 2112"/>
                <a:gd name="T3" fmla="*/ 2140 h 2141"/>
                <a:gd name="T4" fmla="*/ 211 w 2112"/>
                <a:gd name="T5" fmla="*/ 2140 h 2141"/>
                <a:gd name="T6" fmla="*/ 0 w 2112"/>
                <a:gd name="T7" fmla="*/ 1928 h 2141"/>
                <a:gd name="T8" fmla="*/ 0 w 2112"/>
                <a:gd name="T9" fmla="*/ 211 h 2141"/>
                <a:gd name="T10" fmla="*/ 0 w 2112"/>
                <a:gd name="T11" fmla="*/ 211 h 2141"/>
                <a:gd name="T12" fmla="*/ 211 w 2112"/>
                <a:gd name="T13" fmla="*/ 0 h 2141"/>
                <a:gd name="T14" fmla="*/ 1899 w 2112"/>
                <a:gd name="T15" fmla="*/ 0 h 2141"/>
                <a:gd name="T16" fmla="*/ 1899 w 2112"/>
                <a:gd name="T17" fmla="*/ 0 h 2141"/>
                <a:gd name="T18" fmla="*/ 2111 w 2112"/>
                <a:gd name="T19" fmla="*/ 211 h 2141"/>
                <a:gd name="T20" fmla="*/ 2111 w 2112"/>
                <a:gd name="T21" fmla="*/ 1928 h 2141"/>
                <a:gd name="T22" fmla="*/ 2111 w 2112"/>
                <a:gd name="T23" fmla="*/ 1928 h 2141"/>
                <a:gd name="T24" fmla="*/ 1899 w 2112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2" h="2141">
                  <a:moveTo>
                    <a:pt x="1899" y="2140"/>
                  </a:moveTo>
                  <a:lnTo>
                    <a:pt x="211" y="2140"/>
                  </a:lnTo>
                  <a:lnTo>
                    <a:pt x="211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1" y="0"/>
                  </a:cubicBezTo>
                  <a:lnTo>
                    <a:pt x="1899" y="0"/>
                  </a:lnTo>
                  <a:lnTo>
                    <a:pt x="1899" y="0"/>
                  </a:lnTo>
                  <a:cubicBezTo>
                    <a:pt x="2016" y="0"/>
                    <a:pt x="2111" y="94"/>
                    <a:pt x="2111" y="211"/>
                  </a:cubicBezTo>
                  <a:lnTo>
                    <a:pt x="2111" y="1928"/>
                  </a:lnTo>
                  <a:lnTo>
                    <a:pt x="2111" y="1928"/>
                  </a:lnTo>
                  <a:cubicBezTo>
                    <a:pt x="2111" y="2045"/>
                    <a:pt x="2016" y="2140"/>
                    <a:pt x="1899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0" name="RECT ROUND 05">
              <a:extLst>
                <a:ext uri="{FF2B5EF4-FFF2-40B4-BE49-F238E27FC236}">
                  <a16:creationId xmlns:a16="http://schemas.microsoft.com/office/drawing/2014/main" id="{4547C0BB-BF27-B94A-BF1A-816EF31A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3943" y="9881694"/>
              <a:ext cx="1020666" cy="1036783"/>
            </a:xfrm>
            <a:custGeom>
              <a:avLst/>
              <a:gdLst>
                <a:gd name="T0" fmla="*/ 1528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8 w 1677"/>
                <a:gd name="T15" fmla="*/ 0 h 1701"/>
                <a:gd name="T16" fmla="*/ 1528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8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8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0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10" y="1700"/>
                    <a:pt x="1528" y="170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3979565" y="11828025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4051830" y="11887514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5349054" y="11290247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E0725F6D-BF3F-DB4C-887B-58C6AF43FABE}"/>
                </a:ext>
              </a:extLst>
            </p:cNvPr>
            <p:cNvSpPr/>
            <p:nvPr/>
          </p:nvSpPr>
          <p:spPr>
            <a:xfrm>
              <a:off x="5981538" y="8113599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ED7C13F7-EF5C-0245-A772-44E0CAE27D65}"/>
                </a:ext>
              </a:extLst>
            </p:cNvPr>
            <p:cNvSpPr/>
            <p:nvPr/>
          </p:nvSpPr>
          <p:spPr>
            <a:xfrm>
              <a:off x="6053802" y="8173088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3591949-9D86-5744-AD40-C6A3C341EBC3}"/>
                </a:ext>
              </a:extLst>
            </p:cNvPr>
            <p:cNvSpPr/>
            <p:nvPr/>
          </p:nvSpPr>
          <p:spPr>
            <a:xfrm>
              <a:off x="7351029" y="9022426"/>
              <a:ext cx="42509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1" y="725"/>
                    <a:pt x="61" y="686"/>
                  </a:cubicBezTo>
                  <a:lnTo>
                    <a:pt x="61" y="464"/>
                  </a:lnTo>
                  <a:lnTo>
                    <a:pt x="61" y="111"/>
                  </a:lnTo>
                  <a:lnTo>
                    <a:pt x="61" y="30"/>
                  </a:lnTo>
                  <a:cubicBezTo>
                    <a:pt x="61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2DFEB199-F317-DE43-B6A1-5014815FA29D}"/>
                </a:ext>
              </a:extLst>
            </p:cNvPr>
            <p:cNvSpPr/>
            <p:nvPr/>
          </p:nvSpPr>
          <p:spPr>
            <a:xfrm>
              <a:off x="9955614" y="8113599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0D090BE7-B5DD-0345-B43D-EFA5DEF3D3D4}"/>
                </a:ext>
              </a:extLst>
            </p:cNvPr>
            <p:cNvSpPr/>
            <p:nvPr/>
          </p:nvSpPr>
          <p:spPr>
            <a:xfrm>
              <a:off x="10027878" y="8173088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1BAE738-65C5-2641-845E-D0D3AF6B418B}"/>
                </a:ext>
              </a:extLst>
            </p:cNvPr>
            <p:cNvSpPr/>
            <p:nvPr/>
          </p:nvSpPr>
          <p:spPr>
            <a:xfrm>
              <a:off x="11282628" y="9022426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56DED2D-C18C-CB41-864A-78FDA9DCD4C3}"/>
                </a:ext>
              </a:extLst>
            </p:cNvPr>
            <p:cNvSpPr/>
            <p:nvPr/>
          </p:nvSpPr>
          <p:spPr>
            <a:xfrm>
              <a:off x="13749917" y="8113599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cap="flat">
              <a:solidFill>
                <a:schemeClr val="accent5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FC59C11A-C8E4-A049-924D-1B752DCB3838}"/>
                </a:ext>
              </a:extLst>
            </p:cNvPr>
            <p:cNvSpPr/>
            <p:nvPr/>
          </p:nvSpPr>
          <p:spPr>
            <a:xfrm>
              <a:off x="13822183" y="8173087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E357F2D-2346-DE4C-8B9C-7F3801A47FCC}"/>
                </a:ext>
              </a:extLst>
            </p:cNvPr>
            <p:cNvSpPr/>
            <p:nvPr/>
          </p:nvSpPr>
          <p:spPr>
            <a:xfrm>
              <a:off x="15119410" y="9022425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2066208" y="8115455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2138472" y="8174944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3435697" y="9024282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2136078" y="8289185"/>
              <a:ext cx="2589233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Six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7922610" y="11810042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cap="flat">
              <a:solidFill>
                <a:schemeClr val="accent4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9292099" y="11289849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11865655" y="11792059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11937921" y="11851548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13235144" y="11271866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15808701" y="11774076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15880966" y="11833565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17178189" y="11253883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19751746" y="11756093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19824011" y="11815582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21121234" y="11253485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456DED2D-C18C-CB41-864A-78FDA9DCD4C3}"/>
                </a:ext>
              </a:extLst>
            </p:cNvPr>
            <p:cNvSpPr/>
            <p:nvPr/>
          </p:nvSpPr>
          <p:spPr>
            <a:xfrm>
              <a:off x="17770020" y="8111029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cap="flat">
              <a:solidFill>
                <a:schemeClr val="accent5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FC59C11A-C8E4-A049-924D-1B752DCB3838}"/>
                </a:ext>
              </a:extLst>
            </p:cNvPr>
            <p:cNvSpPr/>
            <p:nvPr/>
          </p:nvSpPr>
          <p:spPr>
            <a:xfrm>
              <a:off x="17842286" y="8170517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E357F2D-2346-DE4C-8B9C-7F3801A47FCC}"/>
                </a:ext>
              </a:extLst>
            </p:cNvPr>
            <p:cNvSpPr/>
            <p:nvPr/>
          </p:nvSpPr>
          <p:spPr>
            <a:xfrm>
              <a:off x="19139513" y="9019855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5928484" y="8283320"/>
              <a:ext cx="289193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Eight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9967080" y="8277455"/>
              <a:ext cx="2589233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13601220" y="8271590"/>
              <a:ext cx="3104159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twelve </a:t>
              </a:r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17657402" y="8265725"/>
              <a:ext cx="305727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Fourteen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3917977" y="11987818"/>
              <a:ext cx="289193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Seven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7868653" y="11999538"/>
              <a:ext cx="289193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Nine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11801744" y="11976088"/>
              <a:ext cx="289193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Eleven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15646910" y="11952638"/>
              <a:ext cx="309828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Thirteen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19703096" y="11964358"/>
              <a:ext cx="2891932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Fifteen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045508">
              <a:off x="2971797" y="10169791"/>
              <a:ext cx="923250" cy="46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1.50</a:t>
              </a:r>
              <a:r>
                <a:rPr lang="en-US" sz="2200" dirty="0" smtClean="0"/>
                <a:t>%</a:t>
              </a:r>
              <a:endParaRPr lang="en-US" sz="2200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18631583">
              <a:off x="4918489" y="10166913"/>
              <a:ext cx="923250" cy="46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1.00</a:t>
              </a:r>
              <a:r>
                <a:rPr lang="en-US" sz="2200" dirty="0" smtClean="0"/>
                <a:t>%</a:t>
              </a:r>
              <a:endParaRPr lang="en-US" sz="2200" dirty="0"/>
            </a:p>
          </p:txBody>
        </p:sp>
        <p:sp>
          <p:nvSpPr>
            <p:cNvPr id="119" name="TextBox 118"/>
            <p:cNvSpPr txBox="1"/>
            <p:nvPr/>
          </p:nvSpPr>
          <p:spPr>
            <a:xfrm rot="18608235">
              <a:off x="6899688" y="10164037"/>
              <a:ext cx="923250" cy="46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0.80</a:t>
              </a:r>
              <a:r>
                <a:rPr lang="en-US" sz="2200" dirty="0" smtClean="0"/>
                <a:t>%</a:t>
              </a:r>
              <a:endParaRPr lang="en-US" sz="2200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18876313">
              <a:off x="8863632" y="10161160"/>
              <a:ext cx="923250" cy="46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0.70</a:t>
              </a:r>
              <a:r>
                <a:rPr lang="en-US" sz="2200" dirty="0" smtClean="0"/>
                <a:t>%</a:t>
              </a:r>
              <a:endParaRPr lang="en-US" sz="2200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19076369">
              <a:off x="10827577" y="10158282"/>
              <a:ext cx="923250" cy="46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2.00</a:t>
              </a:r>
              <a:r>
                <a:rPr lang="en-US" sz="2200" dirty="0" smtClean="0"/>
                <a:t>%</a:t>
              </a:r>
              <a:endParaRPr lang="en-US" sz="2200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18693450">
              <a:off x="12808775" y="10188799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1.50%</a:t>
              </a:r>
              <a:endParaRPr lang="en-US" sz="1800" dirty="0"/>
            </a:p>
          </p:txBody>
        </p:sp>
        <p:sp>
          <p:nvSpPr>
            <p:cNvPr id="124" name="TextBox 123"/>
            <p:cNvSpPr txBox="1"/>
            <p:nvPr/>
          </p:nvSpPr>
          <p:spPr>
            <a:xfrm rot="18752939">
              <a:off x="16753918" y="10183046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0.80%</a:t>
              </a:r>
              <a:endParaRPr lang="en-US" sz="1800" dirty="0"/>
            </a:p>
          </p:txBody>
        </p:sp>
        <p:sp>
          <p:nvSpPr>
            <p:cNvPr id="125" name="TextBox 124"/>
            <p:cNvSpPr txBox="1"/>
            <p:nvPr/>
          </p:nvSpPr>
          <p:spPr>
            <a:xfrm rot="18777154">
              <a:off x="18717863" y="10180168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0.70%</a:t>
              </a:r>
              <a:endParaRPr lang="en-US" sz="1800" dirty="0"/>
            </a:p>
          </p:txBody>
        </p:sp>
        <p:sp>
          <p:nvSpPr>
            <p:cNvPr id="126" name="TextBox 125"/>
            <p:cNvSpPr txBox="1"/>
            <p:nvPr/>
          </p:nvSpPr>
          <p:spPr>
            <a:xfrm rot="18896766">
              <a:off x="20681808" y="10177292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0.60%</a:t>
              </a:r>
              <a:endParaRPr lang="en-US" sz="1800" dirty="0"/>
            </a:p>
          </p:txBody>
        </p:sp>
        <p:sp>
          <p:nvSpPr>
            <p:cNvPr id="139" name="STROKE ORG 01">
              <a:extLst>
                <a:ext uri="{FF2B5EF4-FFF2-40B4-BE49-F238E27FC236}">
                  <a16:creationId xmlns:a16="http://schemas.microsoft.com/office/drawing/2014/main" id="{CA19C983-ADDA-B34B-9A83-C731F0B6A709}"/>
                </a:ext>
              </a:extLst>
            </p:cNvPr>
            <p:cNvSpPr/>
            <p:nvPr/>
          </p:nvSpPr>
          <p:spPr>
            <a:xfrm>
              <a:off x="22347667" y="9602271"/>
              <a:ext cx="1964115" cy="1589466"/>
            </a:xfrm>
            <a:custGeom>
              <a:avLst/>
              <a:gdLst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81198 h 3320631"/>
                <a:gd name="connsiteX1" fmla="*/ 3246554 w 4052580"/>
                <a:gd name="connsiteY1" fmla="*/ 336131 h 3320631"/>
                <a:gd name="connsiteX2" fmla="*/ 2948527 w 4052580"/>
                <a:gd name="connsiteY2" fmla="*/ 38104 h 3320631"/>
                <a:gd name="connsiteX3" fmla="*/ 313700 w 4052580"/>
                <a:gd name="connsiteY3" fmla="*/ 38104 h 3320631"/>
                <a:gd name="connsiteX4" fmla="*/ 35994 w 4052580"/>
                <a:gd name="connsiteY4" fmla="*/ 349678 h 3320631"/>
                <a:gd name="connsiteX5" fmla="*/ 35994 w 4052580"/>
                <a:gd name="connsiteY5" fmla="*/ 2977731 h 3320631"/>
                <a:gd name="connsiteX6" fmla="*/ 334020 w 4052580"/>
                <a:gd name="connsiteY6" fmla="*/ 3282531 h 3320631"/>
                <a:gd name="connsiteX7" fmla="*/ 2955300 w 4052580"/>
                <a:gd name="connsiteY7" fmla="*/ 3282531 h 3320631"/>
                <a:gd name="connsiteX8" fmla="*/ 3239780 w 4052580"/>
                <a:gd name="connsiteY8" fmla="*/ 2977731 h 3320631"/>
                <a:gd name="connsiteX9" fmla="*/ 3246554 w 4052580"/>
                <a:gd name="connsiteY9" fmla="*/ 1833038 h 3320631"/>
                <a:gd name="connsiteX10" fmla="*/ 3524260 w 4052580"/>
                <a:gd name="connsiteY10" fmla="*/ 1507918 h 3320631"/>
                <a:gd name="connsiteX11" fmla="*/ 4052580 w 4052580"/>
                <a:gd name="connsiteY11" fmla="*/ 1501144 h 3320631"/>
                <a:gd name="connsiteX0" fmla="*/ 3246554 w 4052580"/>
                <a:gd name="connsiteY0" fmla="*/ 1065203 h 3304636"/>
                <a:gd name="connsiteX1" fmla="*/ 3246554 w 4052580"/>
                <a:gd name="connsiteY1" fmla="*/ 320136 h 3304636"/>
                <a:gd name="connsiteX2" fmla="*/ 2948527 w 4052580"/>
                <a:gd name="connsiteY2" fmla="*/ 22109 h 3304636"/>
                <a:gd name="connsiteX3" fmla="*/ 313700 w 4052580"/>
                <a:gd name="connsiteY3" fmla="*/ 22109 h 3304636"/>
                <a:gd name="connsiteX4" fmla="*/ 35994 w 4052580"/>
                <a:gd name="connsiteY4" fmla="*/ 333683 h 3304636"/>
                <a:gd name="connsiteX5" fmla="*/ 35994 w 4052580"/>
                <a:gd name="connsiteY5" fmla="*/ 2961736 h 3304636"/>
                <a:gd name="connsiteX6" fmla="*/ 334020 w 4052580"/>
                <a:gd name="connsiteY6" fmla="*/ 3266536 h 3304636"/>
                <a:gd name="connsiteX7" fmla="*/ 2955300 w 4052580"/>
                <a:gd name="connsiteY7" fmla="*/ 3266536 h 3304636"/>
                <a:gd name="connsiteX8" fmla="*/ 3239780 w 4052580"/>
                <a:gd name="connsiteY8" fmla="*/ 2961736 h 3304636"/>
                <a:gd name="connsiteX9" fmla="*/ 3246554 w 4052580"/>
                <a:gd name="connsiteY9" fmla="*/ 1817043 h 3304636"/>
                <a:gd name="connsiteX10" fmla="*/ 3524260 w 4052580"/>
                <a:gd name="connsiteY10" fmla="*/ 1491923 h 3304636"/>
                <a:gd name="connsiteX11" fmla="*/ 4052580 w 4052580"/>
                <a:gd name="connsiteY11" fmla="*/ 1485149 h 330463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6683 h 3306116"/>
                <a:gd name="connsiteX1" fmla="*/ 3246554 w 4052580"/>
                <a:gd name="connsiteY1" fmla="*/ 321616 h 3306116"/>
                <a:gd name="connsiteX2" fmla="*/ 2948527 w 4052580"/>
                <a:gd name="connsiteY2" fmla="*/ 23589 h 3306116"/>
                <a:gd name="connsiteX3" fmla="*/ 313700 w 4052580"/>
                <a:gd name="connsiteY3" fmla="*/ 23589 h 3306116"/>
                <a:gd name="connsiteX4" fmla="*/ 35994 w 4052580"/>
                <a:gd name="connsiteY4" fmla="*/ 335163 h 3306116"/>
                <a:gd name="connsiteX5" fmla="*/ 35994 w 4052580"/>
                <a:gd name="connsiteY5" fmla="*/ 2963216 h 3306116"/>
                <a:gd name="connsiteX6" fmla="*/ 334020 w 4052580"/>
                <a:gd name="connsiteY6" fmla="*/ 3268016 h 3306116"/>
                <a:gd name="connsiteX7" fmla="*/ 2955300 w 4052580"/>
                <a:gd name="connsiteY7" fmla="*/ 3268016 h 3306116"/>
                <a:gd name="connsiteX8" fmla="*/ 3239780 w 4052580"/>
                <a:gd name="connsiteY8" fmla="*/ 2963216 h 3306116"/>
                <a:gd name="connsiteX9" fmla="*/ 3246554 w 4052580"/>
                <a:gd name="connsiteY9" fmla="*/ 1818523 h 3306116"/>
                <a:gd name="connsiteX10" fmla="*/ 3524260 w 4052580"/>
                <a:gd name="connsiteY10" fmla="*/ 1493403 h 3306116"/>
                <a:gd name="connsiteX11" fmla="*/ 4052580 w 4052580"/>
                <a:gd name="connsiteY11" fmla="*/ 1486629 h 3306116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69992 h 3309425"/>
                <a:gd name="connsiteX1" fmla="*/ 3246554 w 4052580"/>
                <a:gd name="connsiteY1" fmla="*/ 324925 h 3309425"/>
                <a:gd name="connsiteX2" fmla="*/ 2948527 w 4052580"/>
                <a:gd name="connsiteY2" fmla="*/ 26898 h 3309425"/>
                <a:gd name="connsiteX3" fmla="*/ 313700 w 4052580"/>
                <a:gd name="connsiteY3" fmla="*/ 26898 h 3309425"/>
                <a:gd name="connsiteX4" fmla="*/ 35994 w 4052580"/>
                <a:gd name="connsiteY4" fmla="*/ 338472 h 3309425"/>
                <a:gd name="connsiteX5" fmla="*/ 35994 w 4052580"/>
                <a:gd name="connsiteY5" fmla="*/ 2966525 h 3309425"/>
                <a:gd name="connsiteX6" fmla="*/ 334020 w 4052580"/>
                <a:gd name="connsiteY6" fmla="*/ 3271325 h 3309425"/>
                <a:gd name="connsiteX7" fmla="*/ 2955300 w 4052580"/>
                <a:gd name="connsiteY7" fmla="*/ 3271325 h 3309425"/>
                <a:gd name="connsiteX8" fmla="*/ 3239780 w 4052580"/>
                <a:gd name="connsiteY8" fmla="*/ 2966525 h 3309425"/>
                <a:gd name="connsiteX9" fmla="*/ 3246554 w 4052580"/>
                <a:gd name="connsiteY9" fmla="*/ 1821832 h 3309425"/>
                <a:gd name="connsiteX10" fmla="*/ 3524260 w 4052580"/>
                <a:gd name="connsiteY10" fmla="*/ 1496712 h 3309425"/>
                <a:gd name="connsiteX11" fmla="*/ 4052580 w 4052580"/>
                <a:gd name="connsiteY11" fmla="*/ 1489938 h 330942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46554 w 4052580"/>
                <a:gd name="connsiteY0" fmla="*/ 1048652 h 3288085"/>
                <a:gd name="connsiteX1" fmla="*/ 3246554 w 4052580"/>
                <a:gd name="connsiteY1" fmla="*/ 303585 h 3288085"/>
                <a:gd name="connsiteX2" fmla="*/ 2948527 w 4052580"/>
                <a:gd name="connsiteY2" fmla="*/ 5558 h 3288085"/>
                <a:gd name="connsiteX3" fmla="*/ 313700 w 4052580"/>
                <a:gd name="connsiteY3" fmla="*/ 5558 h 3288085"/>
                <a:gd name="connsiteX4" fmla="*/ 35994 w 4052580"/>
                <a:gd name="connsiteY4" fmla="*/ 317132 h 3288085"/>
                <a:gd name="connsiteX5" fmla="*/ 35994 w 4052580"/>
                <a:gd name="connsiteY5" fmla="*/ 2945185 h 3288085"/>
                <a:gd name="connsiteX6" fmla="*/ 334020 w 4052580"/>
                <a:gd name="connsiteY6" fmla="*/ 3249985 h 3288085"/>
                <a:gd name="connsiteX7" fmla="*/ 2955300 w 4052580"/>
                <a:gd name="connsiteY7" fmla="*/ 3249985 h 3288085"/>
                <a:gd name="connsiteX8" fmla="*/ 3239780 w 4052580"/>
                <a:gd name="connsiteY8" fmla="*/ 2945185 h 3288085"/>
                <a:gd name="connsiteX9" fmla="*/ 3246554 w 4052580"/>
                <a:gd name="connsiteY9" fmla="*/ 1800492 h 3288085"/>
                <a:gd name="connsiteX10" fmla="*/ 3524260 w 4052580"/>
                <a:gd name="connsiteY10" fmla="*/ 1475372 h 3288085"/>
                <a:gd name="connsiteX11" fmla="*/ 4052580 w 4052580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9716 w 4035742"/>
                <a:gd name="connsiteY0" fmla="*/ 1048652 h 3288085"/>
                <a:gd name="connsiteX1" fmla="*/ 3229716 w 4035742"/>
                <a:gd name="connsiteY1" fmla="*/ 303585 h 3288085"/>
                <a:gd name="connsiteX2" fmla="*/ 2931689 w 4035742"/>
                <a:gd name="connsiteY2" fmla="*/ 5558 h 3288085"/>
                <a:gd name="connsiteX3" fmla="*/ 296862 w 4035742"/>
                <a:gd name="connsiteY3" fmla="*/ 5558 h 3288085"/>
                <a:gd name="connsiteX4" fmla="*/ 19156 w 4035742"/>
                <a:gd name="connsiteY4" fmla="*/ 317132 h 3288085"/>
                <a:gd name="connsiteX5" fmla="*/ 19156 w 4035742"/>
                <a:gd name="connsiteY5" fmla="*/ 2945185 h 3288085"/>
                <a:gd name="connsiteX6" fmla="*/ 317182 w 4035742"/>
                <a:gd name="connsiteY6" fmla="*/ 3249985 h 3288085"/>
                <a:gd name="connsiteX7" fmla="*/ 2938462 w 4035742"/>
                <a:gd name="connsiteY7" fmla="*/ 3249985 h 3288085"/>
                <a:gd name="connsiteX8" fmla="*/ 3222942 w 4035742"/>
                <a:gd name="connsiteY8" fmla="*/ 2945185 h 3288085"/>
                <a:gd name="connsiteX9" fmla="*/ 3229716 w 4035742"/>
                <a:gd name="connsiteY9" fmla="*/ 1800492 h 3288085"/>
                <a:gd name="connsiteX10" fmla="*/ 3507422 w 4035742"/>
                <a:gd name="connsiteY10" fmla="*/ 1475372 h 3288085"/>
                <a:gd name="connsiteX11" fmla="*/ 4035742 w 4035742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26192 w 4032218"/>
                <a:gd name="connsiteY0" fmla="*/ 1048652 h 3288085"/>
                <a:gd name="connsiteX1" fmla="*/ 3226192 w 4032218"/>
                <a:gd name="connsiteY1" fmla="*/ 303585 h 3288085"/>
                <a:gd name="connsiteX2" fmla="*/ 2928165 w 4032218"/>
                <a:gd name="connsiteY2" fmla="*/ 5558 h 3288085"/>
                <a:gd name="connsiteX3" fmla="*/ 293338 w 4032218"/>
                <a:gd name="connsiteY3" fmla="*/ 5558 h 3288085"/>
                <a:gd name="connsiteX4" fmla="*/ 15632 w 4032218"/>
                <a:gd name="connsiteY4" fmla="*/ 317132 h 3288085"/>
                <a:gd name="connsiteX5" fmla="*/ 15632 w 4032218"/>
                <a:gd name="connsiteY5" fmla="*/ 2945185 h 3288085"/>
                <a:gd name="connsiteX6" fmla="*/ 313658 w 4032218"/>
                <a:gd name="connsiteY6" fmla="*/ 3249985 h 3288085"/>
                <a:gd name="connsiteX7" fmla="*/ 2934938 w 4032218"/>
                <a:gd name="connsiteY7" fmla="*/ 3249985 h 3288085"/>
                <a:gd name="connsiteX8" fmla="*/ 3219418 w 4032218"/>
                <a:gd name="connsiteY8" fmla="*/ 2945185 h 3288085"/>
                <a:gd name="connsiteX9" fmla="*/ 3226192 w 4032218"/>
                <a:gd name="connsiteY9" fmla="*/ 1800492 h 3288085"/>
                <a:gd name="connsiteX10" fmla="*/ 3503898 w 4032218"/>
                <a:gd name="connsiteY10" fmla="*/ 1475372 h 3288085"/>
                <a:gd name="connsiteX11" fmla="*/ 4032218 w 4032218"/>
                <a:gd name="connsiteY11" fmla="*/ 1468598 h 3288085"/>
                <a:gd name="connsiteX0" fmla="*/ 3218125 w 4024151"/>
                <a:gd name="connsiteY0" fmla="*/ 1048652 h 3288085"/>
                <a:gd name="connsiteX1" fmla="*/ 3218125 w 4024151"/>
                <a:gd name="connsiteY1" fmla="*/ 303585 h 3288085"/>
                <a:gd name="connsiteX2" fmla="*/ 2920098 w 4024151"/>
                <a:gd name="connsiteY2" fmla="*/ 5558 h 3288085"/>
                <a:gd name="connsiteX3" fmla="*/ 285271 w 4024151"/>
                <a:gd name="connsiteY3" fmla="*/ 5558 h 3288085"/>
                <a:gd name="connsiteX4" fmla="*/ 7565 w 4024151"/>
                <a:gd name="connsiteY4" fmla="*/ 317132 h 3288085"/>
                <a:gd name="connsiteX5" fmla="*/ 7565 w 4024151"/>
                <a:gd name="connsiteY5" fmla="*/ 2945185 h 3288085"/>
                <a:gd name="connsiteX6" fmla="*/ 305591 w 4024151"/>
                <a:gd name="connsiteY6" fmla="*/ 3249985 h 3288085"/>
                <a:gd name="connsiteX7" fmla="*/ 2926871 w 4024151"/>
                <a:gd name="connsiteY7" fmla="*/ 3249985 h 3288085"/>
                <a:gd name="connsiteX8" fmla="*/ 3211351 w 4024151"/>
                <a:gd name="connsiteY8" fmla="*/ 2945185 h 3288085"/>
                <a:gd name="connsiteX9" fmla="*/ 3218125 w 4024151"/>
                <a:gd name="connsiteY9" fmla="*/ 1800492 h 3288085"/>
                <a:gd name="connsiteX10" fmla="*/ 3495831 w 4024151"/>
                <a:gd name="connsiteY10" fmla="*/ 1475372 h 3288085"/>
                <a:gd name="connsiteX11" fmla="*/ 4024151 w 4024151"/>
                <a:gd name="connsiteY11" fmla="*/ 1468598 h 3288085"/>
                <a:gd name="connsiteX0" fmla="*/ 3218125 w 4024151"/>
                <a:gd name="connsiteY0" fmla="*/ 1048652 h 3270468"/>
                <a:gd name="connsiteX1" fmla="*/ 3218125 w 4024151"/>
                <a:gd name="connsiteY1" fmla="*/ 303585 h 3270468"/>
                <a:gd name="connsiteX2" fmla="*/ 2920098 w 4024151"/>
                <a:gd name="connsiteY2" fmla="*/ 5558 h 3270468"/>
                <a:gd name="connsiteX3" fmla="*/ 285271 w 4024151"/>
                <a:gd name="connsiteY3" fmla="*/ 5558 h 3270468"/>
                <a:gd name="connsiteX4" fmla="*/ 7565 w 4024151"/>
                <a:gd name="connsiteY4" fmla="*/ 317132 h 3270468"/>
                <a:gd name="connsiteX5" fmla="*/ 7565 w 4024151"/>
                <a:gd name="connsiteY5" fmla="*/ 2945185 h 3270468"/>
                <a:gd name="connsiteX6" fmla="*/ 305591 w 4024151"/>
                <a:gd name="connsiteY6" fmla="*/ 3249985 h 3270468"/>
                <a:gd name="connsiteX7" fmla="*/ 2926871 w 4024151"/>
                <a:gd name="connsiteY7" fmla="*/ 3249985 h 3270468"/>
                <a:gd name="connsiteX8" fmla="*/ 3211351 w 4024151"/>
                <a:gd name="connsiteY8" fmla="*/ 2945185 h 3270468"/>
                <a:gd name="connsiteX9" fmla="*/ 3218125 w 4024151"/>
                <a:gd name="connsiteY9" fmla="*/ 1800492 h 3270468"/>
                <a:gd name="connsiteX10" fmla="*/ 3495831 w 4024151"/>
                <a:gd name="connsiteY10" fmla="*/ 1475372 h 3270468"/>
                <a:gd name="connsiteX11" fmla="*/ 4024151 w 4024151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70468"/>
                <a:gd name="connsiteX1" fmla="*/ 3210560 w 4016586"/>
                <a:gd name="connsiteY1" fmla="*/ 303585 h 3270468"/>
                <a:gd name="connsiteX2" fmla="*/ 2912533 w 4016586"/>
                <a:gd name="connsiteY2" fmla="*/ 5558 h 3270468"/>
                <a:gd name="connsiteX3" fmla="*/ 277706 w 4016586"/>
                <a:gd name="connsiteY3" fmla="*/ 5558 h 3270468"/>
                <a:gd name="connsiteX4" fmla="*/ 0 w 4016586"/>
                <a:gd name="connsiteY4" fmla="*/ 317132 h 3270468"/>
                <a:gd name="connsiteX5" fmla="*/ 0 w 4016586"/>
                <a:gd name="connsiteY5" fmla="*/ 2945185 h 3270468"/>
                <a:gd name="connsiteX6" fmla="*/ 298026 w 4016586"/>
                <a:gd name="connsiteY6" fmla="*/ 3249985 h 3270468"/>
                <a:gd name="connsiteX7" fmla="*/ 2919306 w 4016586"/>
                <a:gd name="connsiteY7" fmla="*/ 3249985 h 3270468"/>
                <a:gd name="connsiteX8" fmla="*/ 3203786 w 4016586"/>
                <a:gd name="connsiteY8" fmla="*/ 2945185 h 3270468"/>
                <a:gd name="connsiteX9" fmla="*/ 3210560 w 4016586"/>
                <a:gd name="connsiteY9" fmla="*/ 1800492 h 3270468"/>
                <a:gd name="connsiteX10" fmla="*/ 3488266 w 4016586"/>
                <a:gd name="connsiteY10" fmla="*/ 1475372 h 3270468"/>
                <a:gd name="connsiteX11" fmla="*/ 4016586 w 4016586"/>
                <a:gd name="connsiteY11" fmla="*/ 1468598 h 3270468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8266 w 4016586"/>
                <a:gd name="connsiteY10" fmla="*/ 147537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81493 w 4016586"/>
                <a:gd name="connsiteY10" fmla="*/ 1461825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36337 w 4016586"/>
                <a:gd name="connsiteY10" fmla="*/ 1337647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560 w 4016586"/>
                <a:gd name="connsiteY0" fmla="*/ 1048652 h 3250543"/>
                <a:gd name="connsiteX1" fmla="*/ 3210560 w 4016586"/>
                <a:gd name="connsiteY1" fmla="*/ 303585 h 3250543"/>
                <a:gd name="connsiteX2" fmla="*/ 2912533 w 4016586"/>
                <a:gd name="connsiteY2" fmla="*/ 5558 h 3250543"/>
                <a:gd name="connsiteX3" fmla="*/ 277706 w 4016586"/>
                <a:gd name="connsiteY3" fmla="*/ 5558 h 3250543"/>
                <a:gd name="connsiteX4" fmla="*/ 0 w 4016586"/>
                <a:gd name="connsiteY4" fmla="*/ 317132 h 3250543"/>
                <a:gd name="connsiteX5" fmla="*/ 0 w 4016586"/>
                <a:gd name="connsiteY5" fmla="*/ 2945185 h 3250543"/>
                <a:gd name="connsiteX6" fmla="*/ 298026 w 4016586"/>
                <a:gd name="connsiteY6" fmla="*/ 3249985 h 3250543"/>
                <a:gd name="connsiteX7" fmla="*/ 2919306 w 4016586"/>
                <a:gd name="connsiteY7" fmla="*/ 3249985 h 3250543"/>
                <a:gd name="connsiteX8" fmla="*/ 3203786 w 4016586"/>
                <a:gd name="connsiteY8" fmla="*/ 2945185 h 3250543"/>
                <a:gd name="connsiteX9" fmla="*/ 3210560 w 4016586"/>
                <a:gd name="connsiteY9" fmla="*/ 1800492 h 3250543"/>
                <a:gd name="connsiteX10" fmla="*/ 3425048 w 4016586"/>
                <a:gd name="connsiteY10" fmla="*/ 1484402 h 3250543"/>
                <a:gd name="connsiteX11" fmla="*/ 4016586 w 4016586"/>
                <a:gd name="connsiteY11" fmla="*/ 1468598 h 3250543"/>
                <a:gd name="connsiteX0" fmla="*/ 3210658 w 4016684"/>
                <a:gd name="connsiteY0" fmla="*/ 1048652 h 3250543"/>
                <a:gd name="connsiteX1" fmla="*/ 3210658 w 4016684"/>
                <a:gd name="connsiteY1" fmla="*/ 303585 h 3250543"/>
                <a:gd name="connsiteX2" fmla="*/ 2912631 w 4016684"/>
                <a:gd name="connsiteY2" fmla="*/ 5558 h 3250543"/>
                <a:gd name="connsiteX3" fmla="*/ 277804 w 4016684"/>
                <a:gd name="connsiteY3" fmla="*/ 5558 h 3250543"/>
                <a:gd name="connsiteX4" fmla="*/ 98 w 4016684"/>
                <a:gd name="connsiteY4" fmla="*/ 317132 h 3250543"/>
                <a:gd name="connsiteX5" fmla="*/ 98 w 4016684"/>
                <a:gd name="connsiteY5" fmla="*/ 2945185 h 3250543"/>
                <a:gd name="connsiteX6" fmla="*/ 298124 w 4016684"/>
                <a:gd name="connsiteY6" fmla="*/ 3249985 h 3250543"/>
                <a:gd name="connsiteX7" fmla="*/ 2919404 w 4016684"/>
                <a:gd name="connsiteY7" fmla="*/ 3249985 h 3250543"/>
                <a:gd name="connsiteX8" fmla="*/ 3203884 w 4016684"/>
                <a:gd name="connsiteY8" fmla="*/ 2945185 h 3250543"/>
                <a:gd name="connsiteX9" fmla="*/ 3210658 w 4016684"/>
                <a:gd name="connsiteY9" fmla="*/ 1800492 h 3250543"/>
                <a:gd name="connsiteX10" fmla="*/ 3425146 w 4016684"/>
                <a:gd name="connsiteY10" fmla="*/ 1484402 h 3250543"/>
                <a:gd name="connsiteX11" fmla="*/ 4016684 w 4016684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45185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0691 w 4016717"/>
                <a:gd name="connsiteY0" fmla="*/ 1048652 h 3250543"/>
                <a:gd name="connsiteX1" fmla="*/ 3210691 w 4016717"/>
                <a:gd name="connsiteY1" fmla="*/ 303585 h 3250543"/>
                <a:gd name="connsiteX2" fmla="*/ 2912664 w 4016717"/>
                <a:gd name="connsiteY2" fmla="*/ 5558 h 3250543"/>
                <a:gd name="connsiteX3" fmla="*/ 277837 w 4016717"/>
                <a:gd name="connsiteY3" fmla="*/ 5558 h 3250543"/>
                <a:gd name="connsiteX4" fmla="*/ 131 w 4016717"/>
                <a:gd name="connsiteY4" fmla="*/ 317132 h 3250543"/>
                <a:gd name="connsiteX5" fmla="*/ 131 w 4016717"/>
                <a:gd name="connsiteY5" fmla="*/ 2922607 h 3250543"/>
                <a:gd name="connsiteX6" fmla="*/ 298157 w 4016717"/>
                <a:gd name="connsiteY6" fmla="*/ 3249985 h 3250543"/>
                <a:gd name="connsiteX7" fmla="*/ 2919437 w 4016717"/>
                <a:gd name="connsiteY7" fmla="*/ 3249985 h 3250543"/>
                <a:gd name="connsiteX8" fmla="*/ 3203917 w 4016717"/>
                <a:gd name="connsiteY8" fmla="*/ 2945185 h 3250543"/>
                <a:gd name="connsiteX9" fmla="*/ 3210691 w 4016717"/>
                <a:gd name="connsiteY9" fmla="*/ 1800492 h 3250543"/>
                <a:gd name="connsiteX10" fmla="*/ 3425179 w 4016717"/>
                <a:gd name="connsiteY10" fmla="*/ 1484402 h 3250543"/>
                <a:gd name="connsiteX11" fmla="*/ 4016717 w 4016717"/>
                <a:gd name="connsiteY11" fmla="*/ 1468598 h 3250543"/>
                <a:gd name="connsiteX0" fmla="*/ 3212742 w 4018768"/>
                <a:gd name="connsiteY0" fmla="*/ 1048652 h 3250543"/>
                <a:gd name="connsiteX1" fmla="*/ 3212742 w 4018768"/>
                <a:gd name="connsiteY1" fmla="*/ 303585 h 3250543"/>
                <a:gd name="connsiteX2" fmla="*/ 2914715 w 4018768"/>
                <a:gd name="connsiteY2" fmla="*/ 5558 h 3250543"/>
                <a:gd name="connsiteX3" fmla="*/ 279888 w 4018768"/>
                <a:gd name="connsiteY3" fmla="*/ 5558 h 3250543"/>
                <a:gd name="connsiteX4" fmla="*/ 2182 w 4018768"/>
                <a:gd name="connsiteY4" fmla="*/ 317132 h 3250543"/>
                <a:gd name="connsiteX5" fmla="*/ 2182 w 4018768"/>
                <a:gd name="connsiteY5" fmla="*/ 2922607 h 3250543"/>
                <a:gd name="connsiteX6" fmla="*/ 300208 w 4018768"/>
                <a:gd name="connsiteY6" fmla="*/ 3249985 h 3250543"/>
                <a:gd name="connsiteX7" fmla="*/ 2921488 w 4018768"/>
                <a:gd name="connsiteY7" fmla="*/ 3249985 h 3250543"/>
                <a:gd name="connsiteX8" fmla="*/ 3205968 w 4018768"/>
                <a:gd name="connsiteY8" fmla="*/ 2945185 h 3250543"/>
                <a:gd name="connsiteX9" fmla="*/ 3212742 w 4018768"/>
                <a:gd name="connsiteY9" fmla="*/ 1800492 h 3250543"/>
                <a:gd name="connsiteX10" fmla="*/ 3427230 w 4018768"/>
                <a:gd name="connsiteY10" fmla="*/ 1484402 h 3250543"/>
                <a:gd name="connsiteX11" fmla="*/ 4018768 w 401876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303585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425180 w 4016718"/>
                <a:gd name="connsiteY10" fmla="*/ 1484402 h 3250543"/>
                <a:gd name="connsiteX11" fmla="*/ 3607783 w 4016718"/>
                <a:gd name="connsiteY11" fmla="*/ 1463456 h 3250543"/>
                <a:gd name="connsiteX12" fmla="*/ 4016718 w 4016718"/>
                <a:gd name="connsiteY12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  <a:gd name="connsiteX0" fmla="*/ 3210692 w 4016718"/>
                <a:gd name="connsiteY0" fmla="*/ 1048652 h 3250543"/>
                <a:gd name="connsiteX1" fmla="*/ 3210692 w 4016718"/>
                <a:gd name="connsiteY1" fmla="*/ 402010 h 3250543"/>
                <a:gd name="connsiteX2" fmla="*/ 2912665 w 4016718"/>
                <a:gd name="connsiteY2" fmla="*/ 5558 h 3250543"/>
                <a:gd name="connsiteX3" fmla="*/ 277838 w 4016718"/>
                <a:gd name="connsiteY3" fmla="*/ 5558 h 3250543"/>
                <a:gd name="connsiteX4" fmla="*/ 132 w 4016718"/>
                <a:gd name="connsiteY4" fmla="*/ 317132 h 3250543"/>
                <a:gd name="connsiteX5" fmla="*/ 132 w 4016718"/>
                <a:gd name="connsiteY5" fmla="*/ 2922607 h 3250543"/>
                <a:gd name="connsiteX6" fmla="*/ 298158 w 4016718"/>
                <a:gd name="connsiteY6" fmla="*/ 3249985 h 3250543"/>
                <a:gd name="connsiteX7" fmla="*/ 2919438 w 4016718"/>
                <a:gd name="connsiteY7" fmla="*/ 3249985 h 3250543"/>
                <a:gd name="connsiteX8" fmla="*/ 3203918 w 4016718"/>
                <a:gd name="connsiteY8" fmla="*/ 2945185 h 3250543"/>
                <a:gd name="connsiteX9" fmla="*/ 3210692 w 4016718"/>
                <a:gd name="connsiteY9" fmla="*/ 1800492 h 3250543"/>
                <a:gd name="connsiteX10" fmla="*/ 3607783 w 4016718"/>
                <a:gd name="connsiteY10" fmla="*/ 1463456 h 3250543"/>
                <a:gd name="connsiteX11" fmla="*/ 4016718 w 4016718"/>
                <a:gd name="connsiteY11" fmla="*/ 1468598 h 325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16718" h="3250543">
                  <a:moveTo>
                    <a:pt x="3210692" y="1048652"/>
                  </a:moveTo>
                  <a:cubicBezTo>
                    <a:pt x="3201660" y="668216"/>
                    <a:pt x="3206176" y="616499"/>
                    <a:pt x="3210692" y="402010"/>
                  </a:cubicBezTo>
                  <a:cubicBezTo>
                    <a:pt x="3230238" y="1309"/>
                    <a:pt x="2907022" y="7816"/>
                    <a:pt x="2912665" y="5558"/>
                  </a:cubicBezTo>
                  <a:cubicBezTo>
                    <a:pt x="2918308" y="3300"/>
                    <a:pt x="648113" y="-5731"/>
                    <a:pt x="277838" y="5558"/>
                  </a:cubicBezTo>
                  <a:cubicBezTo>
                    <a:pt x="168337" y="6687"/>
                    <a:pt x="3518" y="153443"/>
                    <a:pt x="132" y="317132"/>
                  </a:cubicBezTo>
                  <a:cubicBezTo>
                    <a:pt x="14808" y="983176"/>
                    <a:pt x="4647" y="2122225"/>
                    <a:pt x="132" y="2922607"/>
                  </a:cubicBezTo>
                  <a:cubicBezTo>
                    <a:pt x="-4383" y="3055816"/>
                    <a:pt x="107377" y="3242083"/>
                    <a:pt x="298158" y="3249985"/>
                  </a:cubicBezTo>
                  <a:cubicBezTo>
                    <a:pt x="798256" y="3239825"/>
                    <a:pt x="2712852" y="3253371"/>
                    <a:pt x="2919438" y="3249985"/>
                  </a:cubicBezTo>
                  <a:cubicBezTo>
                    <a:pt x="3059420" y="3248858"/>
                    <a:pt x="3205047" y="3117904"/>
                    <a:pt x="3203918" y="2945185"/>
                  </a:cubicBezTo>
                  <a:cubicBezTo>
                    <a:pt x="3211820" y="2520723"/>
                    <a:pt x="3197145" y="2194474"/>
                    <a:pt x="3210692" y="1800492"/>
                  </a:cubicBezTo>
                  <a:cubicBezTo>
                    <a:pt x="3199766" y="1587765"/>
                    <a:pt x="3356089" y="1460094"/>
                    <a:pt x="3607783" y="1463456"/>
                  </a:cubicBezTo>
                  <a:cubicBezTo>
                    <a:pt x="3706373" y="1460822"/>
                    <a:pt x="3948562" y="1467741"/>
                    <a:pt x="4016718" y="1468598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0" name="RECT ROUND LINE A">
              <a:extLst>
                <a:ext uri="{FF2B5EF4-FFF2-40B4-BE49-F238E27FC236}">
                  <a16:creationId xmlns:a16="http://schemas.microsoft.com/office/drawing/2014/main" id="{0E3E60C8-231A-A243-A129-DD706F55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0415" y="9747086"/>
              <a:ext cx="1286576" cy="1305377"/>
            </a:xfrm>
            <a:custGeom>
              <a:avLst/>
              <a:gdLst>
                <a:gd name="T0" fmla="*/ 1898 w 2111"/>
                <a:gd name="T1" fmla="*/ 2140 h 2141"/>
                <a:gd name="T2" fmla="*/ 211 w 2111"/>
                <a:gd name="T3" fmla="*/ 2140 h 2141"/>
                <a:gd name="T4" fmla="*/ 211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1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1" y="2140"/>
                  </a:lnTo>
                  <a:lnTo>
                    <a:pt x="211" y="2140"/>
                  </a:lnTo>
                  <a:cubicBezTo>
                    <a:pt x="94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4" y="0"/>
                    <a:pt x="211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1" name="RECT ROUND 01">
              <a:extLst>
                <a:ext uri="{FF2B5EF4-FFF2-40B4-BE49-F238E27FC236}">
                  <a16:creationId xmlns:a16="http://schemas.microsoft.com/office/drawing/2014/main" id="{0B4D939C-6FB6-D64D-A2C7-92CB6882F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2026" y="9881384"/>
              <a:ext cx="1023353" cy="1036781"/>
            </a:xfrm>
            <a:custGeom>
              <a:avLst/>
              <a:gdLst>
                <a:gd name="T0" fmla="*/ 1528 w 1678"/>
                <a:gd name="T1" fmla="*/ 1700 h 1701"/>
                <a:gd name="T2" fmla="*/ 150 w 1678"/>
                <a:gd name="T3" fmla="*/ 1700 h 1701"/>
                <a:gd name="T4" fmla="*/ 150 w 1678"/>
                <a:gd name="T5" fmla="*/ 1700 h 1701"/>
                <a:gd name="T6" fmla="*/ 0 w 1678"/>
                <a:gd name="T7" fmla="*/ 1550 h 1701"/>
                <a:gd name="T8" fmla="*/ 0 w 1678"/>
                <a:gd name="T9" fmla="*/ 149 h 1701"/>
                <a:gd name="T10" fmla="*/ 0 w 1678"/>
                <a:gd name="T11" fmla="*/ 149 h 1701"/>
                <a:gd name="T12" fmla="*/ 150 w 1678"/>
                <a:gd name="T13" fmla="*/ 0 h 1701"/>
                <a:gd name="T14" fmla="*/ 1528 w 1678"/>
                <a:gd name="T15" fmla="*/ 0 h 1701"/>
                <a:gd name="T16" fmla="*/ 1528 w 1678"/>
                <a:gd name="T17" fmla="*/ 0 h 1701"/>
                <a:gd name="T18" fmla="*/ 1677 w 1678"/>
                <a:gd name="T19" fmla="*/ 149 h 1701"/>
                <a:gd name="T20" fmla="*/ 1677 w 1678"/>
                <a:gd name="T21" fmla="*/ 1550 h 1701"/>
                <a:gd name="T22" fmla="*/ 1677 w 1678"/>
                <a:gd name="T23" fmla="*/ 1550 h 1701"/>
                <a:gd name="T24" fmla="*/ 1528 w 1678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8" h="1701">
                  <a:moveTo>
                    <a:pt x="1528" y="1700"/>
                  </a:moveTo>
                  <a:lnTo>
                    <a:pt x="150" y="1700"/>
                  </a:lnTo>
                  <a:lnTo>
                    <a:pt x="150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50" y="0"/>
                  </a:cubicBezTo>
                  <a:lnTo>
                    <a:pt x="1528" y="0"/>
                  </a:lnTo>
                  <a:lnTo>
                    <a:pt x="1528" y="0"/>
                  </a:lnTo>
                  <a:cubicBezTo>
                    <a:pt x="1610" y="0"/>
                    <a:pt x="1677" y="66"/>
                    <a:pt x="1677" y="149"/>
                  </a:cubicBezTo>
                  <a:lnTo>
                    <a:pt x="1677" y="1550"/>
                  </a:lnTo>
                  <a:lnTo>
                    <a:pt x="1677" y="1550"/>
                  </a:lnTo>
                  <a:cubicBezTo>
                    <a:pt x="1677" y="1633"/>
                    <a:pt x="1610" y="1700"/>
                    <a:pt x="1528" y="1700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18CBFEC-DA60-CF49-8368-6B857F86EFEC}"/>
                </a:ext>
              </a:extLst>
            </p:cNvPr>
            <p:cNvSpPr/>
            <p:nvPr/>
          </p:nvSpPr>
          <p:spPr>
            <a:xfrm>
              <a:off x="21766029" y="8112578"/>
              <a:ext cx="2782200" cy="74331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E15CB396-CF2C-D745-8200-97D76006B2DD}"/>
                </a:ext>
              </a:extLst>
            </p:cNvPr>
            <p:cNvSpPr/>
            <p:nvPr/>
          </p:nvSpPr>
          <p:spPr>
            <a:xfrm>
              <a:off x="21838293" y="8172067"/>
              <a:ext cx="2637671" cy="6237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9766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EDAB8B7D-AD17-0740-8B2B-6571A42918AC}"/>
                </a:ext>
              </a:extLst>
            </p:cNvPr>
            <p:cNvSpPr/>
            <p:nvPr/>
          </p:nvSpPr>
          <p:spPr>
            <a:xfrm>
              <a:off x="23135518" y="9021405"/>
              <a:ext cx="43217" cy="420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15">
                  <a:moveTo>
                    <a:pt x="0" y="30"/>
                  </a:moveTo>
                  <a:lnTo>
                    <a:pt x="0" y="251"/>
                  </a:lnTo>
                  <a:lnTo>
                    <a:pt x="0" y="605"/>
                  </a:lnTo>
                  <a:lnTo>
                    <a:pt x="0" y="686"/>
                  </a:lnTo>
                  <a:cubicBezTo>
                    <a:pt x="0" y="725"/>
                    <a:pt x="62" y="725"/>
                    <a:pt x="62" y="686"/>
                  </a:cubicBezTo>
                  <a:lnTo>
                    <a:pt x="62" y="464"/>
                  </a:lnTo>
                  <a:lnTo>
                    <a:pt x="62" y="111"/>
                  </a:lnTo>
                  <a:lnTo>
                    <a:pt x="62" y="30"/>
                  </a:lnTo>
                  <a:cubicBezTo>
                    <a:pt x="62" y="-9"/>
                    <a:pt x="0" y="-10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C46299-0FCB-AF49-9386-C2EABBA3E42E}"/>
                </a:ext>
              </a:extLst>
            </p:cNvPr>
            <p:cNvSpPr txBox="1"/>
            <p:nvPr/>
          </p:nvSpPr>
          <p:spPr>
            <a:xfrm>
              <a:off x="21835899" y="8254906"/>
              <a:ext cx="2589233" cy="40073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Sixteen Generation</a:t>
              </a:r>
              <a:endPara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 rot="19045508">
              <a:off x="22671618" y="10200307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0.50%</a:t>
              </a:r>
              <a:endParaRPr lang="en-US" sz="1800" dirty="0"/>
            </a:p>
          </p:txBody>
        </p:sp>
        <p:sp>
          <p:nvSpPr>
            <p:cNvPr id="162" name="TextBox 161"/>
            <p:cNvSpPr txBox="1"/>
            <p:nvPr/>
          </p:nvSpPr>
          <p:spPr>
            <a:xfrm rot="18693450">
              <a:off x="14789947" y="10204398"/>
              <a:ext cx="923250" cy="4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0.90%</a:t>
              </a:r>
              <a:endParaRPr lang="en-US" sz="1800" dirty="0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608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130EEC46-588A-D249-A595-10D271233B9F}"/>
              </a:ext>
            </a:extLst>
          </p:cNvPr>
          <p:cNvSpPr txBox="1"/>
          <p:nvPr/>
        </p:nvSpPr>
        <p:spPr>
          <a:xfrm>
            <a:off x="1520825" y="719922"/>
            <a:ext cx="21336000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200" b="1" spc="-3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Direct </a:t>
            </a:r>
            <a:r>
              <a:rPr lang="en-US" sz="7200" b="1" spc="-30" dirty="0" smtClean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reference Facility</a:t>
            </a:r>
            <a:endParaRPr lang="en-US" sz="7200" b="1" spc="-30" dirty="0">
              <a:solidFill>
                <a:schemeClr val="accent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Subtitulo">
            <a:extLst>
              <a:ext uri="{FF2B5EF4-FFF2-40B4-BE49-F238E27FC236}">
                <a16:creationId xmlns:a16="http://schemas.microsoft.com/office/drawing/2014/main" id="{3E763620-1E53-7945-BCE0-E47F965FBB06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smtClean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More Reference More Earning and More Facility</a:t>
            </a:r>
            <a:endParaRPr lang="en-US" sz="3000" spc="-12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22492" y="3328234"/>
            <a:ext cx="20096851" cy="6754824"/>
            <a:chOff x="2122492" y="3328234"/>
            <a:chExt cx="20096851" cy="6754824"/>
          </a:xfrm>
        </p:grpSpPr>
        <p:sp>
          <p:nvSpPr>
            <p:cNvPr id="69" name="Round Rect 01">
              <a:extLst>
                <a:ext uri="{FF2B5EF4-FFF2-40B4-BE49-F238E27FC236}">
                  <a16:creationId xmlns:a16="http://schemas.microsoft.com/office/drawing/2014/main" id="{5B178D61-7CB8-4F4A-BB68-6F337A1C8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420" y="3328234"/>
              <a:ext cx="4410680" cy="94043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5 0 0"/>
                <a:gd name="G10" fmla="+- 761 0 0"/>
                <a:gd name="G11" fmla="+- 1 0 0"/>
                <a:gd name="G12" fmla="+- 1 0 0"/>
                <a:gd name="T0" fmla="*/ 1275990 w 3544"/>
                <a:gd name="T1" fmla="*/ 174802 h 762"/>
                <a:gd name="T2" fmla="*/ 1275990 w 3544"/>
                <a:gd name="T3" fmla="*/ 174802 h 762"/>
                <a:gd name="T4" fmla="*/ 1093037 w 3544"/>
                <a:gd name="T5" fmla="*/ 0 h 762"/>
                <a:gd name="T6" fmla="*/ 182953 w 3544"/>
                <a:gd name="T7" fmla="*/ 0 h 762"/>
                <a:gd name="T8" fmla="*/ 182953 w 3544"/>
                <a:gd name="T9" fmla="*/ 0 h 762"/>
                <a:gd name="T10" fmla="*/ 0 w 3544"/>
                <a:gd name="T11" fmla="*/ 174802 h 762"/>
                <a:gd name="T12" fmla="*/ 0 w 3544"/>
                <a:gd name="T13" fmla="*/ 274278 h 762"/>
                <a:gd name="T14" fmla="*/ 1275990 w 3544"/>
                <a:gd name="T15" fmla="*/ 274278 h 762"/>
                <a:gd name="T16" fmla="*/ 1275990 w 3544"/>
                <a:gd name="T17" fmla="*/ 17480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4" h="762">
                  <a:moveTo>
                    <a:pt x="3543" y="485"/>
                  </a:moveTo>
                  <a:lnTo>
                    <a:pt x="3543" y="485"/>
                  </a:lnTo>
                  <a:cubicBezTo>
                    <a:pt x="3543" y="217"/>
                    <a:pt x="3316" y="0"/>
                    <a:pt x="3035" y="0"/>
                  </a:cubicBezTo>
                  <a:lnTo>
                    <a:pt x="508" y="0"/>
                  </a:lnTo>
                  <a:cubicBezTo>
                    <a:pt x="228" y="0"/>
                    <a:pt x="0" y="217"/>
                    <a:pt x="0" y="485"/>
                  </a:cubicBezTo>
                  <a:lnTo>
                    <a:pt x="0" y="761"/>
                  </a:lnTo>
                  <a:lnTo>
                    <a:pt x="3543" y="761"/>
                  </a:lnTo>
                  <a:lnTo>
                    <a:pt x="3543" y="48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" name="Rect 01">
              <a:extLst>
                <a:ext uri="{FF2B5EF4-FFF2-40B4-BE49-F238E27FC236}">
                  <a16:creationId xmlns:a16="http://schemas.microsoft.com/office/drawing/2014/main" id="{DFD94151-AA7E-484E-8282-ECB664197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730" y="4244305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" name="Tag 01">
              <a:extLst>
                <a:ext uri="{FF2B5EF4-FFF2-40B4-BE49-F238E27FC236}">
                  <a16:creationId xmlns:a16="http://schemas.microsoft.com/office/drawing/2014/main" id="{06E96AEA-0F63-1243-8481-9529BB1C1B02}"/>
                </a:ext>
              </a:extLst>
            </p:cNvPr>
            <p:cNvSpPr txBox="1"/>
            <p:nvPr/>
          </p:nvSpPr>
          <p:spPr>
            <a:xfrm>
              <a:off x="10143879" y="3454235"/>
              <a:ext cx="4242431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accent2"/>
                  </a:solidFill>
                  <a:latin typeface="Montserrat" pitchFamily="2" charset="77"/>
                  <a:cs typeface="Poppins" pitchFamily="2" charset="77"/>
                </a:rPr>
                <a:t>Direct reference</a:t>
              </a:r>
              <a:endPara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3" name="Name 01">
              <a:extLst>
                <a:ext uri="{FF2B5EF4-FFF2-40B4-BE49-F238E27FC236}">
                  <a16:creationId xmlns:a16="http://schemas.microsoft.com/office/drawing/2014/main" id="{1AB577D2-0612-A848-8191-7977740B70F0}"/>
                </a:ext>
              </a:extLst>
            </p:cNvPr>
            <p:cNvSpPr txBox="1"/>
            <p:nvPr/>
          </p:nvSpPr>
          <p:spPr>
            <a:xfrm>
              <a:off x="10575203" y="4336324"/>
              <a:ext cx="328208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chemeClr val="accent1"/>
                  </a:solidFill>
                  <a:latin typeface="Montserrat" pitchFamily="2" charset="77"/>
                  <a:cs typeface="Poppins" pitchFamily="2" charset="77"/>
                </a:rPr>
                <a:t>Facility</a:t>
              </a:r>
              <a:endParaRPr lang="en-US" sz="2400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70" name="Round Rect 02">
              <a:extLst>
                <a:ext uri="{FF2B5EF4-FFF2-40B4-BE49-F238E27FC236}">
                  <a16:creationId xmlns:a16="http://schemas.microsoft.com/office/drawing/2014/main" id="{B40B856E-34B5-5C4A-A692-8A7B2EED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92" y="5951543"/>
              <a:ext cx="4410680" cy="93493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4 0 0"/>
                <a:gd name="G10" fmla="+- 759 0 0"/>
                <a:gd name="G11" fmla="+- 1 0 0"/>
                <a:gd name="G12" fmla="+- 1 0 0"/>
                <a:gd name="T0" fmla="*/ 1275990 w 3546"/>
                <a:gd name="T1" fmla="*/ 173890 h 760"/>
                <a:gd name="T2" fmla="*/ 1275990 w 3546"/>
                <a:gd name="T3" fmla="*/ 173890 h 760"/>
                <a:gd name="T4" fmla="*/ 1092780 w 3546"/>
                <a:gd name="T5" fmla="*/ 0 h 760"/>
                <a:gd name="T6" fmla="*/ 183210 w 3546"/>
                <a:gd name="T7" fmla="*/ 0 h 760"/>
                <a:gd name="T8" fmla="*/ 183210 w 3546"/>
                <a:gd name="T9" fmla="*/ 0 h 760"/>
                <a:gd name="T10" fmla="*/ 0 w 3546"/>
                <a:gd name="T11" fmla="*/ 173890 h 760"/>
                <a:gd name="T12" fmla="*/ 0 w 3546"/>
                <a:gd name="T13" fmla="*/ 272691 h 760"/>
                <a:gd name="T14" fmla="*/ 1275990 w 3546"/>
                <a:gd name="T15" fmla="*/ 272691 h 760"/>
                <a:gd name="T16" fmla="*/ 1275990 w 3546"/>
                <a:gd name="T17" fmla="*/ 17389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6" h="760">
                  <a:moveTo>
                    <a:pt x="3545" y="484"/>
                  </a:moveTo>
                  <a:lnTo>
                    <a:pt x="3545" y="484"/>
                  </a:lnTo>
                  <a:cubicBezTo>
                    <a:pt x="3545" y="217"/>
                    <a:pt x="3317" y="0"/>
                    <a:pt x="3036" y="0"/>
                  </a:cubicBezTo>
                  <a:lnTo>
                    <a:pt x="509" y="0"/>
                  </a:lnTo>
                  <a:cubicBezTo>
                    <a:pt x="228" y="0"/>
                    <a:pt x="0" y="217"/>
                    <a:pt x="0" y="484"/>
                  </a:cubicBezTo>
                  <a:lnTo>
                    <a:pt x="0" y="759"/>
                  </a:lnTo>
                  <a:lnTo>
                    <a:pt x="3545" y="759"/>
                  </a:lnTo>
                  <a:lnTo>
                    <a:pt x="3545" y="4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" name="Rect 02">
              <a:extLst>
                <a:ext uri="{FF2B5EF4-FFF2-40B4-BE49-F238E27FC236}">
                  <a16:creationId xmlns:a16="http://schemas.microsoft.com/office/drawing/2014/main" id="{4B30C312-B4C4-324E-AEDB-D617CEE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802" y="6867614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" name="Tag 02">
              <a:extLst>
                <a:ext uri="{FF2B5EF4-FFF2-40B4-BE49-F238E27FC236}">
                  <a16:creationId xmlns:a16="http://schemas.microsoft.com/office/drawing/2014/main" id="{1FAAB3B8-67B5-154B-B264-B7B5AD0AF594}"/>
                </a:ext>
              </a:extLst>
            </p:cNvPr>
            <p:cNvSpPr txBox="1"/>
            <p:nvPr/>
          </p:nvSpPr>
          <p:spPr>
            <a:xfrm>
              <a:off x="2590736" y="6181040"/>
              <a:ext cx="3516764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Rank Updating</a:t>
              </a:r>
              <a:endParaRPr lang="en-US" sz="28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5" name="Name 02">
              <a:extLst>
                <a:ext uri="{FF2B5EF4-FFF2-40B4-BE49-F238E27FC236}">
                  <a16:creationId xmlns:a16="http://schemas.microsoft.com/office/drawing/2014/main" id="{280380EC-176E-8943-B4A3-9F8EF5825BFC}"/>
                </a:ext>
              </a:extLst>
            </p:cNvPr>
            <p:cNvSpPr txBox="1"/>
            <p:nvPr/>
          </p:nvSpPr>
          <p:spPr>
            <a:xfrm>
              <a:off x="2763265" y="7052882"/>
              <a:ext cx="3191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spc="-30" dirty="0" smtClean="0">
                  <a:solidFill>
                    <a:schemeClr val="accent2"/>
                  </a:solidFill>
                  <a:latin typeface="Lucida Sans" panose="020B0602030504020204" pitchFamily="34" charset="0"/>
                  <a:cs typeface="Poppins" pitchFamily="2" charset="77"/>
                </a:rPr>
                <a:t>10.00 % </a:t>
              </a:r>
              <a:endParaRPr lang="en-US" sz="3200" spc="-30" dirty="0">
                <a:solidFill>
                  <a:schemeClr val="accent2"/>
                </a:solidFill>
                <a:latin typeface="Lucida Sans" panose="020B0602030504020204" pitchFamily="34" charset="0"/>
                <a:cs typeface="Poppins" pitchFamily="2" charset="77"/>
              </a:endParaRPr>
            </a:p>
          </p:txBody>
        </p:sp>
        <p:sp>
          <p:nvSpPr>
            <p:cNvPr id="71" name="Round Rect 03">
              <a:extLst>
                <a:ext uri="{FF2B5EF4-FFF2-40B4-BE49-F238E27FC236}">
                  <a16:creationId xmlns:a16="http://schemas.microsoft.com/office/drawing/2014/main" id="{0E64C4A5-648D-6040-BA6F-9F510055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112" y="5951543"/>
              <a:ext cx="4410680" cy="93493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4 0 0"/>
                <a:gd name="G10" fmla="+- 759 0 0"/>
                <a:gd name="G11" fmla="+- 1 0 0"/>
                <a:gd name="G12" fmla="+- 1 0 0"/>
                <a:gd name="T0" fmla="*/ 1275990 w 3545"/>
                <a:gd name="T1" fmla="*/ 173890 h 760"/>
                <a:gd name="T2" fmla="*/ 1275990 w 3545"/>
                <a:gd name="T3" fmla="*/ 173890 h 760"/>
                <a:gd name="T4" fmla="*/ 1093088 w 3545"/>
                <a:gd name="T5" fmla="*/ 0 h 760"/>
                <a:gd name="T6" fmla="*/ 182901 w 3545"/>
                <a:gd name="T7" fmla="*/ 0 h 760"/>
                <a:gd name="T8" fmla="*/ 182901 w 3545"/>
                <a:gd name="T9" fmla="*/ 0 h 760"/>
                <a:gd name="T10" fmla="*/ 0 w 3545"/>
                <a:gd name="T11" fmla="*/ 173890 h 760"/>
                <a:gd name="T12" fmla="*/ 0 w 3545"/>
                <a:gd name="T13" fmla="*/ 272691 h 760"/>
                <a:gd name="T14" fmla="*/ 1275990 w 3545"/>
                <a:gd name="T15" fmla="*/ 272691 h 760"/>
                <a:gd name="T16" fmla="*/ 1275990 w 3545"/>
                <a:gd name="T17" fmla="*/ 17389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5" h="760">
                  <a:moveTo>
                    <a:pt x="3544" y="484"/>
                  </a:moveTo>
                  <a:lnTo>
                    <a:pt x="3544" y="484"/>
                  </a:lnTo>
                  <a:cubicBezTo>
                    <a:pt x="3544" y="217"/>
                    <a:pt x="3317" y="0"/>
                    <a:pt x="3036" y="0"/>
                  </a:cubicBezTo>
                  <a:lnTo>
                    <a:pt x="508" y="0"/>
                  </a:lnTo>
                  <a:cubicBezTo>
                    <a:pt x="227" y="0"/>
                    <a:pt x="0" y="217"/>
                    <a:pt x="0" y="484"/>
                  </a:cubicBezTo>
                  <a:lnTo>
                    <a:pt x="0" y="759"/>
                  </a:lnTo>
                  <a:lnTo>
                    <a:pt x="3544" y="759"/>
                  </a:lnTo>
                  <a:lnTo>
                    <a:pt x="3544" y="4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" name="Rect 03">
              <a:extLst>
                <a:ext uri="{FF2B5EF4-FFF2-40B4-BE49-F238E27FC236}">
                  <a16:creationId xmlns:a16="http://schemas.microsoft.com/office/drawing/2014/main" id="{4FC8C51F-30BF-1647-AFAE-099911C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422" y="6867614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" name="Tag 03">
              <a:extLst>
                <a:ext uri="{FF2B5EF4-FFF2-40B4-BE49-F238E27FC236}">
                  <a16:creationId xmlns:a16="http://schemas.microsoft.com/office/drawing/2014/main" id="{73B52017-D3A0-8343-9424-2E0903E16BE8}"/>
                </a:ext>
              </a:extLst>
            </p:cNvPr>
            <p:cNvSpPr txBox="1"/>
            <p:nvPr/>
          </p:nvSpPr>
          <p:spPr>
            <a:xfrm>
              <a:off x="7868058" y="5919003"/>
              <a:ext cx="3476312" cy="95410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Diamond Partner Updating</a:t>
              </a:r>
              <a:endParaRPr lang="en-US" sz="28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72" name="Round Rect 04">
              <a:extLst>
                <a:ext uri="{FF2B5EF4-FFF2-40B4-BE49-F238E27FC236}">
                  <a16:creationId xmlns:a16="http://schemas.microsoft.com/office/drawing/2014/main" id="{BF8E0974-A37C-E145-ADF3-BEAF0645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232" y="5951543"/>
              <a:ext cx="4410680" cy="93493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4 0 0"/>
                <a:gd name="G10" fmla="+- 759 0 0"/>
                <a:gd name="G11" fmla="+- 1 0 0"/>
                <a:gd name="G12" fmla="+- 1 0 0"/>
                <a:gd name="T0" fmla="*/ 1275990 w 3545"/>
                <a:gd name="T1" fmla="*/ 173890 h 760"/>
                <a:gd name="T2" fmla="*/ 1275990 w 3545"/>
                <a:gd name="T3" fmla="*/ 173890 h 760"/>
                <a:gd name="T4" fmla="*/ 1092728 w 3545"/>
                <a:gd name="T5" fmla="*/ 0 h 760"/>
                <a:gd name="T6" fmla="*/ 182901 w 3545"/>
                <a:gd name="T7" fmla="*/ 0 h 760"/>
                <a:gd name="T8" fmla="*/ 182901 w 3545"/>
                <a:gd name="T9" fmla="*/ 0 h 760"/>
                <a:gd name="T10" fmla="*/ 0 w 3545"/>
                <a:gd name="T11" fmla="*/ 173890 h 760"/>
                <a:gd name="T12" fmla="*/ 0 w 3545"/>
                <a:gd name="T13" fmla="*/ 272691 h 760"/>
                <a:gd name="T14" fmla="*/ 1275990 w 3545"/>
                <a:gd name="T15" fmla="*/ 272691 h 760"/>
                <a:gd name="T16" fmla="*/ 1275990 w 3545"/>
                <a:gd name="T17" fmla="*/ 17389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5" h="760">
                  <a:moveTo>
                    <a:pt x="3544" y="484"/>
                  </a:moveTo>
                  <a:lnTo>
                    <a:pt x="3544" y="484"/>
                  </a:lnTo>
                  <a:cubicBezTo>
                    <a:pt x="3544" y="217"/>
                    <a:pt x="3316" y="0"/>
                    <a:pt x="3035" y="0"/>
                  </a:cubicBezTo>
                  <a:lnTo>
                    <a:pt x="508" y="0"/>
                  </a:lnTo>
                  <a:cubicBezTo>
                    <a:pt x="227" y="0"/>
                    <a:pt x="0" y="217"/>
                    <a:pt x="0" y="484"/>
                  </a:cubicBezTo>
                  <a:lnTo>
                    <a:pt x="0" y="759"/>
                  </a:lnTo>
                  <a:lnTo>
                    <a:pt x="3544" y="759"/>
                  </a:lnTo>
                  <a:lnTo>
                    <a:pt x="3544" y="4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" name="Rect 04">
              <a:extLst>
                <a:ext uri="{FF2B5EF4-FFF2-40B4-BE49-F238E27FC236}">
                  <a16:creationId xmlns:a16="http://schemas.microsoft.com/office/drawing/2014/main" id="{62D61BE9-7A5B-1E4B-95D3-E2AA2F584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542" y="6867614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" name="Tag 04">
              <a:extLst>
                <a:ext uri="{FF2B5EF4-FFF2-40B4-BE49-F238E27FC236}">
                  <a16:creationId xmlns:a16="http://schemas.microsoft.com/office/drawing/2014/main" id="{061BB555-B9E3-3D4B-9175-FAD51D905DBC}"/>
                </a:ext>
              </a:extLst>
            </p:cNvPr>
            <p:cNvSpPr txBox="1"/>
            <p:nvPr/>
          </p:nvSpPr>
          <p:spPr>
            <a:xfrm>
              <a:off x="13251587" y="5936256"/>
              <a:ext cx="3138620" cy="95410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Club Registration</a:t>
              </a:r>
              <a:endParaRPr lang="en-US" sz="28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73" name="Round Rect 05">
              <a:extLst>
                <a:ext uri="{FF2B5EF4-FFF2-40B4-BE49-F238E27FC236}">
                  <a16:creationId xmlns:a16="http://schemas.microsoft.com/office/drawing/2014/main" id="{7A4F89F3-B7BD-EE4C-828E-F59767CB8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7353" y="5951543"/>
              <a:ext cx="4410680" cy="93493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4 0 0"/>
                <a:gd name="G10" fmla="+- 759 0 0"/>
                <a:gd name="G11" fmla="+- 1 0 0"/>
                <a:gd name="G12" fmla="+- 1 0 0"/>
                <a:gd name="T0" fmla="*/ 1275990 w 3545"/>
                <a:gd name="T1" fmla="*/ 173890 h 760"/>
                <a:gd name="T2" fmla="*/ 1275990 w 3545"/>
                <a:gd name="T3" fmla="*/ 173890 h 760"/>
                <a:gd name="T4" fmla="*/ 1093088 w 3545"/>
                <a:gd name="T5" fmla="*/ 0 h 760"/>
                <a:gd name="T6" fmla="*/ 182901 w 3545"/>
                <a:gd name="T7" fmla="*/ 0 h 760"/>
                <a:gd name="T8" fmla="*/ 182901 w 3545"/>
                <a:gd name="T9" fmla="*/ 0 h 760"/>
                <a:gd name="T10" fmla="*/ 0 w 3545"/>
                <a:gd name="T11" fmla="*/ 173890 h 760"/>
                <a:gd name="T12" fmla="*/ 0 w 3545"/>
                <a:gd name="T13" fmla="*/ 272691 h 760"/>
                <a:gd name="T14" fmla="*/ 1275990 w 3545"/>
                <a:gd name="T15" fmla="*/ 272691 h 760"/>
                <a:gd name="T16" fmla="*/ 1275990 w 3545"/>
                <a:gd name="T17" fmla="*/ 17389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5" h="760">
                  <a:moveTo>
                    <a:pt x="3544" y="484"/>
                  </a:moveTo>
                  <a:lnTo>
                    <a:pt x="3544" y="484"/>
                  </a:lnTo>
                  <a:cubicBezTo>
                    <a:pt x="3544" y="217"/>
                    <a:pt x="3316" y="0"/>
                    <a:pt x="3036" y="0"/>
                  </a:cubicBezTo>
                  <a:lnTo>
                    <a:pt x="508" y="0"/>
                  </a:lnTo>
                  <a:cubicBezTo>
                    <a:pt x="227" y="0"/>
                    <a:pt x="0" y="217"/>
                    <a:pt x="0" y="484"/>
                  </a:cubicBezTo>
                  <a:lnTo>
                    <a:pt x="0" y="759"/>
                  </a:lnTo>
                  <a:lnTo>
                    <a:pt x="3544" y="759"/>
                  </a:lnTo>
                  <a:lnTo>
                    <a:pt x="3544" y="4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" name="Rect 05">
              <a:extLst>
                <a:ext uri="{FF2B5EF4-FFF2-40B4-BE49-F238E27FC236}">
                  <a16:creationId xmlns:a16="http://schemas.microsoft.com/office/drawing/2014/main" id="{6AC934DC-2CDD-3240-AF15-65E31552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8663" y="6867614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" name="Tag 05">
              <a:extLst>
                <a:ext uri="{FF2B5EF4-FFF2-40B4-BE49-F238E27FC236}">
                  <a16:creationId xmlns:a16="http://schemas.microsoft.com/office/drawing/2014/main" id="{548102C3-60F1-3B4C-99D8-D38FFBDAB7CB}"/>
                </a:ext>
              </a:extLst>
            </p:cNvPr>
            <p:cNvSpPr txBox="1"/>
            <p:nvPr/>
          </p:nvSpPr>
          <p:spPr>
            <a:xfrm>
              <a:off x="18111469" y="5901749"/>
              <a:ext cx="3866332" cy="95410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Reference Code Use To Downloader</a:t>
              </a:r>
              <a:endParaRPr lang="en-US" sz="28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77" name="Round Rect 09">
              <a:extLst>
                <a:ext uri="{FF2B5EF4-FFF2-40B4-BE49-F238E27FC236}">
                  <a16:creationId xmlns:a16="http://schemas.microsoft.com/office/drawing/2014/main" id="{F7932A9C-5CCB-644F-8B79-8DEDD49D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6333" y="8292550"/>
              <a:ext cx="4410680" cy="94043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17 0 0"/>
                <a:gd name="G9" fmla="+- 485 0 0"/>
                <a:gd name="G10" fmla="+- 761 0 0"/>
                <a:gd name="G11" fmla="+- 1 0 0"/>
                <a:gd name="G12" fmla="+- 1 0 0"/>
                <a:gd name="T0" fmla="*/ 1275990 w 3545"/>
                <a:gd name="T1" fmla="*/ 174802 h 762"/>
                <a:gd name="T2" fmla="*/ 1275990 w 3545"/>
                <a:gd name="T3" fmla="*/ 174802 h 762"/>
                <a:gd name="T4" fmla="*/ 1093088 w 3545"/>
                <a:gd name="T5" fmla="*/ 0 h 762"/>
                <a:gd name="T6" fmla="*/ 182901 w 3545"/>
                <a:gd name="T7" fmla="*/ 0 h 762"/>
                <a:gd name="T8" fmla="*/ 182901 w 3545"/>
                <a:gd name="T9" fmla="*/ 0 h 762"/>
                <a:gd name="T10" fmla="*/ 0 w 3545"/>
                <a:gd name="T11" fmla="*/ 174802 h 762"/>
                <a:gd name="T12" fmla="*/ 0 w 3545"/>
                <a:gd name="T13" fmla="*/ 274278 h 762"/>
                <a:gd name="T14" fmla="*/ 1275990 w 3545"/>
                <a:gd name="T15" fmla="*/ 274278 h 762"/>
                <a:gd name="T16" fmla="*/ 1275990 w 3545"/>
                <a:gd name="T17" fmla="*/ 17480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5" h="762">
                  <a:moveTo>
                    <a:pt x="3544" y="485"/>
                  </a:moveTo>
                  <a:lnTo>
                    <a:pt x="3544" y="485"/>
                  </a:lnTo>
                  <a:cubicBezTo>
                    <a:pt x="3544" y="217"/>
                    <a:pt x="3316" y="0"/>
                    <a:pt x="3036" y="0"/>
                  </a:cubicBezTo>
                  <a:lnTo>
                    <a:pt x="508" y="0"/>
                  </a:lnTo>
                  <a:cubicBezTo>
                    <a:pt x="227" y="0"/>
                    <a:pt x="0" y="217"/>
                    <a:pt x="0" y="485"/>
                  </a:cubicBezTo>
                  <a:lnTo>
                    <a:pt x="0" y="761"/>
                  </a:lnTo>
                  <a:lnTo>
                    <a:pt x="3544" y="761"/>
                  </a:lnTo>
                  <a:lnTo>
                    <a:pt x="3544" y="48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" name="Rect 09">
              <a:extLst>
                <a:ext uri="{FF2B5EF4-FFF2-40B4-BE49-F238E27FC236}">
                  <a16:creationId xmlns:a16="http://schemas.microsoft.com/office/drawing/2014/main" id="{23CC2C4C-D6F7-A141-8007-9AD6A258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7643" y="9214121"/>
              <a:ext cx="4410680" cy="868937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" name="Tag 09">
              <a:extLst>
                <a:ext uri="{FF2B5EF4-FFF2-40B4-BE49-F238E27FC236}">
                  <a16:creationId xmlns:a16="http://schemas.microsoft.com/office/drawing/2014/main" id="{3771F55D-D46A-1243-AD91-98ABDCDD705B}"/>
                </a:ext>
              </a:extLst>
            </p:cNvPr>
            <p:cNvSpPr txBox="1"/>
            <p:nvPr/>
          </p:nvSpPr>
          <p:spPr>
            <a:xfrm>
              <a:off x="10467276" y="8460524"/>
              <a:ext cx="3537816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Token</a:t>
              </a:r>
            </a:p>
          </p:txBody>
        </p:sp>
        <p:sp>
          <p:nvSpPr>
            <p:cNvPr id="29" name="Name 09">
              <a:extLst>
                <a:ext uri="{FF2B5EF4-FFF2-40B4-BE49-F238E27FC236}">
                  <a16:creationId xmlns:a16="http://schemas.microsoft.com/office/drawing/2014/main" id="{2451378D-0457-384A-BA13-A90CFAD249A8}"/>
                </a:ext>
              </a:extLst>
            </p:cNvPr>
            <p:cNvSpPr txBox="1"/>
            <p:nvPr/>
          </p:nvSpPr>
          <p:spPr>
            <a:xfrm>
              <a:off x="10467276" y="9382349"/>
              <a:ext cx="3537816" cy="52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800" b="1" spc="-30" dirty="0" smtClean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Gift token - 1 Piece</a:t>
              </a:r>
              <a:endParaRPr lang="en-US" sz="28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2F33CD9B-6C88-7C4D-BD84-C5BCD0C4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894" y="5470716"/>
              <a:ext cx="15673862" cy="285979"/>
            </a:xfrm>
            <a:custGeom>
              <a:avLst/>
              <a:gdLst>
                <a:gd name="G0" fmla="+- 236 0 0"/>
                <a:gd name="G1" fmla="+- 1 0 0"/>
                <a:gd name="G2" fmla="+- 1 0 0"/>
                <a:gd name="G3" fmla="+- 1 0 0"/>
                <a:gd name="T0" fmla="*/ 0 w 12576"/>
                <a:gd name="T1" fmla="*/ 85363 h 237"/>
                <a:gd name="T2" fmla="*/ 0 w 12576"/>
                <a:gd name="T3" fmla="*/ 0 h 237"/>
                <a:gd name="T4" fmla="*/ 4527190 w 12576"/>
                <a:gd name="T5" fmla="*/ 0 h 237"/>
                <a:gd name="T6" fmla="*/ 4527190 w 12576"/>
                <a:gd name="T7" fmla="*/ 8427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76" h="237">
                  <a:moveTo>
                    <a:pt x="0" y="236"/>
                  </a:moveTo>
                  <a:lnTo>
                    <a:pt x="0" y="0"/>
                  </a:lnTo>
                  <a:lnTo>
                    <a:pt x="12575" y="0"/>
                  </a:lnTo>
                  <a:lnTo>
                    <a:pt x="12575" y="233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0" name="Line 27">
              <a:extLst>
                <a:ext uri="{FF2B5EF4-FFF2-40B4-BE49-F238E27FC236}">
                  <a16:creationId xmlns:a16="http://schemas.microsoft.com/office/drawing/2014/main" id="{8C192E09-57B6-5048-9001-FFFE2F185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7634" y="5470716"/>
              <a:ext cx="0" cy="28048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1" name="Line 28">
              <a:extLst>
                <a:ext uri="{FF2B5EF4-FFF2-40B4-BE49-F238E27FC236}">
                  <a16:creationId xmlns:a16="http://schemas.microsoft.com/office/drawing/2014/main" id="{197701AA-756F-F843-AEEB-7F8C48670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21823" y="5184737"/>
              <a:ext cx="0" cy="28048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2" name="Line 29">
              <a:extLst>
                <a:ext uri="{FF2B5EF4-FFF2-40B4-BE49-F238E27FC236}">
                  <a16:creationId xmlns:a16="http://schemas.microsoft.com/office/drawing/2014/main" id="{DD0C26BB-F783-0E47-9575-09828099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7514" y="5470716"/>
              <a:ext cx="0" cy="28048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5" name="Line 32">
              <a:extLst>
                <a:ext uri="{FF2B5EF4-FFF2-40B4-BE49-F238E27FC236}">
                  <a16:creationId xmlns:a16="http://schemas.microsoft.com/office/drawing/2014/main" id="{1EE77A40-184F-DF41-9A61-C1C095AA5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21823" y="5476216"/>
              <a:ext cx="0" cy="2645307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1" name="Name 02">
              <a:extLst>
                <a:ext uri="{FF2B5EF4-FFF2-40B4-BE49-F238E27FC236}">
                  <a16:creationId xmlns:a16="http://schemas.microsoft.com/office/drawing/2014/main" id="{280380EC-176E-8943-B4A3-9F8EF5825BFC}"/>
                </a:ext>
              </a:extLst>
            </p:cNvPr>
            <p:cNvSpPr txBox="1"/>
            <p:nvPr/>
          </p:nvSpPr>
          <p:spPr>
            <a:xfrm>
              <a:off x="7970741" y="7067258"/>
              <a:ext cx="3191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spc="-30" dirty="0" smtClean="0">
                  <a:solidFill>
                    <a:schemeClr val="accent2"/>
                  </a:solidFill>
                  <a:latin typeface="Lucida Sans" panose="020B0602030504020204" pitchFamily="34" charset="0"/>
                  <a:cs typeface="Poppins" pitchFamily="2" charset="77"/>
                </a:rPr>
                <a:t>10.00 % </a:t>
              </a:r>
              <a:endParaRPr lang="en-US" sz="3200" spc="-30" dirty="0">
                <a:solidFill>
                  <a:schemeClr val="accent2"/>
                </a:solidFill>
                <a:latin typeface="Lucida Sans" panose="020B0602030504020204" pitchFamily="34" charset="0"/>
                <a:cs typeface="Poppins" pitchFamily="2" charset="77"/>
              </a:endParaRPr>
            </a:p>
          </p:txBody>
        </p:sp>
        <p:sp>
          <p:nvSpPr>
            <p:cNvPr id="82" name="Name 02">
              <a:extLst>
                <a:ext uri="{FF2B5EF4-FFF2-40B4-BE49-F238E27FC236}">
                  <a16:creationId xmlns:a16="http://schemas.microsoft.com/office/drawing/2014/main" id="{280380EC-176E-8943-B4A3-9F8EF5825BFC}"/>
                </a:ext>
              </a:extLst>
            </p:cNvPr>
            <p:cNvSpPr txBox="1"/>
            <p:nvPr/>
          </p:nvSpPr>
          <p:spPr>
            <a:xfrm>
              <a:off x="13178217" y="7081634"/>
              <a:ext cx="3191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spc="-30" dirty="0" smtClean="0">
                  <a:solidFill>
                    <a:schemeClr val="accent2"/>
                  </a:solidFill>
                  <a:latin typeface="Lucida Sans" panose="020B0602030504020204" pitchFamily="34" charset="0"/>
                  <a:cs typeface="Poppins" pitchFamily="2" charset="77"/>
                </a:rPr>
                <a:t>30.00 % </a:t>
              </a:r>
              <a:endParaRPr lang="en-US" sz="3200" spc="-30" dirty="0">
                <a:solidFill>
                  <a:schemeClr val="accent2"/>
                </a:solidFill>
                <a:latin typeface="Lucida Sans" panose="020B0602030504020204" pitchFamily="34" charset="0"/>
                <a:cs typeface="Poppins" pitchFamily="2" charset="77"/>
              </a:endParaRPr>
            </a:p>
          </p:txBody>
        </p:sp>
        <p:sp>
          <p:nvSpPr>
            <p:cNvPr id="83" name="Name 02">
              <a:extLst>
                <a:ext uri="{FF2B5EF4-FFF2-40B4-BE49-F238E27FC236}">
                  <a16:creationId xmlns:a16="http://schemas.microsoft.com/office/drawing/2014/main" id="{280380EC-176E-8943-B4A3-9F8EF5825BFC}"/>
                </a:ext>
              </a:extLst>
            </p:cNvPr>
            <p:cNvSpPr txBox="1"/>
            <p:nvPr/>
          </p:nvSpPr>
          <p:spPr>
            <a:xfrm>
              <a:off x="18385693" y="7096010"/>
              <a:ext cx="31913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spc="-30" dirty="0" smtClean="0">
                  <a:solidFill>
                    <a:schemeClr val="accent2"/>
                  </a:solidFill>
                  <a:latin typeface="Lucida Sans" panose="020B0602030504020204" pitchFamily="34" charset="0"/>
                  <a:cs typeface="Poppins" pitchFamily="2" charset="77"/>
                </a:rPr>
                <a:t>8.00 C</a:t>
              </a:r>
              <a:endParaRPr lang="en-US" sz="3200" spc="-30" dirty="0">
                <a:solidFill>
                  <a:schemeClr val="accent2"/>
                </a:solidFill>
                <a:latin typeface="Lucida Sans" panose="020B0602030504020204" pitchFamily="34" charset="0"/>
                <a:cs typeface="Poppins" pitchFamily="2" charset="77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974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0825" y="750700"/>
            <a:ext cx="21336000" cy="1689820"/>
            <a:chOff x="1520825" y="750700"/>
            <a:chExt cx="21336000" cy="1689820"/>
          </a:xfrm>
        </p:grpSpPr>
        <p:sp>
          <p:nvSpPr>
            <p:cNvPr id="11" name="Title">
              <a:extLst>
                <a:ext uri="{FF2B5EF4-FFF2-40B4-BE49-F238E27FC236}">
                  <a16:creationId xmlns:a16="http://schemas.microsoft.com/office/drawing/2014/main" id="{D13492F4-D6DB-7949-83EF-55825F79667B}"/>
                </a:ext>
              </a:extLst>
            </p:cNvPr>
            <p:cNvSpPr txBox="1"/>
            <p:nvPr/>
          </p:nvSpPr>
          <p:spPr>
            <a:xfrm>
              <a:off x="1520825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Sub-Controller Club Power</a:t>
              </a:r>
              <a:endParaRPr lang="en-US" sz="7000" b="1" spc="-29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2" name="Subtitulo">
              <a:extLst>
                <a:ext uri="{FF2B5EF4-FFF2-40B4-BE49-F238E27FC236}">
                  <a16:creationId xmlns:a16="http://schemas.microsoft.com/office/drawing/2014/main" id="{52D3C1DF-6C7B-0246-9F04-9EC4F1B78C65}"/>
                </a:ext>
              </a:extLst>
            </p:cNvPr>
            <p:cNvSpPr txBox="1"/>
            <p:nvPr/>
          </p:nvSpPr>
          <p:spPr>
            <a:xfrm>
              <a:off x="1520826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 smtClean="0">
                  <a:solidFill>
                    <a:schemeClr val="accent2"/>
                  </a:solidFill>
                  <a:latin typeface="Montserrat" pitchFamily="2" charset="77"/>
                  <a:cs typeface="Poppins" pitchFamily="2" charset="77"/>
                </a:rPr>
                <a:t>When you will gain sub controller rank, then you can apply for club ownership</a:t>
              </a:r>
              <a:endParaRPr lang="en-US" sz="3000" spc="-12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60700" y="4381434"/>
            <a:ext cx="12797368" cy="7184758"/>
            <a:chOff x="2213652" y="5589134"/>
            <a:chExt cx="12797368" cy="7184758"/>
          </a:xfrm>
        </p:grpSpPr>
        <p:sp>
          <p:nvSpPr>
            <p:cNvPr id="33" name="Shape 01">
              <a:extLst>
                <a:ext uri="{FF2B5EF4-FFF2-40B4-BE49-F238E27FC236}">
                  <a16:creationId xmlns:a16="http://schemas.microsoft.com/office/drawing/2014/main" id="{1EE71217-8752-134A-8BFF-AB7EFAB1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748" y="7572082"/>
              <a:ext cx="4960123" cy="3065058"/>
            </a:xfrm>
            <a:custGeom>
              <a:avLst/>
              <a:gdLst>
                <a:gd name="T0" fmla="*/ 1351793 w 3982"/>
                <a:gd name="T1" fmla="*/ 0 h 2462"/>
                <a:gd name="T2" fmla="*/ 81360 w 3982"/>
                <a:gd name="T3" fmla="*/ 0 h 2462"/>
                <a:gd name="T4" fmla="*/ 81360 w 3982"/>
                <a:gd name="T5" fmla="*/ 0 h 2462"/>
                <a:gd name="T6" fmla="*/ 0 w 3982"/>
                <a:gd name="T7" fmla="*/ 80955 h 2462"/>
                <a:gd name="T8" fmla="*/ 0 w 3982"/>
                <a:gd name="T9" fmla="*/ 182418 h 2462"/>
                <a:gd name="T10" fmla="*/ 0 w 3982"/>
                <a:gd name="T11" fmla="*/ 182418 h 2462"/>
                <a:gd name="T12" fmla="*/ 20160 w 3982"/>
                <a:gd name="T13" fmla="*/ 181339 h 2462"/>
                <a:gd name="T14" fmla="*/ 20160 w 3982"/>
                <a:gd name="T15" fmla="*/ 181339 h 2462"/>
                <a:gd name="T16" fmla="*/ 281879 w 3982"/>
                <a:gd name="T17" fmla="*/ 442553 h 2462"/>
                <a:gd name="T18" fmla="*/ 281879 w 3982"/>
                <a:gd name="T19" fmla="*/ 442553 h 2462"/>
                <a:gd name="T20" fmla="*/ 20160 w 3982"/>
                <a:gd name="T21" fmla="*/ 704127 h 2462"/>
                <a:gd name="T22" fmla="*/ 20160 w 3982"/>
                <a:gd name="T23" fmla="*/ 704127 h 2462"/>
                <a:gd name="T24" fmla="*/ 0 w 3982"/>
                <a:gd name="T25" fmla="*/ 703407 h 2462"/>
                <a:gd name="T26" fmla="*/ 0 w 3982"/>
                <a:gd name="T27" fmla="*/ 804870 h 2462"/>
                <a:gd name="T28" fmla="*/ 0 w 3982"/>
                <a:gd name="T29" fmla="*/ 804870 h 2462"/>
                <a:gd name="T30" fmla="*/ 81360 w 3982"/>
                <a:gd name="T31" fmla="*/ 885465 h 2462"/>
                <a:gd name="T32" fmla="*/ 1351793 w 3982"/>
                <a:gd name="T33" fmla="*/ 885465 h 2462"/>
                <a:gd name="T34" fmla="*/ 1351793 w 3982"/>
                <a:gd name="T35" fmla="*/ 885465 h 2462"/>
                <a:gd name="T36" fmla="*/ 1433153 w 3982"/>
                <a:gd name="T37" fmla="*/ 804870 h 2462"/>
                <a:gd name="T38" fmla="*/ 1433153 w 3982"/>
                <a:gd name="T39" fmla="*/ 80955 h 2462"/>
                <a:gd name="T40" fmla="*/ 1433153 w 3982"/>
                <a:gd name="T41" fmla="*/ 80955 h 2462"/>
                <a:gd name="T42" fmla="*/ 1351793 w 3982"/>
                <a:gd name="T43" fmla="*/ 0 h 24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2" h="2462">
                  <a:moveTo>
                    <a:pt x="3755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5"/>
                  </a:cubicBezTo>
                  <a:lnTo>
                    <a:pt x="0" y="507"/>
                  </a:lnTo>
                  <a:cubicBezTo>
                    <a:pt x="19" y="505"/>
                    <a:pt x="37" y="504"/>
                    <a:pt x="56" y="504"/>
                  </a:cubicBezTo>
                  <a:cubicBezTo>
                    <a:pt x="457" y="504"/>
                    <a:pt x="783" y="830"/>
                    <a:pt x="783" y="1230"/>
                  </a:cubicBezTo>
                  <a:cubicBezTo>
                    <a:pt x="783" y="1632"/>
                    <a:pt x="457" y="1957"/>
                    <a:pt x="56" y="1957"/>
                  </a:cubicBezTo>
                  <a:cubicBezTo>
                    <a:pt x="37" y="1957"/>
                    <a:pt x="19" y="1956"/>
                    <a:pt x="0" y="1955"/>
                  </a:cubicBezTo>
                  <a:lnTo>
                    <a:pt x="0" y="2237"/>
                  </a:lnTo>
                  <a:cubicBezTo>
                    <a:pt x="0" y="2360"/>
                    <a:pt x="101" y="2461"/>
                    <a:pt x="226" y="2461"/>
                  </a:cubicBezTo>
                  <a:lnTo>
                    <a:pt x="3755" y="2461"/>
                  </a:lnTo>
                  <a:cubicBezTo>
                    <a:pt x="3879" y="2461"/>
                    <a:pt x="3981" y="2360"/>
                    <a:pt x="3981" y="2237"/>
                  </a:cubicBezTo>
                  <a:lnTo>
                    <a:pt x="3981" y="225"/>
                  </a:lnTo>
                  <a:cubicBezTo>
                    <a:pt x="3981" y="101"/>
                    <a:pt x="3879" y="0"/>
                    <a:pt x="3755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" name="Circle 01">
              <a:extLst>
                <a:ext uri="{FF2B5EF4-FFF2-40B4-BE49-F238E27FC236}">
                  <a16:creationId xmlns:a16="http://schemas.microsoft.com/office/drawing/2014/main" id="{5E84EED4-CC10-264C-A031-24338E7B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652" y="8335601"/>
              <a:ext cx="1543517" cy="1543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" name="Icon 01">
              <a:extLst>
                <a:ext uri="{FF2B5EF4-FFF2-40B4-BE49-F238E27FC236}">
                  <a16:creationId xmlns:a16="http://schemas.microsoft.com/office/drawing/2014/main" id="{A4FED979-5D8B-1C4A-B97D-B974C1A9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81" y="8709121"/>
              <a:ext cx="785488" cy="681124"/>
            </a:xfrm>
            <a:custGeom>
              <a:avLst/>
              <a:gdLst>
                <a:gd name="T0" fmla="*/ 113326 w 631"/>
                <a:gd name="T1" fmla="*/ 18320 h 548"/>
                <a:gd name="T2" fmla="*/ 113326 w 631"/>
                <a:gd name="T3" fmla="*/ 18320 h 548"/>
                <a:gd name="T4" fmla="*/ 146425 w 631"/>
                <a:gd name="T5" fmla="*/ 51009 h 548"/>
                <a:gd name="T6" fmla="*/ 146425 w 631"/>
                <a:gd name="T7" fmla="*/ 51009 h 548"/>
                <a:gd name="T8" fmla="*/ 113326 w 631"/>
                <a:gd name="T9" fmla="*/ 83338 h 548"/>
                <a:gd name="T10" fmla="*/ 113326 w 631"/>
                <a:gd name="T11" fmla="*/ 83338 h 548"/>
                <a:gd name="T12" fmla="*/ 80587 w 631"/>
                <a:gd name="T13" fmla="*/ 51009 h 548"/>
                <a:gd name="T14" fmla="*/ 80587 w 631"/>
                <a:gd name="T15" fmla="*/ 51009 h 548"/>
                <a:gd name="T16" fmla="*/ 113326 w 631"/>
                <a:gd name="T17" fmla="*/ 18320 h 548"/>
                <a:gd name="T18" fmla="*/ 147144 w 631"/>
                <a:gd name="T19" fmla="*/ 89445 h 548"/>
                <a:gd name="T20" fmla="*/ 147144 w 631"/>
                <a:gd name="T21" fmla="*/ 89445 h 548"/>
                <a:gd name="T22" fmla="*/ 164773 w 631"/>
                <a:gd name="T23" fmla="*/ 51009 h 548"/>
                <a:gd name="T24" fmla="*/ 164773 w 631"/>
                <a:gd name="T25" fmla="*/ 51009 h 548"/>
                <a:gd name="T26" fmla="*/ 113326 w 631"/>
                <a:gd name="T27" fmla="*/ 0 h 548"/>
                <a:gd name="T28" fmla="*/ 113326 w 631"/>
                <a:gd name="T29" fmla="*/ 0 h 548"/>
                <a:gd name="T30" fmla="*/ 61880 w 631"/>
                <a:gd name="T31" fmla="*/ 51009 h 548"/>
                <a:gd name="T32" fmla="*/ 61880 w 631"/>
                <a:gd name="T33" fmla="*/ 51009 h 548"/>
                <a:gd name="T34" fmla="*/ 80228 w 631"/>
                <a:gd name="T35" fmla="*/ 89445 h 548"/>
                <a:gd name="T36" fmla="*/ 80228 w 631"/>
                <a:gd name="T37" fmla="*/ 89445 h 548"/>
                <a:gd name="T38" fmla="*/ 0 w 631"/>
                <a:gd name="T39" fmla="*/ 196491 h 548"/>
                <a:gd name="T40" fmla="*/ 18348 w 631"/>
                <a:gd name="T41" fmla="*/ 196491 h 548"/>
                <a:gd name="T42" fmla="*/ 18348 w 631"/>
                <a:gd name="T43" fmla="*/ 196491 h 548"/>
                <a:gd name="T44" fmla="*/ 113326 w 631"/>
                <a:gd name="T45" fmla="*/ 102736 h 548"/>
                <a:gd name="T46" fmla="*/ 113326 w 631"/>
                <a:gd name="T47" fmla="*/ 102736 h 548"/>
                <a:gd name="T48" fmla="*/ 208664 w 631"/>
                <a:gd name="T49" fmla="*/ 196491 h 548"/>
                <a:gd name="T50" fmla="*/ 226652 w 631"/>
                <a:gd name="T51" fmla="*/ 196491 h 548"/>
                <a:gd name="T52" fmla="*/ 226652 w 631"/>
                <a:gd name="T53" fmla="*/ 196491 h 548"/>
                <a:gd name="T54" fmla="*/ 147144 w 631"/>
                <a:gd name="T55" fmla="*/ 89445 h 5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1" h="548">
                  <a:moveTo>
                    <a:pt x="315" y="51"/>
                  </a:moveTo>
                  <a:lnTo>
                    <a:pt x="315" y="51"/>
                  </a:lnTo>
                  <a:cubicBezTo>
                    <a:pt x="366" y="51"/>
                    <a:pt x="407" y="92"/>
                    <a:pt x="407" y="142"/>
                  </a:cubicBezTo>
                  <a:cubicBezTo>
                    <a:pt x="407" y="192"/>
                    <a:pt x="366" y="232"/>
                    <a:pt x="315" y="232"/>
                  </a:cubicBezTo>
                  <a:cubicBezTo>
                    <a:pt x="265" y="232"/>
                    <a:pt x="224" y="192"/>
                    <a:pt x="224" y="142"/>
                  </a:cubicBezTo>
                  <a:cubicBezTo>
                    <a:pt x="224" y="92"/>
                    <a:pt x="265" y="51"/>
                    <a:pt x="315" y="51"/>
                  </a:cubicBezTo>
                  <a:close/>
                  <a:moveTo>
                    <a:pt x="409" y="249"/>
                  </a:moveTo>
                  <a:lnTo>
                    <a:pt x="409" y="249"/>
                  </a:lnTo>
                  <a:cubicBezTo>
                    <a:pt x="439" y="223"/>
                    <a:pt x="458" y="185"/>
                    <a:pt x="458" y="142"/>
                  </a:cubicBezTo>
                  <a:cubicBezTo>
                    <a:pt x="458" y="64"/>
                    <a:pt x="394" y="0"/>
                    <a:pt x="315" y="0"/>
                  </a:cubicBezTo>
                  <a:cubicBezTo>
                    <a:pt x="237" y="0"/>
                    <a:pt x="172" y="64"/>
                    <a:pt x="172" y="142"/>
                  </a:cubicBezTo>
                  <a:cubicBezTo>
                    <a:pt x="172" y="185"/>
                    <a:pt x="192" y="223"/>
                    <a:pt x="223" y="249"/>
                  </a:cubicBezTo>
                  <a:cubicBezTo>
                    <a:pt x="94" y="288"/>
                    <a:pt x="0" y="407"/>
                    <a:pt x="0" y="547"/>
                  </a:cubicBezTo>
                  <a:lnTo>
                    <a:pt x="51" y="547"/>
                  </a:lnTo>
                  <a:cubicBezTo>
                    <a:pt x="51" y="403"/>
                    <a:pt x="170" y="286"/>
                    <a:pt x="315" y="286"/>
                  </a:cubicBezTo>
                  <a:cubicBezTo>
                    <a:pt x="461" y="286"/>
                    <a:pt x="580" y="403"/>
                    <a:pt x="580" y="547"/>
                  </a:cubicBezTo>
                  <a:lnTo>
                    <a:pt x="630" y="547"/>
                  </a:lnTo>
                  <a:cubicBezTo>
                    <a:pt x="630" y="407"/>
                    <a:pt x="537" y="288"/>
                    <a:pt x="40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17" name="Name 01">
              <a:extLst>
                <a:ext uri="{FF2B5EF4-FFF2-40B4-BE49-F238E27FC236}">
                  <a16:creationId xmlns:a16="http://schemas.microsoft.com/office/drawing/2014/main" id="{A6102FC2-3EDB-5447-9B01-5F43DB4EFB09}"/>
                </a:ext>
              </a:extLst>
            </p:cNvPr>
            <p:cNvSpPr txBox="1"/>
            <p:nvPr/>
          </p:nvSpPr>
          <p:spPr>
            <a:xfrm>
              <a:off x="3960318" y="7777405"/>
              <a:ext cx="376212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u="sng" spc="-30" dirty="0" smtClean="0">
                  <a:solidFill>
                    <a:schemeClr val="accent2">
                      <a:lumMod val="7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Sub controller</a:t>
              </a:r>
              <a:endParaRPr lang="en-US" sz="3200" b="1" u="sng" spc="-30" dirty="0">
                <a:solidFill>
                  <a:schemeClr val="accent2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8" name="Body 01">
              <a:extLst>
                <a:ext uri="{FF2B5EF4-FFF2-40B4-BE49-F238E27FC236}">
                  <a16:creationId xmlns:a16="http://schemas.microsoft.com/office/drawing/2014/main" id="{D90FCBFA-FFF3-5946-BC89-60255A0B39EE}"/>
                </a:ext>
              </a:extLst>
            </p:cNvPr>
            <p:cNvSpPr txBox="1"/>
            <p:nvPr/>
          </p:nvSpPr>
          <p:spPr>
            <a:xfrm>
              <a:off x="4029329" y="8863302"/>
              <a:ext cx="37621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Sub controller will get admin panel to maintain own club</a:t>
              </a:r>
              <a:endParaRPr lang="en-US" sz="24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25" name="Shape 02">
              <a:extLst>
                <a:ext uri="{FF2B5EF4-FFF2-40B4-BE49-F238E27FC236}">
                  <a16:creationId xmlns:a16="http://schemas.microsoft.com/office/drawing/2014/main" id="{B2FB3427-6B64-C840-B1AD-678FE8BE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6159" y="5589134"/>
              <a:ext cx="4960119" cy="3065058"/>
            </a:xfrm>
            <a:custGeom>
              <a:avLst/>
              <a:gdLst>
                <a:gd name="T0" fmla="*/ 1351772 w 3981"/>
                <a:gd name="T1" fmla="*/ 0 h 2461"/>
                <a:gd name="T2" fmla="*/ 81020 w 3981"/>
                <a:gd name="T3" fmla="*/ 0 h 2461"/>
                <a:gd name="T4" fmla="*/ 81020 w 3981"/>
                <a:gd name="T5" fmla="*/ 0 h 2461"/>
                <a:gd name="T6" fmla="*/ 0 w 3981"/>
                <a:gd name="T7" fmla="*/ 80988 h 2461"/>
                <a:gd name="T8" fmla="*/ 0 w 3981"/>
                <a:gd name="T9" fmla="*/ 182492 h 2461"/>
                <a:gd name="T10" fmla="*/ 0 w 3981"/>
                <a:gd name="T11" fmla="*/ 182492 h 2461"/>
                <a:gd name="T12" fmla="*/ 20165 w 3981"/>
                <a:gd name="T13" fmla="*/ 181412 h 2461"/>
                <a:gd name="T14" fmla="*/ 20165 w 3981"/>
                <a:gd name="T15" fmla="*/ 181412 h 2461"/>
                <a:gd name="T16" fmla="*/ 281949 w 3981"/>
                <a:gd name="T17" fmla="*/ 442733 h 2461"/>
                <a:gd name="T18" fmla="*/ 281949 w 3981"/>
                <a:gd name="T19" fmla="*/ 442733 h 2461"/>
                <a:gd name="T20" fmla="*/ 20165 w 3981"/>
                <a:gd name="T21" fmla="*/ 704053 h 2461"/>
                <a:gd name="T22" fmla="*/ 20165 w 3981"/>
                <a:gd name="T23" fmla="*/ 704053 h 2461"/>
                <a:gd name="T24" fmla="*/ 0 w 3981"/>
                <a:gd name="T25" fmla="*/ 702973 h 2461"/>
                <a:gd name="T26" fmla="*/ 0 w 3981"/>
                <a:gd name="T27" fmla="*/ 804477 h 2461"/>
                <a:gd name="T28" fmla="*/ 0 w 3981"/>
                <a:gd name="T29" fmla="*/ 804477 h 2461"/>
                <a:gd name="T30" fmla="*/ 81020 w 3981"/>
                <a:gd name="T31" fmla="*/ 885465 h 2461"/>
                <a:gd name="T32" fmla="*/ 1351772 w 3981"/>
                <a:gd name="T33" fmla="*/ 885465 h 2461"/>
                <a:gd name="T34" fmla="*/ 1351772 w 3981"/>
                <a:gd name="T35" fmla="*/ 885465 h 2461"/>
                <a:gd name="T36" fmla="*/ 1433152 w 3981"/>
                <a:gd name="T37" fmla="*/ 804477 h 2461"/>
                <a:gd name="T38" fmla="*/ 1433152 w 3981"/>
                <a:gd name="T39" fmla="*/ 80988 h 2461"/>
                <a:gd name="T40" fmla="*/ 1433152 w 3981"/>
                <a:gd name="T41" fmla="*/ 80988 h 2461"/>
                <a:gd name="T42" fmla="*/ 1351772 w 3981"/>
                <a:gd name="T43" fmla="*/ 0 h 24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1" h="2461">
                  <a:moveTo>
                    <a:pt x="3754" y="0"/>
                  </a:moveTo>
                  <a:lnTo>
                    <a:pt x="225" y="0"/>
                  </a:lnTo>
                  <a:cubicBezTo>
                    <a:pt x="101" y="0"/>
                    <a:pt x="0" y="101"/>
                    <a:pt x="0" y="225"/>
                  </a:cubicBezTo>
                  <a:lnTo>
                    <a:pt x="0" y="507"/>
                  </a:lnTo>
                  <a:cubicBezTo>
                    <a:pt x="18" y="506"/>
                    <a:pt x="37" y="504"/>
                    <a:pt x="56" y="504"/>
                  </a:cubicBezTo>
                  <a:cubicBezTo>
                    <a:pt x="458" y="504"/>
                    <a:pt x="783" y="830"/>
                    <a:pt x="783" y="1230"/>
                  </a:cubicBezTo>
                  <a:cubicBezTo>
                    <a:pt x="783" y="1631"/>
                    <a:pt x="458" y="1956"/>
                    <a:pt x="56" y="1956"/>
                  </a:cubicBezTo>
                  <a:cubicBezTo>
                    <a:pt x="37" y="1956"/>
                    <a:pt x="18" y="1955"/>
                    <a:pt x="0" y="1953"/>
                  </a:cubicBezTo>
                  <a:lnTo>
                    <a:pt x="0" y="2235"/>
                  </a:lnTo>
                  <a:cubicBezTo>
                    <a:pt x="0" y="2359"/>
                    <a:pt x="101" y="2460"/>
                    <a:pt x="225" y="2460"/>
                  </a:cubicBezTo>
                  <a:lnTo>
                    <a:pt x="3754" y="2460"/>
                  </a:lnTo>
                  <a:cubicBezTo>
                    <a:pt x="3879" y="2460"/>
                    <a:pt x="3980" y="2359"/>
                    <a:pt x="3980" y="2235"/>
                  </a:cubicBezTo>
                  <a:lnTo>
                    <a:pt x="3980" y="225"/>
                  </a:lnTo>
                  <a:cubicBezTo>
                    <a:pt x="3980" y="101"/>
                    <a:pt x="3879" y="0"/>
                    <a:pt x="3754" y="0"/>
                  </a:cubicBezTo>
                </a:path>
              </a:pathLst>
            </a:custGeom>
            <a:noFill/>
            <a:ln w="12700" cap="flat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" name="Circle 02">
              <a:extLst>
                <a:ext uri="{FF2B5EF4-FFF2-40B4-BE49-F238E27FC236}">
                  <a16:creationId xmlns:a16="http://schemas.microsoft.com/office/drawing/2014/main" id="{94855EE5-B66D-4646-A7E2-A9B32D20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063" y="6347159"/>
              <a:ext cx="1543513" cy="15435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" name="Icon 02">
              <a:extLst>
                <a:ext uri="{FF2B5EF4-FFF2-40B4-BE49-F238E27FC236}">
                  <a16:creationId xmlns:a16="http://schemas.microsoft.com/office/drawing/2014/main" id="{992B6EDD-722D-E946-A0C4-3D2762E5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68" y="6726170"/>
              <a:ext cx="790983" cy="697604"/>
            </a:xfrm>
            <a:custGeom>
              <a:avLst/>
              <a:gdLst>
                <a:gd name="T0" fmla="*/ 108190 w 636"/>
                <a:gd name="T1" fmla="*/ 19766 h 561"/>
                <a:gd name="T2" fmla="*/ 108190 w 636"/>
                <a:gd name="T3" fmla="*/ 19766 h 561"/>
                <a:gd name="T4" fmla="*/ 142695 w 636"/>
                <a:gd name="T5" fmla="*/ 50313 h 561"/>
                <a:gd name="T6" fmla="*/ 142695 w 636"/>
                <a:gd name="T7" fmla="*/ 50313 h 561"/>
                <a:gd name="T8" fmla="*/ 111065 w 636"/>
                <a:gd name="T9" fmla="*/ 84095 h 561"/>
                <a:gd name="T10" fmla="*/ 111065 w 636"/>
                <a:gd name="T11" fmla="*/ 84095 h 561"/>
                <a:gd name="T12" fmla="*/ 76919 w 636"/>
                <a:gd name="T13" fmla="*/ 52829 h 561"/>
                <a:gd name="T14" fmla="*/ 76919 w 636"/>
                <a:gd name="T15" fmla="*/ 52829 h 561"/>
                <a:gd name="T16" fmla="*/ 108190 w 636"/>
                <a:gd name="T17" fmla="*/ 19766 h 561"/>
                <a:gd name="T18" fmla="*/ 144852 w 636"/>
                <a:gd name="T19" fmla="*/ 88767 h 561"/>
                <a:gd name="T20" fmla="*/ 144852 w 636"/>
                <a:gd name="T21" fmla="*/ 88767 h 561"/>
                <a:gd name="T22" fmla="*/ 161026 w 636"/>
                <a:gd name="T23" fmla="*/ 49595 h 561"/>
                <a:gd name="T24" fmla="*/ 161026 w 636"/>
                <a:gd name="T25" fmla="*/ 49595 h 561"/>
                <a:gd name="T26" fmla="*/ 107830 w 636"/>
                <a:gd name="T27" fmla="*/ 1078 h 561"/>
                <a:gd name="T28" fmla="*/ 107830 w 636"/>
                <a:gd name="T29" fmla="*/ 1078 h 561"/>
                <a:gd name="T30" fmla="*/ 58588 w 636"/>
                <a:gd name="T31" fmla="*/ 53548 h 561"/>
                <a:gd name="T32" fmla="*/ 58588 w 636"/>
                <a:gd name="T33" fmla="*/ 53548 h 561"/>
                <a:gd name="T34" fmla="*/ 77638 w 636"/>
                <a:gd name="T35" fmla="*/ 91283 h 561"/>
                <a:gd name="T36" fmla="*/ 77638 w 636"/>
                <a:gd name="T37" fmla="*/ 91283 h 561"/>
                <a:gd name="T38" fmla="*/ 2157 w 636"/>
                <a:gd name="T39" fmla="*/ 201254 h 561"/>
                <a:gd name="T40" fmla="*/ 20128 w 636"/>
                <a:gd name="T41" fmla="*/ 200535 h 561"/>
                <a:gd name="T42" fmla="*/ 20128 w 636"/>
                <a:gd name="T43" fmla="*/ 200535 h 561"/>
                <a:gd name="T44" fmla="*/ 111784 w 636"/>
                <a:gd name="T45" fmla="*/ 103502 h 561"/>
                <a:gd name="T46" fmla="*/ 111784 w 636"/>
                <a:gd name="T47" fmla="*/ 103502 h 561"/>
                <a:gd name="T48" fmla="*/ 210269 w 636"/>
                <a:gd name="T49" fmla="*/ 193347 h 561"/>
                <a:gd name="T50" fmla="*/ 228241 w 636"/>
                <a:gd name="T51" fmla="*/ 192628 h 561"/>
                <a:gd name="T52" fmla="*/ 228241 w 636"/>
                <a:gd name="T53" fmla="*/ 192628 h 561"/>
                <a:gd name="T54" fmla="*/ 144852 w 636"/>
                <a:gd name="T55" fmla="*/ 88767 h 5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6" h="561">
                  <a:moveTo>
                    <a:pt x="301" y="55"/>
                  </a:moveTo>
                  <a:lnTo>
                    <a:pt x="301" y="55"/>
                  </a:lnTo>
                  <a:cubicBezTo>
                    <a:pt x="352" y="52"/>
                    <a:pt x="395" y="91"/>
                    <a:pt x="397" y="140"/>
                  </a:cubicBezTo>
                  <a:cubicBezTo>
                    <a:pt x="399" y="190"/>
                    <a:pt x="359" y="232"/>
                    <a:pt x="309" y="234"/>
                  </a:cubicBezTo>
                  <a:cubicBezTo>
                    <a:pt x="258" y="236"/>
                    <a:pt x="215" y="197"/>
                    <a:pt x="214" y="147"/>
                  </a:cubicBezTo>
                  <a:cubicBezTo>
                    <a:pt x="212" y="99"/>
                    <a:pt x="251" y="56"/>
                    <a:pt x="301" y="55"/>
                  </a:cubicBezTo>
                  <a:close/>
                  <a:moveTo>
                    <a:pt x="403" y="247"/>
                  </a:moveTo>
                  <a:lnTo>
                    <a:pt x="403" y="247"/>
                  </a:lnTo>
                  <a:cubicBezTo>
                    <a:pt x="432" y="220"/>
                    <a:pt x="450" y="181"/>
                    <a:pt x="448" y="138"/>
                  </a:cubicBezTo>
                  <a:cubicBezTo>
                    <a:pt x="445" y="61"/>
                    <a:pt x="379" y="0"/>
                    <a:pt x="300" y="3"/>
                  </a:cubicBezTo>
                  <a:cubicBezTo>
                    <a:pt x="221" y="6"/>
                    <a:pt x="160" y="72"/>
                    <a:pt x="163" y="149"/>
                  </a:cubicBezTo>
                  <a:cubicBezTo>
                    <a:pt x="164" y="192"/>
                    <a:pt x="185" y="229"/>
                    <a:pt x="216" y="254"/>
                  </a:cubicBezTo>
                  <a:cubicBezTo>
                    <a:pt x="89" y="298"/>
                    <a:pt x="0" y="421"/>
                    <a:pt x="6" y="560"/>
                  </a:cubicBezTo>
                  <a:lnTo>
                    <a:pt x="56" y="558"/>
                  </a:lnTo>
                  <a:cubicBezTo>
                    <a:pt x="51" y="415"/>
                    <a:pt x="165" y="293"/>
                    <a:pt x="311" y="288"/>
                  </a:cubicBezTo>
                  <a:cubicBezTo>
                    <a:pt x="456" y="282"/>
                    <a:pt x="579" y="395"/>
                    <a:pt x="585" y="538"/>
                  </a:cubicBezTo>
                  <a:lnTo>
                    <a:pt x="635" y="536"/>
                  </a:lnTo>
                  <a:cubicBezTo>
                    <a:pt x="630" y="397"/>
                    <a:pt x="532" y="282"/>
                    <a:pt x="403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15" name="Name 02">
              <a:extLst>
                <a:ext uri="{FF2B5EF4-FFF2-40B4-BE49-F238E27FC236}">
                  <a16:creationId xmlns:a16="http://schemas.microsoft.com/office/drawing/2014/main" id="{8F8B52A4-D9E3-714F-A366-6DA5D6FB0A11}"/>
                </a:ext>
              </a:extLst>
            </p:cNvPr>
            <p:cNvSpPr txBox="1"/>
            <p:nvPr/>
          </p:nvSpPr>
          <p:spPr>
            <a:xfrm>
              <a:off x="10739777" y="5677469"/>
              <a:ext cx="4162779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b="1" u="sng" spc="-30" dirty="0" smtClean="0">
                  <a:solidFill>
                    <a:schemeClr val="accent2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Sub Controller Club</a:t>
              </a:r>
              <a:endParaRPr lang="en-US" sz="2800" b="1" u="sng" spc="-30" dirty="0">
                <a:solidFill>
                  <a:schemeClr val="accent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6" name="Body 02">
              <a:extLst>
                <a:ext uri="{FF2B5EF4-FFF2-40B4-BE49-F238E27FC236}">
                  <a16:creationId xmlns:a16="http://schemas.microsoft.com/office/drawing/2014/main" id="{FB28C8A7-FA2C-194F-9668-5FF86EAF6F02}"/>
                </a:ext>
              </a:extLst>
            </p:cNvPr>
            <p:cNvSpPr txBox="1"/>
            <p:nvPr/>
          </p:nvSpPr>
          <p:spPr>
            <a:xfrm>
              <a:off x="11050331" y="6360820"/>
              <a:ext cx="3752899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Club owner can create tournament with own customization</a:t>
              </a:r>
              <a:endParaRPr lang="en-US" sz="20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21B6A38-4F4C-914F-B4AB-4D998CAC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108" y="6918424"/>
              <a:ext cx="604223" cy="4377868"/>
            </a:xfrm>
            <a:custGeom>
              <a:avLst/>
              <a:gdLst>
                <a:gd name="T0" fmla="*/ 170286 w 483"/>
                <a:gd name="T1" fmla="*/ 1264877 h 3515"/>
                <a:gd name="T2" fmla="*/ 0 w 483"/>
                <a:gd name="T3" fmla="*/ 1264877 h 3515"/>
                <a:gd name="T4" fmla="*/ 0 w 483"/>
                <a:gd name="T5" fmla="*/ 0 h 3515"/>
                <a:gd name="T6" fmla="*/ 174263 w 483"/>
                <a:gd name="T7" fmla="*/ 0 h 3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3" h="3515">
                  <a:moveTo>
                    <a:pt x="471" y="3514"/>
                  </a:moveTo>
                  <a:lnTo>
                    <a:pt x="0" y="3514"/>
                  </a:lnTo>
                  <a:lnTo>
                    <a:pt x="0" y="0"/>
                  </a:lnTo>
                  <a:lnTo>
                    <a:pt x="482" y="0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AB90DACD-3671-9A48-8A71-2EFFF679C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377" y="9104612"/>
              <a:ext cx="604223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" name="Shape 04">
              <a:extLst>
                <a:ext uri="{FF2B5EF4-FFF2-40B4-BE49-F238E27FC236}">
                  <a16:creationId xmlns:a16="http://schemas.microsoft.com/office/drawing/2014/main" id="{0114CD5A-211D-274C-AA5A-5C49B9CC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6159" y="9703340"/>
              <a:ext cx="4960119" cy="3070552"/>
            </a:xfrm>
            <a:custGeom>
              <a:avLst/>
              <a:gdLst>
                <a:gd name="T0" fmla="*/ 1351772 w 3981"/>
                <a:gd name="T1" fmla="*/ 0 h 2463"/>
                <a:gd name="T2" fmla="*/ 81020 w 3981"/>
                <a:gd name="T3" fmla="*/ 0 h 2463"/>
                <a:gd name="T4" fmla="*/ 81020 w 3981"/>
                <a:gd name="T5" fmla="*/ 0 h 2463"/>
                <a:gd name="T6" fmla="*/ 0 w 3981"/>
                <a:gd name="T7" fmla="*/ 81427 h 2463"/>
                <a:gd name="T8" fmla="*/ 0 w 3981"/>
                <a:gd name="T9" fmla="*/ 182671 h 2463"/>
                <a:gd name="T10" fmla="*/ 0 w 3981"/>
                <a:gd name="T11" fmla="*/ 182671 h 2463"/>
                <a:gd name="T12" fmla="*/ 20165 w 3981"/>
                <a:gd name="T13" fmla="*/ 181950 h 2463"/>
                <a:gd name="T14" fmla="*/ 20165 w 3981"/>
                <a:gd name="T15" fmla="*/ 181950 h 2463"/>
                <a:gd name="T16" fmla="*/ 281949 w 3981"/>
                <a:gd name="T17" fmla="*/ 443526 h 2463"/>
                <a:gd name="T18" fmla="*/ 281949 w 3981"/>
                <a:gd name="T19" fmla="*/ 443526 h 2463"/>
                <a:gd name="T20" fmla="*/ 20165 w 3981"/>
                <a:gd name="T21" fmla="*/ 705463 h 2463"/>
                <a:gd name="T22" fmla="*/ 20165 w 3981"/>
                <a:gd name="T23" fmla="*/ 705463 h 2463"/>
                <a:gd name="T24" fmla="*/ 0 w 3981"/>
                <a:gd name="T25" fmla="*/ 704382 h 2463"/>
                <a:gd name="T26" fmla="*/ 0 w 3981"/>
                <a:gd name="T27" fmla="*/ 805986 h 2463"/>
                <a:gd name="T28" fmla="*/ 0 w 3981"/>
                <a:gd name="T29" fmla="*/ 805986 h 2463"/>
                <a:gd name="T30" fmla="*/ 81020 w 3981"/>
                <a:gd name="T31" fmla="*/ 887053 h 2463"/>
                <a:gd name="T32" fmla="*/ 1351772 w 3981"/>
                <a:gd name="T33" fmla="*/ 887053 h 2463"/>
                <a:gd name="T34" fmla="*/ 1351772 w 3981"/>
                <a:gd name="T35" fmla="*/ 887053 h 2463"/>
                <a:gd name="T36" fmla="*/ 1433152 w 3981"/>
                <a:gd name="T37" fmla="*/ 805986 h 2463"/>
                <a:gd name="T38" fmla="*/ 1433152 w 3981"/>
                <a:gd name="T39" fmla="*/ 81427 h 2463"/>
                <a:gd name="T40" fmla="*/ 1433152 w 3981"/>
                <a:gd name="T41" fmla="*/ 81427 h 2463"/>
                <a:gd name="T42" fmla="*/ 1351772 w 3981"/>
                <a:gd name="T43" fmla="*/ 0 h 24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1" h="2463">
                  <a:moveTo>
                    <a:pt x="3754" y="0"/>
                  </a:moveTo>
                  <a:lnTo>
                    <a:pt x="225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507"/>
                  </a:lnTo>
                  <a:cubicBezTo>
                    <a:pt x="18" y="506"/>
                    <a:pt x="37" y="505"/>
                    <a:pt x="56" y="505"/>
                  </a:cubicBezTo>
                  <a:cubicBezTo>
                    <a:pt x="458" y="505"/>
                    <a:pt x="783" y="830"/>
                    <a:pt x="783" y="1231"/>
                  </a:cubicBezTo>
                  <a:cubicBezTo>
                    <a:pt x="783" y="1632"/>
                    <a:pt x="458" y="1958"/>
                    <a:pt x="56" y="1958"/>
                  </a:cubicBezTo>
                  <a:cubicBezTo>
                    <a:pt x="37" y="1958"/>
                    <a:pt x="18" y="1957"/>
                    <a:pt x="0" y="1955"/>
                  </a:cubicBezTo>
                  <a:lnTo>
                    <a:pt x="0" y="2237"/>
                  </a:lnTo>
                  <a:cubicBezTo>
                    <a:pt x="0" y="2361"/>
                    <a:pt x="101" y="2462"/>
                    <a:pt x="225" y="2462"/>
                  </a:cubicBezTo>
                  <a:lnTo>
                    <a:pt x="3754" y="2462"/>
                  </a:lnTo>
                  <a:cubicBezTo>
                    <a:pt x="3879" y="2462"/>
                    <a:pt x="3980" y="2361"/>
                    <a:pt x="3980" y="2237"/>
                  </a:cubicBezTo>
                  <a:lnTo>
                    <a:pt x="3980" y="226"/>
                  </a:lnTo>
                  <a:cubicBezTo>
                    <a:pt x="3980" y="101"/>
                    <a:pt x="3879" y="0"/>
                    <a:pt x="3754" y="0"/>
                  </a:cubicBezTo>
                </a:path>
              </a:pathLst>
            </a:custGeom>
            <a:noFill/>
            <a:ln w="12700" cap="flat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" name="Circle 04">
              <a:extLst>
                <a:ext uri="{FF2B5EF4-FFF2-40B4-BE49-F238E27FC236}">
                  <a16:creationId xmlns:a16="http://schemas.microsoft.com/office/drawing/2014/main" id="{21F1E6B6-7B7D-1741-9999-B3CC65EE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063" y="10466860"/>
              <a:ext cx="1543513" cy="15435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" name="Icon 04">
              <a:extLst>
                <a:ext uri="{FF2B5EF4-FFF2-40B4-BE49-F238E27FC236}">
                  <a16:creationId xmlns:a16="http://schemas.microsoft.com/office/drawing/2014/main" id="{C09D6A47-0937-EB4F-B2BE-2E34E0C4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74" y="10834885"/>
              <a:ext cx="785492" cy="681124"/>
            </a:xfrm>
            <a:custGeom>
              <a:avLst/>
              <a:gdLst>
                <a:gd name="T0" fmla="*/ 113147 w 632"/>
                <a:gd name="T1" fmla="*/ 18679 h 548"/>
                <a:gd name="T2" fmla="*/ 113147 w 632"/>
                <a:gd name="T3" fmla="*/ 18679 h 548"/>
                <a:gd name="T4" fmla="*/ 146193 w 632"/>
                <a:gd name="T5" fmla="*/ 50649 h 548"/>
                <a:gd name="T6" fmla="*/ 146193 w 632"/>
                <a:gd name="T7" fmla="*/ 50649 h 548"/>
                <a:gd name="T8" fmla="*/ 113147 w 632"/>
                <a:gd name="T9" fmla="*/ 83338 h 548"/>
                <a:gd name="T10" fmla="*/ 113147 w 632"/>
                <a:gd name="T11" fmla="*/ 83338 h 548"/>
                <a:gd name="T12" fmla="*/ 80101 w 632"/>
                <a:gd name="T13" fmla="*/ 50649 h 548"/>
                <a:gd name="T14" fmla="*/ 80101 w 632"/>
                <a:gd name="T15" fmla="*/ 50649 h 548"/>
                <a:gd name="T16" fmla="*/ 113147 w 632"/>
                <a:gd name="T17" fmla="*/ 18679 h 548"/>
                <a:gd name="T18" fmla="*/ 146553 w 632"/>
                <a:gd name="T19" fmla="*/ 89085 h 548"/>
                <a:gd name="T20" fmla="*/ 146553 w 632"/>
                <a:gd name="T21" fmla="*/ 89085 h 548"/>
                <a:gd name="T22" fmla="*/ 164513 w 632"/>
                <a:gd name="T23" fmla="*/ 50649 h 548"/>
                <a:gd name="T24" fmla="*/ 164513 w 632"/>
                <a:gd name="T25" fmla="*/ 50649 h 548"/>
                <a:gd name="T26" fmla="*/ 113147 w 632"/>
                <a:gd name="T27" fmla="*/ 0 h 548"/>
                <a:gd name="T28" fmla="*/ 113147 w 632"/>
                <a:gd name="T29" fmla="*/ 0 h 548"/>
                <a:gd name="T30" fmla="*/ 62141 w 632"/>
                <a:gd name="T31" fmla="*/ 50649 h 548"/>
                <a:gd name="T32" fmla="*/ 62141 w 632"/>
                <a:gd name="T33" fmla="*/ 50649 h 548"/>
                <a:gd name="T34" fmla="*/ 79742 w 632"/>
                <a:gd name="T35" fmla="*/ 89085 h 548"/>
                <a:gd name="T36" fmla="*/ 79742 w 632"/>
                <a:gd name="T37" fmla="*/ 89085 h 548"/>
                <a:gd name="T38" fmla="*/ 0 w 632"/>
                <a:gd name="T39" fmla="*/ 196491 h 548"/>
                <a:gd name="T40" fmla="*/ 18319 w 632"/>
                <a:gd name="T41" fmla="*/ 196491 h 548"/>
                <a:gd name="T42" fmla="*/ 18319 w 632"/>
                <a:gd name="T43" fmla="*/ 196491 h 548"/>
                <a:gd name="T44" fmla="*/ 113147 w 632"/>
                <a:gd name="T45" fmla="*/ 102736 h 548"/>
                <a:gd name="T46" fmla="*/ 113147 w 632"/>
                <a:gd name="T47" fmla="*/ 102736 h 548"/>
                <a:gd name="T48" fmla="*/ 207976 w 632"/>
                <a:gd name="T49" fmla="*/ 196491 h 548"/>
                <a:gd name="T50" fmla="*/ 226654 w 632"/>
                <a:gd name="T51" fmla="*/ 196491 h 548"/>
                <a:gd name="T52" fmla="*/ 226654 w 632"/>
                <a:gd name="T53" fmla="*/ 196491 h 548"/>
                <a:gd name="T54" fmla="*/ 146553 w 632"/>
                <a:gd name="T55" fmla="*/ 89085 h 5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2" h="548">
                  <a:moveTo>
                    <a:pt x="315" y="52"/>
                  </a:moveTo>
                  <a:lnTo>
                    <a:pt x="315" y="52"/>
                  </a:lnTo>
                  <a:cubicBezTo>
                    <a:pt x="366" y="52"/>
                    <a:pt x="407" y="92"/>
                    <a:pt x="407" y="141"/>
                  </a:cubicBezTo>
                  <a:cubicBezTo>
                    <a:pt x="407" y="192"/>
                    <a:pt x="366" y="232"/>
                    <a:pt x="315" y="232"/>
                  </a:cubicBezTo>
                  <a:cubicBezTo>
                    <a:pt x="264" y="232"/>
                    <a:pt x="223" y="192"/>
                    <a:pt x="223" y="141"/>
                  </a:cubicBezTo>
                  <a:cubicBezTo>
                    <a:pt x="223" y="92"/>
                    <a:pt x="264" y="52"/>
                    <a:pt x="315" y="52"/>
                  </a:cubicBezTo>
                  <a:close/>
                  <a:moveTo>
                    <a:pt x="408" y="248"/>
                  </a:moveTo>
                  <a:lnTo>
                    <a:pt x="408" y="248"/>
                  </a:lnTo>
                  <a:cubicBezTo>
                    <a:pt x="439" y="223"/>
                    <a:pt x="458" y="184"/>
                    <a:pt x="458" y="141"/>
                  </a:cubicBezTo>
                  <a:cubicBezTo>
                    <a:pt x="458" y="64"/>
                    <a:pt x="394" y="0"/>
                    <a:pt x="315" y="0"/>
                  </a:cubicBezTo>
                  <a:cubicBezTo>
                    <a:pt x="236" y="0"/>
                    <a:pt x="173" y="64"/>
                    <a:pt x="173" y="141"/>
                  </a:cubicBezTo>
                  <a:cubicBezTo>
                    <a:pt x="173" y="184"/>
                    <a:pt x="192" y="223"/>
                    <a:pt x="222" y="248"/>
                  </a:cubicBezTo>
                  <a:cubicBezTo>
                    <a:pt x="94" y="288"/>
                    <a:pt x="0" y="407"/>
                    <a:pt x="0" y="547"/>
                  </a:cubicBezTo>
                  <a:lnTo>
                    <a:pt x="51" y="547"/>
                  </a:lnTo>
                  <a:cubicBezTo>
                    <a:pt x="51" y="403"/>
                    <a:pt x="169" y="286"/>
                    <a:pt x="315" y="286"/>
                  </a:cubicBezTo>
                  <a:cubicBezTo>
                    <a:pt x="461" y="286"/>
                    <a:pt x="579" y="403"/>
                    <a:pt x="579" y="547"/>
                  </a:cubicBezTo>
                  <a:lnTo>
                    <a:pt x="631" y="547"/>
                  </a:lnTo>
                  <a:cubicBezTo>
                    <a:pt x="631" y="407"/>
                    <a:pt x="536" y="288"/>
                    <a:pt x="408" y="2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21" name="Name 04">
              <a:extLst>
                <a:ext uri="{FF2B5EF4-FFF2-40B4-BE49-F238E27FC236}">
                  <a16:creationId xmlns:a16="http://schemas.microsoft.com/office/drawing/2014/main" id="{83073336-93B2-7847-ADCD-11F9DFCE16FA}"/>
                </a:ext>
              </a:extLst>
            </p:cNvPr>
            <p:cNvSpPr txBox="1"/>
            <p:nvPr/>
          </p:nvSpPr>
          <p:spPr>
            <a:xfrm>
              <a:off x="10454937" y="9850858"/>
              <a:ext cx="4556083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b="1" u="sng" spc="-30" dirty="0">
                  <a:solidFill>
                    <a:schemeClr val="accent2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Sub Controller Club</a:t>
              </a:r>
            </a:p>
          </p:txBody>
        </p:sp>
        <p:sp>
          <p:nvSpPr>
            <p:cNvPr id="22" name="Body 04">
              <a:extLst>
                <a:ext uri="{FF2B5EF4-FFF2-40B4-BE49-F238E27FC236}">
                  <a16:creationId xmlns:a16="http://schemas.microsoft.com/office/drawing/2014/main" id="{438AFF6A-D523-7545-801D-E98B374C15AA}"/>
                </a:ext>
              </a:extLst>
            </p:cNvPr>
            <p:cNvSpPr txBox="1"/>
            <p:nvPr/>
          </p:nvSpPr>
          <p:spPr>
            <a:xfrm>
              <a:off x="11076039" y="10700256"/>
              <a:ext cx="3752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Monthly tournament create limit is </a:t>
              </a:r>
              <a:r>
                <a:rPr lang="en-US" sz="2000" spc="-30" dirty="0" smtClean="0">
                  <a:solidFill>
                    <a:srgbClr val="FF0000"/>
                  </a:solidFill>
                  <a:latin typeface="Montserrat" pitchFamily="2" charset="77"/>
                  <a:cs typeface="Poppins" pitchFamily="2" charset="77"/>
                </a:rPr>
                <a:t>10</a:t>
              </a:r>
              <a:r>
                <a:rPr lang="en-US" sz="2000" spc="-3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77"/>
                  <a:cs typeface="Poppins" pitchFamily="2" charset="77"/>
                </a:rPr>
                <a:t> </a:t>
              </a:r>
              <a:r>
                <a:rPr lang="en-US" sz="20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And</a:t>
              </a:r>
              <a:r>
                <a:rPr lang="en-US" sz="2000" spc="-3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77"/>
                  <a:cs typeface="Poppins" pitchFamily="2" charset="77"/>
                </a:rPr>
                <a:t> </a:t>
              </a:r>
              <a:r>
                <a:rPr lang="en-US" sz="20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distribution limit is </a:t>
              </a:r>
              <a:r>
                <a:rPr lang="en-US" sz="2000" spc="-30" dirty="0" smtClean="0">
                  <a:solidFill>
                    <a:srgbClr val="FF0000"/>
                  </a:solidFill>
                  <a:latin typeface="Montserrat" pitchFamily="2" charset="77"/>
                  <a:cs typeface="Poppins" pitchFamily="2" charset="77"/>
                </a:rPr>
                <a:t>87.50%</a:t>
              </a:r>
              <a:endParaRPr lang="en-US" sz="2000" spc="-30" dirty="0">
                <a:solidFill>
                  <a:srgbClr val="FF0000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304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0825" y="750700"/>
            <a:ext cx="21336000" cy="1689820"/>
            <a:chOff x="1520825" y="750700"/>
            <a:chExt cx="21336000" cy="1689820"/>
          </a:xfrm>
        </p:grpSpPr>
        <p:sp>
          <p:nvSpPr>
            <p:cNvPr id="11" name="Title">
              <a:extLst>
                <a:ext uri="{FF2B5EF4-FFF2-40B4-BE49-F238E27FC236}">
                  <a16:creationId xmlns:a16="http://schemas.microsoft.com/office/drawing/2014/main" id="{D13492F4-D6DB-7949-83EF-55825F79667B}"/>
                </a:ext>
              </a:extLst>
            </p:cNvPr>
            <p:cNvSpPr txBox="1"/>
            <p:nvPr/>
          </p:nvSpPr>
          <p:spPr>
            <a:xfrm>
              <a:off x="1520825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Controller Club Power</a:t>
              </a:r>
              <a:endParaRPr lang="en-US" sz="7000" b="1" spc="-29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2" name="Subtitulo">
              <a:extLst>
                <a:ext uri="{FF2B5EF4-FFF2-40B4-BE49-F238E27FC236}">
                  <a16:creationId xmlns:a16="http://schemas.microsoft.com/office/drawing/2014/main" id="{52D3C1DF-6C7B-0246-9F04-9EC4F1B78C65}"/>
                </a:ext>
              </a:extLst>
            </p:cNvPr>
            <p:cNvSpPr txBox="1"/>
            <p:nvPr/>
          </p:nvSpPr>
          <p:spPr>
            <a:xfrm>
              <a:off x="1520826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 smtClean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When you will gain controller rank, </a:t>
              </a:r>
              <a:r>
                <a:rPr lang="en-US" sz="3000" spc="-120" dirty="0">
                  <a:solidFill>
                    <a:schemeClr val="accent2"/>
                  </a:solidFill>
                  <a:latin typeface="Montserrat" pitchFamily="2" charset="77"/>
                  <a:cs typeface="Poppins" pitchFamily="2" charset="77"/>
                </a:rPr>
                <a:t>then you can apply for club </a:t>
              </a:r>
              <a:r>
                <a:rPr lang="en-US" sz="3000" spc="-120" dirty="0" smtClean="0">
                  <a:solidFill>
                    <a:schemeClr val="accent2"/>
                  </a:solidFill>
                  <a:latin typeface="Montserrat" pitchFamily="2" charset="77"/>
                  <a:cs typeface="Poppins" pitchFamily="2" charset="77"/>
                </a:rPr>
                <a:t>ownership</a:t>
              </a:r>
              <a:endParaRPr lang="en-US" sz="3000" spc="-12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64216" y="4432922"/>
            <a:ext cx="12797368" cy="7236787"/>
            <a:chOff x="2213652" y="5537105"/>
            <a:chExt cx="12797368" cy="7236787"/>
          </a:xfrm>
        </p:grpSpPr>
        <p:sp>
          <p:nvSpPr>
            <p:cNvPr id="33" name="Shape 01">
              <a:extLst>
                <a:ext uri="{FF2B5EF4-FFF2-40B4-BE49-F238E27FC236}">
                  <a16:creationId xmlns:a16="http://schemas.microsoft.com/office/drawing/2014/main" id="{1EE71217-8752-134A-8BFF-AB7EFAB1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748" y="7572082"/>
              <a:ext cx="4960123" cy="3065058"/>
            </a:xfrm>
            <a:custGeom>
              <a:avLst/>
              <a:gdLst>
                <a:gd name="T0" fmla="*/ 1351793 w 3982"/>
                <a:gd name="T1" fmla="*/ 0 h 2462"/>
                <a:gd name="T2" fmla="*/ 81360 w 3982"/>
                <a:gd name="T3" fmla="*/ 0 h 2462"/>
                <a:gd name="T4" fmla="*/ 81360 w 3982"/>
                <a:gd name="T5" fmla="*/ 0 h 2462"/>
                <a:gd name="T6" fmla="*/ 0 w 3982"/>
                <a:gd name="T7" fmla="*/ 80955 h 2462"/>
                <a:gd name="T8" fmla="*/ 0 w 3982"/>
                <a:gd name="T9" fmla="*/ 182418 h 2462"/>
                <a:gd name="T10" fmla="*/ 0 w 3982"/>
                <a:gd name="T11" fmla="*/ 182418 h 2462"/>
                <a:gd name="T12" fmla="*/ 20160 w 3982"/>
                <a:gd name="T13" fmla="*/ 181339 h 2462"/>
                <a:gd name="T14" fmla="*/ 20160 w 3982"/>
                <a:gd name="T15" fmla="*/ 181339 h 2462"/>
                <a:gd name="T16" fmla="*/ 281879 w 3982"/>
                <a:gd name="T17" fmla="*/ 442553 h 2462"/>
                <a:gd name="T18" fmla="*/ 281879 w 3982"/>
                <a:gd name="T19" fmla="*/ 442553 h 2462"/>
                <a:gd name="T20" fmla="*/ 20160 w 3982"/>
                <a:gd name="T21" fmla="*/ 704127 h 2462"/>
                <a:gd name="T22" fmla="*/ 20160 w 3982"/>
                <a:gd name="T23" fmla="*/ 704127 h 2462"/>
                <a:gd name="T24" fmla="*/ 0 w 3982"/>
                <a:gd name="T25" fmla="*/ 703407 h 2462"/>
                <a:gd name="T26" fmla="*/ 0 w 3982"/>
                <a:gd name="T27" fmla="*/ 804870 h 2462"/>
                <a:gd name="T28" fmla="*/ 0 w 3982"/>
                <a:gd name="T29" fmla="*/ 804870 h 2462"/>
                <a:gd name="T30" fmla="*/ 81360 w 3982"/>
                <a:gd name="T31" fmla="*/ 885465 h 2462"/>
                <a:gd name="T32" fmla="*/ 1351793 w 3982"/>
                <a:gd name="T33" fmla="*/ 885465 h 2462"/>
                <a:gd name="T34" fmla="*/ 1351793 w 3982"/>
                <a:gd name="T35" fmla="*/ 885465 h 2462"/>
                <a:gd name="T36" fmla="*/ 1433153 w 3982"/>
                <a:gd name="T37" fmla="*/ 804870 h 2462"/>
                <a:gd name="T38" fmla="*/ 1433153 w 3982"/>
                <a:gd name="T39" fmla="*/ 80955 h 2462"/>
                <a:gd name="T40" fmla="*/ 1433153 w 3982"/>
                <a:gd name="T41" fmla="*/ 80955 h 2462"/>
                <a:gd name="T42" fmla="*/ 1351793 w 3982"/>
                <a:gd name="T43" fmla="*/ 0 h 24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2" h="2462">
                  <a:moveTo>
                    <a:pt x="3755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5"/>
                  </a:cubicBezTo>
                  <a:lnTo>
                    <a:pt x="0" y="507"/>
                  </a:lnTo>
                  <a:cubicBezTo>
                    <a:pt x="19" y="505"/>
                    <a:pt x="37" y="504"/>
                    <a:pt x="56" y="504"/>
                  </a:cubicBezTo>
                  <a:cubicBezTo>
                    <a:pt x="457" y="504"/>
                    <a:pt x="783" y="830"/>
                    <a:pt x="783" y="1230"/>
                  </a:cubicBezTo>
                  <a:cubicBezTo>
                    <a:pt x="783" y="1632"/>
                    <a:pt x="457" y="1957"/>
                    <a:pt x="56" y="1957"/>
                  </a:cubicBezTo>
                  <a:cubicBezTo>
                    <a:pt x="37" y="1957"/>
                    <a:pt x="19" y="1956"/>
                    <a:pt x="0" y="1955"/>
                  </a:cubicBezTo>
                  <a:lnTo>
                    <a:pt x="0" y="2237"/>
                  </a:lnTo>
                  <a:cubicBezTo>
                    <a:pt x="0" y="2360"/>
                    <a:pt x="101" y="2461"/>
                    <a:pt x="226" y="2461"/>
                  </a:cubicBezTo>
                  <a:lnTo>
                    <a:pt x="3755" y="2461"/>
                  </a:lnTo>
                  <a:cubicBezTo>
                    <a:pt x="3879" y="2461"/>
                    <a:pt x="3981" y="2360"/>
                    <a:pt x="3981" y="2237"/>
                  </a:cubicBezTo>
                  <a:lnTo>
                    <a:pt x="3981" y="225"/>
                  </a:lnTo>
                  <a:cubicBezTo>
                    <a:pt x="3981" y="101"/>
                    <a:pt x="3879" y="0"/>
                    <a:pt x="3755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" name="Circle 01">
              <a:extLst>
                <a:ext uri="{FF2B5EF4-FFF2-40B4-BE49-F238E27FC236}">
                  <a16:creationId xmlns:a16="http://schemas.microsoft.com/office/drawing/2014/main" id="{5E84EED4-CC10-264C-A031-24338E7B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652" y="8335601"/>
              <a:ext cx="1543517" cy="1543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" name="Icon 01">
              <a:extLst>
                <a:ext uri="{FF2B5EF4-FFF2-40B4-BE49-F238E27FC236}">
                  <a16:creationId xmlns:a16="http://schemas.microsoft.com/office/drawing/2014/main" id="{A4FED979-5D8B-1C4A-B97D-B974C1A9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81" y="8709121"/>
              <a:ext cx="785488" cy="681124"/>
            </a:xfrm>
            <a:custGeom>
              <a:avLst/>
              <a:gdLst>
                <a:gd name="T0" fmla="*/ 113326 w 631"/>
                <a:gd name="T1" fmla="*/ 18320 h 548"/>
                <a:gd name="T2" fmla="*/ 113326 w 631"/>
                <a:gd name="T3" fmla="*/ 18320 h 548"/>
                <a:gd name="T4" fmla="*/ 146425 w 631"/>
                <a:gd name="T5" fmla="*/ 51009 h 548"/>
                <a:gd name="T6" fmla="*/ 146425 w 631"/>
                <a:gd name="T7" fmla="*/ 51009 h 548"/>
                <a:gd name="T8" fmla="*/ 113326 w 631"/>
                <a:gd name="T9" fmla="*/ 83338 h 548"/>
                <a:gd name="T10" fmla="*/ 113326 w 631"/>
                <a:gd name="T11" fmla="*/ 83338 h 548"/>
                <a:gd name="T12" fmla="*/ 80587 w 631"/>
                <a:gd name="T13" fmla="*/ 51009 h 548"/>
                <a:gd name="T14" fmla="*/ 80587 w 631"/>
                <a:gd name="T15" fmla="*/ 51009 h 548"/>
                <a:gd name="T16" fmla="*/ 113326 w 631"/>
                <a:gd name="T17" fmla="*/ 18320 h 548"/>
                <a:gd name="T18" fmla="*/ 147144 w 631"/>
                <a:gd name="T19" fmla="*/ 89445 h 548"/>
                <a:gd name="T20" fmla="*/ 147144 w 631"/>
                <a:gd name="T21" fmla="*/ 89445 h 548"/>
                <a:gd name="T22" fmla="*/ 164773 w 631"/>
                <a:gd name="T23" fmla="*/ 51009 h 548"/>
                <a:gd name="T24" fmla="*/ 164773 w 631"/>
                <a:gd name="T25" fmla="*/ 51009 h 548"/>
                <a:gd name="T26" fmla="*/ 113326 w 631"/>
                <a:gd name="T27" fmla="*/ 0 h 548"/>
                <a:gd name="T28" fmla="*/ 113326 w 631"/>
                <a:gd name="T29" fmla="*/ 0 h 548"/>
                <a:gd name="T30" fmla="*/ 61880 w 631"/>
                <a:gd name="T31" fmla="*/ 51009 h 548"/>
                <a:gd name="T32" fmla="*/ 61880 w 631"/>
                <a:gd name="T33" fmla="*/ 51009 h 548"/>
                <a:gd name="T34" fmla="*/ 80228 w 631"/>
                <a:gd name="T35" fmla="*/ 89445 h 548"/>
                <a:gd name="T36" fmla="*/ 80228 w 631"/>
                <a:gd name="T37" fmla="*/ 89445 h 548"/>
                <a:gd name="T38" fmla="*/ 0 w 631"/>
                <a:gd name="T39" fmla="*/ 196491 h 548"/>
                <a:gd name="T40" fmla="*/ 18348 w 631"/>
                <a:gd name="T41" fmla="*/ 196491 h 548"/>
                <a:gd name="T42" fmla="*/ 18348 w 631"/>
                <a:gd name="T43" fmla="*/ 196491 h 548"/>
                <a:gd name="T44" fmla="*/ 113326 w 631"/>
                <a:gd name="T45" fmla="*/ 102736 h 548"/>
                <a:gd name="T46" fmla="*/ 113326 w 631"/>
                <a:gd name="T47" fmla="*/ 102736 h 548"/>
                <a:gd name="T48" fmla="*/ 208664 w 631"/>
                <a:gd name="T49" fmla="*/ 196491 h 548"/>
                <a:gd name="T50" fmla="*/ 226652 w 631"/>
                <a:gd name="T51" fmla="*/ 196491 h 548"/>
                <a:gd name="T52" fmla="*/ 226652 w 631"/>
                <a:gd name="T53" fmla="*/ 196491 h 548"/>
                <a:gd name="T54" fmla="*/ 147144 w 631"/>
                <a:gd name="T55" fmla="*/ 89445 h 5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1" h="548">
                  <a:moveTo>
                    <a:pt x="315" y="51"/>
                  </a:moveTo>
                  <a:lnTo>
                    <a:pt x="315" y="51"/>
                  </a:lnTo>
                  <a:cubicBezTo>
                    <a:pt x="366" y="51"/>
                    <a:pt x="407" y="92"/>
                    <a:pt x="407" y="142"/>
                  </a:cubicBezTo>
                  <a:cubicBezTo>
                    <a:pt x="407" y="192"/>
                    <a:pt x="366" y="232"/>
                    <a:pt x="315" y="232"/>
                  </a:cubicBezTo>
                  <a:cubicBezTo>
                    <a:pt x="265" y="232"/>
                    <a:pt x="224" y="192"/>
                    <a:pt x="224" y="142"/>
                  </a:cubicBezTo>
                  <a:cubicBezTo>
                    <a:pt x="224" y="92"/>
                    <a:pt x="265" y="51"/>
                    <a:pt x="315" y="51"/>
                  </a:cubicBezTo>
                  <a:close/>
                  <a:moveTo>
                    <a:pt x="409" y="249"/>
                  </a:moveTo>
                  <a:lnTo>
                    <a:pt x="409" y="249"/>
                  </a:lnTo>
                  <a:cubicBezTo>
                    <a:pt x="439" y="223"/>
                    <a:pt x="458" y="185"/>
                    <a:pt x="458" y="142"/>
                  </a:cubicBezTo>
                  <a:cubicBezTo>
                    <a:pt x="458" y="64"/>
                    <a:pt x="394" y="0"/>
                    <a:pt x="315" y="0"/>
                  </a:cubicBezTo>
                  <a:cubicBezTo>
                    <a:pt x="237" y="0"/>
                    <a:pt x="172" y="64"/>
                    <a:pt x="172" y="142"/>
                  </a:cubicBezTo>
                  <a:cubicBezTo>
                    <a:pt x="172" y="185"/>
                    <a:pt x="192" y="223"/>
                    <a:pt x="223" y="249"/>
                  </a:cubicBezTo>
                  <a:cubicBezTo>
                    <a:pt x="94" y="288"/>
                    <a:pt x="0" y="407"/>
                    <a:pt x="0" y="547"/>
                  </a:cubicBezTo>
                  <a:lnTo>
                    <a:pt x="51" y="547"/>
                  </a:lnTo>
                  <a:cubicBezTo>
                    <a:pt x="51" y="403"/>
                    <a:pt x="170" y="286"/>
                    <a:pt x="315" y="286"/>
                  </a:cubicBezTo>
                  <a:cubicBezTo>
                    <a:pt x="461" y="286"/>
                    <a:pt x="580" y="403"/>
                    <a:pt x="580" y="547"/>
                  </a:cubicBezTo>
                  <a:lnTo>
                    <a:pt x="630" y="547"/>
                  </a:lnTo>
                  <a:cubicBezTo>
                    <a:pt x="630" y="407"/>
                    <a:pt x="537" y="288"/>
                    <a:pt x="409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17" name="Name 01">
              <a:extLst>
                <a:ext uri="{FF2B5EF4-FFF2-40B4-BE49-F238E27FC236}">
                  <a16:creationId xmlns:a16="http://schemas.microsoft.com/office/drawing/2014/main" id="{A6102FC2-3EDB-5447-9B01-5F43DB4EFB09}"/>
                </a:ext>
              </a:extLst>
            </p:cNvPr>
            <p:cNvSpPr txBox="1"/>
            <p:nvPr/>
          </p:nvSpPr>
          <p:spPr>
            <a:xfrm>
              <a:off x="4253618" y="7767603"/>
              <a:ext cx="3762120" cy="6463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u="sng" spc="-30" dirty="0">
                  <a:solidFill>
                    <a:schemeClr val="accent2">
                      <a:lumMod val="7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C</a:t>
              </a:r>
              <a:r>
                <a:rPr lang="en-US" b="1" u="sng" spc="-30" dirty="0" smtClean="0">
                  <a:solidFill>
                    <a:schemeClr val="accent2">
                      <a:lumMod val="7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ontroller</a:t>
              </a:r>
              <a:endParaRPr lang="en-US" b="1" u="sng" spc="-30" dirty="0">
                <a:solidFill>
                  <a:schemeClr val="accent2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8" name="Body 01">
              <a:extLst>
                <a:ext uri="{FF2B5EF4-FFF2-40B4-BE49-F238E27FC236}">
                  <a16:creationId xmlns:a16="http://schemas.microsoft.com/office/drawing/2014/main" id="{D90FCBFA-FFF3-5946-BC89-60255A0B39EE}"/>
                </a:ext>
              </a:extLst>
            </p:cNvPr>
            <p:cNvSpPr txBox="1"/>
            <p:nvPr/>
          </p:nvSpPr>
          <p:spPr>
            <a:xfrm>
              <a:off x="4029329" y="8863302"/>
              <a:ext cx="37621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Sub controller will get admin panel to maintain own club</a:t>
              </a:r>
              <a:endParaRPr lang="en-US" sz="24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25" name="Shape 02">
              <a:extLst>
                <a:ext uri="{FF2B5EF4-FFF2-40B4-BE49-F238E27FC236}">
                  <a16:creationId xmlns:a16="http://schemas.microsoft.com/office/drawing/2014/main" id="{B2FB3427-6B64-C840-B1AD-678FE8BE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6159" y="5589134"/>
              <a:ext cx="4960119" cy="3065058"/>
            </a:xfrm>
            <a:custGeom>
              <a:avLst/>
              <a:gdLst>
                <a:gd name="T0" fmla="*/ 1351772 w 3981"/>
                <a:gd name="T1" fmla="*/ 0 h 2461"/>
                <a:gd name="T2" fmla="*/ 81020 w 3981"/>
                <a:gd name="T3" fmla="*/ 0 h 2461"/>
                <a:gd name="T4" fmla="*/ 81020 w 3981"/>
                <a:gd name="T5" fmla="*/ 0 h 2461"/>
                <a:gd name="T6" fmla="*/ 0 w 3981"/>
                <a:gd name="T7" fmla="*/ 80988 h 2461"/>
                <a:gd name="T8" fmla="*/ 0 w 3981"/>
                <a:gd name="T9" fmla="*/ 182492 h 2461"/>
                <a:gd name="T10" fmla="*/ 0 w 3981"/>
                <a:gd name="T11" fmla="*/ 182492 h 2461"/>
                <a:gd name="T12" fmla="*/ 20165 w 3981"/>
                <a:gd name="T13" fmla="*/ 181412 h 2461"/>
                <a:gd name="T14" fmla="*/ 20165 w 3981"/>
                <a:gd name="T15" fmla="*/ 181412 h 2461"/>
                <a:gd name="T16" fmla="*/ 281949 w 3981"/>
                <a:gd name="T17" fmla="*/ 442733 h 2461"/>
                <a:gd name="T18" fmla="*/ 281949 w 3981"/>
                <a:gd name="T19" fmla="*/ 442733 h 2461"/>
                <a:gd name="T20" fmla="*/ 20165 w 3981"/>
                <a:gd name="T21" fmla="*/ 704053 h 2461"/>
                <a:gd name="T22" fmla="*/ 20165 w 3981"/>
                <a:gd name="T23" fmla="*/ 704053 h 2461"/>
                <a:gd name="T24" fmla="*/ 0 w 3981"/>
                <a:gd name="T25" fmla="*/ 702973 h 2461"/>
                <a:gd name="T26" fmla="*/ 0 w 3981"/>
                <a:gd name="T27" fmla="*/ 804477 h 2461"/>
                <a:gd name="T28" fmla="*/ 0 w 3981"/>
                <a:gd name="T29" fmla="*/ 804477 h 2461"/>
                <a:gd name="T30" fmla="*/ 81020 w 3981"/>
                <a:gd name="T31" fmla="*/ 885465 h 2461"/>
                <a:gd name="T32" fmla="*/ 1351772 w 3981"/>
                <a:gd name="T33" fmla="*/ 885465 h 2461"/>
                <a:gd name="T34" fmla="*/ 1351772 w 3981"/>
                <a:gd name="T35" fmla="*/ 885465 h 2461"/>
                <a:gd name="T36" fmla="*/ 1433152 w 3981"/>
                <a:gd name="T37" fmla="*/ 804477 h 2461"/>
                <a:gd name="T38" fmla="*/ 1433152 w 3981"/>
                <a:gd name="T39" fmla="*/ 80988 h 2461"/>
                <a:gd name="T40" fmla="*/ 1433152 w 3981"/>
                <a:gd name="T41" fmla="*/ 80988 h 2461"/>
                <a:gd name="T42" fmla="*/ 1351772 w 3981"/>
                <a:gd name="T43" fmla="*/ 0 h 24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1" h="2461">
                  <a:moveTo>
                    <a:pt x="3754" y="0"/>
                  </a:moveTo>
                  <a:lnTo>
                    <a:pt x="225" y="0"/>
                  </a:lnTo>
                  <a:cubicBezTo>
                    <a:pt x="101" y="0"/>
                    <a:pt x="0" y="101"/>
                    <a:pt x="0" y="225"/>
                  </a:cubicBezTo>
                  <a:lnTo>
                    <a:pt x="0" y="507"/>
                  </a:lnTo>
                  <a:cubicBezTo>
                    <a:pt x="18" y="506"/>
                    <a:pt x="37" y="504"/>
                    <a:pt x="56" y="504"/>
                  </a:cubicBezTo>
                  <a:cubicBezTo>
                    <a:pt x="458" y="504"/>
                    <a:pt x="783" y="830"/>
                    <a:pt x="783" y="1230"/>
                  </a:cubicBezTo>
                  <a:cubicBezTo>
                    <a:pt x="783" y="1631"/>
                    <a:pt x="458" y="1956"/>
                    <a:pt x="56" y="1956"/>
                  </a:cubicBezTo>
                  <a:cubicBezTo>
                    <a:pt x="37" y="1956"/>
                    <a:pt x="18" y="1955"/>
                    <a:pt x="0" y="1953"/>
                  </a:cubicBezTo>
                  <a:lnTo>
                    <a:pt x="0" y="2235"/>
                  </a:lnTo>
                  <a:cubicBezTo>
                    <a:pt x="0" y="2359"/>
                    <a:pt x="101" y="2460"/>
                    <a:pt x="225" y="2460"/>
                  </a:cubicBezTo>
                  <a:lnTo>
                    <a:pt x="3754" y="2460"/>
                  </a:lnTo>
                  <a:cubicBezTo>
                    <a:pt x="3879" y="2460"/>
                    <a:pt x="3980" y="2359"/>
                    <a:pt x="3980" y="2235"/>
                  </a:cubicBezTo>
                  <a:lnTo>
                    <a:pt x="3980" y="225"/>
                  </a:lnTo>
                  <a:cubicBezTo>
                    <a:pt x="3980" y="101"/>
                    <a:pt x="3879" y="0"/>
                    <a:pt x="3754" y="0"/>
                  </a:cubicBezTo>
                </a:path>
              </a:pathLst>
            </a:custGeom>
            <a:noFill/>
            <a:ln w="12700" cap="flat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" name="Circle 02">
              <a:extLst>
                <a:ext uri="{FF2B5EF4-FFF2-40B4-BE49-F238E27FC236}">
                  <a16:creationId xmlns:a16="http://schemas.microsoft.com/office/drawing/2014/main" id="{94855EE5-B66D-4646-A7E2-A9B32D20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063" y="6347159"/>
              <a:ext cx="1543513" cy="15435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" name="Icon 02">
              <a:extLst>
                <a:ext uri="{FF2B5EF4-FFF2-40B4-BE49-F238E27FC236}">
                  <a16:creationId xmlns:a16="http://schemas.microsoft.com/office/drawing/2014/main" id="{992B6EDD-722D-E946-A0C4-3D2762E5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68" y="6726170"/>
              <a:ext cx="790983" cy="697604"/>
            </a:xfrm>
            <a:custGeom>
              <a:avLst/>
              <a:gdLst>
                <a:gd name="T0" fmla="*/ 108190 w 636"/>
                <a:gd name="T1" fmla="*/ 19766 h 561"/>
                <a:gd name="T2" fmla="*/ 108190 w 636"/>
                <a:gd name="T3" fmla="*/ 19766 h 561"/>
                <a:gd name="T4" fmla="*/ 142695 w 636"/>
                <a:gd name="T5" fmla="*/ 50313 h 561"/>
                <a:gd name="T6" fmla="*/ 142695 w 636"/>
                <a:gd name="T7" fmla="*/ 50313 h 561"/>
                <a:gd name="T8" fmla="*/ 111065 w 636"/>
                <a:gd name="T9" fmla="*/ 84095 h 561"/>
                <a:gd name="T10" fmla="*/ 111065 w 636"/>
                <a:gd name="T11" fmla="*/ 84095 h 561"/>
                <a:gd name="T12" fmla="*/ 76919 w 636"/>
                <a:gd name="T13" fmla="*/ 52829 h 561"/>
                <a:gd name="T14" fmla="*/ 76919 w 636"/>
                <a:gd name="T15" fmla="*/ 52829 h 561"/>
                <a:gd name="T16" fmla="*/ 108190 w 636"/>
                <a:gd name="T17" fmla="*/ 19766 h 561"/>
                <a:gd name="T18" fmla="*/ 144852 w 636"/>
                <a:gd name="T19" fmla="*/ 88767 h 561"/>
                <a:gd name="T20" fmla="*/ 144852 w 636"/>
                <a:gd name="T21" fmla="*/ 88767 h 561"/>
                <a:gd name="T22" fmla="*/ 161026 w 636"/>
                <a:gd name="T23" fmla="*/ 49595 h 561"/>
                <a:gd name="T24" fmla="*/ 161026 w 636"/>
                <a:gd name="T25" fmla="*/ 49595 h 561"/>
                <a:gd name="T26" fmla="*/ 107830 w 636"/>
                <a:gd name="T27" fmla="*/ 1078 h 561"/>
                <a:gd name="T28" fmla="*/ 107830 w 636"/>
                <a:gd name="T29" fmla="*/ 1078 h 561"/>
                <a:gd name="T30" fmla="*/ 58588 w 636"/>
                <a:gd name="T31" fmla="*/ 53548 h 561"/>
                <a:gd name="T32" fmla="*/ 58588 w 636"/>
                <a:gd name="T33" fmla="*/ 53548 h 561"/>
                <a:gd name="T34" fmla="*/ 77638 w 636"/>
                <a:gd name="T35" fmla="*/ 91283 h 561"/>
                <a:gd name="T36" fmla="*/ 77638 w 636"/>
                <a:gd name="T37" fmla="*/ 91283 h 561"/>
                <a:gd name="T38" fmla="*/ 2157 w 636"/>
                <a:gd name="T39" fmla="*/ 201254 h 561"/>
                <a:gd name="T40" fmla="*/ 20128 w 636"/>
                <a:gd name="T41" fmla="*/ 200535 h 561"/>
                <a:gd name="T42" fmla="*/ 20128 w 636"/>
                <a:gd name="T43" fmla="*/ 200535 h 561"/>
                <a:gd name="T44" fmla="*/ 111784 w 636"/>
                <a:gd name="T45" fmla="*/ 103502 h 561"/>
                <a:gd name="T46" fmla="*/ 111784 w 636"/>
                <a:gd name="T47" fmla="*/ 103502 h 561"/>
                <a:gd name="T48" fmla="*/ 210269 w 636"/>
                <a:gd name="T49" fmla="*/ 193347 h 561"/>
                <a:gd name="T50" fmla="*/ 228241 w 636"/>
                <a:gd name="T51" fmla="*/ 192628 h 561"/>
                <a:gd name="T52" fmla="*/ 228241 w 636"/>
                <a:gd name="T53" fmla="*/ 192628 h 561"/>
                <a:gd name="T54" fmla="*/ 144852 w 636"/>
                <a:gd name="T55" fmla="*/ 88767 h 5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6" h="561">
                  <a:moveTo>
                    <a:pt x="301" y="55"/>
                  </a:moveTo>
                  <a:lnTo>
                    <a:pt x="301" y="55"/>
                  </a:lnTo>
                  <a:cubicBezTo>
                    <a:pt x="352" y="52"/>
                    <a:pt x="395" y="91"/>
                    <a:pt x="397" y="140"/>
                  </a:cubicBezTo>
                  <a:cubicBezTo>
                    <a:pt x="399" y="190"/>
                    <a:pt x="359" y="232"/>
                    <a:pt x="309" y="234"/>
                  </a:cubicBezTo>
                  <a:cubicBezTo>
                    <a:pt x="258" y="236"/>
                    <a:pt x="215" y="197"/>
                    <a:pt x="214" y="147"/>
                  </a:cubicBezTo>
                  <a:cubicBezTo>
                    <a:pt x="212" y="99"/>
                    <a:pt x="251" y="56"/>
                    <a:pt x="301" y="55"/>
                  </a:cubicBezTo>
                  <a:close/>
                  <a:moveTo>
                    <a:pt x="403" y="247"/>
                  </a:moveTo>
                  <a:lnTo>
                    <a:pt x="403" y="247"/>
                  </a:lnTo>
                  <a:cubicBezTo>
                    <a:pt x="432" y="220"/>
                    <a:pt x="450" y="181"/>
                    <a:pt x="448" y="138"/>
                  </a:cubicBezTo>
                  <a:cubicBezTo>
                    <a:pt x="445" y="61"/>
                    <a:pt x="379" y="0"/>
                    <a:pt x="300" y="3"/>
                  </a:cubicBezTo>
                  <a:cubicBezTo>
                    <a:pt x="221" y="6"/>
                    <a:pt x="160" y="72"/>
                    <a:pt x="163" y="149"/>
                  </a:cubicBezTo>
                  <a:cubicBezTo>
                    <a:pt x="164" y="192"/>
                    <a:pt x="185" y="229"/>
                    <a:pt x="216" y="254"/>
                  </a:cubicBezTo>
                  <a:cubicBezTo>
                    <a:pt x="89" y="298"/>
                    <a:pt x="0" y="421"/>
                    <a:pt x="6" y="560"/>
                  </a:cubicBezTo>
                  <a:lnTo>
                    <a:pt x="56" y="558"/>
                  </a:lnTo>
                  <a:cubicBezTo>
                    <a:pt x="51" y="415"/>
                    <a:pt x="165" y="293"/>
                    <a:pt x="311" y="288"/>
                  </a:cubicBezTo>
                  <a:cubicBezTo>
                    <a:pt x="456" y="282"/>
                    <a:pt x="579" y="395"/>
                    <a:pt x="585" y="538"/>
                  </a:cubicBezTo>
                  <a:lnTo>
                    <a:pt x="635" y="536"/>
                  </a:lnTo>
                  <a:cubicBezTo>
                    <a:pt x="630" y="397"/>
                    <a:pt x="532" y="282"/>
                    <a:pt x="403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15" name="Name 02">
              <a:extLst>
                <a:ext uri="{FF2B5EF4-FFF2-40B4-BE49-F238E27FC236}">
                  <a16:creationId xmlns:a16="http://schemas.microsoft.com/office/drawing/2014/main" id="{8F8B52A4-D9E3-714F-A366-6DA5D6FB0A11}"/>
                </a:ext>
              </a:extLst>
            </p:cNvPr>
            <p:cNvSpPr txBox="1"/>
            <p:nvPr/>
          </p:nvSpPr>
          <p:spPr>
            <a:xfrm>
              <a:off x="10446477" y="5537105"/>
              <a:ext cx="4525092" cy="6463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u="sng" spc="-30" dirty="0" smtClean="0">
                  <a:solidFill>
                    <a:schemeClr val="accent2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Controller Club</a:t>
              </a:r>
              <a:endParaRPr lang="en-US" b="1" u="sng" spc="-30" dirty="0">
                <a:solidFill>
                  <a:schemeClr val="accent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6" name="Body 02">
              <a:extLst>
                <a:ext uri="{FF2B5EF4-FFF2-40B4-BE49-F238E27FC236}">
                  <a16:creationId xmlns:a16="http://schemas.microsoft.com/office/drawing/2014/main" id="{FB28C8A7-FA2C-194F-9668-5FF86EAF6F02}"/>
                </a:ext>
              </a:extLst>
            </p:cNvPr>
            <p:cNvSpPr txBox="1"/>
            <p:nvPr/>
          </p:nvSpPr>
          <p:spPr>
            <a:xfrm>
              <a:off x="11050331" y="6360820"/>
              <a:ext cx="36318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Club owner can create tournament with own customization</a:t>
              </a:r>
              <a:endParaRPr lang="en-US" sz="20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21B6A38-4F4C-914F-B4AB-4D998CAC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108" y="6918424"/>
              <a:ext cx="604223" cy="4377868"/>
            </a:xfrm>
            <a:custGeom>
              <a:avLst/>
              <a:gdLst>
                <a:gd name="T0" fmla="*/ 170286 w 483"/>
                <a:gd name="T1" fmla="*/ 1264877 h 3515"/>
                <a:gd name="T2" fmla="*/ 0 w 483"/>
                <a:gd name="T3" fmla="*/ 1264877 h 3515"/>
                <a:gd name="T4" fmla="*/ 0 w 483"/>
                <a:gd name="T5" fmla="*/ 0 h 3515"/>
                <a:gd name="T6" fmla="*/ 174263 w 483"/>
                <a:gd name="T7" fmla="*/ 0 h 3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3" h="3515">
                  <a:moveTo>
                    <a:pt x="471" y="3514"/>
                  </a:moveTo>
                  <a:lnTo>
                    <a:pt x="0" y="3514"/>
                  </a:lnTo>
                  <a:lnTo>
                    <a:pt x="0" y="0"/>
                  </a:lnTo>
                  <a:lnTo>
                    <a:pt x="482" y="0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AB90DACD-3671-9A48-8A71-2EFFF679C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377" y="9104612"/>
              <a:ext cx="604223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" name="Shape 04">
              <a:extLst>
                <a:ext uri="{FF2B5EF4-FFF2-40B4-BE49-F238E27FC236}">
                  <a16:creationId xmlns:a16="http://schemas.microsoft.com/office/drawing/2014/main" id="{0114CD5A-211D-274C-AA5A-5C49B9CC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6159" y="9703340"/>
              <a:ext cx="4960119" cy="3070552"/>
            </a:xfrm>
            <a:custGeom>
              <a:avLst/>
              <a:gdLst>
                <a:gd name="T0" fmla="*/ 1351772 w 3981"/>
                <a:gd name="T1" fmla="*/ 0 h 2463"/>
                <a:gd name="T2" fmla="*/ 81020 w 3981"/>
                <a:gd name="T3" fmla="*/ 0 h 2463"/>
                <a:gd name="T4" fmla="*/ 81020 w 3981"/>
                <a:gd name="T5" fmla="*/ 0 h 2463"/>
                <a:gd name="T6" fmla="*/ 0 w 3981"/>
                <a:gd name="T7" fmla="*/ 81427 h 2463"/>
                <a:gd name="T8" fmla="*/ 0 w 3981"/>
                <a:gd name="T9" fmla="*/ 182671 h 2463"/>
                <a:gd name="T10" fmla="*/ 0 w 3981"/>
                <a:gd name="T11" fmla="*/ 182671 h 2463"/>
                <a:gd name="T12" fmla="*/ 20165 w 3981"/>
                <a:gd name="T13" fmla="*/ 181950 h 2463"/>
                <a:gd name="T14" fmla="*/ 20165 w 3981"/>
                <a:gd name="T15" fmla="*/ 181950 h 2463"/>
                <a:gd name="T16" fmla="*/ 281949 w 3981"/>
                <a:gd name="T17" fmla="*/ 443526 h 2463"/>
                <a:gd name="T18" fmla="*/ 281949 w 3981"/>
                <a:gd name="T19" fmla="*/ 443526 h 2463"/>
                <a:gd name="T20" fmla="*/ 20165 w 3981"/>
                <a:gd name="T21" fmla="*/ 705463 h 2463"/>
                <a:gd name="T22" fmla="*/ 20165 w 3981"/>
                <a:gd name="T23" fmla="*/ 705463 h 2463"/>
                <a:gd name="T24" fmla="*/ 0 w 3981"/>
                <a:gd name="T25" fmla="*/ 704382 h 2463"/>
                <a:gd name="T26" fmla="*/ 0 w 3981"/>
                <a:gd name="T27" fmla="*/ 805986 h 2463"/>
                <a:gd name="T28" fmla="*/ 0 w 3981"/>
                <a:gd name="T29" fmla="*/ 805986 h 2463"/>
                <a:gd name="T30" fmla="*/ 81020 w 3981"/>
                <a:gd name="T31" fmla="*/ 887053 h 2463"/>
                <a:gd name="T32" fmla="*/ 1351772 w 3981"/>
                <a:gd name="T33" fmla="*/ 887053 h 2463"/>
                <a:gd name="T34" fmla="*/ 1351772 w 3981"/>
                <a:gd name="T35" fmla="*/ 887053 h 2463"/>
                <a:gd name="T36" fmla="*/ 1433152 w 3981"/>
                <a:gd name="T37" fmla="*/ 805986 h 2463"/>
                <a:gd name="T38" fmla="*/ 1433152 w 3981"/>
                <a:gd name="T39" fmla="*/ 81427 h 2463"/>
                <a:gd name="T40" fmla="*/ 1433152 w 3981"/>
                <a:gd name="T41" fmla="*/ 81427 h 2463"/>
                <a:gd name="T42" fmla="*/ 1351772 w 3981"/>
                <a:gd name="T43" fmla="*/ 0 h 24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81" h="2463">
                  <a:moveTo>
                    <a:pt x="3754" y="0"/>
                  </a:moveTo>
                  <a:lnTo>
                    <a:pt x="225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507"/>
                  </a:lnTo>
                  <a:cubicBezTo>
                    <a:pt x="18" y="506"/>
                    <a:pt x="37" y="505"/>
                    <a:pt x="56" y="505"/>
                  </a:cubicBezTo>
                  <a:cubicBezTo>
                    <a:pt x="458" y="505"/>
                    <a:pt x="783" y="830"/>
                    <a:pt x="783" y="1231"/>
                  </a:cubicBezTo>
                  <a:cubicBezTo>
                    <a:pt x="783" y="1632"/>
                    <a:pt x="458" y="1958"/>
                    <a:pt x="56" y="1958"/>
                  </a:cubicBezTo>
                  <a:cubicBezTo>
                    <a:pt x="37" y="1958"/>
                    <a:pt x="18" y="1957"/>
                    <a:pt x="0" y="1955"/>
                  </a:cubicBezTo>
                  <a:lnTo>
                    <a:pt x="0" y="2237"/>
                  </a:lnTo>
                  <a:cubicBezTo>
                    <a:pt x="0" y="2361"/>
                    <a:pt x="101" y="2462"/>
                    <a:pt x="225" y="2462"/>
                  </a:cubicBezTo>
                  <a:lnTo>
                    <a:pt x="3754" y="2462"/>
                  </a:lnTo>
                  <a:cubicBezTo>
                    <a:pt x="3879" y="2462"/>
                    <a:pt x="3980" y="2361"/>
                    <a:pt x="3980" y="2237"/>
                  </a:cubicBezTo>
                  <a:lnTo>
                    <a:pt x="3980" y="226"/>
                  </a:lnTo>
                  <a:cubicBezTo>
                    <a:pt x="3980" y="101"/>
                    <a:pt x="3879" y="0"/>
                    <a:pt x="3754" y="0"/>
                  </a:cubicBezTo>
                </a:path>
              </a:pathLst>
            </a:custGeom>
            <a:noFill/>
            <a:ln w="12700" cap="flat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" name="Circle 04">
              <a:extLst>
                <a:ext uri="{FF2B5EF4-FFF2-40B4-BE49-F238E27FC236}">
                  <a16:creationId xmlns:a16="http://schemas.microsoft.com/office/drawing/2014/main" id="{21F1E6B6-7B7D-1741-9999-B3CC65EE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063" y="10466860"/>
              <a:ext cx="1543513" cy="15435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" name="Icon 04">
              <a:extLst>
                <a:ext uri="{FF2B5EF4-FFF2-40B4-BE49-F238E27FC236}">
                  <a16:creationId xmlns:a16="http://schemas.microsoft.com/office/drawing/2014/main" id="{C09D6A47-0937-EB4F-B2BE-2E34E0C4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74" y="10834885"/>
              <a:ext cx="785492" cy="681124"/>
            </a:xfrm>
            <a:custGeom>
              <a:avLst/>
              <a:gdLst>
                <a:gd name="T0" fmla="*/ 113147 w 632"/>
                <a:gd name="T1" fmla="*/ 18679 h 548"/>
                <a:gd name="T2" fmla="*/ 113147 w 632"/>
                <a:gd name="T3" fmla="*/ 18679 h 548"/>
                <a:gd name="T4" fmla="*/ 146193 w 632"/>
                <a:gd name="T5" fmla="*/ 50649 h 548"/>
                <a:gd name="T6" fmla="*/ 146193 w 632"/>
                <a:gd name="T7" fmla="*/ 50649 h 548"/>
                <a:gd name="T8" fmla="*/ 113147 w 632"/>
                <a:gd name="T9" fmla="*/ 83338 h 548"/>
                <a:gd name="T10" fmla="*/ 113147 w 632"/>
                <a:gd name="T11" fmla="*/ 83338 h 548"/>
                <a:gd name="T12" fmla="*/ 80101 w 632"/>
                <a:gd name="T13" fmla="*/ 50649 h 548"/>
                <a:gd name="T14" fmla="*/ 80101 w 632"/>
                <a:gd name="T15" fmla="*/ 50649 h 548"/>
                <a:gd name="T16" fmla="*/ 113147 w 632"/>
                <a:gd name="T17" fmla="*/ 18679 h 548"/>
                <a:gd name="T18" fmla="*/ 146553 w 632"/>
                <a:gd name="T19" fmla="*/ 89085 h 548"/>
                <a:gd name="T20" fmla="*/ 146553 w 632"/>
                <a:gd name="T21" fmla="*/ 89085 h 548"/>
                <a:gd name="T22" fmla="*/ 164513 w 632"/>
                <a:gd name="T23" fmla="*/ 50649 h 548"/>
                <a:gd name="T24" fmla="*/ 164513 w 632"/>
                <a:gd name="T25" fmla="*/ 50649 h 548"/>
                <a:gd name="T26" fmla="*/ 113147 w 632"/>
                <a:gd name="T27" fmla="*/ 0 h 548"/>
                <a:gd name="T28" fmla="*/ 113147 w 632"/>
                <a:gd name="T29" fmla="*/ 0 h 548"/>
                <a:gd name="T30" fmla="*/ 62141 w 632"/>
                <a:gd name="T31" fmla="*/ 50649 h 548"/>
                <a:gd name="T32" fmla="*/ 62141 w 632"/>
                <a:gd name="T33" fmla="*/ 50649 h 548"/>
                <a:gd name="T34" fmla="*/ 79742 w 632"/>
                <a:gd name="T35" fmla="*/ 89085 h 548"/>
                <a:gd name="T36" fmla="*/ 79742 w 632"/>
                <a:gd name="T37" fmla="*/ 89085 h 548"/>
                <a:gd name="T38" fmla="*/ 0 w 632"/>
                <a:gd name="T39" fmla="*/ 196491 h 548"/>
                <a:gd name="T40" fmla="*/ 18319 w 632"/>
                <a:gd name="T41" fmla="*/ 196491 h 548"/>
                <a:gd name="T42" fmla="*/ 18319 w 632"/>
                <a:gd name="T43" fmla="*/ 196491 h 548"/>
                <a:gd name="T44" fmla="*/ 113147 w 632"/>
                <a:gd name="T45" fmla="*/ 102736 h 548"/>
                <a:gd name="T46" fmla="*/ 113147 w 632"/>
                <a:gd name="T47" fmla="*/ 102736 h 548"/>
                <a:gd name="T48" fmla="*/ 207976 w 632"/>
                <a:gd name="T49" fmla="*/ 196491 h 548"/>
                <a:gd name="T50" fmla="*/ 226654 w 632"/>
                <a:gd name="T51" fmla="*/ 196491 h 548"/>
                <a:gd name="T52" fmla="*/ 226654 w 632"/>
                <a:gd name="T53" fmla="*/ 196491 h 548"/>
                <a:gd name="T54" fmla="*/ 146553 w 632"/>
                <a:gd name="T55" fmla="*/ 89085 h 5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32" h="548">
                  <a:moveTo>
                    <a:pt x="315" y="52"/>
                  </a:moveTo>
                  <a:lnTo>
                    <a:pt x="315" y="52"/>
                  </a:lnTo>
                  <a:cubicBezTo>
                    <a:pt x="366" y="52"/>
                    <a:pt x="407" y="92"/>
                    <a:pt x="407" y="141"/>
                  </a:cubicBezTo>
                  <a:cubicBezTo>
                    <a:pt x="407" y="192"/>
                    <a:pt x="366" y="232"/>
                    <a:pt x="315" y="232"/>
                  </a:cubicBezTo>
                  <a:cubicBezTo>
                    <a:pt x="264" y="232"/>
                    <a:pt x="223" y="192"/>
                    <a:pt x="223" y="141"/>
                  </a:cubicBezTo>
                  <a:cubicBezTo>
                    <a:pt x="223" y="92"/>
                    <a:pt x="264" y="52"/>
                    <a:pt x="315" y="52"/>
                  </a:cubicBezTo>
                  <a:close/>
                  <a:moveTo>
                    <a:pt x="408" y="248"/>
                  </a:moveTo>
                  <a:lnTo>
                    <a:pt x="408" y="248"/>
                  </a:lnTo>
                  <a:cubicBezTo>
                    <a:pt x="439" y="223"/>
                    <a:pt x="458" y="184"/>
                    <a:pt x="458" y="141"/>
                  </a:cubicBezTo>
                  <a:cubicBezTo>
                    <a:pt x="458" y="64"/>
                    <a:pt x="394" y="0"/>
                    <a:pt x="315" y="0"/>
                  </a:cubicBezTo>
                  <a:cubicBezTo>
                    <a:pt x="236" y="0"/>
                    <a:pt x="173" y="64"/>
                    <a:pt x="173" y="141"/>
                  </a:cubicBezTo>
                  <a:cubicBezTo>
                    <a:pt x="173" y="184"/>
                    <a:pt x="192" y="223"/>
                    <a:pt x="222" y="248"/>
                  </a:cubicBezTo>
                  <a:cubicBezTo>
                    <a:pt x="94" y="288"/>
                    <a:pt x="0" y="407"/>
                    <a:pt x="0" y="547"/>
                  </a:cubicBezTo>
                  <a:lnTo>
                    <a:pt x="51" y="547"/>
                  </a:lnTo>
                  <a:cubicBezTo>
                    <a:pt x="51" y="403"/>
                    <a:pt x="169" y="286"/>
                    <a:pt x="315" y="286"/>
                  </a:cubicBezTo>
                  <a:cubicBezTo>
                    <a:pt x="461" y="286"/>
                    <a:pt x="579" y="403"/>
                    <a:pt x="579" y="547"/>
                  </a:cubicBezTo>
                  <a:lnTo>
                    <a:pt x="631" y="547"/>
                  </a:lnTo>
                  <a:cubicBezTo>
                    <a:pt x="631" y="407"/>
                    <a:pt x="536" y="288"/>
                    <a:pt x="408" y="2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noFill/>
                <a:latin typeface="Montserrat" pitchFamily="2" charset="77"/>
              </a:endParaRPr>
            </a:p>
          </p:txBody>
        </p:sp>
        <p:sp>
          <p:nvSpPr>
            <p:cNvPr id="21" name="Name 04">
              <a:extLst>
                <a:ext uri="{FF2B5EF4-FFF2-40B4-BE49-F238E27FC236}">
                  <a16:creationId xmlns:a16="http://schemas.microsoft.com/office/drawing/2014/main" id="{83073336-93B2-7847-ADCD-11F9DFCE16FA}"/>
                </a:ext>
              </a:extLst>
            </p:cNvPr>
            <p:cNvSpPr txBox="1"/>
            <p:nvPr/>
          </p:nvSpPr>
          <p:spPr>
            <a:xfrm>
              <a:off x="10454937" y="9727747"/>
              <a:ext cx="4556083" cy="6463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u="sng" spc="-30" dirty="0" smtClean="0">
                  <a:solidFill>
                    <a:schemeClr val="accent2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Controller </a:t>
              </a:r>
              <a:r>
                <a:rPr lang="en-US" b="1" u="sng" spc="-30" dirty="0">
                  <a:solidFill>
                    <a:schemeClr val="accent2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Club</a:t>
              </a:r>
            </a:p>
          </p:txBody>
        </p:sp>
        <p:sp>
          <p:nvSpPr>
            <p:cNvPr id="22" name="Body 04">
              <a:extLst>
                <a:ext uri="{FF2B5EF4-FFF2-40B4-BE49-F238E27FC236}">
                  <a16:creationId xmlns:a16="http://schemas.microsoft.com/office/drawing/2014/main" id="{438AFF6A-D523-7545-801D-E98B374C15AA}"/>
                </a:ext>
              </a:extLst>
            </p:cNvPr>
            <p:cNvSpPr txBox="1"/>
            <p:nvPr/>
          </p:nvSpPr>
          <p:spPr>
            <a:xfrm>
              <a:off x="11076039" y="10424212"/>
              <a:ext cx="37529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Monthly tournament create limit is </a:t>
              </a:r>
              <a:r>
                <a:rPr lang="en-US" sz="2000" spc="-30" dirty="0" smtClean="0">
                  <a:solidFill>
                    <a:srgbClr val="FF0000"/>
                  </a:solidFill>
                  <a:latin typeface="Montserrat" pitchFamily="2" charset="77"/>
                  <a:cs typeface="Poppins" pitchFamily="2" charset="77"/>
                </a:rPr>
                <a:t>15</a:t>
              </a:r>
              <a:r>
                <a:rPr lang="en-US" sz="2000" spc="-3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77"/>
                  <a:cs typeface="Poppins" pitchFamily="2" charset="77"/>
                </a:rPr>
                <a:t> </a:t>
              </a:r>
              <a:r>
                <a:rPr lang="en-US" sz="2000" spc="-30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And</a:t>
              </a:r>
              <a:r>
                <a:rPr lang="en-US" sz="2000" spc="-3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ontserrat" pitchFamily="2" charset="77"/>
                  <a:cs typeface="Poppins" pitchFamily="2" charset="77"/>
                </a:rPr>
                <a:t> </a:t>
              </a:r>
              <a:r>
                <a:rPr lang="en-US" sz="2000" spc="-30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distribution limit is </a:t>
              </a:r>
              <a:r>
                <a:rPr lang="en-US" sz="2000" spc="-30" dirty="0">
                  <a:solidFill>
                    <a:srgbClr val="FF0000"/>
                  </a:solidFill>
                  <a:latin typeface="Montserrat" pitchFamily="2" charset="77"/>
                  <a:cs typeface="Poppins" pitchFamily="2" charset="77"/>
                </a:rPr>
                <a:t>87.50%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31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0825" y="750700"/>
            <a:ext cx="21336000" cy="1689820"/>
            <a:chOff x="1520825" y="750700"/>
            <a:chExt cx="21336000" cy="1689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80286-8EC0-4922-8BE6-04F52F0E572E}"/>
                </a:ext>
              </a:extLst>
            </p:cNvPr>
            <p:cNvSpPr txBox="1"/>
            <p:nvPr/>
          </p:nvSpPr>
          <p:spPr>
            <a:xfrm>
              <a:off x="1520825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Montserrat" pitchFamily="2" charset="77"/>
                  <a:cs typeface="Poppins" pitchFamily="2" charset="77"/>
                </a:rPr>
                <a:t>Recovery fund</a:t>
              </a:r>
              <a:endPara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458ED4-2827-4BFE-BD0D-6401D1ADF5D2}"/>
                </a:ext>
              </a:extLst>
            </p:cNvPr>
            <p:cNvSpPr txBox="1"/>
            <p:nvPr/>
          </p:nvSpPr>
          <p:spPr>
            <a:xfrm>
              <a:off x="1520827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D</a:t>
              </a:r>
              <a:r>
                <a:rPr lang="en-US" sz="3000" spc="-120" dirty="0" smtClean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ream rank - sub controller and controller</a:t>
              </a:r>
              <a:endPara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34701" y="4972894"/>
            <a:ext cx="15447609" cy="5746787"/>
            <a:chOff x="4234701" y="4972894"/>
            <a:chExt cx="15447609" cy="5746787"/>
          </a:xfrm>
        </p:grpSpPr>
        <p:grpSp>
          <p:nvGrpSpPr>
            <p:cNvPr id="4" name="Group 3"/>
            <p:cNvGrpSpPr/>
            <p:nvPr/>
          </p:nvGrpSpPr>
          <p:grpSpPr>
            <a:xfrm>
              <a:off x="14854765" y="4972894"/>
              <a:ext cx="4827545" cy="2255108"/>
              <a:chOff x="18029281" y="3799703"/>
              <a:chExt cx="4827545" cy="2255108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3277371-21C4-4028-A952-C91051268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9281" y="3799703"/>
                <a:ext cx="162182" cy="225510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0E23F1-110F-4B37-9F9F-A37490967EEE}"/>
                  </a:ext>
                </a:extLst>
              </p:cNvPr>
              <p:cNvSpPr txBox="1"/>
              <p:nvPr/>
            </p:nvSpPr>
            <p:spPr>
              <a:xfrm>
                <a:off x="18502933" y="3845697"/>
                <a:ext cx="4353892" cy="58477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3200" b="1" spc="-30" dirty="0" smtClean="0">
                    <a:solidFill>
                      <a:schemeClr val="accent1"/>
                    </a:solidFill>
                    <a:latin typeface="Montserrat" pitchFamily="2" charset="77"/>
                    <a:cs typeface="Poppins" pitchFamily="2" charset="77"/>
                  </a:rPr>
                  <a:t>CONTROLLER</a:t>
                </a:r>
                <a:endParaRPr lang="en-US" sz="3200" b="1" spc="-30" dirty="0">
                  <a:solidFill>
                    <a:schemeClr val="accent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2A12D3-6B6D-48A0-8697-1B17D2BE8D57}"/>
                  </a:ext>
                </a:extLst>
              </p:cNvPr>
              <p:cNvSpPr txBox="1"/>
              <p:nvPr/>
            </p:nvSpPr>
            <p:spPr>
              <a:xfrm>
                <a:off x="18502933" y="4518911"/>
                <a:ext cx="435389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400" spc="-30" dirty="0" smtClean="0">
                    <a:latin typeface="Montserrat" pitchFamily="2" charset="77"/>
                    <a:cs typeface="Poppins" pitchFamily="2" charset="77"/>
                  </a:rPr>
                  <a:t>Win 40%  of minimum 30 game in a month to get recovery fund in your gift balance.</a:t>
                </a:r>
                <a:endParaRPr lang="en-US" sz="2400" spc="-30" dirty="0"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4854765" y="8468436"/>
              <a:ext cx="4827543" cy="2251245"/>
              <a:chOff x="18029281" y="10217493"/>
              <a:chExt cx="4827543" cy="2251245"/>
            </a:xfrm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B13B0363-1619-4C86-AEBF-1959325F8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9281" y="10217493"/>
                <a:ext cx="162182" cy="225124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BFCC1-5D7C-4C1C-B07B-A06F3713B09D}"/>
                  </a:ext>
                </a:extLst>
              </p:cNvPr>
              <p:cNvSpPr txBox="1"/>
              <p:nvPr/>
            </p:nvSpPr>
            <p:spPr>
              <a:xfrm>
                <a:off x="18502931" y="10265607"/>
                <a:ext cx="4353892" cy="58477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3200" b="1" spc="-30" dirty="0" smtClean="0">
                    <a:solidFill>
                      <a:schemeClr val="accent3"/>
                    </a:solidFill>
                    <a:latin typeface="Montserrat" pitchFamily="2" charset="77"/>
                    <a:cs typeface="Poppins" pitchFamily="2" charset="77"/>
                  </a:rPr>
                  <a:t>SUB CONTROLLER</a:t>
                </a:r>
                <a:endParaRPr lang="en-US" sz="3200" b="1" spc="-30" dirty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FF647A-C64B-4770-91C2-5A784A4176E0}"/>
                  </a:ext>
                </a:extLst>
              </p:cNvPr>
              <p:cNvSpPr txBox="1"/>
              <p:nvPr/>
            </p:nvSpPr>
            <p:spPr>
              <a:xfrm>
                <a:off x="18502931" y="10938821"/>
                <a:ext cx="4353893" cy="143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400" spc="-30" dirty="0">
                    <a:latin typeface="Montserrat" pitchFamily="2" charset="77"/>
                    <a:cs typeface="Poppins" pitchFamily="2" charset="77"/>
                  </a:rPr>
                  <a:t>Win 40%  of minimum 30 game in a month to get recovery fund in your gift balance.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234701" y="5362223"/>
              <a:ext cx="8776029" cy="5006045"/>
              <a:chOff x="1733808" y="4212881"/>
              <a:chExt cx="14804940" cy="8445072"/>
            </a:xfrm>
          </p:grpSpPr>
          <p:sp>
            <p:nvSpPr>
              <p:cNvPr id="22" name="Freeform 2">
                <a:extLst>
                  <a:ext uri="{FF2B5EF4-FFF2-40B4-BE49-F238E27FC236}">
                    <a16:creationId xmlns:a16="http://schemas.microsoft.com/office/drawing/2014/main" id="{533C863C-DFB4-461B-A3FA-97BAA1EC2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808" y="4212881"/>
                <a:ext cx="7000874" cy="8445072"/>
              </a:xfrm>
              <a:custGeom>
                <a:avLst/>
                <a:gdLst>
                  <a:gd name="T0" fmla="*/ 6558 w 7996"/>
                  <a:gd name="T1" fmla="*/ 4821 h 9642"/>
                  <a:gd name="T2" fmla="*/ 6558 w 7996"/>
                  <a:gd name="T3" fmla="*/ 4821 h 9642"/>
                  <a:gd name="T4" fmla="*/ 6814 w 7996"/>
                  <a:gd name="T5" fmla="*/ 4200 h 9642"/>
                  <a:gd name="T6" fmla="*/ 7995 w 7996"/>
                  <a:gd name="T7" fmla="*/ 3019 h 9642"/>
                  <a:gd name="T8" fmla="*/ 5162 w 7996"/>
                  <a:gd name="T9" fmla="*/ 188 h 9642"/>
                  <a:gd name="T10" fmla="*/ 5162 w 7996"/>
                  <a:gd name="T11" fmla="*/ 188 h 9642"/>
                  <a:gd name="T12" fmla="*/ 4480 w 7996"/>
                  <a:gd name="T13" fmla="*/ 188 h 9642"/>
                  <a:gd name="T14" fmla="*/ 187 w 7996"/>
                  <a:gd name="T15" fmla="*/ 4480 h 9642"/>
                  <a:gd name="T16" fmla="*/ 187 w 7996"/>
                  <a:gd name="T17" fmla="*/ 4480 h 9642"/>
                  <a:gd name="T18" fmla="*/ 187 w 7996"/>
                  <a:gd name="T19" fmla="*/ 5161 h 9642"/>
                  <a:gd name="T20" fmla="*/ 4480 w 7996"/>
                  <a:gd name="T21" fmla="*/ 9454 h 9642"/>
                  <a:gd name="T22" fmla="*/ 4480 w 7996"/>
                  <a:gd name="T23" fmla="*/ 9454 h 9642"/>
                  <a:gd name="T24" fmla="*/ 5162 w 7996"/>
                  <a:gd name="T25" fmla="*/ 9454 h 9642"/>
                  <a:gd name="T26" fmla="*/ 7995 w 7996"/>
                  <a:gd name="T27" fmla="*/ 6621 h 9642"/>
                  <a:gd name="T28" fmla="*/ 6814 w 7996"/>
                  <a:gd name="T29" fmla="*/ 5441 h 9642"/>
                  <a:gd name="T30" fmla="*/ 6814 w 7996"/>
                  <a:gd name="T31" fmla="*/ 5441 h 9642"/>
                  <a:gd name="T32" fmla="*/ 6558 w 7996"/>
                  <a:gd name="T33" fmla="*/ 4821 h 9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96" h="9642">
                    <a:moveTo>
                      <a:pt x="6558" y="4821"/>
                    </a:moveTo>
                    <a:lnTo>
                      <a:pt x="6558" y="4821"/>
                    </a:lnTo>
                    <a:cubicBezTo>
                      <a:pt x="6558" y="4586"/>
                      <a:pt x="6649" y="4366"/>
                      <a:pt x="6814" y="4200"/>
                    </a:cubicBezTo>
                    <a:lnTo>
                      <a:pt x="7995" y="3019"/>
                    </a:lnTo>
                    <a:lnTo>
                      <a:pt x="5162" y="188"/>
                    </a:lnTo>
                    <a:lnTo>
                      <a:pt x="5162" y="188"/>
                    </a:lnTo>
                    <a:cubicBezTo>
                      <a:pt x="4975" y="0"/>
                      <a:pt x="4668" y="0"/>
                      <a:pt x="4480" y="188"/>
                    </a:cubicBezTo>
                    <a:lnTo>
                      <a:pt x="187" y="4480"/>
                    </a:lnTo>
                    <a:lnTo>
                      <a:pt x="187" y="4480"/>
                    </a:lnTo>
                    <a:cubicBezTo>
                      <a:pt x="0" y="4667"/>
                      <a:pt x="0" y="4974"/>
                      <a:pt x="187" y="5161"/>
                    </a:cubicBezTo>
                    <a:lnTo>
                      <a:pt x="4480" y="9454"/>
                    </a:lnTo>
                    <a:lnTo>
                      <a:pt x="4480" y="9454"/>
                    </a:lnTo>
                    <a:cubicBezTo>
                      <a:pt x="4668" y="9641"/>
                      <a:pt x="4975" y="9641"/>
                      <a:pt x="5162" y="9454"/>
                    </a:cubicBezTo>
                    <a:lnTo>
                      <a:pt x="7995" y="6621"/>
                    </a:lnTo>
                    <a:lnTo>
                      <a:pt x="6814" y="5441"/>
                    </a:lnTo>
                    <a:lnTo>
                      <a:pt x="6814" y="5441"/>
                    </a:lnTo>
                    <a:cubicBezTo>
                      <a:pt x="6649" y="5276"/>
                      <a:pt x="6558" y="5055"/>
                      <a:pt x="6558" y="482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3">
                <a:extLst>
                  <a:ext uri="{FF2B5EF4-FFF2-40B4-BE49-F238E27FC236}">
                    <a16:creationId xmlns:a16="http://schemas.microsoft.com/office/drawing/2014/main" id="{34766725-D477-42E6-8668-FDAD26C4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6288" y="4212881"/>
                <a:ext cx="7012460" cy="8445072"/>
              </a:xfrm>
              <a:custGeom>
                <a:avLst/>
                <a:gdLst>
                  <a:gd name="T0" fmla="*/ 7819 w 8007"/>
                  <a:gd name="T1" fmla="*/ 4480 h 9642"/>
                  <a:gd name="T2" fmla="*/ 3525 w 8007"/>
                  <a:gd name="T3" fmla="*/ 188 h 9642"/>
                  <a:gd name="T4" fmla="*/ 3525 w 8007"/>
                  <a:gd name="T5" fmla="*/ 188 h 9642"/>
                  <a:gd name="T6" fmla="*/ 2845 w 8007"/>
                  <a:gd name="T7" fmla="*/ 188 h 9642"/>
                  <a:gd name="T8" fmla="*/ 0 w 8007"/>
                  <a:gd name="T9" fmla="*/ 3032 h 9642"/>
                  <a:gd name="T10" fmla="*/ 1167 w 8007"/>
                  <a:gd name="T11" fmla="*/ 4200 h 9642"/>
                  <a:gd name="T12" fmla="*/ 1167 w 8007"/>
                  <a:gd name="T13" fmla="*/ 4200 h 9642"/>
                  <a:gd name="T14" fmla="*/ 1424 w 8007"/>
                  <a:gd name="T15" fmla="*/ 4821 h 9642"/>
                  <a:gd name="T16" fmla="*/ 1424 w 8007"/>
                  <a:gd name="T17" fmla="*/ 4821 h 9642"/>
                  <a:gd name="T18" fmla="*/ 1167 w 8007"/>
                  <a:gd name="T19" fmla="*/ 5441 h 9642"/>
                  <a:gd name="T20" fmla="*/ 0 w 8007"/>
                  <a:gd name="T21" fmla="*/ 6609 h 9642"/>
                  <a:gd name="T22" fmla="*/ 2845 w 8007"/>
                  <a:gd name="T23" fmla="*/ 9454 h 9642"/>
                  <a:gd name="T24" fmla="*/ 2845 w 8007"/>
                  <a:gd name="T25" fmla="*/ 9454 h 9642"/>
                  <a:gd name="T26" fmla="*/ 3525 w 8007"/>
                  <a:gd name="T27" fmla="*/ 9454 h 9642"/>
                  <a:gd name="T28" fmla="*/ 7819 w 8007"/>
                  <a:gd name="T29" fmla="*/ 5161 h 9642"/>
                  <a:gd name="T30" fmla="*/ 7819 w 8007"/>
                  <a:gd name="T31" fmla="*/ 5161 h 9642"/>
                  <a:gd name="T32" fmla="*/ 7819 w 8007"/>
                  <a:gd name="T33" fmla="*/ 4480 h 9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07" h="9642">
                    <a:moveTo>
                      <a:pt x="7819" y="4480"/>
                    </a:moveTo>
                    <a:lnTo>
                      <a:pt x="3525" y="188"/>
                    </a:lnTo>
                    <a:lnTo>
                      <a:pt x="3525" y="188"/>
                    </a:lnTo>
                    <a:cubicBezTo>
                      <a:pt x="3338" y="0"/>
                      <a:pt x="3033" y="0"/>
                      <a:pt x="2845" y="188"/>
                    </a:cubicBezTo>
                    <a:lnTo>
                      <a:pt x="0" y="3032"/>
                    </a:lnTo>
                    <a:lnTo>
                      <a:pt x="1167" y="4200"/>
                    </a:lnTo>
                    <a:lnTo>
                      <a:pt x="1167" y="4200"/>
                    </a:lnTo>
                    <a:cubicBezTo>
                      <a:pt x="1332" y="4366"/>
                      <a:pt x="1424" y="4586"/>
                      <a:pt x="1424" y="4821"/>
                    </a:cubicBezTo>
                    <a:lnTo>
                      <a:pt x="1424" y="4821"/>
                    </a:lnTo>
                    <a:cubicBezTo>
                      <a:pt x="1424" y="5055"/>
                      <a:pt x="1332" y="5276"/>
                      <a:pt x="1167" y="5441"/>
                    </a:cubicBezTo>
                    <a:lnTo>
                      <a:pt x="0" y="6609"/>
                    </a:lnTo>
                    <a:lnTo>
                      <a:pt x="2845" y="9454"/>
                    </a:lnTo>
                    <a:lnTo>
                      <a:pt x="2845" y="9454"/>
                    </a:lnTo>
                    <a:cubicBezTo>
                      <a:pt x="3033" y="9641"/>
                      <a:pt x="3338" y="9641"/>
                      <a:pt x="3525" y="9454"/>
                    </a:cubicBezTo>
                    <a:lnTo>
                      <a:pt x="7819" y="5161"/>
                    </a:lnTo>
                    <a:lnTo>
                      <a:pt x="7819" y="5161"/>
                    </a:lnTo>
                    <a:cubicBezTo>
                      <a:pt x="8006" y="4974"/>
                      <a:pt x="8006" y="4667"/>
                      <a:pt x="7819" y="448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4">
                <a:extLst>
                  <a:ext uri="{FF2B5EF4-FFF2-40B4-BE49-F238E27FC236}">
                    <a16:creationId xmlns:a16="http://schemas.microsoft.com/office/drawing/2014/main" id="{762A9161-5678-4DFE-9BB4-D846E0085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0896" y="6958399"/>
                <a:ext cx="2687595" cy="2954036"/>
              </a:xfrm>
              <a:custGeom>
                <a:avLst/>
                <a:gdLst>
                  <a:gd name="T0" fmla="*/ 2880 w 3068"/>
                  <a:gd name="T1" fmla="*/ 1347 h 3375"/>
                  <a:gd name="T2" fmla="*/ 1533 w 3068"/>
                  <a:gd name="T3" fmla="*/ 0 h 3375"/>
                  <a:gd name="T4" fmla="*/ 188 w 3068"/>
                  <a:gd name="T5" fmla="*/ 1347 h 3375"/>
                  <a:gd name="T6" fmla="*/ 188 w 3068"/>
                  <a:gd name="T7" fmla="*/ 1347 h 3375"/>
                  <a:gd name="T8" fmla="*/ 188 w 3068"/>
                  <a:gd name="T9" fmla="*/ 2028 h 3375"/>
                  <a:gd name="T10" fmla="*/ 1533 w 3068"/>
                  <a:gd name="T11" fmla="*/ 3374 h 3375"/>
                  <a:gd name="T12" fmla="*/ 2880 w 3068"/>
                  <a:gd name="T13" fmla="*/ 2028 h 3375"/>
                  <a:gd name="T14" fmla="*/ 2880 w 3068"/>
                  <a:gd name="T15" fmla="*/ 2028 h 3375"/>
                  <a:gd name="T16" fmla="*/ 2880 w 3068"/>
                  <a:gd name="T17" fmla="*/ 1347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8" h="3375">
                    <a:moveTo>
                      <a:pt x="2880" y="1347"/>
                    </a:moveTo>
                    <a:lnTo>
                      <a:pt x="1533" y="0"/>
                    </a:lnTo>
                    <a:lnTo>
                      <a:pt x="188" y="1347"/>
                    </a:lnTo>
                    <a:lnTo>
                      <a:pt x="188" y="1347"/>
                    </a:lnTo>
                    <a:cubicBezTo>
                      <a:pt x="0" y="1534"/>
                      <a:pt x="0" y="1841"/>
                      <a:pt x="188" y="2028"/>
                    </a:cubicBezTo>
                    <a:lnTo>
                      <a:pt x="1533" y="3374"/>
                    </a:lnTo>
                    <a:lnTo>
                      <a:pt x="2880" y="2028"/>
                    </a:lnTo>
                    <a:lnTo>
                      <a:pt x="2880" y="2028"/>
                    </a:lnTo>
                    <a:cubicBezTo>
                      <a:pt x="3067" y="1841"/>
                      <a:pt x="3067" y="1534"/>
                      <a:pt x="2880" y="13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239C6A-4FFE-4AC6-B75A-640713DDF6EC}"/>
                  </a:ext>
                </a:extLst>
              </p:cNvPr>
              <p:cNvSpPr txBox="1"/>
              <p:nvPr/>
            </p:nvSpPr>
            <p:spPr>
              <a:xfrm>
                <a:off x="2230244" y="8041928"/>
                <a:ext cx="4944771" cy="7788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CONTROLLER</a:t>
                </a:r>
                <a:endParaRPr lang="en-US" sz="24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D3D1C7-AA15-4874-8CA7-79E16D9F1C1F}"/>
                  </a:ext>
                </a:extLst>
              </p:cNvPr>
              <p:cNvSpPr txBox="1"/>
              <p:nvPr/>
            </p:nvSpPr>
            <p:spPr>
              <a:xfrm>
                <a:off x="11076457" y="8041928"/>
                <a:ext cx="4944771" cy="7788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spc="-30" dirty="0" smtClean="0">
                    <a:solidFill>
                      <a:schemeClr val="bg1"/>
                    </a:solidFill>
                    <a:latin typeface="Montserrat" pitchFamily="2" charset="77"/>
                    <a:cs typeface="Poppins" pitchFamily="2" charset="77"/>
                  </a:rPr>
                  <a:t>SUB CONTROLLER</a:t>
                </a:r>
                <a:endParaRPr lang="en-US" sz="2400" b="1" spc="-3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18900000">
              <a:off x="8302558" y="5583667"/>
              <a:ext cx="2037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Bahnschrift" panose="020B0502040204020203" pitchFamily="34" charset="0"/>
                </a:rPr>
                <a:t>4%</a:t>
              </a:r>
              <a:endParaRPr lang="en-US" sz="3200" dirty="0">
                <a:latin typeface="Bahnschrift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8900000">
              <a:off x="6833192" y="9548942"/>
              <a:ext cx="2037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Bahnschrift" panose="020B0502040204020203" pitchFamily="34" charset="0"/>
                </a:rPr>
                <a:t>6%</a:t>
              </a:r>
              <a:endParaRPr lang="en-US" sz="3200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9643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0825" y="750700"/>
            <a:ext cx="21336000" cy="1689820"/>
            <a:chOff x="1520825" y="750700"/>
            <a:chExt cx="21336000" cy="16898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2831F0-A723-4451-A515-048E33CD476A}"/>
                </a:ext>
              </a:extLst>
            </p:cNvPr>
            <p:cNvSpPr txBox="1"/>
            <p:nvPr/>
          </p:nvSpPr>
          <p:spPr>
            <a:xfrm>
              <a:off x="1520827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 smtClean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You will get gift token when you direct referral every complete withdraw.</a:t>
              </a:r>
              <a:endPara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9" name="TITLE">
              <a:extLst>
                <a:ext uri="{FF2B5EF4-FFF2-40B4-BE49-F238E27FC236}">
                  <a16:creationId xmlns:a16="http://schemas.microsoft.com/office/drawing/2014/main" id="{AD9F0C8C-A732-0D4E-9C83-877FDD3651F8}"/>
                </a:ext>
              </a:extLst>
            </p:cNvPr>
            <p:cNvSpPr txBox="1"/>
            <p:nvPr/>
          </p:nvSpPr>
          <p:spPr>
            <a:xfrm>
              <a:off x="1520825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Gift token power</a:t>
              </a:r>
              <a:endParaRPr lang="en-US" sz="7000" b="1" spc="-29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41000" y="3284157"/>
            <a:ext cx="20695650" cy="10429733"/>
            <a:chOff x="1841000" y="3284157"/>
            <a:chExt cx="20695650" cy="10429733"/>
          </a:xfrm>
        </p:grpSpPr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387BADD3-B2F0-4F47-9108-DC97C2BF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7860" y="9485831"/>
              <a:ext cx="10421933" cy="4228059"/>
            </a:xfrm>
            <a:custGeom>
              <a:avLst/>
              <a:gdLst>
                <a:gd name="T0" fmla="*/ 11781 w 11782"/>
                <a:gd name="T1" fmla="*/ 4777 h 4778"/>
                <a:gd name="T2" fmla="*/ 0 w 11782"/>
                <a:gd name="T3" fmla="*/ 4777 h 4778"/>
                <a:gd name="T4" fmla="*/ 0 w 11782"/>
                <a:gd name="T5" fmla="*/ 4777 h 4778"/>
                <a:gd name="T6" fmla="*/ 5891 w 11782"/>
                <a:gd name="T7" fmla="*/ 0 h 4778"/>
                <a:gd name="T8" fmla="*/ 5891 w 11782"/>
                <a:gd name="T9" fmla="*/ 0 h 4778"/>
                <a:gd name="T10" fmla="*/ 11781 w 11782"/>
                <a:gd name="T11" fmla="*/ 4777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82" h="4778">
                  <a:moveTo>
                    <a:pt x="11781" y="4777"/>
                  </a:moveTo>
                  <a:lnTo>
                    <a:pt x="0" y="4777"/>
                  </a:lnTo>
                  <a:lnTo>
                    <a:pt x="0" y="4777"/>
                  </a:lnTo>
                  <a:cubicBezTo>
                    <a:pt x="573" y="2049"/>
                    <a:pt x="2993" y="0"/>
                    <a:pt x="5891" y="0"/>
                  </a:cubicBezTo>
                  <a:lnTo>
                    <a:pt x="5891" y="0"/>
                  </a:lnTo>
                  <a:cubicBezTo>
                    <a:pt x="8788" y="0"/>
                    <a:pt x="11209" y="2049"/>
                    <a:pt x="11781" y="4777"/>
                  </a:cubicBezTo>
                </a:path>
              </a:pathLst>
            </a:custGeom>
            <a:solidFill>
              <a:srgbClr val="2373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C1C79CFB-7D32-44E9-8C87-8F372B4E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7" y="8736949"/>
              <a:ext cx="11950899" cy="4976941"/>
            </a:xfrm>
            <a:custGeom>
              <a:avLst/>
              <a:gdLst>
                <a:gd name="T0" fmla="*/ 13511 w 13512"/>
                <a:gd name="T1" fmla="*/ 5624 h 5625"/>
                <a:gd name="T2" fmla="*/ 0 w 13512"/>
                <a:gd name="T3" fmla="*/ 5624 h 5625"/>
                <a:gd name="T4" fmla="*/ 36 w 13512"/>
                <a:gd name="T5" fmla="*/ 5450 h 5625"/>
                <a:gd name="T6" fmla="*/ 36 w 13512"/>
                <a:gd name="T7" fmla="*/ 5450 h 5625"/>
                <a:gd name="T8" fmla="*/ 2400 w 13512"/>
                <a:gd name="T9" fmla="*/ 1558 h 5625"/>
                <a:gd name="T10" fmla="*/ 2400 w 13512"/>
                <a:gd name="T11" fmla="*/ 1558 h 5625"/>
                <a:gd name="T12" fmla="*/ 4403 w 13512"/>
                <a:gd name="T13" fmla="*/ 414 h 5625"/>
                <a:gd name="T14" fmla="*/ 4403 w 13512"/>
                <a:gd name="T15" fmla="*/ 414 h 5625"/>
                <a:gd name="T16" fmla="*/ 6756 w 13512"/>
                <a:gd name="T17" fmla="*/ 0 h 5625"/>
                <a:gd name="T18" fmla="*/ 6756 w 13512"/>
                <a:gd name="T19" fmla="*/ 0 h 5625"/>
                <a:gd name="T20" fmla="*/ 9108 w 13512"/>
                <a:gd name="T21" fmla="*/ 414 h 5625"/>
                <a:gd name="T22" fmla="*/ 9108 w 13512"/>
                <a:gd name="T23" fmla="*/ 414 h 5625"/>
                <a:gd name="T24" fmla="*/ 11111 w 13512"/>
                <a:gd name="T25" fmla="*/ 1558 h 5625"/>
                <a:gd name="T26" fmla="*/ 11111 w 13512"/>
                <a:gd name="T27" fmla="*/ 1558 h 5625"/>
                <a:gd name="T28" fmla="*/ 13474 w 13512"/>
                <a:gd name="T29" fmla="*/ 5450 h 5625"/>
                <a:gd name="T30" fmla="*/ 13511 w 13512"/>
                <a:gd name="T31" fmla="*/ 5624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12" h="5625">
                  <a:moveTo>
                    <a:pt x="13511" y="5624"/>
                  </a:moveTo>
                  <a:lnTo>
                    <a:pt x="0" y="5624"/>
                  </a:lnTo>
                  <a:lnTo>
                    <a:pt x="36" y="5450"/>
                  </a:lnTo>
                  <a:lnTo>
                    <a:pt x="36" y="5450"/>
                  </a:lnTo>
                  <a:cubicBezTo>
                    <a:pt x="355" y="3931"/>
                    <a:pt x="1195" y="2549"/>
                    <a:pt x="2400" y="1558"/>
                  </a:cubicBezTo>
                  <a:lnTo>
                    <a:pt x="2400" y="1558"/>
                  </a:lnTo>
                  <a:cubicBezTo>
                    <a:pt x="3001" y="1065"/>
                    <a:pt x="3675" y="679"/>
                    <a:pt x="4403" y="414"/>
                  </a:cubicBezTo>
                  <a:lnTo>
                    <a:pt x="4403" y="414"/>
                  </a:lnTo>
                  <a:cubicBezTo>
                    <a:pt x="5156" y="139"/>
                    <a:pt x="5948" y="0"/>
                    <a:pt x="6756" y="0"/>
                  </a:cubicBezTo>
                  <a:lnTo>
                    <a:pt x="6756" y="0"/>
                  </a:lnTo>
                  <a:cubicBezTo>
                    <a:pt x="7563" y="0"/>
                    <a:pt x="8354" y="139"/>
                    <a:pt x="9108" y="414"/>
                  </a:cubicBezTo>
                  <a:lnTo>
                    <a:pt x="9108" y="414"/>
                  </a:lnTo>
                  <a:cubicBezTo>
                    <a:pt x="9836" y="679"/>
                    <a:pt x="10510" y="1065"/>
                    <a:pt x="11111" y="1558"/>
                  </a:cubicBezTo>
                  <a:lnTo>
                    <a:pt x="11111" y="1558"/>
                  </a:lnTo>
                  <a:cubicBezTo>
                    <a:pt x="12317" y="2549"/>
                    <a:pt x="13156" y="3931"/>
                    <a:pt x="13474" y="5450"/>
                  </a:cubicBezTo>
                  <a:lnTo>
                    <a:pt x="13511" y="5624"/>
                  </a:lnTo>
                </a:path>
              </a:pathLst>
            </a:custGeom>
            <a:solidFill>
              <a:schemeClr val="accent5">
                <a:alpha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DD512821-1933-425B-AB0E-988BB214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000" y="4797521"/>
              <a:ext cx="5659516" cy="3373865"/>
            </a:xfrm>
            <a:prstGeom prst="roundRect">
              <a:avLst>
                <a:gd name="adj" fmla="val 25159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05176F2-F05A-4071-9A17-438B492FC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018" y="3284157"/>
              <a:ext cx="5655615" cy="3373865"/>
            </a:xfrm>
            <a:prstGeom prst="roundRect">
              <a:avLst>
                <a:gd name="adj" fmla="val 23894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6A1FC2-AFFD-4025-B34C-1F88CDD2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136" y="4797521"/>
              <a:ext cx="5659514" cy="3373865"/>
            </a:xfrm>
            <a:prstGeom prst="roundRect">
              <a:avLst>
                <a:gd name="adj" fmla="val 23533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F14C390-A698-4E7A-BD70-FF8AAC4C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529" y="5051048"/>
              <a:ext cx="5152459" cy="2866813"/>
            </a:xfrm>
            <a:prstGeom prst="roundRect">
              <a:avLst>
                <a:gd name="adj" fmla="val 20069"/>
              </a:avLst>
            </a:prstGeom>
            <a:solidFill>
              <a:schemeClr val="bg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C9593F82-A12A-4540-A65A-8BF112C0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4546" y="3537683"/>
              <a:ext cx="5148560" cy="2866813"/>
            </a:xfrm>
            <a:prstGeom prst="roundRect">
              <a:avLst>
                <a:gd name="adj" fmla="val 19219"/>
              </a:avLst>
            </a:prstGeom>
            <a:solidFill>
              <a:schemeClr val="bg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964DBCE-5F5C-4229-88AB-F5AD28AFA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0662" y="5051048"/>
              <a:ext cx="5152461" cy="2866813"/>
            </a:xfrm>
            <a:prstGeom prst="roundRect">
              <a:avLst>
                <a:gd name="adj" fmla="val 18793"/>
              </a:avLst>
            </a:prstGeom>
            <a:solidFill>
              <a:schemeClr val="bg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50790CC-8F51-42B8-9406-D44E9E13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7860" y="9485831"/>
              <a:ext cx="10421933" cy="4228059"/>
            </a:xfrm>
            <a:custGeom>
              <a:avLst/>
              <a:gdLst>
                <a:gd name="T0" fmla="*/ 11781 w 11782"/>
                <a:gd name="T1" fmla="*/ 4777 h 4778"/>
                <a:gd name="T2" fmla="*/ 0 w 11782"/>
                <a:gd name="T3" fmla="*/ 4777 h 4778"/>
                <a:gd name="T4" fmla="*/ 0 w 11782"/>
                <a:gd name="T5" fmla="*/ 4777 h 4778"/>
                <a:gd name="T6" fmla="*/ 5891 w 11782"/>
                <a:gd name="T7" fmla="*/ 0 h 4778"/>
                <a:gd name="T8" fmla="*/ 5891 w 11782"/>
                <a:gd name="T9" fmla="*/ 0 h 4778"/>
                <a:gd name="T10" fmla="*/ 11781 w 11782"/>
                <a:gd name="T11" fmla="*/ 4777 h 4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82" h="4778">
                  <a:moveTo>
                    <a:pt x="11781" y="4777"/>
                  </a:moveTo>
                  <a:lnTo>
                    <a:pt x="0" y="4777"/>
                  </a:lnTo>
                  <a:lnTo>
                    <a:pt x="0" y="4777"/>
                  </a:lnTo>
                  <a:cubicBezTo>
                    <a:pt x="573" y="2049"/>
                    <a:pt x="2993" y="0"/>
                    <a:pt x="5891" y="0"/>
                  </a:cubicBezTo>
                  <a:lnTo>
                    <a:pt x="5891" y="0"/>
                  </a:lnTo>
                  <a:cubicBezTo>
                    <a:pt x="8788" y="0"/>
                    <a:pt x="11209" y="2049"/>
                    <a:pt x="11781" y="47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C9ABE7E-9073-43AB-A057-DA235760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809" y="7956865"/>
              <a:ext cx="2301250" cy="3642996"/>
            </a:xfrm>
            <a:custGeom>
              <a:avLst/>
              <a:gdLst>
                <a:gd name="T0" fmla="*/ 0 w 2603"/>
                <a:gd name="T1" fmla="*/ 0 h 4117"/>
                <a:gd name="T2" fmla="*/ 0 w 2603"/>
                <a:gd name="T3" fmla="*/ 4116 h 4117"/>
                <a:gd name="T4" fmla="*/ 2602 w 2603"/>
                <a:gd name="T5" fmla="*/ 4116 h 4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3" h="4117">
                  <a:moveTo>
                    <a:pt x="0" y="0"/>
                  </a:moveTo>
                  <a:lnTo>
                    <a:pt x="0" y="4116"/>
                  </a:lnTo>
                  <a:lnTo>
                    <a:pt x="2602" y="4116"/>
                  </a:lnTo>
                </a:path>
              </a:pathLst>
            </a:custGeom>
            <a:noFill/>
            <a:ln w="254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4E8EC0-8587-4C1E-AF98-2580073F8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393" y="7824250"/>
              <a:ext cx="288631" cy="288631"/>
            </a:xfrm>
            <a:custGeom>
              <a:avLst/>
              <a:gdLst>
                <a:gd name="T0" fmla="*/ 0 w 325"/>
                <a:gd name="T1" fmla="*/ 162 h 325"/>
                <a:gd name="T2" fmla="*/ 0 w 325"/>
                <a:gd name="T3" fmla="*/ 162 h 325"/>
                <a:gd name="T4" fmla="*/ 162 w 325"/>
                <a:gd name="T5" fmla="*/ 0 h 325"/>
                <a:gd name="T6" fmla="*/ 162 w 325"/>
                <a:gd name="T7" fmla="*/ 0 h 325"/>
                <a:gd name="T8" fmla="*/ 324 w 325"/>
                <a:gd name="T9" fmla="*/ 162 h 325"/>
                <a:gd name="T10" fmla="*/ 324 w 325"/>
                <a:gd name="T11" fmla="*/ 162 h 325"/>
                <a:gd name="T12" fmla="*/ 162 w 325"/>
                <a:gd name="T13" fmla="*/ 324 h 325"/>
                <a:gd name="T14" fmla="*/ 162 w 325"/>
                <a:gd name="T15" fmla="*/ 324 h 325"/>
                <a:gd name="T16" fmla="*/ 0 w 325"/>
                <a:gd name="T17" fmla="*/ 16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325">
                  <a:moveTo>
                    <a:pt x="0" y="162"/>
                  </a:moveTo>
                  <a:lnTo>
                    <a:pt x="0" y="162"/>
                  </a:lnTo>
                  <a:cubicBezTo>
                    <a:pt x="0" y="73"/>
                    <a:pt x="72" y="0"/>
                    <a:pt x="162" y="0"/>
                  </a:cubicBezTo>
                  <a:lnTo>
                    <a:pt x="162" y="0"/>
                  </a:lnTo>
                  <a:cubicBezTo>
                    <a:pt x="250" y="0"/>
                    <a:pt x="324" y="73"/>
                    <a:pt x="324" y="162"/>
                  </a:cubicBezTo>
                  <a:lnTo>
                    <a:pt x="324" y="162"/>
                  </a:lnTo>
                  <a:cubicBezTo>
                    <a:pt x="324" y="252"/>
                    <a:pt x="250" y="324"/>
                    <a:pt x="162" y="324"/>
                  </a:cubicBezTo>
                  <a:lnTo>
                    <a:pt x="162" y="324"/>
                  </a:lnTo>
                  <a:cubicBezTo>
                    <a:pt x="72" y="324"/>
                    <a:pt x="0" y="252"/>
                    <a:pt x="0" y="162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11BF1B69-9906-412D-9A5D-A1CC7539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941" y="11455543"/>
              <a:ext cx="288631" cy="288631"/>
            </a:xfrm>
            <a:custGeom>
              <a:avLst/>
              <a:gdLst>
                <a:gd name="T0" fmla="*/ 162 w 325"/>
                <a:gd name="T1" fmla="*/ 324 h 325"/>
                <a:gd name="T2" fmla="*/ 162 w 325"/>
                <a:gd name="T3" fmla="*/ 324 h 325"/>
                <a:gd name="T4" fmla="*/ 324 w 325"/>
                <a:gd name="T5" fmla="*/ 162 h 325"/>
                <a:gd name="T6" fmla="*/ 324 w 325"/>
                <a:gd name="T7" fmla="*/ 162 h 325"/>
                <a:gd name="T8" fmla="*/ 162 w 325"/>
                <a:gd name="T9" fmla="*/ 0 h 325"/>
                <a:gd name="T10" fmla="*/ 162 w 325"/>
                <a:gd name="T11" fmla="*/ 0 h 325"/>
                <a:gd name="T12" fmla="*/ 0 w 325"/>
                <a:gd name="T13" fmla="*/ 162 h 325"/>
                <a:gd name="T14" fmla="*/ 0 w 325"/>
                <a:gd name="T15" fmla="*/ 162 h 325"/>
                <a:gd name="T16" fmla="*/ 162 w 325"/>
                <a:gd name="T17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325">
                  <a:moveTo>
                    <a:pt x="162" y="324"/>
                  </a:moveTo>
                  <a:lnTo>
                    <a:pt x="162" y="324"/>
                  </a:lnTo>
                  <a:cubicBezTo>
                    <a:pt x="252" y="324"/>
                    <a:pt x="324" y="251"/>
                    <a:pt x="324" y="162"/>
                  </a:cubicBezTo>
                  <a:lnTo>
                    <a:pt x="324" y="162"/>
                  </a:lnTo>
                  <a:cubicBezTo>
                    <a:pt x="324" y="72"/>
                    <a:pt x="252" y="0"/>
                    <a:pt x="162" y="0"/>
                  </a:cubicBez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62"/>
                  </a:lnTo>
                  <a:cubicBezTo>
                    <a:pt x="0" y="251"/>
                    <a:pt x="73" y="324"/>
                    <a:pt x="162" y="324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C70DBF2A-F0AB-4444-B44B-C708B30C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3692" y="7929560"/>
              <a:ext cx="2305152" cy="3666398"/>
            </a:xfrm>
            <a:custGeom>
              <a:avLst/>
              <a:gdLst>
                <a:gd name="T0" fmla="*/ 2604 w 2605"/>
                <a:gd name="T1" fmla="*/ 0 h 4147"/>
                <a:gd name="T2" fmla="*/ 2604 w 2605"/>
                <a:gd name="T3" fmla="*/ 4146 h 4147"/>
                <a:gd name="T4" fmla="*/ 0 w 2605"/>
                <a:gd name="T5" fmla="*/ 4146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5" h="4147">
                  <a:moveTo>
                    <a:pt x="2604" y="0"/>
                  </a:moveTo>
                  <a:lnTo>
                    <a:pt x="2604" y="4146"/>
                  </a:lnTo>
                  <a:lnTo>
                    <a:pt x="0" y="4146"/>
                  </a:lnTo>
                </a:path>
              </a:pathLst>
            </a:custGeom>
            <a:noFill/>
            <a:ln w="254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5C350969-4F25-474F-91FB-C1484089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4527" y="7796946"/>
              <a:ext cx="284732" cy="288631"/>
            </a:xfrm>
            <a:custGeom>
              <a:avLst/>
              <a:gdLst>
                <a:gd name="T0" fmla="*/ 0 w 324"/>
                <a:gd name="T1" fmla="*/ 162 h 325"/>
                <a:gd name="T2" fmla="*/ 0 w 324"/>
                <a:gd name="T3" fmla="*/ 162 h 325"/>
                <a:gd name="T4" fmla="*/ 162 w 324"/>
                <a:gd name="T5" fmla="*/ 0 h 325"/>
                <a:gd name="T6" fmla="*/ 162 w 324"/>
                <a:gd name="T7" fmla="*/ 0 h 325"/>
                <a:gd name="T8" fmla="*/ 323 w 324"/>
                <a:gd name="T9" fmla="*/ 162 h 325"/>
                <a:gd name="T10" fmla="*/ 323 w 324"/>
                <a:gd name="T11" fmla="*/ 162 h 325"/>
                <a:gd name="T12" fmla="*/ 162 w 324"/>
                <a:gd name="T13" fmla="*/ 324 h 325"/>
                <a:gd name="T14" fmla="*/ 162 w 324"/>
                <a:gd name="T15" fmla="*/ 324 h 325"/>
                <a:gd name="T16" fmla="*/ 0 w 324"/>
                <a:gd name="T17" fmla="*/ 16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25">
                  <a:moveTo>
                    <a:pt x="0" y="162"/>
                  </a:moveTo>
                  <a:lnTo>
                    <a:pt x="0" y="162"/>
                  </a:lnTo>
                  <a:cubicBezTo>
                    <a:pt x="0" y="72"/>
                    <a:pt x="73" y="0"/>
                    <a:pt x="162" y="0"/>
                  </a:cubicBezTo>
                  <a:lnTo>
                    <a:pt x="162" y="0"/>
                  </a:lnTo>
                  <a:cubicBezTo>
                    <a:pt x="251" y="0"/>
                    <a:pt x="323" y="72"/>
                    <a:pt x="323" y="162"/>
                  </a:cubicBezTo>
                  <a:lnTo>
                    <a:pt x="323" y="162"/>
                  </a:lnTo>
                  <a:cubicBezTo>
                    <a:pt x="323" y="251"/>
                    <a:pt x="251" y="324"/>
                    <a:pt x="162" y="324"/>
                  </a:cubicBezTo>
                  <a:lnTo>
                    <a:pt x="162" y="324"/>
                  </a:lnTo>
                  <a:cubicBezTo>
                    <a:pt x="73" y="324"/>
                    <a:pt x="0" y="251"/>
                    <a:pt x="0" y="162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C53288D-A797-4CAF-905B-7E5AF7360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7178" y="11455543"/>
              <a:ext cx="288631" cy="288631"/>
            </a:xfrm>
            <a:custGeom>
              <a:avLst/>
              <a:gdLst>
                <a:gd name="T0" fmla="*/ 162 w 325"/>
                <a:gd name="T1" fmla="*/ 0 h 325"/>
                <a:gd name="T2" fmla="*/ 162 w 325"/>
                <a:gd name="T3" fmla="*/ 0 h 325"/>
                <a:gd name="T4" fmla="*/ 0 w 325"/>
                <a:gd name="T5" fmla="*/ 162 h 325"/>
                <a:gd name="T6" fmla="*/ 0 w 325"/>
                <a:gd name="T7" fmla="*/ 162 h 325"/>
                <a:gd name="T8" fmla="*/ 162 w 325"/>
                <a:gd name="T9" fmla="*/ 324 h 325"/>
                <a:gd name="T10" fmla="*/ 162 w 325"/>
                <a:gd name="T11" fmla="*/ 324 h 325"/>
                <a:gd name="T12" fmla="*/ 324 w 325"/>
                <a:gd name="T13" fmla="*/ 162 h 325"/>
                <a:gd name="T14" fmla="*/ 324 w 325"/>
                <a:gd name="T15" fmla="*/ 162 h 325"/>
                <a:gd name="T16" fmla="*/ 162 w 325"/>
                <a:gd name="T1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325">
                  <a:moveTo>
                    <a:pt x="162" y="0"/>
                  </a:moveTo>
                  <a:lnTo>
                    <a:pt x="162" y="0"/>
                  </a:lnTo>
                  <a:cubicBezTo>
                    <a:pt x="72" y="0"/>
                    <a:pt x="0" y="72"/>
                    <a:pt x="0" y="162"/>
                  </a:cubicBezTo>
                  <a:lnTo>
                    <a:pt x="0" y="162"/>
                  </a:lnTo>
                  <a:cubicBezTo>
                    <a:pt x="0" y="251"/>
                    <a:pt x="72" y="324"/>
                    <a:pt x="162" y="324"/>
                  </a:cubicBezTo>
                  <a:lnTo>
                    <a:pt x="162" y="324"/>
                  </a:lnTo>
                  <a:cubicBezTo>
                    <a:pt x="251" y="324"/>
                    <a:pt x="324" y="251"/>
                    <a:pt x="324" y="162"/>
                  </a:cubicBezTo>
                  <a:lnTo>
                    <a:pt x="324" y="162"/>
                  </a:lnTo>
                  <a:cubicBezTo>
                    <a:pt x="324" y="72"/>
                    <a:pt x="251" y="0"/>
                    <a:pt x="162" y="0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722C7A2B-F75D-45DC-BB02-5312D063A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8826" y="6603416"/>
              <a:ext cx="0" cy="214913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E1DB8CA2-3009-4462-B70F-FF8E3C91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509" y="6470802"/>
              <a:ext cx="284732" cy="288631"/>
            </a:xfrm>
            <a:custGeom>
              <a:avLst/>
              <a:gdLst>
                <a:gd name="T0" fmla="*/ 0 w 324"/>
                <a:gd name="T1" fmla="*/ 162 h 325"/>
                <a:gd name="T2" fmla="*/ 0 w 324"/>
                <a:gd name="T3" fmla="*/ 162 h 325"/>
                <a:gd name="T4" fmla="*/ 162 w 324"/>
                <a:gd name="T5" fmla="*/ 0 h 325"/>
                <a:gd name="T6" fmla="*/ 162 w 324"/>
                <a:gd name="T7" fmla="*/ 0 h 325"/>
                <a:gd name="T8" fmla="*/ 323 w 324"/>
                <a:gd name="T9" fmla="*/ 162 h 325"/>
                <a:gd name="T10" fmla="*/ 323 w 324"/>
                <a:gd name="T11" fmla="*/ 162 h 325"/>
                <a:gd name="T12" fmla="*/ 162 w 324"/>
                <a:gd name="T13" fmla="*/ 324 h 325"/>
                <a:gd name="T14" fmla="*/ 162 w 324"/>
                <a:gd name="T15" fmla="*/ 324 h 325"/>
                <a:gd name="T16" fmla="*/ 0 w 324"/>
                <a:gd name="T17" fmla="*/ 16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25">
                  <a:moveTo>
                    <a:pt x="0" y="162"/>
                  </a:moveTo>
                  <a:lnTo>
                    <a:pt x="0" y="162"/>
                  </a:lnTo>
                  <a:cubicBezTo>
                    <a:pt x="0" y="72"/>
                    <a:pt x="73" y="0"/>
                    <a:pt x="162" y="0"/>
                  </a:cubicBezTo>
                  <a:lnTo>
                    <a:pt x="162" y="0"/>
                  </a:lnTo>
                  <a:cubicBezTo>
                    <a:pt x="251" y="0"/>
                    <a:pt x="323" y="72"/>
                    <a:pt x="323" y="162"/>
                  </a:cubicBezTo>
                  <a:lnTo>
                    <a:pt x="323" y="162"/>
                  </a:lnTo>
                  <a:cubicBezTo>
                    <a:pt x="323" y="250"/>
                    <a:pt x="251" y="324"/>
                    <a:pt x="162" y="324"/>
                  </a:cubicBezTo>
                  <a:lnTo>
                    <a:pt x="162" y="324"/>
                  </a:lnTo>
                  <a:cubicBezTo>
                    <a:pt x="73" y="324"/>
                    <a:pt x="0" y="250"/>
                    <a:pt x="0" y="162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EBA0A867-F8D7-41FB-B168-DEAFCE99C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509" y="8600433"/>
              <a:ext cx="284732" cy="288631"/>
            </a:xfrm>
            <a:custGeom>
              <a:avLst/>
              <a:gdLst>
                <a:gd name="T0" fmla="*/ 0 w 324"/>
                <a:gd name="T1" fmla="*/ 162 h 325"/>
                <a:gd name="T2" fmla="*/ 0 w 324"/>
                <a:gd name="T3" fmla="*/ 162 h 325"/>
                <a:gd name="T4" fmla="*/ 162 w 324"/>
                <a:gd name="T5" fmla="*/ 324 h 325"/>
                <a:gd name="T6" fmla="*/ 162 w 324"/>
                <a:gd name="T7" fmla="*/ 324 h 325"/>
                <a:gd name="T8" fmla="*/ 323 w 324"/>
                <a:gd name="T9" fmla="*/ 162 h 325"/>
                <a:gd name="T10" fmla="*/ 323 w 324"/>
                <a:gd name="T11" fmla="*/ 162 h 325"/>
                <a:gd name="T12" fmla="*/ 162 w 324"/>
                <a:gd name="T13" fmla="*/ 0 h 325"/>
                <a:gd name="T14" fmla="*/ 162 w 324"/>
                <a:gd name="T15" fmla="*/ 0 h 325"/>
                <a:gd name="T16" fmla="*/ 0 w 324"/>
                <a:gd name="T17" fmla="*/ 16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25">
                  <a:moveTo>
                    <a:pt x="0" y="162"/>
                  </a:moveTo>
                  <a:lnTo>
                    <a:pt x="0" y="162"/>
                  </a:lnTo>
                  <a:cubicBezTo>
                    <a:pt x="0" y="251"/>
                    <a:pt x="73" y="324"/>
                    <a:pt x="162" y="324"/>
                  </a:cubicBezTo>
                  <a:lnTo>
                    <a:pt x="162" y="324"/>
                  </a:lnTo>
                  <a:cubicBezTo>
                    <a:pt x="251" y="324"/>
                    <a:pt x="323" y="251"/>
                    <a:pt x="323" y="162"/>
                  </a:cubicBezTo>
                  <a:lnTo>
                    <a:pt x="323" y="162"/>
                  </a:lnTo>
                  <a:cubicBezTo>
                    <a:pt x="323" y="73"/>
                    <a:pt x="251" y="0"/>
                    <a:pt x="162" y="0"/>
                  </a:cubicBezTo>
                  <a:lnTo>
                    <a:pt x="162" y="0"/>
                  </a:lnTo>
                  <a:cubicBezTo>
                    <a:pt x="73" y="0"/>
                    <a:pt x="0" y="73"/>
                    <a:pt x="0" y="162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5"/>
              </a:solidFill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62260D-F626-4B0E-9113-BCEDEC5CB50A}"/>
                </a:ext>
              </a:extLst>
            </p:cNvPr>
            <p:cNvSpPr txBox="1"/>
            <p:nvPr/>
          </p:nvSpPr>
          <p:spPr>
            <a:xfrm>
              <a:off x="2240373" y="6099809"/>
              <a:ext cx="485862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accent5"/>
                  </a:solidFill>
                  <a:latin typeface="Montserrat" pitchFamily="2" charset="77"/>
                  <a:cs typeface="Poppins" pitchFamily="2" charset="77"/>
                </a:rPr>
                <a:t>League Tournament</a:t>
              </a:r>
              <a:endPara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62260D-F626-4B0E-9113-BCEDEC5CB50A}"/>
                </a:ext>
              </a:extLst>
            </p:cNvPr>
            <p:cNvSpPr txBox="1"/>
            <p:nvPr/>
          </p:nvSpPr>
          <p:spPr>
            <a:xfrm>
              <a:off x="9656204" y="4595937"/>
              <a:ext cx="485862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accent5"/>
                  </a:solidFill>
                  <a:latin typeface="Montserrat" pitchFamily="2" charset="77"/>
                  <a:cs typeface="Poppins" pitchFamily="2" charset="77"/>
                </a:rPr>
                <a:t>League Tournament</a:t>
              </a:r>
              <a:endPara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62260D-F626-4B0E-9113-BCEDEC5CB50A}"/>
                </a:ext>
              </a:extLst>
            </p:cNvPr>
            <p:cNvSpPr txBox="1"/>
            <p:nvPr/>
          </p:nvSpPr>
          <p:spPr>
            <a:xfrm>
              <a:off x="17192809" y="6111311"/>
              <a:ext cx="485862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accent5"/>
                  </a:solidFill>
                  <a:latin typeface="Montserrat" pitchFamily="2" charset="77"/>
                  <a:cs typeface="Poppins" pitchFamily="2" charset="77"/>
                </a:rPr>
                <a:t>League Tournament</a:t>
              </a:r>
              <a:endPara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41" name="TITLE">
              <a:extLst>
                <a:ext uri="{FF2B5EF4-FFF2-40B4-BE49-F238E27FC236}">
                  <a16:creationId xmlns:a16="http://schemas.microsoft.com/office/drawing/2014/main" id="{AD9F0C8C-A732-0D4E-9C83-877FDD3651F8}"/>
                </a:ext>
              </a:extLst>
            </p:cNvPr>
            <p:cNvSpPr txBox="1"/>
            <p:nvPr/>
          </p:nvSpPr>
          <p:spPr>
            <a:xfrm>
              <a:off x="8470834" y="11392805"/>
              <a:ext cx="7246488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5">
                      <a:lumMod val="7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GIFT TOMEN</a:t>
              </a:r>
              <a:endParaRPr lang="en-US" sz="7000" b="1" spc="-290" dirty="0">
                <a:solidFill>
                  <a:schemeClr val="accent5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34121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20825" y="750700"/>
            <a:ext cx="21336000" cy="1689820"/>
            <a:chOff x="1520825" y="750700"/>
            <a:chExt cx="21336000" cy="1689820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AD9F0C8C-A732-0D4E-9C83-877FDD3651F8}"/>
                </a:ext>
              </a:extLst>
            </p:cNvPr>
            <p:cNvSpPr txBox="1"/>
            <p:nvPr/>
          </p:nvSpPr>
          <p:spPr>
            <a:xfrm>
              <a:off x="1520825" y="750700"/>
              <a:ext cx="21336000" cy="116955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7000" b="1" spc="-290" dirty="0" smtClean="0">
                  <a:solidFill>
                    <a:schemeClr val="accent1"/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Green token power</a:t>
              </a:r>
              <a:endParaRPr lang="en-US" sz="7000" b="1" spc="-290" dirty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" name="BODY">
              <a:extLst>
                <a:ext uri="{FF2B5EF4-FFF2-40B4-BE49-F238E27FC236}">
                  <a16:creationId xmlns:a16="http://schemas.microsoft.com/office/drawing/2014/main" id="{E972CC03-6D5F-4944-8312-4A48DAC57714}"/>
                </a:ext>
              </a:extLst>
            </p:cNvPr>
            <p:cNvSpPr txBox="1"/>
            <p:nvPr/>
          </p:nvSpPr>
          <p:spPr>
            <a:xfrm>
              <a:off x="1520827" y="1886522"/>
              <a:ext cx="21335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pc="-120" dirty="0" smtClean="0">
                  <a:solidFill>
                    <a:schemeClr val="accent3"/>
                  </a:solidFill>
                  <a:latin typeface="Montserrat" pitchFamily="2" charset="77"/>
                  <a:cs typeface="Poppins" pitchFamily="2" charset="77"/>
                </a:rPr>
                <a:t>League tournament winner will get green token</a:t>
              </a:r>
              <a:endPara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05065" y="3293087"/>
            <a:ext cx="21368047" cy="9678551"/>
            <a:chOff x="1505065" y="3293087"/>
            <a:chExt cx="21368047" cy="9678551"/>
          </a:xfrm>
        </p:grpSpPr>
        <p:sp>
          <p:nvSpPr>
            <p:cNvPr id="210" name="ROUND SIDESAMECORNER 03">
              <a:extLst>
                <a:ext uri="{FF2B5EF4-FFF2-40B4-BE49-F238E27FC236}">
                  <a16:creationId xmlns:a16="http://schemas.microsoft.com/office/drawing/2014/main" id="{C0124EFA-6BA4-2F45-8FBE-A6FF3175F284}"/>
                </a:ext>
              </a:extLst>
            </p:cNvPr>
            <p:cNvSpPr/>
            <p:nvPr/>
          </p:nvSpPr>
          <p:spPr>
            <a:xfrm rot="5400000">
              <a:off x="19521253" y="2849070"/>
              <a:ext cx="2757454" cy="3906005"/>
            </a:xfrm>
            <a:prstGeom prst="round2SameRect">
              <a:avLst>
                <a:gd name="adj1" fmla="val 12218"/>
                <a:gd name="adj2" fmla="val 0"/>
              </a:avLst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2" name="LINE ROUND SIDESAMECORNER 01">
              <a:extLst>
                <a:ext uri="{FF2B5EF4-FFF2-40B4-BE49-F238E27FC236}">
                  <a16:creationId xmlns:a16="http://schemas.microsoft.com/office/drawing/2014/main" id="{BD7342A7-697B-C44F-A796-DEDE9C8ACF07}"/>
                </a:ext>
              </a:extLst>
            </p:cNvPr>
            <p:cNvSpPr/>
            <p:nvPr/>
          </p:nvSpPr>
          <p:spPr>
            <a:xfrm rot="5400000">
              <a:off x="4948548" y="4132854"/>
              <a:ext cx="2756396" cy="1342635"/>
            </a:xfrm>
            <a:prstGeom prst="round2SameRect">
              <a:avLst>
                <a:gd name="adj1" fmla="val 22627"/>
                <a:gd name="adj2" fmla="val 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4" name="ROUND SIDESAMECORNER 01">
              <a:extLst>
                <a:ext uri="{FF2B5EF4-FFF2-40B4-BE49-F238E27FC236}">
                  <a16:creationId xmlns:a16="http://schemas.microsoft.com/office/drawing/2014/main" id="{5488F8DC-F6C7-6249-82F0-0067F48AC33B}"/>
                </a:ext>
              </a:extLst>
            </p:cNvPr>
            <p:cNvSpPr/>
            <p:nvPr/>
          </p:nvSpPr>
          <p:spPr>
            <a:xfrm rot="16200000">
              <a:off x="2079341" y="2846480"/>
              <a:ext cx="2757454" cy="3906005"/>
            </a:xfrm>
            <a:prstGeom prst="round2SameRect">
              <a:avLst>
                <a:gd name="adj1" fmla="val 12218"/>
                <a:gd name="adj2" fmla="val 0"/>
              </a:avLst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8" name="RECTANGLE ROUND 01">
              <a:extLst>
                <a:ext uri="{FF2B5EF4-FFF2-40B4-BE49-F238E27FC236}">
                  <a16:creationId xmlns:a16="http://schemas.microsoft.com/office/drawing/2014/main" id="{C9A9C228-B19F-1842-B834-EE022EA5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541" y="3293087"/>
              <a:ext cx="175774" cy="30156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" name="TITLE 01">
              <a:extLst>
                <a:ext uri="{FF2B5EF4-FFF2-40B4-BE49-F238E27FC236}">
                  <a16:creationId xmlns:a16="http://schemas.microsoft.com/office/drawing/2014/main" id="{2CE0460F-8534-9C46-BE67-5F828A3B11EE}"/>
                </a:ext>
              </a:extLst>
            </p:cNvPr>
            <p:cNvSpPr txBox="1"/>
            <p:nvPr/>
          </p:nvSpPr>
          <p:spPr>
            <a:xfrm>
              <a:off x="1711840" y="3712256"/>
              <a:ext cx="3420674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3200" b="1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TECHNOLOGY</a:t>
              </a:r>
              <a:endPara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6" name="BODY 01">
              <a:extLst>
                <a:ext uri="{FF2B5EF4-FFF2-40B4-BE49-F238E27FC236}">
                  <a16:creationId xmlns:a16="http://schemas.microsoft.com/office/drawing/2014/main" id="{0492475E-9968-5848-A51A-8B87FDC5AF73}"/>
                </a:ext>
              </a:extLst>
            </p:cNvPr>
            <p:cNvSpPr txBox="1"/>
            <p:nvPr/>
          </p:nvSpPr>
          <p:spPr>
            <a:xfrm>
              <a:off x="1520827" y="4236206"/>
              <a:ext cx="36116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00"/>
                </a:lnSpc>
              </a:pP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Technology </a:t>
              </a:r>
              <a:r>
                <a:rPr lang="en-US" sz="2000" spc="-30" dirty="0">
                  <a:latin typeface="Montserrat" pitchFamily="2" charset="77"/>
                  <a:cs typeface="Poppins" pitchFamily="2" charset="77"/>
                </a:rPr>
                <a:t>product campaign</a:t>
              </a: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.</a:t>
              </a:r>
              <a:endParaRPr lang="en-US" sz="2000" spc="-30" dirty="0"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83" name="LINE ROUND SIDESAMECORNER 02">
              <a:extLst>
                <a:ext uri="{FF2B5EF4-FFF2-40B4-BE49-F238E27FC236}">
                  <a16:creationId xmlns:a16="http://schemas.microsoft.com/office/drawing/2014/main" id="{9C68567D-1821-A945-A4E9-E606E95BB64A}"/>
                </a:ext>
              </a:extLst>
            </p:cNvPr>
            <p:cNvSpPr/>
            <p:nvPr/>
          </p:nvSpPr>
          <p:spPr>
            <a:xfrm rot="5400000">
              <a:off x="4948550" y="10800153"/>
              <a:ext cx="2756396" cy="1342635"/>
            </a:xfrm>
            <a:prstGeom prst="round2SameRect">
              <a:avLst>
                <a:gd name="adj1" fmla="val 22627"/>
                <a:gd name="adj2" fmla="val 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5" name="ROUND SIDESAMECORNER 02">
              <a:extLst>
                <a:ext uri="{FF2B5EF4-FFF2-40B4-BE49-F238E27FC236}">
                  <a16:creationId xmlns:a16="http://schemas.microsoft.com/office/drawing/2014/main" id="{161F9CF0-1544-9248-B332-16555B19BEB3}"/>
                </a:ext>
              </a:extLst>
            </p:cNvPr>
            <p:cNvSpPr/>
            <p:nvPr/>
          </p:nvSpPr>
          <p:spPr>
            <a:xfrm rot="16200000">
              <a:off x="2079342" y="9510823"/>
              <a:ext cx="2757454" cy="3906005"/>
            </a:xfrm>
            <a:prstGeom prst="round2SameRect">
              <a:avLst>
                <a:gd name="adj1" fmla="val 12218"/>
                <a:gd name="adj2" fmla="val 0"/>
              </a:avLst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8" name="RECTANGLE ROUND 02">
              <a:extLst>
                <a:ext uri="{FF2B5EF4-FFF2-40B4-BE49-F238E27FC236}">
                  <a16:creationId xmlns:a16="http://schemas.microsoft.com/office/drawing/2014/main" id="{50DE13F8-0555-1E49-865E-1136DBD2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541" y="9956015"/>
              <a:ext cx="175774" cy="301562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2" name="ICON 02">
              <a:extLst>
                <a:ext uri="{FF2B5EF4-FFF2-40B4-BE49-F238E27FC236}">
                  <a16:creationId xmlns:a16="http://schemas.microsoft.com/office/drawing/2014/main" id="{77E7452C-989A-8247-AAB4-575D21C35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470" y="10876599"/>
              <a:ext cx="949322" cy="1176463"/>
            </a:xfrm>
            <a:custGeom>
              <a:avLst/>
              <a:gdLst>
                <a:gd name="connsiteX0" fmla="*/ 81099 w 949322"/>
                <a:gd name="connsiteY0" fmla="*/ 979972 h 1176463"/>
                <a:gd name="connsiteX1" fmla="*/ 103071 w 949322"/>
                <a:gd name="connsiteY1" fmla="*/ 1001316 h 1176463"/>
                <a:gd name="connsiteX2" fmla="*/ 81099 w 949322"/>
                <a:gd name="connsiteY2" fmla="*/ 1022659 h 1176463"/>
                <a:gd name="connsiteX3" fmla="*/ 60420 w 949322"/>
                <a:gd name="connsiteY3" fmla="*/ 1001316 h 1176463"/>
                <a:gd name="connsiteX4" fmla="*/ 81099 w 949322"/>
                <a:gd name="connsiteY4" fmla="*/ 979972 h 1176463"/>
                <a:gd name="connsiteX5" fmla="*/ 157298 w 949322"/>
                <a:gd name="connsiteY5" fmla="*/ 924350 h 1176463"/>
                <a:gd name="connsiteX6" fmla="*/ 157298 w 949322"/>
                <a:gd name="connsiteY6" fmla="*/ 1120020 h 1176463"/>
                <a:gd name="connsiteX7" fmla="*/ 209730 w 949322"/>
                <a:gd name="connsiteY7" fmla="*/ 1123782 h 1176463"/>
                <a:gd name="connsiteX8" fmla="*/ 209730 w 949322"/>
                <a:gd name="connsiteY8" fmla="*/ 924350 h 1176463"/>
                <a:gd name="connsiteX9" fmla="*/ 81099 w 949322"/>
                <a:gd name="connsiteY9" fmla="*/ 914057 h 1176463"/>
                <a:gd name="connsiteX10" fmla="*/ 103071 w 949322"/>
                <a:gd name="connsiteY10" fmla="*/ 935401 h 1176463"/>
                <a:gd name="connsiteX11" fmla="*/ 81099 w 949322"/>
                <a:gd name="connsiteY11" fmla="*/ 956744 h 1176463"/>
                <a:gd name="connsiteX12" fmla="*/ 60420 w 949322"/>
                <a:gd name="connsiteY12" fmla="*/ 935401 h 1176463"/>
                <a:gd name="connsiteX13" fmla="*/ 81099 w 949322"/>
                <a:gd name="connsiteY13" fmla="*/ 914057 h 1176463"/>
                <a:gd name="connsiteX14" fmla="*/ 389499 w 949322"/>
                <a:gd name="connsiteY14" fmla="*/ 889230 h 1176463"/>
                <a:gd name="connsiteX15" fmla="*/ 300863 w 949322"/>
                <a:gd name="connsiteY15" fmla="*/ 900519 h 1176463"/>
                <a:gd name="connsiteX16" fmla="*/ 239692 w 949322"/>
                <a:gd name="connsiteY16" fmla="*/ 918079 h 1176463"/>
                <a:gd name="connsiteX17" fmla="*/ 239692 w 949322"/>
                <a:gd name="connsiteY17" fmla="*/ 1126291 h 1176463"/>
                <a:gd name="connsiteX18" fmla="*/ 416963 w 949322"/>
                <a:gd name="connsiteY18" fmla="*/ 1136325 h 1176463"/>
                <a:gd name="connsiteX19" fmla="*/ 580503 w 949322"/>
                <a:gd name="connsiteY19" fmla="*/ 1121274 h 1176463"/>
                <a:gd name="connsiteX20" fmla="*/ 888855 w 949322"/>
                <a:gd name="connsiteY20" fmla="*/ 1007133 h 1176463"/>
                <a:gd name="connsiteX21" fmla="*/ 916320 w 949322"/>
                <a:gd name="connsiteY21" fmla="*/ 935639 h 1176463"/>
                <a:gd name="connsiteX22" fmla="*/ 882614 w 949322"/>
                <a:gd name="connsiteY22" fmla="*/ 905536 h 1176463"/>
                <a:gd name="connsiteX23" fmla="*/ 838920 w 949322"/>
                <a:gd name="connsiteY23" fmla="*/ 910553 h 1176463"/>
                <a:gd name="connsiteX24" fmla="*/ 700348 w 949322"/>
                <a:gd name="connsiteY24" fmla="*/ 974522 h 1176463"/>
                <a:gd name="connsiteX25" fmla="*/ 622948 w 949322"/>
                <a:gd name="connsiteY25" fmla="*/ 1048525 h 1176463"/>
                <a:gd name="connsiteX26" fmla="*/ 461905 w 949322"/>
                <a:gd name="connsiteY26" fmla="*/ 1063576 h 1176463"/>
                <a:gd name="connsiteX27" fmla="*/ 460657 w 949322"/>
                <a:gd name="connsiteY27" fmla="*/ 1063576 h 1176463"/>
                <a:gd name="connsiteX28" fmla="*/ 445676 w 949322"/>
                <a:gd name="connsiteY28" fmla="*/ 1049779 h 1176463"/>
                <a:gd name="connsiteX29" fmla="*/ 460657 w 949322"/>
                <a:gd name="connsiteY29" fmla="*/ 1034728 h 1176463"/>
                <a:gd name="connsiteX30" fmla="*/ 617954 w 949322"/>
                <a:gd name="connsiteY30" fmla="*/ 1018422 h 1176463"/>
                <a:gd name="connsiteX31" fmla="*/ 671635 w 949322"/>
                <a:gd name="connsiteY31" fmla="*/ 954453 h 1176463"/>
                <a:gd name="connsiteX32" fmla="*/ 619203 w 949322"/>
                <a:gd name="connsiteY32" fmla="*/ 889230 h 1176463"/>
                <a:gd name="connsiteX33" fmla="*/ 38700 w 949322"/>
                <a:gd name="connsiteY33" fmla="*/ 889230 h 1176463"/>
                <a:gd name="connsiteX34" fmla="*/ 29961 w 949322"/>
                <a:gd name="connsiteY34" fmla="*/ 896756 h 1176463"/>
                <a:gd name="connsiteX35" fmla="*/ 29961 w 949322"/>
                <a:gd name="connsiteY35" fmla="*/ 1138834 h 1176463"/>
                <a:gd name="connsiteX36" fmla="*/ 38700 w 949322"/>
                <a:gd name="connsiteY36" fmla="*/ 1146360 h 1176463"/>
                <a:gd name="connsiteX37" fmla="*/ 119846 w 949322"/>
                <a:gd name="connsiteY37" fmla="*/ 1146360 h 1176463"/>
                <a:gd name="connsiteX38" fmla="*/ 127336 w 949322"/>
                <a:gd name="connsiteY38" fmla="*/ 1138834 h 1176463"/>
                <a:gd name="connsiteX39" fmla="*/ 127336 w 949322"/>
                <a:gd name="connsiteY39" fmla="*/ 896756 h 1176463"/>
                <a:gd name="connsiteX40" fmla="*/ 119846 w 949322"/>
                <a:gd name="connsiteY40" fmla="*/ 889230 h 1176463"/>
                <a:gd name="connsiteX41" fmla="*/ 38700 w 949322"/>
                <a:gd name="connsiteY41" fmla="*/ 859127 h 1176463"/>
                <a:gd name="connsiteX42" fmla="*/ 119846 w 949322"/>
                <a:gd name="connsiteY42" fmla="*/ 859127 h 1176463"/>
                <a:gd name="connsiteX43" fmla="*/ 157298 w 949322"/>
                <a:gd name="connsiteY43" fmla="*/ 894247 h 1176463"/>
                <a:gd name="connsiteX44" fmla="*/ 209730 w 949322"/>
                <a:gd name="connsiteY44" fmla="*/ 894247 h 1176463"/>
                <a:gd name="connsiteX45" fmla="*/ 292124 w 949322"/>
                <a:gd name="connsiteY45" fmla="*/ 872924 h 1176463"/>
                <a:gd name="connsiteX46" fmla="*/ 389499 w 949322"/>
                <a:gd name="connsiteY46" fmla="*/ 859127 h 1176463"/>
                <a:gd name="connsiteX47" fmla="*/ 619203 w 949322"/>
                <a:gd name="connsiteY47" fmla="*/ 859127 h 1176463"/>
                <a:gd name="connsiteX48" fmla="*/ 701597 w 949322"/>
                <a:gd name="connsiteY48" fmla="*/ 941910 h 1176463"/>
                <a:gd name="connsiteX49" fmla="*/ 823939 w 949322"/>
                <a:gd name="connsiteY49" fmla="*/ 884213 h 1176463"/>
                <a:gd name="connsiteX50" fmla="*/ 892601 w 949322"/>
                <a:gd name="connsiteY50" fmla="*/ 877941 h 1176463"/>
                <a:gd name="connsiteX51" fmla="*/ 942536 w 949322"/>
                <a:gd name="connsiteY51" fmla="*/ 924350 h 1176463"/>
                <a:gd name="connsiteX52" fmla="*/ 903836 w 949322"/>
                <a:gd name="connsiteY52" fmla="*/ 1033473 h 1176463"/>
                <a:gd name="connsiteX53" fmla="*/ 589241 w 949322"/>
                <a:gd name="connsiteY53" fmla="*/ 1148868 h 1176463"/>
                <a:gd name="connsiteX54" fmla="*/ 458160 w 949322"/>
                <a:gd name="connsiteY54" fmla="*/ 1168937 h 1176463"/>
                <a:gd name="connsiteX55" fmla="*/ 414466 w 949322"/>
                <a:gd name="connsiteY55" fmla="*/ 1166428 h 1176463"/>
                <a:gd name="connsiteX56" fmla="*/ 154801 w 949322"/>
                <a:gd name="connsiteY56" fmla="*/ 1150123 h 1176463"/>
                <a:gd name="connsiteX57" fmla="*/ 119846 w 949322"/>
                <a:gd name="connsiteY57" fmla="*/ 1176463 h 1176463"/>
                <a:gd name="connsiteX58" fmla="*/ 38700 w 949322"/>
                <a:gd name="connsiteY58" fmla="*/ 1176463 h 1176463"/>
                <a:gd name="connsiteX59" fmla="*/ 0 w 949322"/>
                <a:gd name="connsiteY59" fmla="*/ 1138834 h 1176463"/>
                <a:gd name="connsiteX60" fmla="*/ 0 w 949322"/>
                <a:gd name="connsiteY60" fmla="*/ 896756 h 1176463"/>
                <a:gd name="connsiteX61" fmla="*/ 38700 w 949322"/>
                <a:gd name="connsiteY61" fmla="*/ 859127 h 1176463"/>
                <a:gd name="connsiteX62" fmla="*/ 620081 w 949322"/>
                <a:gd name="connsiteY62" fmla="*/ 546032 h 1176463"/>
                <a:gd name="connsiteX63" fmla="*/ 634935 w 949322"/>
                <a:gd name="connsiteY63" fmla="*/ 559887 h 1176463"/>
                <a:gd name="connsiteX64" fmla="*/ 634935 w 949322"/>
                <a:gd name="connsiteY64" fmla="*/ 571223 h 1176463"/>
                <a:gd name="connsiteX65" fmla="*/ 658454 w 949322"/>
                <a:gd name="connsiteY65" fmla="*/ 595154 h 1176463"/>
                <a:gd name="connsiteX66" fmla="*/ 647313 w 949322"/>
                <a:gd name="connsiteY66" fmla="*/ 612787 h 1176463"/>
                <a:gd name="connsiteX67" fmla="*/ 629984 w 949322"/>
                <a:gd name="connsiteY67" fmla="*/ 601451 h 1176463"/>
                <a:gd name="connsiteX68" fmla="*/ 622557 w 949322"/>
                <a:gd name="connsiteY68" fmla="*/ 598932 h 1176463"/>
                <a:gd name="connsiteX69" fmla="*/ 611416 w 949322"/>
                <a:gd name="connsiteY69" fmla="*/ 603970 h 1176463"/>
                <a:gd name="connsiteX70" fmla="*/ 607702 w 949322"/>
                <a:gd name="connsiteY70" fmla="*/ 614047 h 1176463"/>
                <a:gd name="connsiteX71" fmla="*/ 621319 w 949322"/>
                <a:gd name="connsiteY71" fmla="*/ 629161 h 1176463"/>
                <a:gd name="connsiteX72" fmla="*/ 662168 w 949322"/>
                <a:gd name="connsiteY72" fmla="*/ 677023 h 1176463"/>
                <a:gd name="connsiteX73" fmla="*/ 634935 w 949322"/>
                <a:gd name="connsiteY73" fmla="*/ 716068 h 1176463"/>
                <a:gd name="connsiteX74" fmla="*/ 634935 w 949322"/>
                <a:gd name="connsiteY74" fmla="*/ 726145 h 1176463"/>
                <a:gd name="connsiteX75" fmla="*/ 620081 w 949322"/>
                <a:gd name="connsiteY75" fmla="*/ 742518 h 1176463"/>
                <a:gd name="connsiteX76" fmla="*/ 605227 w 949322"/>
                <a:gd name="connsiteY76" fmla="*/ 726145 h 1176463"/>
                <a:gd name="connsiteX77" fmla="*/ 605227 w 949322"/>
                <a:gd name="connsiteY77" fmla="*/ 718587 h 1176463"/>
                <a:gd name="connsiteX78" fmla="*/ 581708 w 949322"/>
                <a:gd name="connsiteY78" fmla="*/ 690878 h 1176463"/>
                <a:gd name="connsiteX79" fmla="*/ 594086 w 949322"/>
                <a:gd name="connsiteY79" fmla="*/ 673244 h 1176463"/>
                <a:gd name="connsiteX80" fmla="*/ 611416 w 949322"/>
                <a:gd name="connsiteY80" fmla="*/ 684580 h 1176463"/>
                <a:gd name="connsiteX81" fmla="*/ 616367 w 949322"/>
                <a:gd name="connsiteY81" fmla="*/ 689618 h 1176463"/>
                <a:gd name="connsiteX82" fmla="*/ 617605 w 949322"/>
                <a:gd name="connsiteY82" fmla="*/ 689618 h 1176463"/>
                <a:gd name="connsiteX83" fmla="*/ 633697 w 949322"/>
                <a:gd name="connsiteY83" fmla="*/ 675763 h 1176463"/>
                <a:gd name="connsiteX84" fmla="*/ 620081 w 949322"/>
                <a:gd name="connsiteY84" fmla="*/ 659390 h 1176463"/>
                <a:gd name="connsiteX85" fmla="*/ 617605 w 949322"/>
                <a:gd name="connsiteY85" fmla="*/ 659390 h 1176463"/>
                <a:gd name="connsiteX86" fmla="*/ 577994 w 949322"/>
                <a:gd name="connsiteY86" fmla="*/ 612787 h 1176463"/>
                <a:gd name="connsiteX87" fmla="*/ 592848 w 949322"/>
                <a:gd name="connsiteY87" fmla="*/ 581299 h 1176463"/>
                <a:gd name="connsiteX88" fmla="*/ 605227 w 949322"/>
                <a:gd name="connsiteY88" fmla="*/ 572482 h 1176463"/>
                <a:gd name="connsiteX89" fmla="*/ 605227 w 949322"/>
                <a:gd name="connsiteY89" fmla="*/ 559887 h 1176463"/>
                <a:gd name="connsiteX90" fmla="*/ 620081 w 949322"/>
                <a:gd name="connsiteY90" fmla="*/ 546032 h 1176463"/>
                <a:gd name="connsiteX91" fmla="*/ 617329 w 949322"/>
                <a:gd name="connsiteY91" fmla="*/ 510148 h 1176463"/>
                <a:gd name="connsiteX92" fmla="*/ 485943 w 949322"/>
                <a:gd name="connsiteY92" fmla="*/ 641532 h 1176463"/>
                <a:gd name="connsiteX93" fmla="*/ 617329 w 949322"/>
                <a:gd name="connsiteY93" fmla="*/ 772916 h 1176463"/>
                <a:gd name="connsiteX94" fmla="*/ 748715 w 949322"/>
                <a:gd name="connsiteY94" fmla="*/ 641532 h 1176463"/>
                <a:gd name="connsiteX95" fmla="*/ 617329 w 949322"/>
                <a:gd name="connsiteY95" fmla="*/ 510148 h 1176463"/>
                <a:gd name="connsiteX96" fmla="*/ 617329 w 949322"/>
                <a:gd name="connsiteY96" fmla="*/ 480117 h 1176463"/>
                <a:gd name="connsiteX97" fmla="*/ 778746 w 949322"/>
                <a:gd name="connsiteY97" fmla="*/ 641532 h 1176463"/>
                <a:gd name="connsiteX98" fmla="*/ 617329 w 949322"/>
                <a:gd name="connsiteY98" fmla="*/ 802947 h 1176463"/>
                <a:gd name="connsiteX99" fmla="*/ 455912 w 949322"/>
                <a:gd name="connsiteY99" fmla="*/ 641532 h 1176463"/>
                <a:gd name="connsiteX100" fmla="*/ 617329 w 949322"/>
                <a:gd name="connsiteY100" fmla="*/ 480117 h 1176463"/>
                <a:gd name="connsiteX101" fmla="*/ 617332 w 949322"/>
                <a:gd name="connsiteY101" fmla="*/ 466044 h 1176463"/>
                <a:gd name="connsiteX102" fmla="*/ 441839 w 949322"/>
                <a:gd name="connsiteY102" fmla="*/ 641535 h 1176463"/>
                <a:gd name="connsiteX103" fmla="*/ 617332 w 949322"/>
                <a:gd name="connsiteY103" fmla="*/ 817026 h 1176463"/>
                <a:gd name="connsiteX104" fmla="*/ 792825 w 949322"/>
                <a:gd name="connsiteY104" fmla="*/ 641535 h 1176463"/>
                <a:gd name="connsiteX105" fmla="*/ 617332 w 949322"/>
                <a:gd name="connsiteY105" fmla="*/ 466044 h 1176463"/>
                <a:gd name="connsiteX106" fmla="*/ 617332 w 949322"/>
                <a:gd name="connsiteY106" fmla="*/ 436173 h 1176463"/>
                <a:gd name="connsiteX107" fmla="*/ 822696 w 949322"/>
                <a:gd name="connsiteY107" fmla="*/ 641535 h 1176463"/>
                <a:gd name="connsiteX108" fmla="*/ 617332 w 949322"/>
                <a:gd name="connsiteY108" fmla="*/ 846896 h 1176463"/>
                <a:gd name="connsiteX109" fmla="*/ 411968 w 949322"/>
                <a:gd name="connsiteY109" fmla="*/ 641535 h 1176463"/>
                <a:gd name="connsiteX110" fmla="*/ 617332 w 949322"/>
                <a:gd name="connsiteY110" fmla="*/ 436173 h 1176463"/>
                <a:gd name="connsiteX111" fmla="*/ 188166 w 949322"/>
                <a:gd name="connsiteY111" fmla="*/ 361737 h 1176463"/>
                <a:gd name="connsiteX112" fmla="*/ 205984 w 949322"/>
                <a:gd name="connsiteY112" fmla="*/ 374061 h 1176463"/>
                <a:gd name="connsiteX113" fmla="*/ 207257 w 949322"/>
                <a:gd name="connsiteY113" fmla="*/ 383920 h 1176463"/>
                <a:gd name="connsiteX114" fmla="*/ 235257 w 949322"/>
                <a:gd name="connsiteY114" fmla="*/ 402405 h 1176463"/>
                <a:gd name="connsiteX115" fmla="*/ 227621 w 949322"/>
                <a:gd name="connsiteY115" fmla="*/ 422123 h 1176463"/>
                <a:gd name="connsiteX116" fmla="*/ 207257 w 949322"/>
                <a:gd name="connsiteY116" fmla="*/ 414729 h 1176463"/>
                <a:gd name="connsiteX117" fmla="*/ 199621 w 949322"/>
                <a:gd name="connsiteY117" fmla="*/ 413497 h 1176463"/>
                <a:gd name="connsiteX118" fmla="*/ 186893 w 949322"/>
                <a:gd name="connsiteY118" fmla="*/ 429518 h 1176463"/>
                <a:gd name="connsiteX119" fmla="*/ 203439 w 949322"/>
                <a:gd name="connsiteY119" fmla="*/ 443074 h 1176463"/>
                <a:gd name="connsiteX120" fmla="*/ 204712 w 949322"/>
                <a:gd name="connsiteY120" fmla="*/ 441841 h 1176463"/>
                <a:gd name="connsiteX121" fmla="*/ 254348 w 949322"/>
                <a:gd name="connsiteY121" fmla="*/ 480045 h 1176463"/>
                <a:gd name="connsiteX122" fmla="*/ 233984 w 949322"/>
                <a:gd name="connsiteY122" fmla="*/ 523178 h 1176463"/>
                <a:gd name="connsiteX123" fmla="*/ 235257 w 949322"/>
                <a:gd name="connsiteY123" fmla="*/ 533037 h 1176463"/>
                <a:gd name="connsiteX124" fmla="*/ 223802 w 949322"/>
                <a:gd name="connsiteY124" fmla="*/ 550291 h 1176463"/>
                <a:gd name="connsiteX125" fmla="*/ 221257 w 949322"/>
                <a:gd name="connsiteY125" fmla="*/ 550291 h 1176463"/>
                <a:gd name="connsiteX126" fmla="*/ 205984 w 949322"/>
                <a:gd name="connsiteY126" fmla="*/ 537967 h 1176463"/>
                <a:gd name="connsiteX127" fmla="*/ 204712 w 949322"/>
                <a:gd name="connsiteY127" fmla="*/ 530573 h 1176463"/>
                <a:gd name="connsiteX128" fmla="*/ 175439 w 949322"/>
                <a:gd name="connsiteY128" fmla="*/ 508390 h 1176463"/>
                <a:gd name="connsiteX129" fmla="*/ 183075 w 949322"/>
                <a:gd name="connsiteY129" fmla="*/ 489904 h 1176463"/>
                <a:gd name="connsiteX130" fmla="*/ 204712 w 949322"/>
                <a:gd name="connsiteY130" fmla="*/ 497298 h 1176463"/>
                <a:gd name="connsiteX131" fmla="*/ 211075 w 949322"/>
                <a:gd name="connsiteY131" fmla="*/ 500995 h 1176463"/>
                <a:gd name="connsiteX132" fmla="*/ 223802 w 949322"/>
                <a:gd name="connsiteY132" fmla="*/ 483742 h 1176463"/>
                <a:gd name="connsiteX133" fmla="*/ 207257 w 949322"/>
                <a:gd name="connsiteY133" fmla="*/ 471418 h 1176463"/>
                <a:gd name="connsiteX134" fmla="*/ 205984 w 949322"/>
                <a:gd name="connsiteY134" fmla="*/ 472651 h 1176463"/>
                <a:gd name="connsiteX135" fmla="*/ 157620 w 949322"/>
                <a:gd name="connsiteY135" fmla="*/ 434447 h 1176463"/>
                <a:gd name="connsiteX136" fmla="*/ 177984 w 949322"/>
                <a:gd name="connsiteY136" fmla="*/ 390081 h 1176463"/>
                <a:gd name="connsiteX137" fmla="*/ 175439 w 949322"/>
                <a:gd name="connsiteY137" fmla="*/ 378990 h 1176463"/>
                <a:gd name="connsiteX138" fmla="*/ 188166 w 949322"/>
                <a:gd name="connsiteY138" fmla="*/ 361737 h 1176463"/>
                <a:gd name="connsiteX139" fmla="*/ 205357 w 949322"/>
                <a:gd name="connsiteY139" fmla="*/ 327992 h 1176463"/>
                <a:gd name="connsiteX140" fmla="*/ 181513 w 949322"/>
                <a:gd name="connsiteY140" fmla="*/ 330466 h 1176463"/>
                <a:gd name="connsiteX141" fmla="*/ 76098 w 949322"/>
                <a:gd name="connsiteY141" fmla="*/ 481373 h 1176463"/>
                <a:gd name="connsiteX142" fmla="*/ 229201 w 949322"/>
                <a:gd name="connsiteY142" fmla="*/ 585277 h 1176463"/>
                <a:gd name="connsiteX143" fmla="*/ 313283 w 949322"/>
                <a:gd name="connsiteY143" fmla="*/ 530851 h 1176463"/>
                <a:gd name="connsiteX144" fmla="*/ 334617 w 949322"/>
                <a:gd name="connsiteY144" fmla="*/ 433132 h 1176463"/>
                <a:gd name="connsiteX145" fmla="*/ 280654 w 949322"/>
                <a:gd name="connsiteY145" fmla="*/ 350257 h 1176463"/>
                <a:gd name="connsiteX146" fmla="*/ 205357 w 949322"/>
                <a:gd name="connsiteY146" fmla="*/ 327992 h 1176463"/>
                <a:gd name="connsiteX147" fmla="*/ 175239 w 949322"/>
                <a:gd name="connsiteY147" fmla="*/ 300779 h 1176463"/>
                <a:gd name="connsiteX148" fmla="*/ 296968 w 949322"/>
                <a:gd name="connsiteY148" fmla="*/ 325518 h 1176463"/>
                <a:gd name="connsiteX149" fmla="*/ 364736 w 949322"/>
                <a:gd name="connsiteY149" fmla="*/ 428185 h 1176463"/>
                <a:gd name="connsiteX150" fmla="*/ 338382 w 949322"/>
                <a:gd name="connsiteY150" fmla="*/ 548169 h 1176463"/>
                <a:gd name="connsiteX151" fmla="*/ 234221 w 949322"/>
                <a:gd name="connsiteY151" fmla="*/ 614964 h 1176463"/>
                <a:gd name="connsiteX152" fmla="*/ 205357 w 949322"/>
                <a:gd name="connsiteY152" fmla="*/ 616201 h 1176463"/>
                <a:gd name="connsiteX153" fmla="*/ 45978 w 949322"/>
                <a:gd name="connsiteY153" fmla="*/ 486321 h 1176463"/>
                <a:gd name="connsiteX154" fmla="*/ 72333 w 949322"/>
                <a:gd name="connsiteY154" fmla="*/ 367574 h 1176463"/>
                <a:gd name="connsiteX155" fmla="*/ 175239 w 949322"/>
                <a:gd name="connsiteY155" fmla="*/ 300779 h 1176463"/>
                <a:gd name="connsiteX156" fmla="*/ 205882 w 949322"/>
                <a:gd name="connsiteY156" fmla="*/ 279151 h 1176463"/>
                <a:gd name="connsiteX157" fmla="*/ 173554 w 949322"/>
                <a:gd name="connsiteY157" fmla="*/ 281649 h 1176463"/>
                <a:gd name="connsiteX158" fmla="*/ 33050 w 949322"/>
                <a:gd name="connsiteY158" fmla="*/ 487754 h 1176463"/>
                <a:gd name="connsiteX159" fmla="*/ 236967 w 949322"/>
                <a:gd name="connsiteY159" fmla="*/ 627656 h 1176463"/>
                <a:gd name="connsiteX160" fmla="*/ 377470 w 949322"/>
                <a:gd name="connsiteY160" fmla="*/ 422800 h 1176463"/>
                <a:gd name="connsiteX161" fmla="*/ 205882 w 949322"/>
                <a:gd name="connsiteY161" fmla="*/ 279151 h 1176463"/>
                <a:gd name="connsiteX162" fmla="*/ 168580 w 949322"/>
                <a:gd name="connsiteY162" fmla="*/ 252919 h 1176463"/>
                <a:gd name="connsiteX163" fmla="*/ 407312 w 949322"/>
                <a:gd name="connsiteY163" fmla="*/ 417803 h 1176463"/>
                <a:gd name="connsiteX164" fmla="*/ 241940 w 949322"/>
                <a:gd name="connsiteY164" fmla="*/ 657635 h 1176463"/>
                <a:gd name="connsiteX165" fmla="*/ 205882 w 949322"/>
                <a:gd name="connsiteY165" fmla="*/ 660133 h 1176463"/>
                <a:gd name="connsiteX166" fmla="*/ 4452 w 949322"/>
                <a:gd name="connsiteY166" fmla="*/ 492750 h 1176463"/>
                <a:gd name="connsiteX167" fmla="*/ 36780 w 949322"/>
                <a:gd name="connsiteY167" fmla="*/ 337859 h 1176463"/>
                <a:gd name="connsiteX168" fmla="*/ 168580 w 949322"/>
                <a:gd name="connsiteY168" fmla="*/ 252919 h 1176463"/>
                <a:gd name="connsiteX169" fmla="*/ 594020 w 949322"/>
                <a:gd name="connsiteY169" fmla="*/ 106597 h 1176463"/>
                <a:gd name="connsiteX170" fmla="*/ 607831 w 949322"/>
                <a:gd name="connsiteY170" fmla="*/ 122971 h 1176463"/>
                <a:gd name="connsiteX171" fmla="*/ 607831 w 949322"/>
                <a:gd name="connsiteY171" fmla="*/ 134307 h 1176463"/>
                <a:gd name="connsiteX172" fmla="*/ 629175 w 949322"/>
                <a:gd name="connsiteY172" fmla="*/ 159497 h 1176463"/>
                <a:gd name="connsiteX173" fmla="*/ 616620 w 949322"/>
                <a:gd name="connsiteY173" fmla="*/ 175871 h 1176463"/>
                <a:gd name="connsiteX174" fmla="*/ 600298 w 949322"/>
                <a:gd name="connsiteY174" fmla="*/ 164535 h 1176463"/>
                <a:gd name="connsiteX175" fmla="*/ 592765 w 949322"/>
                <a:gd name="connsiteY175" fmla="*/ 162016 h 1176463"/>
                <a:gd name="connsiteX176" fmla="*/ 576443 w 949322"/>
                <a:gd name="connsiteY176" fmla="*/ 174612 h 1176463"/>
                <a:gd name="connsiteX177" fmla="*/ 588998 w 949322"/>
                <a:gd name="connsiteY177" fmla="*/ 190985 h 1176463"/>
                <a:gd name="connsiteX178" fmla="*/ 590254 w 949322"/>
                <a:gd name="connsiteY178" fmla="*/ 192245 h 1176463"/>
                <a:gd name="connsiteX179" fmla="*/ 627920 w 949322"/>
                <a:gd name="connsiteY179" fmla="*/ 241367 h 1176463"/>
                <a:gd name="connsiteX180" fmla="*/ 597787 w 949322"/>
                <a:gd name="connsiteY180" fmla="*/ 279152 h 1176463"/>
                <a:gd name="connsiteX181" fmla="*/ 596531 w 949322"/>
                <a:gd name="connsiteY181" fmla="*/ 289229 h 1176463"/>
                <a:gd name="connsiteX182" fmla="*/ 581465 w 949322"/>
                <a:gd name="connsiteY182" fmla="*/ 303083 h 1176463"/>
                <a:gd name="connsiteX183" fmla="*/ 580210 w 949322"/>
                <a:gd name="connsiteY183" fmla="*/ 303083 h 1176463"/>
                <a:gd name="connsiteX184" fmla="*/ 566399 w 949322"/>
                <a:gd name="connsiteY184" fmla="*/ 286710 h 1176463"/>
                <a:gd name="connsiteX185" fmla="*/ 567654 w 949322"/>
                <a:gd name="connsiteY185" fmla="*/ 277893 h 1176463"/>
                <a:gd name="connsiteX186" fmla="*/ 545055 w 949322"/>
                <a:gd name="connsiteY186" fmla="*/ 248924 h 1176463"/>
                <a:gd name="connsiteX187" fmla="*/ 558866 w 949322"/>
                <a:gd name="connsiteY187" fmla="*/ 232550 h 1176463"/>
                <a:gd name="connsiteX188" fmla="*/ 575187 w 949322"/>
                <a:gd name="connsiteY188" fmla="*/ 245145 h 1176463"/>
                <a:gd name="connsiteX189" fmla="*/ 581465 w 949322"/>
                <a:gd name="connsiteY189" fmla="*/ 251443 h 1176463"/>
                <a:gd name="connsiteX190" fmla="*/ 599043 w 949322"/>
                <a:gd name="connsiteY190" fmla="*/ 237588 h 1176463"/>
                <a:gd name="connsiteX191" fmla="*/ 585232 w 949322"/>
                <a:gd name="connsiteY191" fmla="*/ 221214 h 1176463"/>
                <a:gd name="connsiteX192" fmla="*/ 583976 w 949322"/>
                <a:gd name="connsiteY192" fmla="*/ 221214 h 1176463"/>
                <a:gd name="connsiteX193" fmla="*/ 546310 w 949322"/>
                <a:gd name="connsiteY193" fmla="*/ 172092 h 1176463"/>
                <a:gd name="connsiteX194" fmla="*/ 577699 w 949322"/>
                <a:gd name="connsiteY194" fmla="*/ 133047 h 1176463"/>
                <a:gd name="connsiteX195" fmla="*/ 578954 w 949322"/>
                <a:gd name="connsiteY195" fmla="*/ 121711 h 1176463"/>
                <a:gd name="connsiteX196" fmla="*/ 594020 w 949322"/>
                <a:gd name="connsiteY196" fmla="*/ 106597 h 1176463"/>
                <a:gd name="connsiteX197" fmla="*/ 584633 w 949322"/>
                <a:gd name="connsiteY197" fmla="*/ 74208 h 1176463"/>
                <a:gd name="connsiteX198" fmla="*/ 500063 w 949322"/>
                <a:gd name="connsiteY198" fmla="*/ 105250 h 1176463"/>
                <a:gd name="connsiteX199" fmla="*/ 455290 w 949322"/>
                <a:gd name="connsiteY199" fmla="*/ 194652 h 1176463"/>
                <a:gd name="connsiteX200" fmla="*/ 487626 w 949322"/>
                <a:gd name="connsiteY200" fmla="*/ 289020 h 1176463"/>
                <a:gd name="connsiteX201" fmla="*/ 575927 w 949322"/>
                <a:gd name="connsiteY201" fmla="*/ 333721 h 1176463"/>
                <a:gd name="connsiteX202" fmla="*/ 670447 w 949322"/>
                <a:gd name="connsiteY202" fmla="*/ 302679 h 1176463"/>
                <a:gd name="connsiteX203" fmla="*/ 716463 w 949322"/>
                <a:gd name="connsiteY203" fmla="*/ 213277 h 1176463"/>
                <a:gd name="connsiteX204" fmla="*/ 595826 w 949322"/>
                <a:gd name="connsiteY204" fmla="*/ 74208 h 1176463"/>
                <a:gd name="connsiteX205" fmla="*/ 584633 w 949322"/>
                <a:gd name="connsiteY205" fmla="*/ 74208 h 1176463"/>
                <a:gd name="connsiteX206" fmla="*/ 597070 w 949322"/>
                <a:gd name="connsiteY206" fmla="*/ 44407 h 1176463"/>
                <a:gd name="connsiteX207" fmla="*/ 746312 w 949322"/>
                <a:gd name="connsiteY207" fmla="*/ 215760 h 1176463"/>
                <a:gd name="connsiteX208" fmla="*/ 690346 w 949322"/>
                <a:gd name="connsiteY208" fmla="*/ 325029 h 1176463"/>
                <a:gd name="connsiteX209" fmla="*/ 585877 w 949322"/>
                <a:gd name="connsiteY209" fmla="*/ 363521 h 1176463"/>
                <a:gd name="connsiteX210" fmla="*/ 573440 w 949322"/>
                <a:gd name="connsiteY210" fmla="*/ 363521 h 1176463"/>
                <a:gd name="connsiteX211" fmla="*/ 463996 w 949322"/>
                <a:gd name="connsiteY211" fmla="*/ 308887 h 1176463"/>
                <a:gd name="connsiteX212" fmla="*/ 425442 w 949322"/>
                <a:gd name="connsiteY212" fmla="*/ 193410 h 1176463"/>
                <a:gd name="connsiteX213" fmla="*/ 480164 w 949322"/>
                <a:gd name="connsiteY213" fmla="*/ 82899 h 1176463"/>
                <a:gd name="connsiteX214" fmla="*/ 597070 w 949322"/>
                <a:gd name="connsiteY214" fmla="*/ 44407 h 1176463"/>
                <a:gd name="connsiteX215" fmla="*/ 586758 w 949322"/>
                <a:gd name="connsiteY215" fmla="*/ 29333 h 1176463"/>
                <a:gd name="connsiteX216" fmla="*/ 472311 w 949322"/>
                <a:gd name="connsiteY216" fmla="*/ 73210 h 1176463"/>
                <a:gd name="connsiteX217" fmla="*/ 412599 w 949322"/>
                <a:gd name="connsiteY217" fmla="*/ 193560 h 1176463"/>
                <a:gd name="connsiteX218" fmla="*/ 454895 w 949322"/>
                <a:gd name="connsiteY218" fmla="*/ 322685 h 1176463"/>
                <a:gd name="connsiteX219" fmla="*/ 575562 w 949322"/>
                <a:gd name="connsiteY219" fmla="*/ 382860 h 1176463"/>
                <a:gd name="connsiteX220" fmla="*/ 762161 w 949322"/>
                <a:gd name="connsiteY220" fmla="*/ 219886 h 1176463"/>
                <a:gd name="connsiteX221" fmla="*/ 600442 w 949322"/>
                <a:gd name="connsiteY221" fmla="*/ 30586 h 1176463"/>
                <a:gd name="connsiteX222" fmla="*/ 586758 w 949322"/>
                <a:gd name="connsiteY222" fmla="*/ 29333 h 1176463"/>
                <a:gd name="connsiteX223" fmla="*/ 602930 w 949322"/>
                <a:gd name="connsiteY223" fmla="*/ 499 h 1176463"/>
                <a:gd name="connsiteX224" fmla="*/ 792017 w 949322"/>
                <a:gd name="connsiteY224" fmla="*/ 221140 h 1176463"/>
                <a:gd name="connsiteX225" fmla="*/ 588002 w 949322"/>
                <a:gd name="connsiteY225" fmla="*/ 412947 h 1176463"/>
                <a:gd name="connsiteX226" fmla="*/ 573074 w 949322"/>
                <a:gd name="connsiteY226" fmla="*/ 412947 h 1176463"/>
                <a:gd name="connsiteX227" fmla="*/ 432503 w 949322"/>
                <a:gd name="connsiteY227" fmla="*/ 341490 h 1176463"/>
                <a:gd name="connsiteX228" fmla="*/ 382743 w 949322"/>
                <a:gd name="connsiteY228" fmla="*/ 192306 h 1176463"/>
                <a:gd name="connsiteX229" fmla="*/ 453651 w 949322"/>
                <a:gd name="connsiteY229" fmla="*/ 50645 h 1176463"/>
                <a:gd name="connsiteX230" fmla="*/ 602930 w 949322"/>
                <a:gd name="connsiteY230" fmla="*/ 499 h 117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949322" h="1176463">
                  <a:moveTo>
                    <a:pt x="81099" y="979972"/>
                  </a:moveTo>
                  <a:cubicBezTo>
                    <a:pt x="92731" y="979972"/>
                    <a:pt x="103071" y="988761"/>
                    <a:pt x="103071" y="1001316"/>
                  </a:cubicBezTo>
                  <a:cubicBezTo>
                    <a:pt x="103071" y="1012615"/>
                    <a:pt x="92731" y="1022659"/>
                    <a:pt x="81099" y="1022659"/>
                  </a:cubicBezTo>
                  <a:cubicBezTo>
                    <a:pt x="69467" y="1022659"/>
                    <a:pt x="60420" y="1012615"/>
                    <a:pt x="60420" y="1001316"/>
                  </a:cubicBezTo>
                  <a:cubicBezTo>
                    <a:pt x="60420" y="988761"/>
                    <a:pt x="69467" y="979972"/>
                    <a:pt x="81099" y="979972"/>
                  </a:cubicBezTo>
                  <a:close/>
                  <a:moveTo>
                    <a:pt x="157298" y="924350"/>
                  </a:moveTo>
                  <a:lnTo>
                    <a:pt x="157298" y="1120020"/>
                  </a:lnTo>
                  <a:lnTo>
                    <a:pt x="209730" y="1123782"/>
                  </a:lnTo>
                  <a:lnTo>
                    <a:pt x="209730" y="924350"/>
                  </a:lnTo>
                  <a:close/>
                  <a:moveTo>
                    <a:pt x="81099" y="914057"/>
                  </a:moveTo>
                  <a:cubicBezTo>
                    <a:pt x="92731" y="914057"/>
                    <a:pt x="103071" y="922846"/>
                    <a:pt x="103071" y="935401"/>
                  </a:cubicBezTo>
                  <a:cubicBezTo>
                    <a:pt x="103071" y="946700"/>
                    <a:pt x="92731" y="956744"/>
                    <a:pt x="81099" y="956744"/>
                  </a:cubicBezTo>
                  <a:cubicBezTo>
                    <a:pt x="69467" y="956744"/>
                    <a:pt x="60420" y="946700"/>
                    <a:pt x="60420" y="935401"/>
                  </a:cubicBezTo>
                  <a:cubicBezTo>
                    <a:pt x="60420" y="922846"/>
                    <a:pt x="69467" y="914057"/>
                    <a:pt x="81099" y="914057"/>
                  </a:cubicBezTo>
                  <a:close/>
                  <a:moveTo>
                    <a:pt x="389499" y="889230"/>
                  </a:moveTo>
                  <a:cubicBezTo>
                    <a:pt x="359537" y="889230"/>
                    <a:pt x="329576" y="892993"/>
                    <a:pt x="300863" y="900519"/>
                  </a:cubicBezTo>
                  <a:cubicBezTo>
                    <a:pt x="270901" y="909299"/>
                    <a:pt x="252175" y="914316"/>
                    <a:pt x="239692" y="918079"/>
                  </a:cubicBezTo>
                  <a:lnTo>
                    <a:pt x="239692" y="1126291"/>
                  </a:lnTo>
                  <a:lnTo>
                    <a:pt x="416963" y="1136325"/>
                  </a:lnTo>
                  <a:cubicBezTo>
                    <a:pt x="473141" y="1141343"/>
                    <a:pt x="528070" y="1136325"/>
                    <a:pt x="580503" y="1121274"/>
                  </a:cubicBezTo>
                  <a:cubicBezTo>
                    <a:pt x="664145" y="1096188"/>
                    <a:pt x="813952" y="1049779"/>
                    <a:pt x="888855" y="1007133"/>
                  </a:cubicBezTo>
                  <a:cubicBezTo>
                    <a:pt x="913823" y="993336"/>
                    <a:pt x="926307" y="960725"/>
                    <a:pt x="916320" y="935639"/>
                  </a:cubicBezTo>
                  <a:cubicBezTo>
                    <a:pt x="908830" y="921842"/>
                    <a:pt x="897594" y="910553"/>
                    <a:pt x="882614" y="905536"/>
                  </a:cubicBezTo>
                  <a:cubicBezTo>
                    <a:pt x="868881" y="900519"/>
                    <a:pt x="852652" y="903027"/>
                    <a:pt x="838920" y="910553"/>
                  </a:cubicBezTo>
                  <a:cubicBezTo>
                    <a:pt x="796474" y="933130"/>
                    <a:pt x="749036" y="955707"/>
                    <a:pt x="700348" y="974522"/>
                  </a:cubicBezTo>
                  <a:cubicBezTo>
                    <a:pt x="692858" y="1012151"/>
                    <a:pt x="664145" y="1040999"/>
                    <a:pt x="622948" y="1048525"/>
                  </a:cubicBezTo>
                  <a:cubicBezTo>
                    <a:pt x="555535" y="1056051"/>
                    <a:pt x="505599" y="1061068"/>
                    <a:pt x="461905" y="1063576"/>
                  </a:cubicBezTo>
                  <a:lnTo>
                    <a:pt x="460657" y="1063576"/>
                  </a:lnTo>
                  <a:cubicBezTo>
                    <a:pt x="453167" y="1063576"/>
                    <a:pt x="446925" y="1058559"/>
                    <a:pt x="445676" y="1049779"/>
                  </a:cubicBezTo>
                  <a:cubicBezTo>
                    <a:pt x="445676" y="1040999"/>
                    <a:pt x="451918" y="1034728"/>
                    <a:pt x="460657" y="1034728"/>
                  </a:cubicBezTo>
                  <a:cubicBezTo>
                    <a:pt x="503102" y="1030965"/>
                    <a:pt x="553038" y="1027202"/>
                    <a:pt x="617954" y="1018422"/>
                  </a:cubicBezTo>
                  <a:cubicBezTo>
                    <a:pt x="644171" y="1014659"/>
                    <a:pt x="671635" y="994590"/>
                    <a:pt x="671635" y="954453"/>
                  </a:cubicBezTo>
                  <a:cubicBezTo>
                    <a:pt x="671635" y="918079"/>
                    <a:pt x="649164" y="889230"/>
                    <a:pt x="619203" y="889230"/>
                  </a:cubicBezTo>
                  <a:close/>
                  <a:moveTo>
                    <a:pt x="38700" y="889230"/>
                  </a:moveTo>
                  <a:cubicBezTo>
                    <a:pt x="33706" y="889230"/>
                    <a:pt x="29961" y="891739"/>
                    <a:pt x="29961" y="896756"/>
                  </a:cubicBezTo>
                  <a:lnTo>
                    <a:pt x="29961" y="1138834"/>
                  </a:lnTo>
                  <a:cubicBezTo>
                    <a:pt x="29961" y="1142597"/>
                    <a:pt x="33706" y="1146360"/>
                    <a:pt x="38700" y="1146360"/>
                  </a:cubicBezTo>
                  <a:lnTo>
                    <a:pt x="119846" y="1146360"/>
                  </a:lnTo>
                  <a:cubicBezTo>
                    <a:pt x="124839" y="1146360"/>
                    <a:pt x="127336" y="1142597"/>
                    <a:pt x="127336" y="1138834"/>
                  </a:cubicBezTo>
                  <a:lnTo>
                    <a:pt x="127336" y="896756"/>
                  </a:lnTo>
                  <a:cubicBezTo>
                    <a:pt x="127336" y="891739"/>
                    <a:pt x="124839" y="889230"/>
                    <a:pt x="119846" y="889230"/>
                  </a:cubicBezTo>
                  <a:close/>
                  <a:moveTo>
                    <a:pt x="38700" y="859127"/>
                  </a:moveTo>
                  <a:lnTo>
                    <a:pt x="119846" y="859127"/>
                  </a:lnTo>
                  <a:cubicBezTo>
                    <a:pt x="139820" y="859127"/>
                    <a:pt x="156049" y="874178"/>
                    <a:pt x="157298" y="894247"/>
                  </a:cubicBezTo>
                  <a:lnTo>
                    <a:pt x="209730" y="894247"/>
                  </a:lnTo>
                  <a:cubicBezTo>
                    <a:pt x="212227" y="894247"/>
                    <a:pt x="225959" y="890484"/>
                    <a:pt x="292124" y="872924"/>
                  </a:cubicBezTo>
                  <a:cubicBezTo>
                    <a:pt x="323334" y="862890"/>
                    <a:pt x="355792" y="859127"/>
                    <a:pt x="389499" y="859127"/>
                  </a:cubicBezTo>
                  <a:lnTo>
                    <a:pt x="619203" y="859127"/>
                  </a:lnTo>
                  <a:cubicBezTo>
                    <a:pt x="661648" y="859127"/>
                    <a:pt x="696603" y="895501"/>
                    <a:pt x="701597" y="941910"/>
                  </a:cubicBezTo>
                  <a:cubicBezTo>
                    <a:pt x="745290" y="924350"/>
                    <a:pt x="786487" y="905536"/>
                    <a:pt x="823939" y="884213"/>
                  </a:cubicBezTo>
                  <a:cubicBezTo>
                    <a:pt x="845162" y="872924"/>
                    <a:pt x="870130" y="870416"/>
                    <a:pt x="892601" y="877941"/>
                  </a:cubicBezTo>
                  <a:cubicBezTo>
                    <a:pt x="915072" y="884213"/>
                    <a:pt x="933798" y="901773"/>
                    <a:pt x="942536" y="924350"/>
                  </a:cubicBezTo>
                  <a:cubicBezTo>
                    <a:pt x="960014" y="963233"/>
                    <a:pt x="942536" y="1012151"/>
                    <a:pt x="903836" y="1033473"/>
                  </a:cubicBezTo>
                  <a:cubicBezTo>
                    <a:pt x="828933" y="1074865"/>
                    <a:pt x="691610" y="1120020"/>
                    <a:pt x="589241" y="1148868"/>
                  </a:cubicBezTo>
                  <a:cubicBezTo>
                    <a:pt x="546796" y="1162665"/>
                    <a:pt x="501854" y="1168937"/>
                    <a:pt x="458160" y="1168937"/>
                  </a:cubicBezTo>
                  <a:cubicBezTo>
                    <a:pt x="444428" y="1168937"/>
                    <a:pt x="429447" y="1167683"/>
                    <a:pt x="414466" y="1166428"/>
                  </a:cubicBezTo>
                  <a:lnTo>
                    <a:pt x="154801" y="1150123"/>
                  </a:lnTo>
                  <a:cubicBezTo>
                    <a:pt x="151056" y="1165174"/>
                    <a:pt x="136075" y="1176463"/>
                    <a:pt x="119846" y="1176463"/>
                  </a:cubicBezTo>
                  <a:lnTo>
                    <a:pt x="38700" y="1176463"/>
                  </a:lnTo>
                  <a:cubicBezTo>
                    <a:pt x="17477" y="1176463"/>
                    <a:pt x="0" y="1158903"/>
                    <a:pt x="0" y="1138834"/>
                  </a:cubicBezTo>
                  <a:lnTo>
                    <a:pt x="0" y="896756"/>
                  </a:lnTo>
                  <a:cubicBezTo>
                    <a:pt x="0" y="876687"/>
                    <a:pt x="17477" y="859127"/>
                    <a:pt x="38700" y="859127"/>
                  </a:cubicBezTo>
                  <a:close/>
                  <a:moveTo>
                    <a:pt x="620081" y="546032"/>
                  </a:moveTo>
                  <a:cubicBezTo>
                    <a:pt x="628746" y="546032"/>
                    <a:pt x="634935" y="552330"/>
                    <a:pt x="634935" y="559887"/>
                  </a:cubicBezTo>
                  <a:lnTo>
                    <a:pt x="634935" y="571223"/>
                  </a:lnTo>
                  <a:cubicBezTo>
                    <a:pt x="644838" y="573742"/>
                    <a:pt x="654740" y="581299"/>
                    <a:pt x="658454" y="595154"/>
                  </a:cubicBezTo>
                  <a:cubicBezTo>
                    <a:pt x="659692" y="602711"/>
                    <a:pt x="655978" y="611527"/>
                    <a:pt x="647313" y="612787"/>
                  </a:cubicBezTo>
                  <a:cubicBezTo>
                    <a:pt x="639886" y="615306"/>
                    <a:pt x="631221" y="610268"/>
                    <a:pt x="629984" y="601451"/>
                  </a:cubicBezTo>
                  <a:cubicBezTo>
                    <a:pt x="628746" y="601451"/>
                    <a:pt x="625032" y="598932"/>
                    <a:pt x="622557" y="598932"/>
                  </a:cubicBezTo>
                  <a:cubicBezTo>
                    <a:pt x="618843" y="598932"/>
                    <a:pt x="615129" y="601451"/>
                    <a:pt x="611416" y="603970"/>
                  </a:cubicBezTo>
                  <a:cubicBezTo>
                    <a:pt x="608940" y="606489"/>
                    <a:pt x="607702" y="610268"/>
                    <a:pt x="607702" y="614047"/>
                  </a:cubicBezTo>
                  <a:cubicBezTo>
                    <a:pt x="607702" y="621604"/>
                    <a:pt x="612654" y="629161"/>
                    <a:pt x="621319" y="629161"/>
                  </a:cubicBezTo>
                  <a:cubicBezTo>
                    <a:pt x="644838" y="631680"/>
                    <a:pt x="663405" y="651832"/>
                    <a:pt x="662168" y="677023"/>
                  </a:cubicBezTo>
                  <a:cubicBezTo>
                    <a:pt x="662168" y="694656"/>
                    <a:pt x="651027" y="711030"/>
                    <a:pt x="634935" y="716068"/>
                  </a:cubicBezTo>
                  <a:lnTo>
                    <a:pt x="634935" y="726145"/>
                  </a:lnTo>
                  <a:cubicBezTo>
                    <a:pt x="634935" y="734961"/>
                    <a:pt x="628746" y="742518"/>
                    <a:pt x="620081" y="742518"/>
                  </a:cubicBezTo>
                  <a:cubicBezTo>
                    <a:pt x="611416" y="742518"/>
                    <a:pt x="605227" y="734961"/>
                    <a:pt x="605227" y="726145"/>
                  </a:cubicBezTo>
                  <a:lnTo>
                    <a:pt x="605227" y="718587"/>
                  </a:lnTo>
                  <a:cubicBezTo>
                    <a:pt x="595324" y="714809"/>
                    <a:pt x="585421" y="707252"/>
                    <a:pt x="581708" y="690878"/>
                  </a:cubicBezTo>
                  <a:cubicBezTo>
                    <a:pt x="580470" y="683321"/>
                    <a:pt x="585421" y="675763"/>
                    <a:pt x="594086" y="673244"/>
                  </a:cubicBezTo>
                  <a:cubicBezTo>
                    <a:pt x="601513" y="671985"/>
                    <a:pt x="608940" y="677023"/>
                    <a:pt x="611416" y="684580"/>
                  </a:cubicBezTo>
                  <a:cubicBezTo>
                    <a:pt x="611416" y="689618"/>
                    <a:pt x="615129" y="690878"/>
                    <a:pt x="616367" y="689618"/>
                  </a:cubicBezTo>
                  <a:lnTo>
                    <a:pt x="617605" y="689618"/>
                  </a:lnTo>
                  <a:cubicBezTo>
                    <a:pt x="625032" y="690878"/>
                    <a:pt x="633697" y="683321"/>
                    <a:pt x="633697" y="675763"/>
                  </a:cubicBezTo>
                  <a:cubicBezTo>
                    <a:pt x="633697" y="666947"/>
                    <a:pt x="627508" y="660649"/>
                    <a:pt x="620081" y="659390"/>
                  </a:cubicBezTo>
                  <a:lnTo>
                    <a:pt x="617605" y="659390"/>
                  </a:lnTo>
                  <a:cubicBezTo>
                    <a:pt x="594086" y="656871"/>
                    <a:pt x="576756" y="636718"/>
                    <a:pt x="577994" y="612787"/>
                  </a:cubicBezTo>
                  <a:cubicBezTo>
                    <a:pt x="577994" y="601451"/>
                    <a:pt x="582945" y="590116"/>
                    <a:pt x="592848" y="581299"/>
                  </a:cubicBezTo>
                  <a:cubicBezTo>
                    <a:pt x="595324" y="577520"/>
                    <a:pt x="600275" y="575001"/>
                    <a:pt x="605227" y="572482"/>
                  </a:cubicBezTo>
                  <a:lnTo>
                    <a:pt x="605227" y="559887"/>
                  </a:lnTo>
                  <a:cubicBezTo>
                    <a:pt x="605227" y="552330"/>
                    <a:pt x="611416" y="546032"/>
                    <a:pt x="620081" y="546032"/>
                  </a:cubicBezTo>
                  <a:close/>
                  <a:moveTo>
                    <a:pt x="617329" y="510148"/>
                  </a:moveTo>
                  <a:cubicBezTo>
                    <a:pt x="544754" y="510148"/>
                    <a:pt x="485943" y="568958"/>
                    <a:pt x="485943" y="641532"/>
                  </a:cubicBezTo>
                  <a:cubicBezTo>
                    <a:pt x="485943" y="714106"/>
                    <a:pt x="544754" y="772916"/>
                    <a:pt x="617329" y="772916"/>
                  </a:cubicBezTo>
                  <a:cubicBezTo>
                    <a:pt x="689904" y="772916"/>
                    <a:pt x="748715" y="714106"/>
                    <a:pt x="748715" y="641532"/>
                  </a:cubicBezTo>
                  <a:cubicBezTo>
                    <a:pt x="748715" y="568958"/>
                    <a:pt x="689904" y="510148"/>
                    <a:pt x="617329" y="510148"/>
                  </a:cubicBezTo>
                  <a:close/>
                  <a:moveTo>
                    <a:pt x="617329" y="480117"/>
                  </a:moveTo>
                  <a:cubicBezTo>
                    <a:pt x="706171" y="480117"/>
                    <a:pt x="778746" y="551440"/>
                    <a:pt x="778746" y="641532"/>
                  </a:cubicBezTo>
                  <a:cubicBezTo>
                    <a:pt x="778746" y="730373"/>
                    <a:pt x="706171" y="802947"/>
                    <a:pt x="617329" y="802947"/>
                  </a:cubicBezTo>
                  <a:cubicBezTo>
                    <a:pt x="528487" y="802947"/>
                    <a:pt x="455912" y="730373"/>
                    <a:pt x="455912" y="641532"/>
                  </a:cubicBezTo>
                  <a:cubicBezTo>
                    <a:pt x="455912" y="551440"/>
                    <a:pt x="528487" y="480117"/>
                    <a:pt x="617329" y="480117"/>
                  </a:cubicBezTo>
                  <a:close/>
                  <a:moveTo>
                    <a:pt x="617332" y="466044"/>
                  </a:moveTo>
                  <a:cubicBezTo>
                    <a:pt x="520251" y="466044"/>
                    <a:pt x="441839" y="544455"/>
                    <a:pt x="441839" y="641535"/>
                  </a:cubicBezTo>
                  <a:cubicBezTo>
                    <a:pt x="441839" y="738615"/>
                    <a:pt x="520251" y="817026"/>
                    <a:pt x="617332" y="817026"/>
                  </a:cubicBezTo>
                  <a:cubicBezTo>
                    <a:pt x="714413" y="817026"/>
                    <a:pt x="792825" y="738615"/>
                    <a:pt x="792825" y="641535"/>
                  </a:cubicBezTo>
                  <a:cubicBezTo>
                    <a:pt x="792825" y="544455"/>
                    <a:pt x="714413" y="466044"/>
                    <a:pt x="617332" y="466044"/>
                  </a:cubicBezTo>
                  <a:close/>
                  <a:moveTo>
                    <a:pt x="617332" y="436173"/>
                  </a:moveTo>
                  <a:cubicBezTo>
                    <a:pt x="730593" y="436173"/>
                    <a:pt x="822696" y="528275"/>
                    <a:pt x="822696" y="641535"/>
                  </a:cubicBezTo>
                  <a:cubicBezTo>
                    <a:pt x="822696" y="754795"/>
                    <a:pt x="730593" y="846896"/>
                    <a:pt x="617332" y="846896"/>
                  </a:cubicBezTo>
                  <a:cubicBezTo>
                    <a:pt x="504071" y="846896"/>
                    <a:pt x="411968" y="754795"/>
                    <a:pt x="411968" y="641535"/>
                  </a:cubicBezTo>
                  <a:cubicBezTo>
                    <a:pt x="411968" y="528275"/>
                    <a:pt x="504071" y="436173"/>
                    <a:pt x="617332" y="436173"/>
                  </a:cubicBezTo>
                  <a:close/>
                  <a:moveTo>
                    <a:pt x="188166" y="361737"/>
                  </a:moveTo>
                  <a:cubicBezTo>
                    <a:pt x="195802" y="359272"/>
                    <a:pt x="204712" y="365434"/>
                    <a:pt x="205984" y="374061"/>
                  </a:cubicBezTo>
                  <a:lnTo>
                    <a:pt x="207257" y="383920"/>
                  </a:lnTo>
                  <a:cubicBezTo>
                    <a:pt x="217439" y="385152"/>
                    <a:pt x="228893" y="388849"/>
                    <a:pt x="235257" y="402405"/>
                  </a:cubicBezTo>
                  <a:cubicBezTo>
                    <a:pt x="237803" y="409800"/>
                    <a:pt x="235257" y="417194"/>
                    <a:pt x="227621" y="422123"/>
                  </a:cubicBezTo>
                  <a:cubicBezTo>
                    <a:pt x="219984" y="424588"/>
                    <a:pt x="211075" y="422123"/>
                    <a:pt x="207257" y="414729"/>
                  </a:cubicBezTo>
                  <a:cubicBezTo>
                    <a:pt x="205984" y="413497"/>
                    <a:pt x="203439" y="412264"/>
                    <a:pt x="199621" y="413497"/>
                  </a:cubicBezTo>
                  <a:cubicBezTo>
                    <a:pt x="191984" y="414729"/>
                    <a:pt x="185621" y="422123"/>
                    <a:pt x="186893" y="429518"/>
                  </a:cubicBezTo>
                  <a:cubicBezTo>
                    <a:pt x="188166" y="438144"/>
                    <a:pt x="195802" y="443074"/>
                    <a:pt x="203439" y="443074"/>
                  </a:cubicBezTo>
                  <a:lnTo>
                    <a:pt x="204712" y="441841"/>
                  </a:lnTo>
                  <a:cubicBezTo>
                    <a:pt x="228893" y="439377"/>
                    <a:pt x="250530" y="456630"/>
                    <a:pt x="254348" y="480045"/>
                  </a:cubicBezTo>
                  <a:cubicBezTo>
                    <a:pt x="256894" y="497298"/>
                    <a:pt x="247984" y="514552"/>
                    <a:pt x="233984" y="523178"/>
                  </a:cubicBezTo>
                  <a:lnTo>
                    <a:pt x="235257" y="533037"/>
                  </a:lnTo>
                  <a:cubicBezTo>
                    <a:pt x="237803" y="541664"/>
                    <a:pt x="232712" y="549058"/>
                    <a:pt x="223802" y="550291"/>
                  </a:cubicBezTo>
                  <a:cubicBezTo>
                    <a:pt x="222530" y="550291"/>
                    <a:pt x="221257" y="550291"/>
                    <a:pt x="221257" y="550291"/>
                  </a:cubicBezTo>
                  <a:cubicBezTo>
                    <a:pt x="213621" y="550291"/>
                    <a:pt x="207257" y="545361"/>
                    <a:pt x="205984" y="537967"/>
                  </a:cubicBezTo>
                  <a:lnTo>
                    <a:pt x="204712" y="530573"/>
                  </a:lnTo>
                  <a:cubicBezTo>
                    <a:pt x="193257" y="529340"/>
                    <a:pt x="181802" y="523178"/>
                    <a:pt x="175439" y="508390"/>
                  </a:cubicBezTo>
                  <a:cubicBezTo>
                    <a:pt x="171620" y="500995"/>
                    <a:pt x="175439" y="492369"/>
                    <a:pt x="183075" y="489904"/>
                  </a:cubicBezTo>
                  <a:cubicBezTo>
                    <a:pt x="191984" y="486207"/>
                    <a:pt x="200893" y="489904"/>
                    <a:pt x="204712" y="497298"/>
                  </a:cubicBezTo>
                  <a:cubicBezTo>
                    <a:pt x="204712" y="499763"/>
                    <a:pt x="205984" y="502228"/>
                    <a:pt x="211075" y="500995"/>
                  </a:cubicBezTo>
                  <a:cubicBezTo>
                    <a:pt x="219984" y="499763"/>
                    <a:pt x="226348" y="492369"/>
                    <a:pt x="223802" y="483742"/>
                  </a:cubicBezTo>
                  <a:cubicBezTo>
                    <a:pt x="223802" y="476348"/>
                    <a:pt x="216166" y="470186"/>
                    <a:pt x="207257" y="471418"/>
                  </a:cubicBezTo>
                  <a:lnTo>
                    <a:pt x="205984" y="472651"/>
                  </a:lnTo>
                  <a:cubicBezTo>
                    <a:pt x="181802" y="473883"/>
                    <a:pt x="160166" y="457862"/>
                    <a:pt x="157620" y="434447"/>
                  </a:cubicBezTo>
                  <a:cubicBezTo>
                    <a:pt x="153802" y="415961"/>
                    <a:pt x="162711" y="399940"/>
                    <a:pt x="177984" y="390081"/>
                  </a:cubicBezTo>
                  <a:lnTo>
                    <a:pt x="175439" y="378990"/>
                  </a:lnTo>
                  <a:cubicBezTo>
                    <a:pt x="174166" y="370363"/>
                    <a:pt x="179257" y="362969"/>
                    <a:pt x="188166" y="361737"/>
                  </a:cubicBezTo>
                  <a:close/>
                  <a:moveTo>
                    <a:pt x="205357" y="327992"/>
                  </a:moveTo>
                  <a:cubicBezTo>
                    <a:pt x="197828" y="327992"/>
                    <a:pt x="189043" y="327992"/>
                    <a:pt x="181513" y="330466"/>
                  </a:cubicBezTo>
                  <a:cubicBezTo>
                    <a:pt x="109981" y="342835"/>
                    <a:pt x="62293" y="410867"/>
                    <a:pt x="76098" y="481373"/>
                  </a:cubicBezTo>
                  <a:cubicBezTo>
                    <a:pt x="88647" y="551880"/>
                    <a:pt x="157669" y="598884"/>
                    <a:pt x="229201" y="585277"/>
                  </a:cubicBezTo>
                  <a:cubicBezTo>
                    <a:pt x="264340" y="579093"/>
                    <a:pt x="294459" y="559301"/>
                    <a:pt x="313283" y="530851"/>
                  </a:cubicBezTo>
                  <a:cubicBezTo>
                    <a:pt x="333362" y="502402"/>
                    <a:pt x="340892" y="467767"/>
                    <a:pt x="334617" y="433132"/>
                  </a:cubicBezTo>
                  <a:cubicBezTo>
                    <a:pt x="328342" y="399735"/>
                    <a:pt x="308263" y="370048"/>
                    <a:pt x="280654" y="350257"/>
                  </a:cubicBezTo>
                  <a:cubicBezTo>
                    <a:pt x="258065" y="335413"/>
                    <a:pt x="231711" y="327992"/>
                    <a:pt x="205357" y="327992"/>
                  </a:cubicBezTo>
                  <a:close/>
                  <a:moveTo>
                    <a:pt x="175239" y="300779"/>
                  </a:moveTo>
                  <a:cubicBezTo>
                    <a:pt x="217907" y="293357"/>
                    <a:pt x="260575" y="302016"/>
                    <a:pt x="296968" y="325518"/>
                  </a:cubicBezTo>
                  <a:cubicBezTo>
                    <a:pt x="332107" y="350257"/>
                    <a:pt x="355951" y="387365"/>
                    <a:pt x="364736" y="428185"/>
                  </a:cubicBezTo>
                  <a:cubicBezTo>
                    <a:pt x="372265" y="470241"/>
                    <a:pt x="363481" y="513534"/>
                    <a:pt x="338382" y="548169"/>
                  </a:cubicBezTo>
                  <a:cubicBezTo>
                    <a:pt x="313283" y="582803"/>
                    <a:pt x="276889" y="607542"/>
                    <a:pt x="234221" y="614964"/>
                  </a:cubicBezTo>
                  <a:cubicBezTo>
                    <a:pt x="225436" y="616201"/>
                    <a:pt x="215397" y="616201"/>
                    <a:pt x="205357" y="616201"/>
                  </a:cubicBezTo>
                  <a:cubicBezTo>
                    <a:pt x="128805" y="616201"/>
                    <a:pt x="61038" y="563012"/>
                    <a:pt x="45978" y="486321"/>
                  </a:cubicBezTo>
                  <a:cubicBezTo>
                    <a:pt x="38449" y="445502"/>
                    <a:pt x="47233" y="402209"/>
                    <a:pt x="72333" y="367574"/>
                  </a:cubicBezTo>
                  <a:cubicBezTo>
                    <a:pt x="96177" y="331702"/>
                    <a:pt x="133825" y="309437"/>
                    <a:pt x="175239" y="300779"/>
                  </a:cubicBezTo>
                  <a:close/>
                  <a:moveTo>
                    <a:pt x="205882" y="279151"/>
                  </a:moveTo>
                  <a:cubicBezTo>
                    <a:pt x="195935" y="279151"/>
                    <a:pt x="184744" y="279151"/>
                    <a:pt x="173554" y="281649"/>
                  </a:cubicBezTo>
                  <a:cubicBezTo>
                    <a:pt x="77813" y="299136"/>
                    <a:pt x="15642" y="391572"/>
                    <a:pt x="33050" y="487754"/>
                  </a:cubicBezTo>
                  <a:cubicBezTo>
                    <a:pt x="50457" y="582687"/>
                    <a:pt x="142469" y="645143"/>
                    <a:pt x="236967" y="627656"/>
                  </a:cubicBezTo>
                  <a:cubicBezTo>
                    <a:pt x="332708" y="610168"/>
                    <a:pt x="396121" y="518982"/>
                    <a:pt x="377470" y="422800"/>
                  </a:cubicBezTo>
                  <a:cubicBezTo>
                    <a:pt x="362549" y="337859"/>
                    <a:pt x="287946" y="279151"/>
                    <a:pt x="205882" y="279151"/>
                  </a:cubicBezTo>
                  <a:close/>
                  <a:moveTo>
                    <a:pt x="168580" y="252919"/>
                  </a:moveTo>
                  <a:cubicBezTo>
                    <a:pt x="279242" y="232933"/>
                    <a:pt x="386174" y="305382"/>
                    <a:pt x="407312" y="417803"/>
                  </a:cubicBezTo>
                  <a:cubicBezTo>
                    <a:pt x="427206" y="528975"/>
                    <a:pt x="355089" y="636400"/>
                    <a:pt x="241940" y="657635"/>
                  </a:cubicBezTo>
                  <a:cubicBezTo>
                    <a:pt x="230750" y="660133"/>
                    <a:pt x="218316" y="660133"/>
                    <a:pt x="205882" y="660133"/>
                  </a:cubicBezTo>
                  <a:cubicBezTo>
                    <a:pt x="108897" y="660133"/>
                    <a:pt x="21859" y="591431"/>
                    <a:pt x="4452" y="492750"/>
                  </a:cubicBezTo>
                  <a:cubicBezTo>
                    <a:pt x="-5495" y="437789"/>
                    <a:pt x="5695" y="384077"/>
                    <a:pt x="36780" y="337859"/>
                  </a:cubicBezTo>
                  <a:cubicBezTo>
                    <a:pt x="67865" y="292891"/>
                    <a:pt x="113871" y="262912"/>
                    <a:pt x="168580" y="252919"/>
                  </a:cubicBezTo>
                  <a:close/>
                  <a:moveTo>
                    <a:pt x="594020" y="106597"/>
                  </a:moveTo>
                  <a:cubicBezTo>
                    <a:pt x="602809" y="107857"/>
                    <a:pt x="607831" y="115414"/>
                    <a:pt x="607831" y="122971"/>
                  </a:cubicBezTo>
                  <a:lnTo>
                    <a:pt x="607831" y="134307"/>
                  </a:lnTo>
                  <a:cubicBezTo>
                    <a:pt x="616620" y="138085"/>
                    <a:pt x="626664" y="145642"/>
                    <a:pt x="629175" y="159497"/>
                  </a:cubicBezTo>
                  <a:cubicBezTo>
                    <a:pt x="630431" y="167054"/>
                    <a:pt x="625409" y="174612"/>
                    <a:pt x="616620" y="175871"/>
                  </a:cubicBezTo>
                  <a:cubicBezTo>
                    <a:pt x="609087" y="178390"/>
                    <a:pt x="601554" y="172092"/>
                    <a:pt x="600298" y="164535"/>
                  </a:cubicBezTo>
                  <a:cubicBezTo>
                    <a:pt x="599043" y="163276"/>
                    <a:pt x="596531" y="162016"/>
                    <a:pt x="592765" y="162016"/>
                  </a:cubicBezTo>
                  <a:cubicBezTo>
                    <a:pt x="585232" y="159497"/>
                    <a:pt x="577699" y="165795"/>
                    <a:pt x="576443" y="174612"/>
                  </a:cubicBezTo>
                  <a:cubicBezTo>
                    <a:pt x="575187" y="182169"/>
                    <a:pt x="581465" y="189726"/>
                    <a:pt x="588998" y="190985"/>
                  </a:cubicBezTo>
                  <a:lnTo>
                    <a:pt x="590254" y="192245"/>
                  </a:lnTo>
                  <a:cubicBezTo>
                    <a:pt x="614109" y="194764"/>
                    <a:pt x="630431" y="216176"/>
                    <a:pt x="627920" y="241367"/>
                  </a:cubicBezTo>
                  <a:cubicBezTo>
                    <a:pt x="626664" y="259000"/>
                    <a:pt x="612853" y="272855"/>
                    <a:pt x="597787" y="279152"/>
                  </a:cubicBezTo>
                  <a:lnTo>
                    <a:pt x="596531" y="289229"/>
                  </a:lnTo>
                  <a:cubicBezTo>
                    <a:pt x="596531" y="296786"/>
                    <a:pt x="588998" y="303083"/>
                    <a:pt x="581465" y="303083"/>
                  </a:cubicBezTo>
                  <a:cubicBezTo>
                    <a:pt x="581465" y="303083"/>
                    <a:pt x="581465" y="303083"/>
                    <a:pt x="580210" y="303083"/>
                  </a:cubicBezTo>
                  <a:cubicBezTo>
                    <a:pt x="572676" y="303083"/>
                    <a:pt x="566399" y="295526"/>
                    <a:pt x="566399" y="286710"/>
                  </a:cubicBezTo>
                  <a:lnTo>
                    <a:pt x="567654" y="277893"/>
                  </a:lnTo>
                  <a:cubicBezTo>
                    <a:pt x="557610" y="274114"/>
                    <a:pt x="547566" y="265298"/>
                    <a:pt x="545055" y="248924"/>
                  </a:cubicBezTo>
                  <a:cubicBezTo>
                    <a:pt x="543799" y="241367"/>
                    <a:pt x="550077" y="233809"/>
                    <a:pt x="558866" y="232550"/>
                  </a:cubicBezTo>
                  <a:cubicBezTo>
                    <a:pt x="566399" y="231290"/>
                    <a:pt x="573932" y="237588"/>
                    <a:pt x="575187" y="245145"/>
                  </a:cubicBezTo>
                  <a:cubicBezTo>
                    <a:pt x="575187" y="246405"/>
                    <a:pt x="575187" y="251443"/>
                    <a:pt x="581465" y="251443"/>
                  </a:cubicBezTo>
                  <a:cubicBezTo>
                    <a:pt x="590254" y="251443"/>
                    <a:pt x="597787" y="246405"/>
                    <a:pt x="599043" y="237588"/>
                  </a:cubicBezTo>
                  <a:cubicBezTo>
                    <a:pt x="599043" y="230031"/>
                    <a:pt x="592765" y="222474"/>
                    <a:pt x="585232" y="221214"/>
                  </a:cubicBezTo>
                  <a:lnTo>
                    <a:pt x="583976" y="221214"/>
                  </a:lnTo>
                  <a:cubicBezTo>
                    <a:pt x="561377" y="217436"/>
                    <a:pt x="543799" y="196024"/>
                    <a:pt x="546310" y="172092"/>
                  </a:cubicBezTo>
                  <a:cubicBezTo>
                    <a:pt x="548821" y="153200"/>
                    <a:pt x="561377" y="138085"/>
                    <a:pt x="577699" y="133047"/>
                  </a:cubicBezTo>
                  <a:lnTo>
                    <a:pt x="578954" y="121711"/>
                  </a:lnTo>
                  <a:cubicBezTo>
                    <a:pt x="578954" y="112895"/>
                    <a:pt x="586487" y="106597"/>
                    <a:pt x="594020" y="106597"/>
                  </a:cubicBezTo>
                  <a:close/>
                  <a:moveTo>
                    <a:pt x="584633" y="74208"/>
                  </a:moveTo>
                  <a:cubicBezTo>
                    <a:pt x="553541" y="74208"/>
                    <a:pt x="523693" y="85383"/>
                    <a:pt x="500063" y="105250"/>
                  </a:cubicBezTo>
                  <a:cubicBezTo>
                    <a:pt x="473945" y="128842"/>
                    <a:pt x="457777" y="159884"/>
                    <a:pt x="455290" y="194652"/>
                  </a:cubicBezTo>
                  <a:cubicBezTo>
                    <a:pt x="452803" y="229419"/>
                    <a:pt x="463996" y="262944"/>
                    <a:pt x="487626" y="289020"/>
                  </a:cubicBezTo>
                  <a:cubicBezTo>
                    <a:pt x="510012" y="316337"/>
                    <a:pt x="541104" y="332479"/>
                    <a:pt x="575927" y="333721"/>
                  </a:cubicBezTo>
                  <a:cubicBezTo>
                    <a:pt x="610750" y="336204"/>
                    <a:pt x="644330" y="325029"/>
                    <a:pt x="670447" y="302679"/>
                  </a:cubicBezTo>
                  <a:cubicBezTo>
                    <a:pt x="696564" y="279086"/>
                    <a:pt x="712732" y="248044"/>
                    <a:pt x="716463" y="213277"/>
                  </a:cubicBezTo>
                  <a:cubicBezTo>
                    <a:pt x="720194" y="141259"/>
                    <a:pt x="666716" y="79174"/>
                    <a:pt x="595826" y="74208"/>
                  </a:cubicBezTo>
                  <a:cubicBezTo>
                    <a:pt x="590851" y="74208"/>
                    <a:pt x="588364" y="74208"/>
                    <a:pt x="584633" y="74208"/>
                  </a:cubicBezTo>
                  <a:close/>
                  <a:moveTo>
                    <a:pt x="597070" y="44407"/>
                  </a:moveTo>
                  <a:cubicBezTo>
                    <a:pt x="684128" y="50616"/>
                    <a:pt x="751287" y="127600"/>
                    <a:pt x="746312" y="215760"/>
                  </a:cubicBezTo>
                  <a:cubicBezTo>
                    <a:pt x="742581" y="257978"/>
                    <a:pt x="722682" y="297712"/>
                    <a:pt x="690346" y="325029"/>
                  </a:cubicBezTo>
                  <a:cubicBezTo>
                    <a:pt x="661741" y="349863"/>
                    <a:pt x="624431" y="363521"/>
                    <a:pt x="585877" y="363521"/>
                  </a:cubicBezTo>
                  <a:cubicBezTo>
                    <a:pt x="582146" y="363521"/>
                    <a:pt x="577171" y="363521"/>
                    <a:pt x="573440" y="363521"/>
                  </a:cubicBezTo>
                  <a:cubicBezTo>
                    <a:pt x="531155" y="361038"/>
                    <a:pt x="492600" y="341171"/>
                    <a:pt x="463996" y="308887"/>
                  </a:cubicBezTo>
                  <a:cubicBezTo>
                    <a:pt x="436635" y="276603"/>
                    <a:pt x="422954" y="235627"/>
                    <a:pt x="425442" y="193410"/>
                  </a:cubicBezTo>
                  <a:cubicBezTo>
                    <a:pt x="427929" y="149951"/>
                    <a:pt x="447828" y="111458"/>
                    <a:pt x="480164" y="82899"/>
                  </a:cubicBezTo>
                  <a:cubicBezTo>
                    <a:pt x="512499" y="55582"/>
                    <a:pt x="553541" y="40682"/>
                    <a:pt x="597070" y="44407"/>
                  </a:cubicBezTo>
                  <a:close/>
                  <a:moveTo>
                    <a:pt x="586758" y="29333"/>
                  </a:moveTo>
                  <a:cubicBezTo>
                    <a:pt x="545706" y="29333"/>
                    <a:pt x="504655" y="45630"/>
                    <a:pt x="472311" y="73210"/>
                  </a:cubicBezTo>
                  <a:cubicBezTo>
                    <a:pt x="437479" y="104551"/>
                    <a:pt x="416331" y="147175"/>
                    <a:pt x="412599" y="193560"/>
                  </a:cubicBezTo>
                  <a:cubicBezTo>
                    <a:pt x="408867" y="241198"/>
                    <a:pt x="425039" y="286329"/>
                    <a:pt x="454895" y="322685"/>
                  </a:cubicBezTo>
                  <a:cubicBezTo>
                    <a:pt x="484751" y="357787"/>
                    <a:pt x="528291" y="379099"/>
                    <a:pt x="575562" y="382860"/>
                  </a:cubicBezTo>
                  <a:cubicBezTo>
                    <a:pt x="671350" y="389128"/>
                    <a:pt x="755941" y="316417"/>
                    <a:pt x="762161" y="219886"/>
                  </a:cubicBezTo>
                  <a:cubicBezTo>
                    <a:pt x="769625" y="122102"/>
                    <a:pt x="697474" y="36855"/>
                    <a:pt x="600442" y="30586"/>
                  </a:cubicBezTo>
                  <a:cubicBezTo>
                    <a:pt x="595466" y="29333"/>
                    <a:pt x="591734" y="29333"/>
                    <a:pt x="586758" y="29333"/>
                  </a:cubicBezTo>
                  <a:close/>
                  <a:moveTo>
                    <a:pt x="602930" y="499"/>
                  </a:moveTo>
                  <a:cubicBezTo>
                    <a:pt x="714890" y="8021"/>
                    <a:pt x="800725" y="108312"/>
                    <a:pt x="792017" y="221140"/>
                  </a:cubicBezTo>
                  <a:cubicBezTo>
                    <a:pt x="784553" y="330207"/>
                    <a:pt x="693742" y="412947"/>
                    <a:pt x="588002" y="412947"/>
                  </a:cubicBezTo>
                  <a:cubicBezTo>
                    <a:pt x="583026" y="412947"/>
                    <a:pt x="578050" y="412947"/>
                    <a:pt x="573074" y="412947"/>
                  </a:cubicBezTo>
                  <a:cubicBezTo>
                    <a:pt x="518339" y="409186"/>
                    <a:pt x="468579" y="384114"/>
                    <a:pt x="432503" y="341490"/>
                  </a:cubicBezTo>
                  <a:cubicBezTo>
                    <a:pt x="396427" y="301373"/>
                    <a:pt x="379011" y="246213"/>
                    <a:pt x="382743" y="192306"/>
                  </a:cubicBezTo>
                  <a:cubicBezTo>
                    <a:pt x="386475" y="137146"/>
                    <a:pt x="411355" y="87000"/>
                    <a:pt x="453651" y="50645"/>
                  </a:cubicBezTo>
                  <a:cubicBezTo>
                    <a:pt x="494703" y="14289"/>
                    <a:pt x="548194" y="-3262"/>
                    <a:pt x="602930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7" name="TITLE 02">
              <a:extLst>
                <a:ext uri="{FF2B5EF4-FFF2-40B4-BE49-F238E27FC236}">
                  <a16:creationId xmlns:a16="http://schemas.microsoft.com/office/drawing/2014/main" id="{8BD9DA6F-9807-9E4C-836C-23956A3F64DF}"/>
                </a:ext>
              </a:extLst>
            </p:cNvPr>
            <p:cNvSpPr txBox="1"/>
            <p:nvPr/>
          </p:nvSpPr>
          <p:spPr>
            <a:xfrm>
              <a:off x="19236315" y="3487968"/>
              <a:ext cx="341886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EDUCATION</a:t>
              </a:r>
              <a:endPara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8" name="BODY 02">
              <a:extLst>
                <a:ext uri="{FF2B5EF4-FFF2-40B4-BE49-F238E27FC236}">
                  <a16:creationId xmlns:a16="http://schemas.microsoft.com/office/drawing/2014/main" id="{EE335B50-E5E4-0447-B5E0-714223F39276}"/>
                </a:ext>
              </a:extLst>
            </p:cNvPr>
            <p:cNvSpPr txBox="1"/>
            <p:nvPr/>
          </p:nvSpPr>
          <p:spPr>
            <a:xfrm>
              <a:off x="19272429" y="4185159"/>
              <a:ext cx="3382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25+ IT skill development course</a:t>
              </a:r>
              <a:endParaRPr lang="en-US" sz="2000" spc="-30" dirty="0"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81" name="LINE ROUND SIDESAMECORNER 03">
              <a:extLst>
                <a:ext uri="{FF2B5EF4-FFF2-40B4-BE49-F238E27FC236}">
                  <a16:creationId xmlns:a16="http://schemas.microsoft.com/office/drawing/2014/main" id="{84C9E134-4650-C14E-874F-17FD61BAFE99}"/>
                </a:ext>
              </a:extLst>
            </p:cNvPr>
            <p:cNvSpPr/>
            <p:nvPr/>
          </p:nvSpPr>
          <p:spPr>
            <a:xfrm rot="16200000">
              <a:off x="16666725" y="10800153"/>
              <a:ext cx="2756396" cy="1342635"/>
            </a:xfrm>
            <a:prstGeom prst="round2SameRect">
              <a:avLst>
                <a:gd name="adj1" fmla="val 22627"/>
                <a:gd name="adj2" fmla="val 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7" name="ROUND SIDESAMECORNER 03">
              <a:extLst>
                <a:ext uri="{FF2B5EF4-FFF2-40B4-BE49-F238E27FC236}">
                  <a16:creationId xmlns:a16="http://schemas.microsoft.com/office/drawing/2014/main" id="{C0124EFA-6BA4-2F45-8FBE-A6FF3175F284}"/>
                </a:ext>
              </a:extLst>
            </p:cNvPr>
            <p:cNvSpPr/>
            <p:nvPr/>
          </p:nvSpPr>
          <p:spPr>
            <a:xfrm rot="5400000">
              <a:off x="19541383" y="9511531"/>
              <a:ext cx="2757454" cy="3906005"/>
            </a:xfrm>
            <a:prstGeom prst="round2SameRect">
              <a:avLst>
                <a:gd name="adj1" fmla="val 12218"/>
                <a:gd name="adj2" fmla="val 0"/>
              </a:avLst>
            </a:prstGeom>
            <a:solidFill>
              <a:schemeClr val="accent6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8" name="RECTANGLE ROUND 03">
              <a:extLst>
                <a:ext uri="{FF2B5EF4-FFF2-40B4-BE49-F238E27FC236}">
                  <a16:creationId xmlns:a16="http://schemas.microsoft.com/office/drawing/2014/main" id="{8C5522A8-E8B7-1D49-8881-9F49B63D7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6828" y="9956015"/>
              <a:ext cx="175774" cy="301562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" name="TITLE 03">
              <a:extLst>
                <a:ext uri="{FF2B5EF4-FFF2-40B4-BE49-F238E27FC236}">
                  <a16:creationId xmlns:a16="http://schemas.microsoft.com/office/drawing/2014/main" id="{0012BF0A-7E79-0F47-9287-7273C3978D70}"/>
                </a:ext>
              </a:extLst>
            </p:cNvPr>
            <p:cNvSpPr txBox="1"/>
            <p:nvPr/>
          </p:nvSpPr>
          <p:spPr>
            <a:xfrm>
              <a:off x="1722474" y="10365163"/>
              <a:ext cx="3420674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3200" b="1" spc="-30" dirty="0" smtClean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GIFT</a:t>
              </a:r>
              <a:endPara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0" name="BODY 03">
              <a:extLst>
                <a:ext uri="{FF2B5EF4-FFF2-40B4-BE49-F238E27FC236}">
                  <a16:creationId xmlns:a16="http://schemas.microsoft.com/office/drawing/2014/main" id="{B4032F3A-2998-BE48-A79A-58459D0CBD56}"/>
                </a:ext>
              </a:extLst>
            </p:cNvPr>
            <p:cNvSpPr txBox="1"/>
            <p:nvPr/>
          </p:nvSpPr>
          <p:spPr>
            <a:xfrm>
              <a:off x="1722474" y="11027931"/>
              <a:ext cx="34206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00"/>
                </a:lnSpc>
              </a:pP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Different kind of tournament with survey from user</a:t>
              </a:r>
              <a:endParaRPr lang="en-US" sz="2000" spc="-30" dirty="0"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380" name="LINE ROUND SIDESAMECORNER 04">
              <a:extLst>
                <a:ext uri="{FF2B5EF4-FFF2-40B4-BE49-F238E27FC236}">
                  <a16:creationId xmlns:a16="http://schemas.microsoft.com/office/drawing/2014/main" id="{FDAF3847-BF76-8346-99D5-36CE9ECC3F58}"/>
                </a:ext>
              </a:extLst>
            </p:cNvPr>
            <p:cNvSpPr/>
            <p:nvPr/>
          </p:nvSpPr>
          <p:spPr>
            <a:xfrm rot="16200000">
              <a:off x="16666723" y="4132854"/>
              <a:ext cx="2756396" cy="1342635"/>
            </a:xfrm>
            <a:prstGeom prst="round2SameRect">
              <a:avLst>
                <a:gd name="adj1" fmla="val 22627"/>
                <a:gd name="adj2" fmla="val 0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8" name="RECTANGLE ROUND 04">
              <a:extLst>
                <a:ext uri="{FF2B5EF4-FFF2-40B4-BE49-F238E27FC236}">
                  <a16:creationId xmlns:a16="http://schemas.microsoft.com/office/drawing/2014/main" id="{DE300842-A0EC-3449-901D-9EE9F0CA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6828" y="3293087"/>
              <a:ext cx="175774" cy="30156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" name="TITLE 04">
              <a:extLst>
                <a:ext uri="{FF2B5EF4-FFF2-40B4-BE49-F238E27FC236}">
                  <a16:creationId xmlns:a16="http://schemas.microsoft.com/office/drawing/2014/main" id="{CDEFBDCE-5D80-BE44-A3A8-C0B642CBD2EF}"/>
                </a:ext>
              </a:extLst>
            </p:cNvPr>
            <p:cNvSpPr txBox="1"/>
            <p:nvPr/>
          </p:nvSpPr>
          <p:spPr>
            <a:xfrm>
              <a:off x="19236316" y="10365163"/>
              <a:ext cx="341886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spc="-30" dirty="0">
                  <a:solidFill>
                    <a:schemeClr val="accent4"/>
                  </a:solidFill>
                  <a:latin typeface="Montserrat" pitchFamily="2" charset="77"/>
                  <a:cs typeface="Poppins" pitchFamily="2" charset="77"/>
                </a:rPr>
                <a:t>TRAVEL</a:t>
              </a:r>
            </a:p>
          </p:txBody>
        </p:sp>
        <p:sp>
          <p:nvSpPr>
            <p:cNvPr id="12" name="BODY 04">
              <a:extLst>
                <a:ext uri="{FF2B5EF4-FFF2-40B4-BE49-F238E27FC236}">
                  <a16:creationId xmlns:a16="http://schemas.microsoft.com/office/drawing/2014/main" id="{B57FF2A5-8702-CC43-AFB6-18EBF744D556}"/>
                </a:ext>
              </a:extLst>
            </p:cNvPr>
            <p:cNvSpPr txBox="1"/>
            <p:nvPr/>
          </p:nvSpPr>
          <p:spPr>
            <a:xfrm>
              <a:off x="19236315" y="11027931"/>
              <a:ext cx="3418861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Own Country tour </a:t>
              </a:r>
              <a:r>
                <a:rPr lang="en-US" sz="2000" spc="-30" dirty="0">
                  <a:latin typeface="Montserrat" pitchFamily="2" charset="77"/>
                  <a:cs typeface="Poppins" pitchFamily="2" charset="77"/>
                </a:rPr>
                <a:t>and international </a:t>
              </a:r>
              <a:r>
                <a:rPr lang="en-US" sz="2000" spc="-30" dirty="0" smtClean="0">
                  <a:latin typeface="Montserrat" pitchFamily="2" charset="77"/>
                  <a:cs typeface="Poppins" pitchFamily="2" charset="77"/>
                </a:rPr>
                <a:t>tour</a:t>
              </a:r>
              <a:endParaRPr lang="en-US" sz="2000" spc="-30" dirty="0"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39" name="LINE QUARTER CIRCLE 01">
              <a:extLst>
                <a:ext uri="{FF2B5EF4-FFF2-40B4-BE49-F238E27FC236}">
                  <a16:creationId xmlns:a16="http://schemas.microsoft.com/office/drawing/2014/main" id="{00D8308D-79CB-ED4C-A165-6C1517160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430" y="4550967"/>
              <a:ext cx="3581394" cy="3581394"/>
            </a:xfrm>
            <a:custGeom>
              <a:avLst/>
              <a:gdLst>
                <a:gd name="T0" fmla="*/ 0 w 2877"/>
                <a:gd name="T1" fmla="*/ 2874 h 2875"/>
                <a:gd name="T2" fmla="*/ 0 w 2877"/>
                <a:gd name="T3" fmla="*/ 2874 h 2875"/>
                <a:gd name="T4" fmla="*/ 2876 w 2877"/>
                <a:gd name="T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7" h="2875">
                  <a:moveTo>
                    <a:pt x="0" y="2874"/>
                  </a:moveTo>
                  <a:lnTo>
                    <a:pt x="0" y="2874"/>
                  </a:lnTo>
                  <a:cubicBezTo>
                    <a:pt x="0" y="1287"/>
                    <a:pt x="1288" y="0"/>
                    <a:pt x="2876" y="0"/>
                  </a:cubicBezTo>
                </a:path>
              </a:pathLst>
            </a:custGeom>
            <a:noFill/>
            <a:ln w="508000" cap="flat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3" name="CIRCLE B 01">
              <a:extLst>
                <a:ext uri="{FF2B5EF4-FFF2-40B4-BE49-F238E27FC236}">
                  <a16:creationId xmlns:a16="http://schemas.microsoft.com/office/drawing/2014/main" id="{8532614A-489E-A74D-A6F4-41514EE29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3907" y="5352936"/>
              <a:ext cx="505350" cy="499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4" name="CIRCLE A 01">
              <a:extLst>
                <a:ext uri="{FF2B5EF4-FFF2-40B4-BE49-F238E27FC236}">
                  <a16:creationId xmlns:a16="http://schemas.microsoft.com/office/drawing/2014/main" id="{2D795FD5-071B-7E4A-BBD8-948ACF82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328" y="5407865"/>
              <a:ext cx="390000" cy="3845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1" name="LINE RECTANGLE 01">
              <a:extLst>
                <a:ext uri="{FF2B5EF4-FFF2-40B4-BE49-F238E27FC236}">
                  <a16:creationId xmlns:a16="http://schemas.microsoft.com/office/drawing/2014/main" id="{DCFAE9BF-EC8C-9443-9DBE-043DD846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001" y="4803642"/>
              <a:ext cx="2658581" cy="801969"/>
            </a:xfrm>
            <a:custGeom>
              <a:avLst/>
              <a:gdLst>
                <a:gd name="T0" fmla="*/ 2132 w 2133"/>
                <a:gd name="T1" fmla="*/ 642 h 643"/>
                <a:gd name="T2" fmla="*/ 1709 w 2133"/>
                <a:gd name="T3" fmla="*/ 0 h 643"/>
                <a:gd name="T4" fmla="*/ 0 w 2133"/>
                <a:gd name="T5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3" h="643">
                  <a:moveTo>
                    <a:pt x="2132" y="642"/>
                  </a:moveTo>
                  <a:lnTo>
                    <a:pt x="1709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0" name="LINE QUARTER CIRCLE 02">
              <a:extLst>
                <a:ext uri="{FF2B5EF4-FFF2-40B4-BE49-F238E27FC236}">
                  <a16:creationId xmlns:a16="http://schemas.microsoft.com/office/drawing/2014/main" id="{3C47443D-29CA-1340-B9E9-1C1F39D0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430" y="8132361"/>
              <a:ext cx="3581394" cy="3581394"/>
            </a:xfrm>
            <a:custGeom>
              <a:avLst/>
              <a:gdLst>
                <a:gd name="T0" fmla="*/ 2876 w 2877"/>
                <a:gd name="T1" fmla="*/ 2875 h 2876"/>
                <a:gd name="T2" fmla="*/ 2876 w 2877"/>
                <a:gd name="T3" fmla="*/ 2875 h 2876"/>
                <a:gd name="T4" fmla="*/ 0 w 2877"/>
                <a:gd name="T5" fmla="*/ 0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7" h="2876">
                  <a:moveTo>
                    <a:pt x="2876" y="2875"/>
                  </a:moveTo>
                  <a:lnTo>
                    <a:pt x="2876" y="2875"/>
                  </a:lnTo>
                  <a:cubicBezTo>
                    <a:pt x="1288" y="2875"/>
                    <a:pt x="0" y="1588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5" name="CIRCLE B 02">
              <a:extLst>
                <a:ext uri="{FF2B5EF4-FFF2-40B4-BE49-F238E27FC236}">
                  <a16:creationId xmlns:a16="http://schemas.microsoft.com/office/drawing/2014/main" id="{5F07F0D4-FCD1-6C4E-AE4A-CCBEC377E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3907" y="10411931"/>
              <a:ext cx="505350" cy="4998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6" name="CIRCLE A 02">
              <a:extLst>
                <a:ext uri="{FF2B5EF4-FFF2-40B4-BE49-F238E27FC236}">
                  <a16:creationId xmlns:a16="http://schemas.microsoft.com/office/drawing/2014/main" id="{D312E8F9-1F2D-CF40-AF57-DF6C5B69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328" y="10472351"/>
              <a:ext cx="390000" cy="39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6" name="LINE RECTANGLE 02">
              <a:extLst>
                <a:ext uri="{FF2B5EF4-FFF2-40B4-BE49-F238E27FC236}">
                  <a16:creationId xmlns:a16="http://schemas.microsoft.com/office/drawing/2014/main" id="{38DA9914-7757-9A4F-B821-59F18EFC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8001" y="10664606"/>
              <a:ext cx="2658581" cy="801969"/>
            </a:xfrm>
            <a:custGeom>
              <a:avLst/>
              <a:gdLst>
                <a:gd name="T0" fmla="*/ 2132 w 2133"/>
                <a:gd name="T1" fmla="*/ 0 h 643"/>
                <a:gd name="T2" fmla="*/ 1709 w 2133"/>
                <a:gd name="T3" fmla="*/ 642 h 643"/>
                <a:gd name="T4" fmla="*/ 0 w 2133"/>
                <a:gd name="T5" fmla="*/ 64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3" h="643">
                  <a:moveTo>
                    <a:pt x="2132" y="0"/>
                  </a:moveTo>
                  <a:lnTo>
                    <a:pt x="1709" y="642"/>
                  </a:lnTo>
                  <a:lnTo>
                    <a:pt x="0" y="642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1" name="LINE QUARTER CIRCLE 03">
              <a:extLst>
                <a:ext uri="{FF2B5EF4-FFF2-40B4-BE49-F238E27FC236}">
                  <a16:creationId xmlns:a16="http://schemas.microsoft.com/office/drawing/2014/main" id="{B481E271-0777-6144-A710-5AC87CC1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8132361"/>
              <a:ext cx="3581394" cy="3581394"/>
            </a:xfrm>
            <a:custGeom>
              <a:avLst/>
              <a:gdLst>
                <a:gd name="T0" fmla="*/ 2875 w 2876"/>
                <a:gd name="T1" fmla="*/ 0 h 2876"/>
                <a:gd name="T2" fmla="*/ 2875 w 2876"/>
                <a:gd name="T3" fmla="*/ 0 h 2876"/>
                <a:gd name="T4" fmla="*/ 0 w 2876"/>
                <a:gd name="T5" fmla="*/ 2875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6" h="2876">
                  <a:moveTo>
                    <a:pt x="2875" y="0"/>
                  </a:moveTo>
                  <a:lnTo>
                    <a:pt x="2875" y="0"/>
                  </a:lnTo>
                  <a:cubicBezTo>
                    <a:pt x="2875" y="1588"/>
                    <a:pt x="1587" y="2875"/>
                    <a:pt x="0" y="2875"/>
                  </a:cubicBezTo>
                </a:path>
              </a:pathLst>
            </a:custGeom>
            <a:noFill/>
            <a:ln w="508000" cap="flat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9" name="CIRCLE B 03">
              <a:extLst>
                <a:ext uri="{FF2B5EF4-FFF2-40B4-BE49-F238E27FC236}">
                  <a16:creationId xmlns:a16="http://schemas.microsoft.com/office/drawing/2014/main" id="{130168F7-BAEE-BA43-A51B-51B3ACEA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8394" y="10411931"/>
              <a:ext cx="505350" cy="4998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0" name="CIRCLE A 03">
              <a:extLst>
                <a:ext uri="{FF2B5EF4-FFF2-40B4-BE49-F238E27FC236}">
                  <a16:creationId xmlns:a16="http://schemas.microsoft.com/office/drawing/2014/main" id="{C66544A4-2820-794E-96A2-B1B0D37C4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8815" y="10472351"/>
              <a:ext cx="390000" cy="39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6" name="LINE RECTANGLE 03">
              <a:extLst>
                <a:ext uri="{FF2B5EF4-FFF2-40B4-BE49-F238E27FC236}">
                  <a16:creationId xmlns:a16="http://schemas.microsoft.com/office/drawing/2014/main" id="{0F9B9258-9B68-4942-B623-B93FAD573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069" y="10664606"/>
              <a:ext cx="2658581" cy="801969"/>
            </a:xfrm>
            <a:custGeom>
              <a:avLst/>
              <a:gdLst>
                <a:gd name="T0" fmla="*/ 0 w 2133"/>
                <a:gd name="T1" fmla="*/ 0 h 643"/>
                <a:gd name="T2" fmla="*/ 423 w 2133"/>
                <a:gd name="T3" fmla="*/ 642 h 643"/>
                <a:gd name="T4" fmla="*/ 2132 w 2133"/>
                <a:gd name="T5" fmla="*/ 64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3" h="643">
                  <a:moveTo>
                    <a:pt x="0" y="0"/>
                  </a:moveTo>
                  <a:lnTo>
                    <a:pt x="423" y="642"/>
                  </a:lnTo>
                  <a:lnTo>
                    <a:pt x="2132" y="642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2" name="LINE QUARTER CIRCLE 04">
              <a:extLst>
                <a:ext uri="{FF2B5EF4-FFF2-40B4-BE49-F238E27FC236}">
                  <a16:creationId xmlns:a16="http://schemas.microsoft.com/office/drawing/2014/main" id="{B4334F8D-B322-6340-983C-DF311AA9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4550967"/>
              <a:ext cx="3581394" cy="3581394"/>
            </a:xfrm>
            <a:custGeom>
              <a:avLst/>
              <a:gdLst>
                <a:gd name="T0" fmla="*/ 0 w 2876"/>
                <a:gd name="T1" fmla="*/ 0 h 2875"/>
                <a:gd name="T2" fmla="*/ 0 w 2876"/>
                <a:gd name="T3" fmla="*/ 0 h 2875"/>
                <a:gd name="T4" fmla="*/ 2875 w 2876"/>
                <a:gd name="T5" fmla="*/ 2874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6" h="2875">
                  <a:moveTo>
                    <a:pt x="0" y="0"/>
                  </a:moveTo>
                  <a:lnTo>
                    <a:pt x="0" y="0"/>
                  </a:lnTo>
                  <a:cubicBezTo>
                    <a:pt x="1587" y="0"/>
                    <a:pt x="2875" y="1287"/>
                    <a:pt x="2875" y="2874"/>
                  </a:cubicBezTo>
                </a:path>
              </a:pathLst>
            </a:custGeom>
            <a:noFill/>
            <a:ln w="508000" cap="flat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7" name="CIRCLE B 04">
              <a:extLst>
                <a:ext uri="{FF2B5EF4-FFF2-40B4-BE49-F238E27FC236}">
                  <a16:creationId xmlns:a16="http://schemas.microsoft.com/office/drawing/2014/main" id="{C5B7FE83-E1EC-FD40-A816-B4A2F6CBB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8394" y="5352936"/>
              <a:ext cx="505350" cy="499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48" name="CIRCLE A 04">
              <a:extLst>
                <a:ext uri="{FF2B5EF4-FFF2-40B4-BE49-F238E27FC236}">
                  <a16:creationId xmlns:a16="http://schemas.microsoft.com/office/drawing/2014/main" id="{5533739D-7E6D-3B49-AE4F-DD325A85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8815" y="5407865"/>
              <a:ext cx="390000" cy="3845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6" name="LINE RECTANGLE 04">
              <a:extLst>
                <a:ext uri="{FF2B5EF4-FFF2-40B4-BE49-F238E27FC236}">
                  <a16:creationId xmlns:a16="http://schemas.microsoft.com/office/drawing/2014/main" id="{9B8A84AF-ACD9-D749-AAD6-7D6A461D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069" y="4803642"/>
              <a:ext cx="2658581" cy="801969"/>
            </a:xfrm>
            <a:custGeom>
              <a:avLst/>
              <a:gdLst>
                <a:gd name="T0" fmla="*/ 0 w 2133"/>
                <a:gd name="T1" fmla="*/ 642 h 643"/>
                <a:gd name="T2" fmla="*/ 423 w 2133"/>
                <a:gd name="T3" fmla="*/ 0 h 643"/>
                <a:gd name="T4" fmla="*/ 2132 w 2133"/>
                <a:gd name="T5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3" h="643">
                  <a:moveTo>
                    <a:pt x="0" y="642"/>
                  </a:moveTo>
                  <a:lnTo>
                    <a:pt x="423" y="0"/>
                  </a:lnTo>
                  <a:lnTo>
                    <a:pt x="2132" y="0"/>
                  </a:ln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" name="RECT ROUND C">
              <a:extLst>
                <a:ext uri="{FF2B5EF4-FFF2-40B4-BE49-F238E27FC236}">
                  <a16:creationId xmlns:a16="http://schemas.microsoft.com/office/drawing/2014/main" id="{F46D4119-43DB-7F40-B6BE-F023D6A5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520" y="6759127"/>
              <a:ext cx="2631118" cy="2669566"/>
            </a:xfrm>
            <a:custGeom>
              <a:avLst/>
              <a:gdLst>
                <a:gd name="T0" fmla="*/ 1898 w 2111"/>
                <a:gd name="T1" fmla="*/ 2140 h 2141"/>
                <a:gd name="T2" fmla="*/ 212 w 2111"/>
                <a:gd name="T3" fmla="*/ 2140 h 2141"/>
                <a:gd name="T4" fmla="*/ 212 w 2111"/>
                <a:gd name="T5" fmla="*/ 2140 h 2141"/>
                <a:gd name="T6" fmla="*/ 0 w 2111"/>
                <a:gd name="T7" fmla="*/ 1928 h 2141"/>
                <a:gd name="T8" fmla="*/ 0 w 2111"/>
                <a:gd name="T9" fmla="*/ 211 h 2141"/>
                <a:gd name="T10" fmla="*/ 0 w 2111"/>
                <a:gd name="T11" fmla="*/ 211 h 2141"/>
                <a:gd name="T12" fmla="*/ 212 w 2111"/>
                <a:gd name="T13" fmla="*/ 0 h 2141"/>
                <a:gd name="T14" fmla="*/ 1898 w 2111"/>
                <a:gd name="T15" fmla="*/ 0 h 2141"/>
                <a:gd name="T16" fmla="*/ 1898 w 2111"/>
                <a:gd name="T17" fmla="*/ 0 h 2141"/>
                <a:gd name="T18" fmla="*/ 2110 w 2111"/>
                <a:gd name="T19" fmla="*/ 211 h 2141"/>
                <a:gd name="T20" fmla="*/ 2110 w 2111"/>
                <a:gd name="T21" fmla="*/ 1928 h 2141"/>
                <a:gd name="T22" fmla="*/ 2110 w 2111"/>
                <a:gd name="T23" fmla="*/ 1928 h 2141"/>
                <a:gd name="T24" fmla="*/ 1898 w 2111"/>
                <a:gd name="T2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1" h="2141">
                  <a:moveTo>
                    <a:pt x="1898" y="2140"/>
                  </a:moveTo>
                  <a:lnTo>
                    <a:pt x="212" y="2140"/>
                  </a:lnTo>
                  <a:lnTo>
                    <a:pt x="212" y="2140"/>
                  </a:lnTo>
                  <a:cubicBezTo>
                    <a:pt x="95" y="2140"/>
                    <a:pt x="0" y="2045"/>
                    <a:pt x="0" y="1928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94"/>
                    <a:pt x="95" y="0"/>
                    <a:pt x="212" y="0"/>
                  </a:cubicBezTo>
                  <a:lnTo>
                    <a:pt x="1898" y="0"/>
                  </a:lnTo>
                  <a:lnTo>
                    <a:pt x="1898" y="0"/>
                  </a:lnTo>
                  <a:cubicBezTo>
                    <a:pt x="2015" y="0"/>
                    <a:pt x="2110" y="94"/>
                    <a:pt x="2110" y="211"/>
                  </a:cubicBezTo>
                  <a:lnTo>
                    <a:pt x="2110" y="1928"/>
                  </a:lnTo>
                  <a:lnTo>
                    <a:pt x="2110" y="1928"/>
                  </a:lnTo>
                  <a:cubicBezTo>
                    <a:pt x="2110" y="2045"/>
                    <a:pt x="2015" y="2140"/>
                    <a:pt x="1898" y="2140"/>
                  </a:cubicBezTo>
                </a:path>
              </a:pathLst>
            </a:custGeom>
            <a:noFill/>
            <a:ln w="12700" cap="flat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" name="RECT ROUND 03">
              <a:extLst>
                <a:ext uri="{FF2B5EF4-FFF2-40B4-BE49-F238E27FC236}">
                  <a16:creationId xmlns:a16="http://schemas.microsoft.com/office/drawing/2014/main" id="{665C5EF1-C253-564C-96FA-C9F9B4D5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9675" y="7033774"/>
              <a:ext cx="2087316" cy="2120273"/>
            </a:xfrm>
            <a:custGeom>
              <a:avLst/>
              <a:gdLst>
                <a:gd name="T0" fmla="*/ 1527 w 1677"/>
                <a:gd name="T1" fmla="*/ 1700 h 1701"/>
                <a:gd name="T2" fmla="*/ 149 w 1677"/>
                <a:gd name="T3" fmla="*/ 1700 h 1701"/>
                <a:gd name="T4" fmla="*/ 149 w 1677"/>
                <a:gd name="T5" fmla="*/ 1700 h 1701"/>
                <a:gd name="T6" fmla="*/ 0 w 1677"/>
                <a:gd name="T7" fmla="*/ 1550 h 1701"/>
                <a:gd name="T8" fmla="*/ 0 w 1677"/>
                <a:gd name="T9" fmla="*/ 149 h 1701"/>
                <a:gd name="T10" fmla="*/ 0 w 1677"/>
                <a:gd name="T11" fmla="*/ 149 h 1701"/>
                <a:gd name="T12" fmla="*/ 149 w 1677"/>
                <a:gd name="T13" fmla="*/ 0 h 1701"/>
                <a:gd name="T14" fmla="*/ 1527 w 1677"/>
                <a:gd name="T15" fmla="*/ 0 h 1701"/>
                <a:gd name="T16" fmla="*/ 1527 w 1677"/>
                <a:gd name="T17" fmla="*/ 0 h 1701"/>
                <a:gd name="T18" fmla="*/ 1676 w 1677"/>
                <a:gd name="T19" fmla="*/ 149 h 1701"/>
                <a:gd name="T20" fmla="*/ 1676 w 1677"/>
                <a:gd name="T21" fmla="*/ 1550 h 1701"/>
                <a:gd name="T22" fmla="*/ 1676 w 1677"/>
                <a:gd name="T23" fmla="*/ 1550 h 1701"/>
                <a:gd name="T24" fmla="*/ 1527 w 1677"/>
                <a:gd name="T25" fmla="*/ 170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7" h="1701">
                  <a:moveTo>
                    <a:pt x="1527" y="1700"/>
                  </a:moveTo>
                  <a:lnTo>
                    <a:pt x="149" y="1700"/>
                  </a:lnTo>
                  <a:lnTo>
                    <a:pt x="149" y="1700"/>
                  </a:lnTo>
                  <a:cubicBezTo>
                    <a:pt x="67" y="1700"/>
                    <a:pt x="0" y="1633"/>
                    <a:pt x="0" y="1550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66"/>
                    <a:pt x="67" y="0"/>
                    <a:pt x="149" y="0"/>
                  </a:cubicBezTo>
                  <a:lnTo>
                    <a:pt x="1527" y="0"/>
                  </a:lnTo>
                  <a:lnTo>
                    <a:pt x="1527" y="0"/>
                  </a:lnTo>
                  <a:cubicBezTo>
                    <a:pt x="1609" y="0"/>
                    <a:pt x="1676" y="66"/>
                    <a:pt x="1676" y="149"/>
                  </a:cubicBezTo>
                  <a:lnTo>
                    <a:pt x="1676" y="1550"/>
                  </a:lnTo>
                  <a:lnTo>
                    <a:pt x="1676" y="1550"/>
                  </a:lnTo>
                  <a:cubicBezTo>
                    <a:pt x="1676" y="1633"/>
                    <a:pt x="1609" y="1700"/>
                    <a:pt x="1527" y="1700"/>
                  </a:cubicBezTo>
                </a:path>
              </a:pathLst>
            </a:custGeom>
            <a:solidFill>
              <a:schemeClr val="accent3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69615" y="7504981"/>
              <a:ext cx="16390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GREEN TOKEN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DD36D96-E25B-EE40-9195-F5DB3E0C91CF}"/>
                </a:ext>
              </a:extLst>
            </p:cNvPr>
            <p:cNvSpPr/>
            <p:nvPr/>
          </p:nvSpPr>
          <p:spPr>
            <a:xfrm>
              <a:off x="17527722" y="10763470"/>
              <a:ext cx="1084528" cy="1004254"/>
            </a:xfrm>
            <a:custGeom>
              <a:avLst/>
              <a:gdLst>
                <a:gd name="connsiteX0" fmla="*/ 670117 w 1374108"/>
                <a:gd name="connsiteY0" fmla="*/ 1238752 h 1272400"/>
                <a:gd name="connsiteX1" fmla="*/ 806154 w 1374108"/>
                <a:gd name="connsiteY1" fmla="*/ 1238752 h 1272400"/>
                <a:gd name="connsiteX2" fmla="*/ 823468 w 1374108"/>
                <a:gd name="connsiteY2" fmla="*/ 1255576 h 1272400"/>
                <a:gd name="connsiteX3" fmla="*/ 806154 w 1374108"/>
                <a:gd name="connsiteY3" fmla="*/ 1272400 h 1272400"/>
                <a:gd name="connsiteX4" fmla="*/ 670117 w 1374108"/>
                <a:gd name="connsiteY4" fmla="*/ 1272400 h 1272400"/>
                <a:gd name="connsiteX5" fmla="*/ 654040 w 1374108"/>
                <a:gd name="connsiteY5" fmla="*/ 1255576 h 1272400"/>
                <a:gd name="connsiteX6" fmla="*/ 670117 w 1374108"/>
                <a:gd name="connsiteY6" fmla="*/ 1238752 h 1272400"/>
                <a:gd name="connsiteX7" fmla="*/ 361189 w 1374108"/>
                <a:gd name="connsiteY7" fmla="*/ 1238752 h 1272400"/>
                <a:gd name="connsiteX8" fmla="*/ 565679 w 1374108"/>
                <a:gd name="connsiteY8" fmla="*/ 1238752 h 1272400"/>
                <a:gd name="connsiteX9" fmla="*/ 583030 w 1374108"/>
                <a:gd name="connsiteY9" fmla="*/ 1255576 h 1272400"/>
                <a:gd name="connsiteX10" fmla="*/ 565679 w 1374108"/>
                <a:gd name="connsiteY10" fmla="*/ 1272400 h 1272400"/>
                <a:gd name="connsiteX11" fmla="*/ 361189 w 1374108"/>
                <a:gd name="connsiteY11" fmla="*/ 1272400 h 1272400"/>
                <a:gd name="connsiteX12" fmla="*/ 343838 w 1374108"/>
                <a:gd name="connsiteY12" fmla="*/ 1255576 h 1272400"/>
                <a:gd name="connsiteX13" fmla="*/ 361189 w 1374108"/>
                <a:gd name="connsiteY13" fmla="*/ 1238752 h 1272400"/>
                <a:gd name="connsiteX14" fmla="*/ 1031448 w 1374108"/>
                <a:gd name="connsiteY14" fmla="*/ 1135315 h 1272400"/>
                <a:gd name="connsiteX15" fmla="*/ 1323092 w 1374108"/>
                <a:gd name="connsiteY15" fmla="*/ 1135315 h 1272400"/>
                <a:gd name="connsiteX16" fmla="*/ 1339226 w 1374108"/>
                <a:gd name="connsiteY16" fmla="*/ 1152139 h 1272400"/>
                <a:gd name="connsiteX17" fmla="*/ 1323092 w 1374108"/>
                <a:gd name="connsiteY17" fmla="*/ 1168963 h 1272400"/>
                <a:gd name="connsiteX18" fmla="*/ 1031448 w 1374108"/>
                <a:gd name="connsiteY18" fmla="*/ 1168963 h 1272400"/>
                <a:gd name="connsiteX19" fmla="*/ 1014074 w 1374108"/>
                <a:gd name="connsiteY19" fmla="*/ 1152139 h 1272400"/>
                <a:gd name="connsiteX20" fmla="*/ 1031448 w 1374108"/>
                <a:gd name="connsiteY20" fmla="*/ 1135315 h 1272400"/>
                <a:gd name="connsiteX21" fmla="*/ 291320 w 1374108"/>
                <a:gd name="connsiteY21" fmla="*/ 1135315 h 1272400"/>
                <a:gd name="connsiteX22" fmla="*/ 360244 w 1374108"/>
                <a:gd name="connsiteY22" fmla="*/ 1135315 h 1272400"/>
                <a:gd name="connsiteX23" fmla="*/ 377475 w 1374108"/>
                <a:gd name="connsiteY23" fmla="*/ 1152139 h 1272400"/>
                <a:gd name="connsiteX24" fmla="*/ 360244 w 1374108"/>
                <a:gd name="connsiteY24" fmla="*/ 1168963 h 1272400"/>
                <a:gd name="connsiteX25" fmla="*/ 291320 w 1374108"/>
                <a:gd name="connsiteY25" fmla="*/ 1168963 h 1272400"/>
                <a:gd name="connsiteX26" fmla="*/ 275320 w 1374108"/>
                <a:gd name="connsiteY26" fmla="*/ 1152139 h 1272400"/>
                <a:gd name="connsiteX27" fmla="*/ 291320 w 1374108"/>
                <a:gd name="connsiteY27" fmla="*/ 1135315 h 1272400"/>
                <a:gd name="connsiteX28" fmla="*/ 85833 w 1374108"/>
                <a:gd name="connsiteY28" fmla="*/ 1135315 h 1272400"/>
                <a:gd name="connsiteX29" fmla="*/ 221876 w 1374108"/>
                <a:gd name="connsiteY29" fmla="*/ 1135315 h 1272400"/>
                <a:gd name="connsiteX30" fmla="*/ 239191 w 1374108"/>
                <a:gd name="connsiteY30" fmla="*/ 1152139 h 1272400"/>
                <a:gd name="connsiteX31" fmla="*/ 221876 w 1374108"/>
                <a:gd name="connsiteY31" fmla="*/ 1168963 h 1272400"/>
                <a:gd name="connsiteX32" fmla="*/ 85833 w 1374108"/>
                <a:gd name="connsiteY32" fmla="*/ 1168963 h 1272400"/>
                <a:gd name="connsiteX33" fmla="*/ 68518 w 1374108"/>
                <a:gd name="connsiteY33" fmla="*/ 1152139 h 1272400"/>
                <a:gd name="connsiteX34" fmla="*/ 85833 w 1374108"/>
                <a:gd name="connsiteY34" fmla="*/ 1135315 h 1272400"/>
                <a:gd name="connsiteX35" fmla="*/ 1152198 w 1374108"/>
                <a:gd name="connsiteY35" fmla="*/ 842451 h 1272400"/>
                <a:gd name="connsiteX36" fmla="*/ 1253424 w 1374108"/>
                <a:gd name="connsiteY36" fmla="*/ 842451 h 1272400"/>
                <a:gd name="connsiteX37" fmla="*/ 1270708 w 1374108"/>
                <a:gd name="connsiteY37" fmla="*/ 860477 h 1272400"/>
                <a:gd name="connsiteX38" fmla="*/ 1253424 w 1374108"/>
                <a:gd name="connsiteY38" fmla="*/ 876099 h 1272400"/>
                <a:gd name="connsiteX39" fmla="*/ 1152198 w 1374108"/>
                <a:gd name="connsiteY39" fmla="*/ 876099 h 1272400"/>
                <a:gd name="connsiteX40" fmla="*/ 1134916 w 1374108"/>
                <a:gd name="connsiteY40" fmla="*/ 860477 h 1272400"/>
                <a:gd name="connsiteX41" fmla="*/ 1152198 w 1374108"/>
                <a:gd name="connsiteY41" fmla="*/ 842451 h 1272400"/>
                <a:gd name="connsiteX42" fmla="*/ 1053600 w 1374108"/>
                <a:gd name="connsiteY42" fmla="*/ 832482 h 1272400"/>
                <a:gd name="connsiteX43" fmla="*/ 1076732 w 1374108"/>
                <a:gd name="connsiteY43" fmla="*/ 832482 h 1272400"/>
                <a:gd name="connsiteX44" fmla="*/ 1092560 w 1374108"/>
                <a:gd name="connsiteY44" fmla="*/ 848315 h 1272400"/>
                <a:gd name="connsiteX45" fmla="*/ 1092560 w 1374108"/>
                <a:gd name="connsiteY45" fmla="*/ 871455 h 1272400"/>
                <a:gd name="connsiteX46" fmla="*/ 1076732 w 1374108"/>
                <a:gd name="connsiteY46" fmla="*/ 886070 h 1272400"/>
                <a:gd name="connsiteX47" fmla="*/ 1053600 w 1374108"/>
                <a:gd name="connsiteY47" fmla="*/ 886070 h 1272400"/>
                <a:gd name="connsiteX48" fmla="*/ 1038990 w 1374108"/>
                <a:gd name="connsiteY48" fmla="*/ 871455 h 1272400"/>
                <a:gd name="connsiteX49" fmla="*/ 1038990 w 1374108"/>
                <a:gd name="connsiteY49" fmla="*/ 848315 h 1272400"/>
                <a:gd name="connsiteX50" fmla="*/ 1053600 w 1374108"/>
                <a:gd name="connsiteY50" fmla="*/ 832482 h 1272400"/>
                <a:gd name="connsiteX51" fmla="*/ 950178 w 1374108"/>
                <a:gd name="connsiteY51" fmla="*/ 832482 h 1272400"/>
                <a:gd name="connsiteX52" fmla="*/ 973322 w 1374108"/>
                <a:gd name="connsiteY52" fmla="*/ 832482 h 1272400"/>
                <a:gd name="connsiteX53" fmla="*/ 989158 w 1374108"/>
                <a:gd name="connsiteY53" fmla="*/ 848315 h 1272400"/>
                <a:gd name="connsiteX54" fmla="*/ 989158 w 1374108"/>
                <a:gd name="connsiteY54" fmla="*/ 871455 h 1272400"/>
                <a:gd name="connsiteX55" fmla="*/ 973322 w 1374108"/>
                <a:gd name="connsiteY55" fmla="*/ 886070 h 1272400"/>
                <a:gd name="connsiteX56" fmla="*/ 950178 w 1374108"/>
                <a:gd name="connsiteY56" fmla="*/ 886070 h 1272400"/>
                <a:gd name="connsiteX57" fmla="*/ 934343 w 1374108"/>
                <a:gd name="connsiteY57" fmla="*/ 871455 h 1272400"/>
                <a:gd name="connsiteX58" fmla="*/ 934343 w 1374108"/>
                <a:gd name="connsiteY58" fmla="*/ 848315 h 1272400"/>
                <a:gd name="connsiteX59" fmla="*/ 950178 w 1374108"/>
                <a:gd name="connsiteY59" fmla="*/ 832482 h 1272400"/>
                <a:gd name="connsiteX60" fmla="*/ 846798 w 1374108"/>
                <a:gd name="connsiteY60" fmla="*/ 832482 h 1272400"/>
                <a:gd name="connsiteX61" fmla="*/ 871147 w 1374108"/>
                <a:gd name="connsiteY61" fmla="*/ 832482 h 1272400"/>
                <a:gd name="connsiteX62" fmla="*/ 885757 w 1374108"/>
                <a:gd name="connsiteY62" fmla="*/ 848315 h 1272400"/>
                <a:gd name="connsiteX63" fmla="*/ 885757 w 1374108"/>
                <a:gd name="connsiteY63" fmla="*/ 871455 h 1272400"/>
                <a:gd name="connsiteX64" fmla="*/ 871147 w 1374108"/>
                <a:gd name="connsiteY64" fmla="*/ 886070 h 1272400"/>
                <a:gd name="connsiteX65" fmla="*/ 846798 w 1374108"/>
                <a:gd name="connsiteY65" fmla="*/ 886070 h 1272400"/>
                <a:gd name="connsiteX66" fmla="*/ 832188 w 1374108"/>
                <a:gd name="connsiteY66" fmla="*/ 871455 h 1272400"/>
                <a:gd name="connsiteX67" fmla="*/ 832188 w 1374108"/>
                <a:gd name="connsiteY67" fmla="*/ 848315 h 1272400"/>
                <a:gd name="connsiteX68" fmla="*/ 846798 w 1374108"/>
                <a:gd name="connsiteY68" fmla="*/ 832482 h 1272400"/>
                <a:gd name="connsiteX69" fmla="*/ 34882 w 1374108"/>
                <a:gd name="connsiteY69" fmla="*/ 787617 h 1272400"/>
                <a:gd name="connsiteX70" fmla="*/ 34882 w 1374108"/>
                <a:gd name="connsiteY70" fmla="*/ 849612 h 1272400"/>
                <a:gd name="connsiteX71" fmla="*/ 44839 w 1374108"/>
                <a:gd name="connsiteY71" fmla="*/ 895489 h 1272400"/>
                <a:gd name="connsiteX72" fmla="*/ 107069 w 1374108"/>
                <a:gd name="connsiteY72" fmla="*/ 1031878 h 1272400"/>
                <a:gd name="connsiteX73" fmla="*/ 1238414 w 1374108"/>
                <a:gd name="connsiteY73" fmla="*/ 1031878 h 1272400"/>
                <a:gd name="connsiteX74" fmla="*/ 1326782 w 1374108"/>
                <a:gd name="connsiteY74" fmla="*/ 889289 h 1272400"/>
                <a:gd name="connsiteX75" fmla="*/ 1340472 w 1374108"/>
                <a:gd name="connsiteY75" fmla="*/ 848373 h 1272400"/>
                <a:gd name="connsiteX76" fmla="*/ 1340472 w 1374108"/>
                <a:gd name="connsiteY76" fmla="*/ 787617 h 1272400"/>
                <a:gd name="connsiteX77" fmla="*/ 1288198 w 1374108"/>
                <a:gd name="connsiteY77" fmla="*/ 787617 h 1272400"/>
                <a:gd name="connsiteX78" fmla="*/ 1117688 w 1374108"/>
                <a:gd name="connsiteY78" fmla="*/ 787617 h 1272400"/>
                <a:gd name="connsiteX79" fmla="*/ 1046746 w 1374108"/>
                <a:gd name="connsiteY79" fmla="*/ 787617 h 1272400"/>
                <a:gd name="connsiteX80" fmla="*/ 464270 w 1374108"/>
                <a:gd name="connsiteY80" fmla="*/ 787617 h 1272400"/>
                <a:gd name="connsiteX81" fmla="*/ 360968 w 1374108"/>
                <a:gd name="connsiteY81" fmla="*/ 787617 h 1272400"/>
                <a:gd name="connsiteX82" fmla="*/ 87155 w 1374108"/>
                <a:gd name="connsiteY82" fmla="*/ 787617 h 1272400"/>
                <a:gd name="connsiteX83" fmla="*/ 1134916 w 1374108"/>
                <a:gd name="connsiteY83" fmla="*/ 687919 h 1272400"/>
                <a:gd name="connsiteX84" fmla="*/ 1134916 w 1374108"/>
                <a:gd name="connsiteY84" fmla="*/ 752723 h 1272400"/>
                <a:gd name="connsiteX85" fmla="*/ 1270708 w 1374108"/>
                <a:gd name="connsiteY85" fmla="*/ 752723 h 1272400"/>
                <a:gd name="connsiteX86" fmla="*/ 1270708 w 1374108"/>
                <a:gd name="connsiteY86" fmla="*/ 687919 h 1272400"/>
                <a:gd name="connsiteX87" fmla="*/ 154352 w 1374108"/>
                <a:gd name="connsiteY87" fmla="*/ 584482 h 1272400"/>
                <a:gd name="connsiteX88" fmla="*/ 290395 w 1374108"/>
                <a:gd name="connsiteY88" fmla="*/ 584482 h 1272400"/>
                <a:gd name="connsiteX89" fmla="*/ 307710 w 1374108"/>
                <a:gd name="connsiteY89" fmla="*/ 601306 h 1272400"/>
                <a:gd name="connsiteX90" fmla="*/ 290395 w 1374108"/>
                <a:gd name="connsiteY90" fmla="*/ 618130 h 1272400"/>
                <a:gd name="connsiteX91" fmla="*/ 154352 w 1374108"/>
                <a:gd name="connsiteY91" fmla="*/ 618130 h 1272400"/>
                <a:gd name="connsiteX92" fmla="*/ 137037 w 1374108"/>
                <a:gd name="connsiteY92" fmla="*/ 601306 h 1272400"/>
                <a:gd name="connsiteX93" fmla="*/ 154352 w 1374108"/>
                <a:gd name="connsiteY93" fmla="*/ 584482 h 1272400"/>
                <a:gd name="connsiteX94" fmla="*/ 773636 w 1374108"/>
                <a:gd name="connsiteY94" fmla="*/ 581990 h 1272400"/>
                <a:gd name="connsiteX95" fmla="*/ 773636 w 1374108"/>
                <a:gd name="connsiteY95" fmla="*/ 752723 h 1272400"/>
                <a:gd name="connsiteX96" fmla="*/ 1030268 w 1374108"/>
                <a:gd name="connsiteY96" fmla="*/ 752723 h 1272400"/>
                <a:gd name="connsiteX97" fmla="*/ 1030268 w 1374108"/>
                <a:gd name="connsiteY97" fmla="*/ 581990 h 1272400"/>
                <a:gd name="connsiteX98" fmla="*/ 480875 w 1374108"/>
                <a:gd name="connsiteY98" fmla="*/ 581990 h 1272400"/>
                <a:gd name="connsiteX99" fmla="*/ 480875 w 1374108"/>
                <a:gd name="connsiteY99" fmla="*/ 752723 h 1272400"/>
                <a:gd name="connsiteX100" fmla="*/ 738754 w 1374108"/>
                <a:gd name="connsiteY100" fmla="*/ 752723 h 1272400"/>
                <a:gd name="connsiteX101" fmla="*/ 738754 w 1374108"/>
                <a:gd name="connsiteY101" fmla="*/ 581990 h 1272400"/>
                <a:gd name="connsiteX102" fmla="*/ 154352 w 1374108"/>
                <a:gd name="connsiteY102" fmla="*/ 482291 h 1272400"/>
                <a:gd name="connsiteX103" fmla="*/ 290395 w 1374108"/>
                <a:gd name="connsiteY103" fmla="*/ 482291 h 1272400"/>
                <a:gd name="connsiteX104" fmla="*/ 307710 w 1374108"/>
                <a:gd name="connsiteY104" fmla="*/ 497913 h 1272400"/>
                <a:gd name="connsiteX105" fmla="*/ 290395 w 1374108"/>
                <a:gd name="connsiteY105" fmla="*/ 515939 h 1272400"/>
                <a:gd name="connsiteX106" fmla="*/ 154352 w 1374108"/>
                <a:gd name="connsiteY106" fmla="*/ 515939 h 1272400"/>
                <a:gd name="connsiteX107" fmla="*/ 137037 w 1374108"/>
                <a:gd name="connsiteY107" fmla="*/ 497913 h 1272400"/>
                <a:gd name="connsiteX108" fmla="*/ 154352 w 1374108"/>
                <a:gd name="connsiteY108" fmla="*/ 482291 h 1272400"/>
                <a:gd name="connsiteX109" fmla="*/ 773636 w 1374108"/>
                <a:gd name="connsiteY109" fmla="*/ 375115 h 1272400"/>
                <a:gd name="connsiteX110" fmla="*/ 773636 w 1374108"/>
                <a:gd name="connsiteY110" fmla="*/ 544602 h 1272400"/>
                <a:gd name="connsiteX111" fmla="*/ 1030268 w 1374108"/>
                <a:gd name="connsiteY111" fmla="*/ 544602 h 1272400"/>
                <a:gd name="connsiteX112" fmla="*/ 1030268 w 1374108"/>
                <a:gd name="connsiteY112" fmla="*/ 375115 h 1272400"/>
                <a:gd name="connsiteX113" fmla="*/ 290916 w 1374108"/>
                <a:gd name="connsiteY113" fmla="*/ 305323 h 1272400"/>
                <a:gd name="connsiteX114" fmla="*/ 307711 w 1374108"/>
                <a:gd name="connsiteY114" fmla="*/ 322474 h 1272400"/>
                <a:gd name="connsiteX115" fmla="*/ 307711 w 1374108"/>
                <a:gd name="connsiteY115" fmla="*/ 360452 h 1272400"/>
                <a:gd name="connsiteX116" fmla="*/ 290916 w 1374108"/>
                <a:gd name="connsiteY116" fmla="*/ 377604 h 1272400"/>
                <a:gd name="connsiteX117" fmla="*/ 275320 w 1374108"/>
                <a:gd name="connsiteY117" fmla="*/ 360452 h 1272400"/>
                <a:gd name="connsiteX118" fmla="*/ 275320 w 1374108"/>
                <a:gd name="connsiteY118" fmla="*/ 322474 h 1272400"/>
                <a:gd name="connsiteX119" fmla="*/ 290916 w 1374108"/>
                <a:gd name="connsiteY119" fmla="*/ 305323 h 1272400"/>
                <a:gd name="connsiteX120" fmla="*/ 222397 w 1374108"/>
                <a:gd name="connsiteY120" fmla="*/ 305323 h 1272400"/>
                <a:gd name="connsiteX121" fmla="*/ 239192 w 1374108"/>
                <a:gd name="connsiteY121" fmla="*/ 322474 h 1272400"/>
                <a:gd name="connsiteX122" fmla="*/ 239192 w 1374108"/>
                <a:gd name="connsiteY122" fmla="*/ 360452 h 1272400"/>
                <a:gd name="connsiteX123" fmla="*/ 222397 w 1374108"/>
                <a:gd name="connsiteY123" fmla="*/ 377604 h 1272400"/>
                <a:gd name="connsiteX124" fmla="*/ 206801 w 1374108"/>
                <a:gd name="connsiteY124" fmla="*/ 360452 h 1272400"/>
                <a:gd name="connsiteX125" fmla="*/ 206801 w 1374108"/>
                <a:gd name="connsiteY125" fmla="*/ 322474 h 1272400"/>
                <a:gd name="connsiteX126" fmla="*/ 222397 w 1374108"/>
                <a:gd name="connsiteY126" fmla="*/ 305323 h 1272400"/>
                <a:gd name="connsiteX127" fmla="*/ 153855 w 1374108"/>
                <a:gd name="connsiteY127" fmla="*/ 305323 h 1272400"/>
                <a:gd name="connsiteX128" fmla="*/ 170673 w 1374108"/>
                <a:gd name="connsiteY128" fmla="*/ 322474 h 1272400"/>
                <a:gd name="connsiteX129" fmla="*/ 170673 w 1374108"/>
                <a:gd name="connsiteY129" fmla="*/ 360452 h 1272400"/>
                <a:gd name="connsiteX130" fmla="*/ 153855 w 1374108"/>
                <a:gd name="connsiteY130" fmla="*/ 377604 h 1272400"/>
                <a:gd name="connsiteX131" fmla="*/ 137037 w 1374108"/>
                <a:gd name="connsiteY131" fmla="*/ 360452 h 1272400"/>
                <a:gd name="connsiteX132" fmla="*/ 137037 w 1374108"/>
                <a:gd name="connsiteY132" fmla="*/ 322474 h 1272400"/>
                <a:gd name="connsiteX133" fmla="*/ 153855 w 1374108"/>
                <a:gd name="connsiteY133" fmla="*/ 305323 h 1272400"/>
                <a:gd name="connsiteX134" fmla="*/ 103397 w 1374108"/>
                <a:gd name="connsiteY134" fmla="*/ 275417 h 1272400"/>
                <a:gd name="connsiteX135" fmla="*/ 103397 w 1374108"/>
                <a:gd name="connsiteY135" fmla="*/ 752723 h 1272400"/>
                <a:gd name="connsiteX136" fmla="*/ 342589 w 1374108"/>
                <a:gd name="connsiteY136" fmla="*/ 752723 h 1272400"/>
                <a:gd name="connsiteX137" fmla="*/ 342589 w 1374108"/>
                <a:gd name="connsiteY137" fmla="*/ 275417 h 1272400"/>
                <a:gd name="connsiteX138" fmla="*/ 583030 w 1374108"/>
                <a:gd name="connsiteY138" fmla="*/ 49850 h 1272400"/>
                <a:gd name="connsiteX139" fmla="*/ 312693 w 1374108"/>
                <a:gd name="connsiteY139" fmla="*/ 241056 h 1272400"/>
                <a:gd name="connsiteX140" fmla="*/ 361056 w 1374108"/>
                <a:gd name="connsiteY140" fmla="*/ 241056 h 1272400"/>
                <a:gd name="connsiteX141" fmla="*/ 378417 w 1374108"/>
                <a:gd name="connsiteY141" fmla="*/ 257197 h 1272400"/>
                <a:gd name="connsiteX142" fmla="*/ 378417 w 1374108"/>
                <a:gd name="connsiteY142" fmla="*/ 383839 h 1272400"/>
                <a:gd name="connsiteX143" fmla="*/ 583030 w 1374108"/>
                <a:gd name="connsiteY143" fmla="*/ 114413 h 1272400"/>
                <a:gd name="connsiteX144" fmla="*/ 601172 w 1374108"/>
                <a:gd name="connsiteY144" fmla="*/ 0 h 1272400"/>
                <a:gd name="connsiteX145" fmla="*/ 602417 w 1374108"/>
                <a:gd name="connsiteY145" fmla="*/ 1245 h 1272400"/>
                <a:gd name="connsiteX146" fmla="*/ 608640 w 1374108"/>
                <a:gd name="connsiteY146" fmla="*/ 2490 h 1272400"/>
                <a:gd name="connsiteX147" fmla="*/ 611130 w 1374108"/>
                <a:gd name="connsiteY147" fmla="*/ 4979 h 1272400"/>
                <a:gd name="connsiteX148" fmla="*/ 613619 w 1374108"/>
                <a:gd name="connsiteY148" fmla="*/ 6224 h 1272400"/>
                <a:gd name="connsiteX149" fmla="*/ 617353 w 1374108"/>
                <a:gd name="connsiteY149" fmla="*/ 17427 h 1272400"/>
                <a:gd name="connsiteX150" fmla="*/ 617353 w 1374108"/>
                <a:gd name="connsiteY150" fmla="*/ 119498 h 1272400"/>
                <a:gd name="connsiteX151" fmla="*/ 617353 w 1374108"/>
                <a:gd name="connsiteY151" fmla="*/ 276340 h 1272400"/>
                <a:gd name="connsiteX152" fmla="*/ 601172 w 1374108"/>
                <a:gd name="connsiteY152" fmla="*/ 293767 h 1272400"/>
                <a:gd name="connsiteX153" fmla="*/ 588726 w 1374108"/>
                <a:gd name="connsiteY153" fmla="*/ 293767 h 1272400"/>
                <a:gd name="connsiteX154" fmla="*/ 566322 w 1374108"/>
                <a:gd name="connsiteY154" fmla="*/ 316173 h 1272400"/>
                <a:gd name="connsiteX155" fmla="*/ 588726 w 1374108"/>
                <a:gd name="connsiteY155" fmla="*/ 337334 h 1272400"/>
                <a:gd name="connsiteX156" fmla="*/ 617353 w 1374108"/>
                <a:gd name="connsiteY156" fmla="*/ 337334 h 1272400"/>
                <a:gd name="connsiteX157" fmla="*/ 636023 w 1374108"/>
                <a:gd name="connsiteY157" fmla="*/ 354761 h 1272400"/>
                <a:gd name="connsiteX158" fmla="*/ 617353 w 1374108"/>
                <a:gd name="connsiteY158" fmla="*/ 372187 h 1272400"/>
                <a:gd name="connsiteX159" fmla="*/ 588726 w 1374108"/>
                <a:gd name="connsiteY159" fmla="*/ 372187 h 1272400"/>
                <a:gd name="connsiteX160" fmla="*/ 531471 w 1374108"/>
                <a:gd name="connsiteY160" fmla="*/ 316173 h 1272400"/>
                <a:gd name="connsiteX161" fmla="*/ 583747 w 1374108"/>
                <a:gd name="connsiteY161" fmla="*/ 260158 h 1272400"/>
                <a:gd name="connsiteX162" fmla="*/ 583747 w 1374108"/>
                <a:gd name="connsiteY162" fmla="*/ 171779 h 1272400"/>
                <a:gd name="connsiteX163" fmla="*/ 379622 w 1374108"/>
                <a:gd name="connsiteY163" fmla="*/ 439405 h 1272400"/>
                <a:gd name="connsiteX164" fmla="*/ 378378 w 1374108"/>
                <a:gd name="connsiteY164" fmla="*/ 440650 h 1272400"/>
                <a:gd name="connsiteX165" fmla="*/ 378378 w 1374108"/>
                <a:gd name="connsiteY165" fmla="*/ 753088 h 1272400"/>
                <a:gd name="connsiteX166" fmla="*/ 445589 w 1374108"/>
                <a:gd name="connsiteY166" fmla="*/ 753088 h 1272400"/>
                <a:gd name="connsiteX167" fmla="*/ 445589 w 1374108"/>
                <a:gd name="connsiteY167" fmla="*/ 562638 h 1272400"/>
                <a:gd name="connsiteX168" fmla="*/ 464259 w 1374108"/>
                <a:gd name="connsiteY168" fmla="*/ 545211 h 1272400"/>
                <a:gd name="connsiteX169" fmla="*/ 739330 w 1374108"/>
                <a:gd name="connsiteY169" fmla="*/ 545211 h 1272400"/>
                <a:gd name="connsiteX170" fmla="*/ 739330 w 1374108"/>
                <a:gd name="connsiteY170" fmla="*/ 357250 h 1272400"/>
                <a:gd name="connsiteX171" fmla="*/ 756755 w 1374108"/>
                <a:gd name="connsiteY171" fmla="*/ 341068 h 1272400"/>
                <a:gd name="connsiteX172" fmla="*/ 1046762 w 1374108"/>
                <a:gd name="connsiteY172" fmla="*/ 341068 h 1272400"/>
                <a:gd name="connsiteX173" fmla="*/ 1065432 w 1374108"/>
                <a:gd name="connsiteY173" fmla="*/ 357250 h 1272400"/>
                <a:gd name="connsiteX174" fmla="*/ 1065432 w 1374108"/>
                <a:gd name="connsiteY174" fmla="*/ 562638 h 1272400"/>
                <a:gd name="connsiteX175" fmla="*/ 1065432 w 1374108"/>
                <a:gd name="connsiteY175" fmla="*/ 563883 h 1272400"/>
                <a:gd name="connsiteX176" fmla="*/ 1065432 w 1374108"/>
                <a:gd name="connsiteY176" fmla="*/ 753088 h 1272400"/>
                <a:gd name="connsiteX177" fmla="*/ 1100282 w 1374108"/>
                <a:gd name="connsiteY177" fmla="*/ 753088 h 1272400"/>
                <a:gd name="connsiteX178" fmla="*/ 1100282 w 1374108"/>
                <a:gd name="connsiteY178" fmla="*/ 670933 h 1272400"/>
                <a:gd name="connsiteX179" fmla="*/ 1117708 w 1374108"/>
                <a:gd name="connsiteY179" fmla="*/ 653506 h 1272400"/>
                <a:gd name="connsiteX180" fmla="*/ 1186164 w 1374108"/>
                <a:gd name="connsiteY180" fmla="*/ 653506 h 1272400"/>
                <a:gd name="connsiteX181" fmla="*/ 1186164 w 1374108"/>
                <a:gd name="connsiteY181" fmla="*/ 327376 h 1272400"/>
                <a:gd name="connsiteX182" fmla="*/ 1184920 w 1374108"/>
                <a:gd name="connsiteY182" fmla="*/ 326131 h 1272400"/>
                <a:gd name="connsiteX183" fmla="*/ 1186164 w 1374108"/>
                <a:gd name="connsiteY183" fmla="*/ 326131 h 1272400"/>
                <a:gd name="connsiteX184" fmla="*/ 1186164 w 1374108"/>
                <a:gd name="connsiteY184" fmla="*/ 240242 h 1272400"/>
                <a:gd name="connsiteX185" fmla="*/ 1151314 w 1374108"/>
                <a:gd name="connsiteY185" fmla="*/ 240242 h 1272400"/>
                <a:gd name="connsiteX186" fmla="*/ 1133888 w 1374108"/>
                <a:gd name="connsiteY186" fmla="*/ 224059 h 1272400"/>
                <a:gd name="connsiteX187" fmla="*/ 1151314 w 1374108"/>
                <a:gd name="connsiteY187" fmla="*/ 206633 h 1272400"/>
                <a:gd name="connsiteX188" fmla="*/ 1186164 w 1374108"/>
                <a:gd name="connsiteY188" fmla="*/ 206633 h 1272400"/>
                <a:gd name="connsiteX189" fmla="*/ 1186164 w 1374108"/>
                <a:gd name="connsiteY189" fmla="*/ 155597 h 1272400"/>
                <a:gd name="connsiteX190" fmla="*/ 1202344 w 1374108"/>
                <a:gd name="connsiteY190" fmla="*/ 138170 h 1272400"/>
                <a:gd name="connsiteX191" fmla="*/ 1219770 w 1374108"/>
                <a:gd name="connsiteY191" fmla="*/ 155597 h 1272400"/>
                <a:gd name="connsiteX192" fmla="*/ 1219770 w 1374108"/>
                <a:gd name="connsiteY192" fmla="*/ 309949 h 1272400"/>
                <a:gd name="connsiteX193" fmla="*/ 1254620 w 1374108"/>
                <a:gd name="connsiteY193" fmla="*/ 309949 h 1272400"/>
                <a:gd name="connsiteX194" fmla="*/ 1270800 w 1374108"/>
                <a:gd name="connsiteY194" fmla="*/ 326131 h 1272400"/>
                <a:gd name="connsiteX195" fmla="*/ 1254620 w 1374108"/>
                <a:gd name="connsiteY195" fmla="*/ 343558 h 1272400"/>
                <a:gd name="connsiteX196" fmla="*/ 1219770 w 1374108"/>
                <a:gd name="connsiteY196" fmla="*/ 343558 h 1272400"/>
                <a:gd name="connsiteX197" fmla="*/ 1219770 w 1374108"/>
                <a:gd name="connsiteY197" fmla="*/ 653506 h 1272400"/>
                <a:gd name="connsiteX198" fmla="*/ 1288226 w 1374108"/>
                <a:gd name="connsiteY198" fmla="*/ 653506 h 1272400"/>
                <a:gd name="connsiteX199" fmla="*/ 1305652 w 1374108"/>
                <a:gd name="connsiteY199" fmla="*/ 670933 h 1272400"/>
                <a:gd name="connsiteX200" fmla="*/ 1305652 w 1374108"/>
                <a:gd name="connsiteY200" fmla="*/ 753088 h 1272400"/>
                <a:gd name="connsiteX201" fmla="*/ 1357928 w 1374108"/>
                <a:gd name="connsiteY201" fmla="*/ 753088 h 1272400"/>
                <a:gd name="connsiteX202" fmla="*/ 1374108 w 1374108"/>
                <a:gd name="connsiteY202" fmla="*/ 770515 h 1272400"/>
                <a:gd name="connsiteX203" fmla="*/ 1374108 w 1374108"/>
                <a:gd name="connsiteY203" fmla="*/ 847691 h 1272400"/>
                <a:gd name="connsiteX204" fmla="*/ 1355438 w 1374108"/>
                <a:gd name="connsiteY204" fmla="*/ 908685 h 1272400"/>
                <a:gd name="connsiteX205" fmla="*/ 1279514 w 1374108"/>
                <a:gd name="connsiteY205" fmla="*/ 1031917 h 1272400"/>
                <a:gd name="connsiteX206" fmla="*/ 1357928 w 1374108"/>
                <a:gd name="connsiteY206" fmla="*/ 1031917 h 1272400"/>
                <a:gd name="connsiteX207" fmla="*/ 1374108 w 1374108"/>
                <a:gd name="connsiteY207" fmla="*/ 1048099 h 1272400"/>
                <a:gd name="connsiteX208" fmla="*/ 1357928 w 1374108"/>
                <a:gd name="connsiteY208" fmla="*/ 1065526 h 1272400"/>
                <a:gd name="connsiteX209" fmla="*/ 1249642 w 1374108"/>
                <a:gd name="connsiteY209" fmla="*/ 1065526 h 1272400"/>
                <a:gd name="connsiteX210" fmla="*/ 95839 w 1374108"/>
                <a:gd name="connsiteY210" fmla="*/ 1065526 h 1272400"/>
                <a:gd name="connsiteX211" fmla="*/ 94594 w 1374108"/>
                <a:gd name="connsiteY211" fmla="*/ 1065526 h 1272400"/>
                <a:gd name="connsiteX212" fmla="*/ 16181 w 1374108"/>
                <a:gd name="connsiteY212" fmla="*/ 1065526 h 1272400"/>
                <a:gd name="connsiteX213" fmla="*/ 0 w 1374108"/>
                <a:gd name="connsiteY213" fmla="*/ 1048099 h 1272400"/>
                <a:gd name="connsiteX214" fmla="*/ 16181 w 1374108"/>
                <a:gd name="connsiteY214" fmla="*/ 1031917 h 1272400"/>
                <a:gd name="connsiteX215" fmla="*/ 69701 w 1374108"/>
                <a:gd name="connsiteY215" fmla="*/ 1031917 h 1272400"/>
                <a:gd name="connsiteX216" fmla="*/ 13691 w 1374108"/>
                <a:gd name="connsiteY216" fmla="*/ 908685 h 1272400"/>
                <a:gd name="connsiteX217" fmla="*/ 1245 w 1374108"/>
                <a:gd name="connsiteY217" fmla="*/ 848936 h 1272400"/>
                <a:gd name="connsiteX218" fmla="*/ 1245 w 1374108"/>
                <a:gd name="connsiteY218" fmla="*/ 770515 h 1272400"/>
                <a:gd name="connsiteX219" fmla="*/ 17425 w 1374108"/>
                <a:gd name="connsiteY219" fmla="*/ 753088 h 1272400"/>
                <a:gd name="connsiteX220" fmla="*/ 69701 w 1374108"/>
                <a:gd name="connsiteY220" fmla="*/ 753088 h 1272400"/>
                <a:gd name="connsiteX221" fmla="*/ 69701 w 1374108"/>
                <a:gd name="connsiteY221" fmla="*/ 257668 h 1272400"/>
                <a:gd name="connsiteX222" fmla="*/ 87126 w 1374108"/>
                <a:gd name="connsiteY222" fmla="*/ 241486 h 1272400"/>
                <a:gd name="connsiteX223" fmla="*/ 251422 w 1374108"/>
                <a:gd name="connsiteY223" fmla="*/ 241486 h 1272400"/>
                <a:gd name="connsiteX224" fmla="*/ 591215 w 1374108"/>
                <a:gd name="connsiteY224" fmla="*/ 2490 h 1272400"/>
                <a:gd name="connsiteX225" fmla="*/ 601172 w 1374108"/>
                <a:gd name="connsiteY225" fmla="*/ 1245 h 12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1374108" h="1272400">
                  <a:moveTo>
                    <a:pt x="670117" y="1238752"/>
                  </a:moveTo>
                  <a:lnTo>
                    <a:pt x="806154" y="1238752"/>
                  </a:lnTo>
                  <a:cubicBezTo>
                    <a:pt x="816048" y="1238752"/>
                    <a:pt x="823468" y="1247164"/>
                    <a:pt x="823468" y="1255576"/>
                  </a:cubicBezTo>
                  <a:cubicBezTo>
                    <a:pt x="823468" y="1263988"/>
                    <a:pt x="816048" y="1272400"/>
                    <a:pt x="806154" y="1272400"/>
                  </a:cubicBezTo>
                  <a:lnTo>
                    <a:pt x="670117" y="1272400"/>
                  </a:lnTo>
                  <a:cubicBezTo>
                    <a:pt x="661460" y="1272400"/>
                    <a:pt x="654040" y="1263988"/>
                    <a:pt x="654040" y="1255576"/>
                  </a:cubicBezTo>
                  <a:cubicBezTo>
                    <a:pt x="654040" y="1247164"/>
                    <a:pt x="661460" y="1238752"/>
                    <a:pt x="670117" y="1238752"/>
                  </a:cubicBezTo>
                  <a:close/>
                  <a:moveTo>
                    <a:pt x="361189" y="1238752"/>
                  </a:moveTo>
                  <a:lnTo>
                    <a:pt x="565679" y="1238752"/>
                  </a:lnTo>
                  <a:cubicBezTo>
                    <a:pt x="575594" y="1238752"/>
                    <a:pt x="583030" y="1247164"/>
                    <a:pt x="583030" y="1255576"/>
                  </a:cubicBezTo>
                  <a:cubicBezTo>
                    <a:pt x="583030" y="1263988"/>
                    <a:pt x="575594" y="1272400"/>
                    <a:pt x="565679" y="1272400"/>
                  </a:cubicBezTo>
                  <a:lnTo>
                    <a:pt x="361189" y="1272400"/>
                  </a:lnTo>
                  <a:cubicBezTo>
                    <a:pt x="351274" y="1272400"/>
                    <a:pt x="343838" y="1263988"/>
                    <a:pt x="343838" y="1255576"/>
                  </a:cubicBezTo>
                  <a:cubicBezTo>
                    <a:pt x="343838" y="1247164"/>
                    <a:pt x="351274" y="1238752"/>
                    <a:pt x="361189" y="1238752"/>
                  </a:cubicBezTo>
                  <a:close/>
                  <a:moveTo>
                    <a:pt x="1031448" y="1135315"/>
                  </a:moveTo>
                  <a:lnTo>
                    <a:pt x="1323092" y="1135315"/>
                  </a:lnTo>
                  <a:cubicBezTo>
                    <a:pt x="1331780" y="1135315"/>
                    <a:pt x="1339226" y="1142525"/>
                    <a:pt x="1339226" y="1152139"/>
                  </a:cubicBezTo>
                  <a:cubicBezTo>
                    <a:pt x="1339226" y="1161753"/>
                    <a:pt x="1331780" y="1168963"/>
                    <a:pt x="1323092" y="1168963"/>
                  </a:cubicBezTo>
                  <a:lnTo>
                    <a:pt x="1031448" y="1168963"/>
                  </a:lnTo>
                  <a:cubicBezTo>
                    <a:pt x="1021520" y="1168963"/>
                    <a:pt x="1014074" y="1161753"/>
                    <a:pt x="1014074" y="1152139"/>
                  </a:cubicBezTo>
                  <a:cubicBezTo>
                    <a:pt x="1014074" y="1142525"/>
                    <a:pt x="1021520" y="1135315"/>
                    <a:pt x="1031448" y="1135315"/>
                  </a:cubicBezTo>
                  <a:close/>
                  <a:moveTo>
                    <a:pt x="291320" y="1135315"/>
                  </a:moveTo>
                  <a:lnTo>
                    <a:pt x="360244" y="1135315"/>
                  </a:lnTo>
                  <a:cubicBezTo>
                    <a:pt x="370090" y="1135315"/>
                    <a:pt x="377475" y="1142525"/>
                    <a:pt x="377475" y="1152139"/>
                  </a:cubicBezTo>
                  <a:cubicBezTo>
                    <a:pt x="377475" y="1161753"/>
                    <a:pt x="370090" y="1168963"/>
                    <a:pt x="360244" y="1168963"/>
                  </a:cubicBezTo>
                  <a:lnTo>
                    <a:pt x="291320" y="1168963"/>
                  </a:lnTo>
                  <a:cubicBezTo>
                    <a:pt x="282705" y="1168963"/>
                    <a:pt x="275320" y="1161753"/>
                    <a:pt x="275320" y="1152139"/>
                  </a:cubicBezTo>
                  <a:cubicBezTo>
                    <a:pt x="275320" y="1142525"/>
                    <a:pt x="282705" y="1135315"/>
                    <a:pt x="291320" y="1135315"/>
                  </a:cubicBezTo>
                  <a:close/>
                  <a:moveTo>
                    <a:pt x="85833" y="1135315"/>
                  </a:moveTo>
                  <a:lnTo>
                    <a:pt x="221876" y="1135315"/>
                  </a:lnTo>
                  <a:cubicBezTo>
                    <a:pt x="231770" y="1135315"/>
                    <a:pt x="239191" y="1142525"/>
                    <a:pt x="239191" y="1152139"/>
                  </a:cubicBezTo>
                  <a:cubicBezTo>
                    <a:pt x="239191" y="1161753"/>
                    <a:pt x="231770" y="1168963"/>
                    <a:pt x="221876" y="1168963"/>
                  </a:cubicBezTo>
                  <a:lnTo>
                    <a:pt x="85833" y="1168963"/>
                  </a:lnTo>
                  <a:cubicBezTo>
                    <a:pt x="75939" y="1168963"/>
                    <a:pt x="68518" y="1161753"/>
                    <a:pt x="68518" y="1152139"/>
                  </a:cubicBezTo>
                  <a:cubicBezTo>
                    <a:pt x="68518" y="1142525"/>
                    <a:pt x="75939" y="1135315"/>
                    <a:pt x="85833" y="1135315"/>
                  </a:cubicBezTo>
                  <a:close/>
                  <a:moveTo>
                    <a:pt x="1152198" y="842451"/>
                  </a:moveTo>
                  <a:lnTo>
                    <a:pt x="1253424" y="842451"/>
                  </a:lnTo>
                  <a:cubicBezTo>
                    <a:pt x="1263300" y="842451"/>
                    <a:pt x="1270708" y="849662"/>
                    <a:pt x="1270708" y="860477"/>
                  </a:cubicBezTo>
                  <a:cubicBezTo>
                    <a:pt x="1270708" y="868889"/>
                    <a:pt x="1263300" y="876099"/>
                    <a:pt x="1253424" y="876099"/>
                  </a:cubicBezTo>
                  <a:lnTo>
                    <a:pt x="1152198" y="876099"/>
                  </a:lnTo>
                  <a:cubicBezTo>
                    <a:pt x="1142322" y="876099"/>
                    <a:pt x="1134916" y="868889"/>
                    <a:pt x="1134916" y="860477"/>
                  </a:cubicBezTo>
                  <a:cubicBezTo>
                    <a:pt x="1134916" y="849662"/>
                    <a:pt x="1142322" y="842451"/>
                    <a:pt x="1152198" y="842451"/>
                  </a:cubicBezTo>
                  <a:close/>
                  <a:moveTo>
                    <a:pt x="1053600" y="832482"/>
                  </a:moveTo>
                  <a:lnTo>
                    <a:pt x="1076732" y="832482"/>
                  </a:lnTo>
                  <a:cubicBezTo>
                    <a:pt x="1085254" y="832482"/>
                    <a:pt x="1092560" y="839790"/>
                    <a:pt x="1092560" y="848315"/>
                  </a:cubicBezTo>
                  <a:lnTo>
                    <a:pt x="1092560" y="871455"/>
                  </a:lnTo>
                  <a:cubicBezTo>
                    <a:pt x="1092560" y="879981"/>
                    <a:pt x="1085254" y="886070"/>
                    <a:pt x="1076732" y="886070"/>
                  </a:cubicBezTo>
                  <a:lnTo>
                    <a:pt x="1053600" y="886070"/>
                  </a:lnTo>
                  <a:cubicBezTo>
                    <a:pt x="1045078" y="886070"/>
                    <a:pt x="1038990" y="879981"/>
                    <a:pt x="1038990" y="871455"/>
                  </a:cubicBezTo>
                  <a:lnTo>
                    <a:pt x="1038990" y="848315"/>
                  </a:lnTo>
                  <a:cubicBezTo>
                    <a:pt x="1038990" y="839790"/>
                    <a:pt x="1045078" y="832482"/>
                    <a:pt x="1053600" y="832482"/>
                  </a:cubicBezTo>
                  <a:close/>
                  <a:moveTo>
                    <a:pt x="950178" y="832482"/>
                  </a:moveTo>
                  <a:lnTo>
                    <a:pt x="973322" y="832482"/>
                  </a:lnTo>
                  <a:cubicBezTo>
                    <a:pt x="981850" y="832482"/>
                    <a:pt x="989158" y="839790"/>
                    <a:pt x="989158" y="848315"/>
                  </a:cubicBezTo>
                  <a:lnTo>
                    <a:pt x="989158" y="871455"/>
                  </a:lnTo>
                  <a:cubicBezTo>
                    <a:pt x="989158" y="879981"/>
                    <a:pt x="981850" y="886070"/>
                    <a:pt x="973322" y="886070"/>
                  </a:cubicBezTo>
                  <a:lnTo>
                    <a:pt x="950178" y="886070"/>
                  </a:lnTo>
                  <a:cubicBezTo>
                    <a:pt x="942870" y="886070"/>
                    <a:pt x="934343" y="879981"/>
                    <a:pt x="934343" y="871455"/>
                  </a:cubicBezTo>
                  <a:lnTo>
                    <a:pt x="934343" y="848315"/>
                  </a:lnTo>
                  <a:cubicBezTo>
                    <a:pt x="934343" y="839790"/>
                    <a:pt x="942870" y="832482"/>
                    <a:pt x="950178" y="832482"/>
                  </a:cubicBezTo>
                  <a:close/>
                  <a:moveTo>
                    <a:pt x="846798" y="832482"/>
                  </a:moveTo>
                  <a:lnTo>
                    <a:pt x="871147" y="832482"/>
                  </a:lnTo>
                  <a:cubicBezTo>
                    <a:pt x="878452" y="832482"/>
                    <a:pt x="885757" y="839790"/>
                    <a:pt x="885757" y="848315"/>
                  </a:cubicBezTo>
                  <a:lnTo>
                    <a:pt x="885757" y="871455"/>
                  </a:lnTo>
                  <a:cubicBezTo>
                    <a:pt x="885757" y="879981"/>
                    <a:pt x="878452" y="886070"/>
                    <a:pt x="871147" y="886070"/>
                  </a:cubicBezTo>
                  <a:lnTo>
                    <a:pt x="846798" y="886070"/>
                  </a:lnTo>
                  <a:cubicBezTo>
                    <a:pt x="838275" y="886070"/>
                    <a:pt x="832188" y="879981"/>
                    <a:pt x="832188" y="871455"/>
                  </a:cubicBezTo>
                  <a:lnTo>
                    <a:pt x="832188" y="848315"/>
                  </a:lnTo>
                  <a:cubicBezTo>
                    <a:pt x="832188" y="839790"/>
                    <a:pt x="838275" y="832482"/>
                    <a:pt x="846798" y="832482"/>
                  </a:cubicBezTo>
                  <a:close/>
                  <a:moveTo>
                    <a:pt x="34882" y="787617"/>
                  </a:moveTo>
                  <a:lnTo>
                    <a:pt x="34882" y="849612"/>
                  </a:lnTo>
                  <a:cubicBezTo>
                    <a:pt x="34882" y="865731"/>
                    <a:pt x="37371" y="880610"/>
                    <a:pt x="44839" y="895489"/>
                  </a:cubicBezTo>
                  <a:lnTo>
                    <a:pt x="107069" y="1031878"/>
                  </a:lnTo>
                  <a:lnTo>
                    <a:pt x="1238414" y="1031878"/>
                  </a:lnTo>
                  <a:lnTo>
                    <a:pt x="1326782" y="889289"/>
                  </a:lnTo>
                  <a:cubicBezTo>
                    <a:pt x="1335494" y="876890"/>
                    <a:pt x="1340472" y="862011"/>
                    <a:pt x="1340472" y="848373"/>
                  </a:cubicBezTo>
                  <a:lnTo>
                    <a:pt x="1340472" y="787617"/>
                  </a:lnTo>
                  <a:lnTo>
                    <a:pt x="1288198" y="787617"/>
                  </a:lnTo>
                  <a:lnTo>
                    <a:pt x="1117688" y="787617"/>
                  </a:lnTo>
                  <a:lnTo>
                    <a:pt x="1046746" y="787617"/>
                  </a:lnTo>
                  <a:lnTo>
                    <a:pt x="464270" y="787617"/>
                  </a:lnTo>
                  <a:lnTo>
                    <a:pt x="360968" y="787617"/>
                  </a:lnTo>
                  <a:lnTo>
                    <a:pt x="87155" y="787617"/>
                  </a:lnTo>
                  <a:close/>
                  <a:moveTo>
                    <a:pt x="1134916" y="687919"/>
                  </a:moveTo>
                  <a:lnTo>
                    <a:pt x="1134916" y="752723"/>
                  </a:lnTo>
                  <a:lnTo>
                    <a:pt x="1270708" y="752723"/>
                  </a:lnTo>
                  <a:lnTo>
                    <a:pt x="1270708" y="687919"/>
                  </a:lnTo>
                  <a:close/>
                  <a:moveTo>
                    <a:pt x="154352" y="584482"/>
                  </a:moveTo>
                  <a:lnTo>
                    <a:pt x="290395" y="584482"/>
                  </a:lnTo>
                  <a:cubicBezTo>
                    <a:pt x="300289" y="584482"/>
                    <a:pt x="307710" y="592894"/>
                    <a:pt x="307710" y="601306"/>
                  </a:cubicBezTo>
                  <a:cubicBezTo>
                    <a:pt x="307710" y="610919"/>
                    <a:pt x="300289" y="618130"/>
                    <a:pt x="290395" y="618130"/>
                  </a:cubicBezTo>
                  <a:lnTo>
                    <a:pt x="154352" y="618130"/>
                  </a:lnTo>
                  <a:cubicBezTo>
                    <a:pt x="144458" y="618130"/>
                    <a:pt x="137037" y="610919"/>
                    <a:pt x="137037" y="601306"/>
                  </a:cubicBezTo>
                  <a:cubicBezTo>
                    <a:pt x="137037" y="592894"/>
                    <a:pt x="144458" y="584482"/>
                    <a:pt x="154352" y="584482"/>
                  </a:cubicBezTo>
                  <a:close/>
                  <a:moveTo>
                    <a:pt x="773636" y="581990"/>
                  </a:moveTo>
                  <a:lnTo>
                    <a:pt x="773636" y="752723"/>
                  </a:lnTo>
                  <a:lnTo>
                    <a:pt x="1030268" y="752723"/>
                  </a:lnTo>
                  <a:lnTo>
                    <a:pt x="1030268" y="581990"/>
                  </a:lnTo>
                  <a:close/>
                  <a:moveTo>
                    <a:pt x="480875" y="581990"/>
                  </a:moveTo>
                  <a:lnTo>
                    <a:pt x="480875" y="752723"/>
                  </a:lnTo>
                  <a:lnTo>
                    <a:pt x="738754" y="752723"/>
                  </a:lnTo>
                  <a:lnTo>
                    <a:pt x="738754" y="581990"/>
                  </a:lnTo>
                  <a:close/>
                  <a:moveTo>
                    <a:pt x="154352" y="482291"/>
                  </a:moveTo>
                  <a:lnTo>
                    <a:pt x="290395" y="482291"/>
                  </a:lnTo>
                  <a:cubicBezTo>
                    <a:pt x="300289" y="482291"/>
                    <a:pt x="307710" y="489501"/>
                    <a:pt x="307710" y="497913"/>
                  </a:cubicBezTo>
                  <a:cubicBezTo>
                    <a:pt x="307710" y="507527"/>
                    <a:pt x="300289" y="515939"/>
                    <a:pt x="290395" y="515939"/>
                  </a:cubicBezTo>
                  <a:lnTo>
                    <a:pt x="154352" y="515939"/>
                  </a:lnTo>
                  <a:cubicBezTo>
                    <a:pt x="144458" y="515939"/>
                    <a:pt x="137037" y="507527"/>
                    <a:pt x="137037" y="497913"/>
                  </a:cubicBezTo>
                  <a:cubicBezTo>
                    <a:pt x="137037" y="489501"/>
                    <a:pt x="144458" y="482291"/>
                    <a:pt x="154352" y="482291"/>
                  </a:cubicBezTo>
                  <a:close/>
                  <a:moveTo>
                    <a:pt x="773636" y="375115"/>
                  </a:moveTo>
                  <a:lnTo>
                    <a:pt x="773636" y="544602"/>
                  </a:lnTo>
                  <a:lnTo>
                    <a:pt x="1030268" y="544602"/>
                  </a:lnTo>
                  <a:lnTo>
                    <a:pt x="1030268" y="375115"/>
                  </a:lnTo>
                  <a:close/>
                  <a:moveTo>
                    <a:pt x="290916" y="305323"/>
                  </a:moveTo>
                  <a:cubicBezTo>
                    <a:pt x="300513" y="305323"/>
                    <a:pt x="307711" y="313898"/>
                    <a:pt x="307711" y="322474"/>
                  </a:cubicBezTo>
                  <a:lnTo>
                    <a:pt x="307711" y="360452"/>
                  </a:lnTo>
                  <a:cubicBezTo>
                    <a:pt x="307711" y="370253"/>
                    <a:pt x="300513" y="377604"/>
                    <a:pt x="290916" y="377604"/>
                  </a:cubicBezTo>
                  <a:cubicBezTo>
                    <a:pt x="282518" y="377604"/>
                    <a:pt x="275320" y="370253"/>
                    <a:pt x="275320" y="360452"/>
                  </a:cubicBezTo>
                  <a:lnTo>
                    <a:pt x="275320" y="322474"/>
                  </a:lnTo>
                  <a:cubicBezTo>
                    <a:pt x="275320" y="313898"/>
                    <a:pt x="282518" y="305323"/>
                    <a:pt x="290916" y="305323"/>
                  </a:cubicBezTo>
                  <a:close/>
                  <a:moveTo>
                    <a:pt x="222397" y="305323"/>
                  </a:moveTo>
                  <a:cubicBezTo>
                    <a:pt x="231994" y="305323"/>
                    <a:pt x="239192" y="313898"/>
                    <a:pt x="239192" y="322474"/>
                  </a:cubicBezTo>
                  <a:lnTo>
                    <a:pt x="239192" y="360452"/>
                  </a:lnTo>
                  <a:cubicBezTo>
                    <a:pt x="239192" y="370253"/>
                    <a:pt x="231994" y="377604"/>
                    <a:pt x="222397" y="377604"/>
                  </a:cubicBezTo>
                  <a:cubicBezTo>
                    <a:pt x="213999" y="377604"/>
                    <a:pt x="206801" y="370253"/>
                    <a:pt x="206801" y="360452"/>
                  </a:cubicBezTo>
                  <a:lnTo>
                    <a:pt x="206801" y="322474"/>
                  </a:lnTo>
                  <a:cubicBezTo>
                    <a:pt x="206801" y="313898"/>
                    <a:pt x="213999" y="305323"/>
                    <a:pt x="222397" y="305323"/>
                  </a:cubicBezTo>
                  <a:close/>
                  <a:moveTo>
                    <a:pt x="153855" y="305323"/>
                  </a:moveTo>
                  <a:cubicBezTo>
                    <a:pt x="163465" y="305323"/>
                    <a:pt x="170673" y="313898"/>
                    <a:pt x="170673" y="322474"/>
                  </a:cubicBezTo>
                  <a:lnTo>
                    <a:pt x="170673" y="360452"/>
                  </a:lnTo>
                  <a:cubicBezTo>
                    <a:pt x="170673" y="370253"/>
                    <a:pt x="163465" y="377604"/>
                    <a:pt x="153855" y="377604"/>
                  </a:cubicBezTo>
                  <a:cubicBezTo>
                    <a:pt x="144245" y="377604"/>
                    <a:pt x="137037" y="370253"/>
                    <a:pt x="137037" y="360452"/>
                  </a:cubicBezTo>
                  <a:lnTo>
                    <a:pt x="137037" y="322474"/>
                  </a:lnTo>
                  <a:cubicBezTo>
                    <a:pt x="137037" y="313898"/>
                    <a:pt x="144245" y="305323"/>
                    <a:pt x="153855" y="305323"/>
                  </a:cubicBezTo>
                  <a:close/>
                  <a:moveTo>
                    <a:pt x="103397" y="275417"/>
                  </a:moveTo>
                  <a:lnTo>
                    <a:pt x="103397" y="752723"/>
                  </a:lnTo>
                  <a:lnTo>
                    <a:pt x="342589" y="752723"/>
                  </a:lnTo>
                  <a:lnTo>
                    <a:pt x="342589" y="275417"/>
                  </a:lnTo>
                  <a:close/>
                  <a:moveTo>
                    <a:pt x="583030" y="49850"/>
                  </a:moveTo>
                  <a:lnTo>
                    <a:pt x="312693" y="241056"/>
                  </a:lnTo>
                  <a:lnTo>
                    <a:pt x="361056" y="241056"/>
                  </a:lnTo>
                  <a:cubicBezTo>
                    <a:pt x="370977" y="241056"/>
                    <a:pt x="378417" y="248505"/>
                    <a:pt x="378417" y="257197"/>
                  </a:cubicBezTo>
                  <a:lnTo>
                    <a:pt x="378417" y="383839"/>
                  </a:lnTo>
                  <a:lnTo>
                    <a:pt x="583030" y="114413"/>
                  </a:lnTo>
                  <a:close/>
                  <a:moveTo>
                    <a:pt x="601172" y="0"/>
                  </a:moveTo>
                  <a:lnTo>
                    <a:pt x="602417" y="1245"/>
                  </a:lnTo>
                  <a:cubicBezTo>
                    <a:pt x="604906" y="1245"/>
                    <a:pt x="607396" y="1245"/>
                    <a:pt x="608640" y="2490"/>
                  </a:cubicBezTo>
                  <a:cubicBezTo>
                    <a:pt x="609885" y="2490"/>
                    <a:pt x="609885" y="3735"/>
                    <a:pt x="611130" y="4979"/>
                  </a:cubicBezTo>
                  <a:cubicBezTo>
                    <a:pt x="612374" y="4979"/>
                    <a:pt x="612374" y="6224"/>
                    <a:pt x="613619" y="6224"/>
                  </a:cubicBezTo>
                  <a:cubicBezTo>
                    <a:pt x="616108" y="9958"/>
                    <a:pt x="617353" y="13693"/>
                    <a:pt x="617353" y="17427"/>
                  </a:cubicBezTo>
                  <a:lnTo>
                    <a:pt x="617353" y="119498"/>
                  </a:lnTo>
                  <a:lnTo>
                    <a:pt x="617353" y="276340"/>
                  </a:lnTo>
                  <a:cubicBezTo>
                    <a:pt x="617353" y="286298"/>
                    <a:pt x="609885" y="293767"/>
                    <a:pt x="601172" y="293767"/>
                  </a:cubicBezTo>
                  <a:lnTo>
                    <a:pt x="588726" y="293767"/>
                  </a:lnTo>
                  <a:cubicBezTo>
                    <a:pt x="576279" y="293767"/>
                    <a:pt x="566322" y="303725"/>
                    <a:pt x="566322" y="316173"/>
                  </a:cubicBezTo>
                  <a:cubicBezTo>
                    <a:pt x="566322" y="327376"/>
                    <a:pt x="576279" y="337334"/>
                    <a:pt x="588726" y="337334"/>
                  </a:cubicBezTo>
                  <a:lnTo>
                    <a:pt x="617353" y="337334"/>
                  </a:lnTo>
                  <a:cubicBezTo>
                    <a:pt x="628555" y="337334"/>
                    <a:pt x="636023" y="346047"/>
                    <a:pt x="636023" y="354761"/>
                  </a:cubicBezTo>
                  <a:cubicBezTo>
                    <a:pt x="636023" y="363474"/>
                    <a:pt x="628555" y="372187"/>
                    <a:pt x="617353" y="372187"/>
                  </a:cubicBezTo>
                  <a:lnTo>
                    <a:pt x="588726" y="372187"/>
                  </a:lnTo>
                  <a:cubicBezTo>
                    <a:pt x="557609" y="372187"/>
                    <a:pt x="531471" y="346047"/>
                    <a:pt x="531471" y="316173"/>
                  </a:cubicBezTo>
                  <a:cubicBezTo>
                    <a:pt x="531471" y="286298"/>
                    <a:pt x="555120" y="261403"/>
                    <a:pt x="583747" y="260158"/>
                  </a:cubicBezTo>
                  <a:lnTo>
                    <a:pt x="583747" y="171779"/>
                  </a:lnTo>
                  <a:lnTo>
                    <a:pt x="379622" y="439405"/>
                  </a:lnTo>
                  <a:cubicBezTo>
                    <a:pt x="379622" y="440650"/>
                    <a:pt x="379622" y="440650"/>
                    <a:pt x="378378" y="440650"/>
                  </a:cubicBezTo>
                  <a:lnTo>
                    <a:pt x="378378" y="753088"/>
                  </a:lnTo>
                  <a:lnTo>
                    <a:pt x="445589" y="753088"/>
                  </a:lnTo>
                  <a:lnTo>
                    <a:pt x="445589" y="562638"/>
                  </a:lnTo>
                  <a:cubicBezTo>
                    <a:pt x="445589" y="553924"/>
                    <a:pt x="454302" y="545211"/>
                    <a:pt x="464259" y="545211"/>
                  </a:cubicBezTo>
                  <a:lnTo>
                    <a:pt x="739330" y="545211"/>
                  </a:lnTo>
                  <a:lnTo>
                    <a:pt x="739330" y="357250"/>
                  </a:lnTo>
                  <a:cubicBezTo>
                    <a:pt x="739330" y="348537"/>
                    <a:pt x="746798" y="341068"/>
                    <a:pt x="756755" y="341068"/>
                  </a:cubicBezTo>
                  <a:lnTo>
                    <a:pt x="1046762" y="341068"/>
                  </a:lnTo>
                  <a:cubicBezTo>
                    <a:pt x="1057964" y="341068"/>
                    <a:pt x="1065432" y="348537"/>
                    <a:pt x="1065432" y="357250"/>
                  </a:cubicBezTo>
                  <a:lnTo>
                    <a:pt x="1065432" y="562638"/>
                  </a:lnTo>
                  <a:lnTo>
                    <a:pt x="1065432" y="563883"/>
                  </a:lnTo>
                  <a:lnTo>
                    <a:pt x="1065432" y="753088"/>
                  </a:lnTo>
                  <a:lnTo>
                    <a:pt x="1100282" y="753088"/>
                  </a:lnTo>
                  <a:lnTo>
                    <a:pt x="1100282" y="670933"/>
                  </a:lnTo>
                  <a:cubicBezTo>
                    <a:pt x="1100282" y="660975"/>
                    <a:pt x="1107750" y="653506"/>
                    <a:pt x="1117708" y="653506"/>
                  </a:cubicBezTo>
                  <a:lnTo>
                    <a:pt x="1186164" y="653506"/>
                  </a:lnTo>
                  <a:lnTo>
                    <a:pt x="1186164" y="327376"/>
                  </a:lnTo>
                  <a:cubicBezTo>
                    <a:pt x="1184920" y="327376"/>
                    <a:pt x="1184920" y="327376"/>
                    <a:pt x="1184920" y="326131"/>
                  </a:cubicBezTo>
                  <a:cubicBezTo>
                    <a:pt x="1184920" y="326131"/>
                    <a:pt x="1184920" y="326131"/>
                    <a:pt x="1186164" y="326131"/>
                  </a:cubicBezTo>
                  <a:lnTo>
                    <a:pt x="1186164" y="240242"/>
                  </a:lnTo>
                  <a:lnTo>
                    <a:pt x="1151314" y="240242"/>
                  </a:lnTo>
                  <a:cubicBezTo>
                    <a:pt x="1141356" y="240242"/>
                    <a:pt x="1133888" y="232773"/>
                    <a:pt x="1133888" y="224059"/>
                  </a:cubicBezTo>
                  <a:cubicBezTo>
                    <a:pt x="1133888" y="214101"/>
                    <a:pt x="1141356" y="206633"/>
                    <a:pt x="1151314" y="206633"/>
                  </a:cubicBezTo>
                  <a:lnTo>
                    <a:pt x="1186164" y="206633"/>
                  </a:lnTo>
                  <a:lnTo>
                    <a:pt x="1186164" y="155597"/>
                  </a:lnTo>
                  <a:cubicBezTo>
                    <a:pt x="1186164" y="145639"/>
                    <a:pt x="1193632" y="138170"/>
                    <a:pt x="1202344" y="138170"/>
                  </a:cubicBezTo>
                  <a:cubicBezTo>
                    <a:pt x="1212302" y="138170"/>
                    <a:pt x="1219770" y="145639"/>
                    <a:pt x="1219770" y="155597"/>
                  </a:cubicBezTo>
                  <a:lnTo>
                    <a:pt x="1219770" y="309949"/>
                  </a:lnTo>
                  <a:lnTo>
                    <a:pt x="1254620" y="309949"/>
                  </a:lnTo>
                  <a:cubicBezTo>
                    <a:pt x="1263332" y="309949"/>
                    <a:pt x="1270800" y="317417"/>
                    <a:pt x="1270800" y="326131"/>
                  </a:cubicBezTo>
                  <a:cubicBezTo>
                    <a:pt x="1270800" y="336089"/>
                    <a:pt x="1263332" y="343558"/>
                    <a:pt x="1254620" y="343558"/>
                  </a:cubicBezTo>
                  <a:lnTo>
                    <a:pt x="1219770" y="343558"/>
                  </a:lnTo>
                  <a:lnTo>
                    <a:pt x="1219770" y="653506"/>
                  </a:lnTo>
                  <a:lnTo>
                    <a:pt x="1288226" y="653506"/>
                  </a:lnTo>
                  <a:cubicBezTo>
                    <a:pt x="1298184" y="653506"/>
                    <a:pt x="1305652" y="660975"/>
                    <a:pt x="1305652" y="670933"/>
                  </a:cubicBezTo>
                  <a:lnTo>
                    <a:pt x="1305652" y="753088"/>
                  </a:lnTo>
                  <a:lnTo>
                    <a:pt x="1357928" y="753088"/>
                  </a:lnTo>
                  <a:cubicBezTo>
                    <a:pt x="1366640" y="753088"/>
                    <a:pt x="1374108" y="760557"/>
                    <a:pt x="1374108" y="770515"/>
                  </a:cubicBezTo>
                  <a:lnTo>
                    <a:pt x="1374108" y="847691"/>
                  </a:lnTo>
                  <a:cubicBezTo>
                    <a:pt x="1374108" y="868852"/>
                    <a:pt x="1367884" y="890013"/>
                    <a:pt x="1355438" y="908685"/>
                  </a:cubicBezTo>
                  <a:lnTo>
                    <a:pt x="1279514" y="1031917"/>
                  </a:lnTo>
                  <a:lnTo>
                    <a:pt x="1357928" y="1031917"/>
                  </a:lnTo>
                  <a:cubicBezTo>
                    <a:pt x="1366640" y="1031917"/>
                    <a:pt x="1374108" y="1039386"/>
                    <a:pt x="1374108" y="1048099"/>
                  </a:cubicBezTo>
                  <a:cubicBezTo>
                    <a:pt x="1374108" y="1058057"/>
                    <a:pt x="1366640" y="1065526"/>
                    <a:pt x="1357928" y="1065526"/>
                  </a:cubicBezTo>
                  <a:lnTo>
                    <a:pt x="1249642" y="1065526"/>
                  </a:lnTo>
                  <a:lnTo>
                    <a:pt x="95839" y="1065526"/>
                  </a:lnTo>
                  <a:lnTo>
                    <a:pt x="94594" y="1065526"/>
                  </a:lnTo>
                  <a:lnTo>
                    <a:pt x="16181" y="1065526"/>
                  </a:lnTo>
                  <a:cubicBezTo>
                    <a:pt x="7468" y="1065526"/>
                    <a:pt x="0" y="1058057"/>
                    <a:pt x="0" y="1048099"/>
                  </a:cubicBezTo>
                  <a:cubicBezTo>
                    <a:pt x="0" y="1039386"/>
                    <a:pt x="7468" y="1031917"/>
                    <a:pt x="16181" y="1031917"/>
                  </a:cubicBezTo>
                  <a:lnTo>
                    <a:pt x="69701" y="1031917"/>
                  </a:lnTo>
                  <a:lnTo>
                    <a:pt x="13691" y="908685"/>
                  </a:lnTo>
                  <a:cubicBezTo>
                    <a:pt x="4979" y="890013"/>
                    <a:pt x="1245" y="870097"/>
                    <a:pt x="1245" y="848936"/>
                  </a:cubicBezTo>
                  <a:lnTo>
                    <a:pt x="1245" y="770515"/>
                  </a:lnTo>
                  <a:cubicBezTo>
                    <a:pt x="1245" y="760557"/>
                    <a:pt x="8713" y="753088"/>
                    <a:pt x="17425" y="753088"/>
                  </a:cubicBezTo>
                  <a:lnTo>
                    <a:pt x="69701" y="753088"/>
                  </a:lnTo>
                  <a:lnTo>
                    <a:pt x="69701" y="257668"/>
                  </a:lnTo>
                  <a:cubicBezTo>
                    <a:pt x="69701" y="248955"/>
                    <a:pt x="77169" y="241486"/>
                    <a:pt x="87126" y="241486"/>
                  </a:cubicBezTo>
                  <a:lnTo>
                    <a:pt x="251422" y="241486"/>
                  </a:lnTo>
                  <a:lnTo>
                    <a:pt x="591215" y="2490"/>
                  </a:lnTo>
                  <a:cubicBezTo>
                    <a:pt x="593704" y="1245"/>
                    <a:pt x="597438" y="1245"/>
                    <a:pt x="601172" y="1245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CC3696A-EA03-7944-AA2B-88121AD48909}"/>
                </a:ext>
              </a:extLst>
            </p:cNvPr>
            <p:cNvGrpSpPr/>
            <p:nvPr/>
          </p:nvGrpSpPr>
          <p:grpSpPr>
            <a:xfrm>
              <a:off x="5700172" y="4317445"/>
              <a:ext cx="1252261" cy="680508"/>
              <a:chOff x="9471754" y="4502627"/>
              <a:chExt cx="13356137" cy="7258040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0280B3BC-A6DC-8648-9BCB-CE1A4B304E50}"/>
                  </a:ext>
                </a:extLst>
              </p:cNvPr>
              <p:cNvSpPr/>
              <p:nvPr/>
            </p:nvSpPr>
            <p:spPr>
              <a:xfrm>
                <a:off x="9480475" y="10973046"/>
                <a:ext cx="13347409" cy="137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15" h="12">
                    <a:moveTo>
                      <a:pt x="10709" y="12"/>
                    </a:moveTo>
                    <a:lnTo>
                      <a:pt x="6" y="12"/>
                    </a:lnTo>
                    <a:cubicBezTo>
                      <a:pt x="3" y="12"/>
                      <a:pt x="0" y="10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lnTo>
                      <a:pt x="10709" y="0"/>
                    </a:lnTo>
                    <a:cubicBezTo>
                      <a:pt x="10713" y="0"/>
                      <a:pt x="10715" y="2"/>
                      <a:pt x="10715" y="6"/>
                    </a:cubicBezTo>
                    <a:cubicBezTo>
                      <a:pt x="10715" y="10"/>
                      <a:pt x="10713" y="12"/>
                      <a:pt x="10709" y="12"/>
                    </a:cubicBezTo>
                    <a:close/>
                  </a:path>
                </a:pathLst>
              </a:custGeom>
              <a:solidFill>
                <a:srgbClr val="26262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none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FEE08E2-B2DB-B146-A386-DADD0D2EB26B}"/>
                  </a:ext>
                </a:extLst>
              </p:cNvPr>
              <p:cNvGrpSpPr/>
              <p:nvPr/>
            </p:nvGrpSpPr>
            <p:grpSpPr>
              <a:xfrm>
                <a:off x="9471754" y="8701173"/>
                <a:ext cx="1798928" cy="2598389"/>
                <a:chOff x="9471754" y="8701173"/>
                <a:chExt cx="1798928" cy="2598389"/>
              </a:xfrm>
            </p:grpSpPr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A73633CA-F612-454E-BC04-659EB7A438A8}"/>
                    </a:ext>
                  </a:extLst>
                </p:cNvPr>
                <p:cNvSpPr/>
                <p:nvPr/>
              </p:nvSpPr>
              <p:spPr>
                <a:xfrm>
                  <a:off x="9771994" y="10347442"/>
                  <a:ext cx="1301852" cy="9446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6" h="759">
                      <a:moveTo>
                        <a:pt x="955" y="0"/>
                      </a:moveTo>
                      <a:lnTo>
                        <a:pt x="523" y="0"/>
                      </a:lnTo>
                      <a:lnTo>
                        <a:pt x="91" y="0"/>
                      </a:lnTo>
                      <a:cubicBezTo>
                        <a:pt x="66" y="0"/>
                        <a:pt x="43" y="10"/>
                        <a:pt x="26" y="27"/>
                      </a:cubicBezTo>
                      <a:cubicBezTo>
                        <a:pt x="10" y="43"/>
                        <a:pt x="0" y="66"/>
                        <a:pt x="0" y="92"/>
                      </a:cubicBezTo>
                      <a:lnTo>
                        <a:pt x="0" y="426"/>
                      </a:lnTo>
                      <a:lnTo>
                        <a:pt x="0" y="759"/>
                      </a:lnTo>
                      <a:lnTo>
                        <a:pt x="523" y="759"/>
                      </a:lnTo>
                      <a:lnTo>
                        <a:pt x="1046" y="759"/>
                      </a:lnTo>
                      <a:lnTo>
                        <a:pt x="1046" y="426"/>
                      </a:lnTo>
                      <a:lnTo>
                        <a:pt x="1046" y="92"/>
                      </a:lnTo>
                      <a:cubicBezTo>
                        <a:pt x="1046" y="66"/>
                        <a:pt x="1036" y="43"/>
                        <a:pt x="1019" y="27"/>
                      </a:cubicBezTo>
                      <a:cubicBezTo>
                        <a:pt x="1003" y="10"/>
                        <a:pt x="980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EAD38576-655D-0348-ABEC-3F51D7C6DF59}"/>
                    </a:ext>
                  </a:extLst>
                </p:cNvPr>
                <p:cNvSpPr/>
                <p:nvPr/>
              </p:nvSpPr>
              <p:spPr>
                <a:xfrm>
                  <a:off x="9763270" y="10339965"/>
                  <a:ext cx="1318048" cy="95959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59" h="771">
                      <a:moveTo>
                        <a:pt x="13" y="758"/>
                      </a:moveTo>
                      <a:lnTo>
                        <a:pt x="1047" y="758"/>
                      </a:lnTo>
                      <a:lnTo>
                        <a:pt x="1047" y="98"/>
                      </a:lnTo>
                      <a:cubicBezTo>
                        <a:pt x="1047" y="75"/>
                        <a:pt x="1038" y="53"/>
                        <a:pt x="1022" y="37"/>
                      </a:cubicBezTo>
                      <a:cubicBezTo>
                        <a:pt x="1006" y="22"/>
                        <a:pt x="984" y="13"/>
                        <a:pt x="962" y="13"/>
                      </a:cubicBezTo>
                      <a:lnTo>
                        <a:pt x="98" y="13"/>
                      </a:lnTo>
                      <a:cubicBezTo>
                        <a:pt x="76" y="13"/>
                        <a:pt x="54" y="22"/>
                        <a:pt x="38" y="37"/>
                      </a:cubicBezTo>
                      <a:cubicBezTo>
                        <a:pt x="22" y="53"/>
                        <a:pt x="13" y="75"/>
                        <a:pt x="13" y="98"/>
                      </a:cubicBezTo>
                      <a:close/>
                      <a:moveTo>
                        <a:pt x="1053" y="771"/>
                      </a:moveTo>
                      <a:lnTo>
                        <a:pt x="7" y="771"/>
                      </a:lnTo>
                      <a:cubicBezTo>
                        <a:pt x="3" y="771"/>
                        <a:pt x="0" y="768"/>
                        <a:pt x="0" y="765"/>
                      </a:cubicBezTo>
                      <a:lnTo>
                        <a:pt x="0" y="98"/>
                      </a:lnTo>
                      <a:cubicBezTo>
                        <a:pt x="0" y="71"/>
                        <a:pt x="10" y="47"/>
                        <a:pt x="29" y="28"/>
                      </a:cubicBezTo>
                      <a:cubicBezTo>
                        <a:pt x="47" y="10"/>
                        <a:pt x="72" y="0"/>
                        <a:pt x="98" y="0"/>
                      </a:cubicBezTo>
                      <a:lnTo>
                        <a:pt x="962" y="0"/>
                      </a:lnTo>
                      <a:cubicBezTo>
                        <a:pt x="988" y="0"/>
                        <a:pt x="1012" y="10"/>
                        <a:pt x="1031" y="28"/>
                      </a:cubicBezTo>
                      <a:cubicBezTo>
                        <a:pt x="1050" y="47"/>
                        <a:pt x="1059" y="71"/>
                        <a:pt x="1059" y="98"/>
                      </a:cubicBezTo>
                      <a:lnTo>
                        <a:pt x="1059" y="765"/>
                      </a:lnTo>
                      <a:cubicBezTo>
                        <a:pt x="1059" y="768"/>
                        <a:pt x="1057" y="771"/>
                        <a:pt x="1053" y="7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7" name="Freeform 436">
                  <a:extLst>
                    <a:ext uri="{FF2B5EF4-FFF2-40B4-BE49-F238E27FC236}">
                      <a16:creationId xmlns:a16="http://schemas.microsoft.com/office/drawing/2014/main" id="{26158504-E78F-ED45-B4FF-6A2DE44E5E7F}"/>
                    </a:ext>
                  </a:extLst>
                </p:cNvPr>
                <p:cNvSpPr/>
                <p:nvPr/>
              </p:nvSpPr>
              <p:spPr>
                <a:xfrm>
                  <a:off x="9763270" y="10702617"/>
                  <a:ext cx="1318048" cy="12462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59" h="101">
                      <a:moveTo>
                        <a:pt x="13" y="88"/>
                      </a:moveTo>
                      <a:lnTo>
                        <a:pt x="1047" y="88"/>
                      </a:lnTo>
                      <a:lnTo>
                        <a:pt x="1047" y="13"/>
                      </a:lnTo>
                      <a:lnTo>
                        <a:pt x="13" y="13"/>
                      </a:lnTo>
                      <a:close/>
                      <a:moveTo>
                        <a:pt x="1053" y="101"/>
                      </a:moveTo>
                      <a:lnTo>
                        <a:pt x="7" y="101"/>
                      </a:lnTo>
                      <a:cubicBezTo>
                        <a:pt x="3" y="101"/>
                        <a:pt x="0" y="98"/>
                        <a:pt x="0" y="95"/>
                      </a:cubicBezTo>
                      <a:lnTo>
                        <a:pt x="0" y="6"/>
                      </a:lnTo>
                      <a:cubicBezTo>
                        <a:pt x="0" y="3"/>
                        <a:pt x="3" y="0"/>
                        <a:pt x="7" y="0"/>
                      </a:cubicBezTo>
                      <a:lnTo>
                        <a:pt x="1053" y="0"/>
                      </a:lnTo>
                      <a:cubicBezTo>
                        <a:pt x="1057" y="0"/>
                        <a:pt x="1059" y="3"/>
                        <a:pt x="1059" y="6"/>
                      </a:cubicBezTo>
                      <a:lnTo>
                        <a:pt x="1059" y="95"/>
                      </a:lnTo>
                      <a:cubicBezTo>
                        <a:pt x="1059" y="98"/>
                        <a:pt x="1057" y="101"/>
                        <a:pt x="1053" y="1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8" name="Freeform 437">
                  <a:extLst>
                    <a:ext uri="{FF2B5EF4-FFF2-40B4-BE49-F238E27FC236}">
                      <a16:creationId xmlns:a16="http://schemas.microsoft.com/office/drawing/2014/main" id="{1576CCF7-360E-F144-BE3C-3F9A39C79729}"/>
                    </a:ext>
                  </a:extLst>
                </p:cNvPr>
                <p:cNvSpPr/>
                <p:nvPr/>
              </p:nvSpPr>
              <p:spPr>
                <a:xfrm>
                  <a:off x="10595462" y="9657031"/>
                  <a:ext cx="667744" cy="4411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7" h="355">
                      <a:moveTo>
                        <a:pt x="0" y="354"/>
                      </a:moveTo>
                      <a:cubicBezTo>
                        <a:pt x="0" y="354"/>
                        <a:pt x="67" y="57"/>
                        <a:pt x="317" y="6"/>
                      </a:cubicBezTo>
                      <a:cubicBezTo>
                        <a:pt x="598" y="-54"/>
                        <a:pt x="719" y="378"/>
                        <a:pt x="0" y="35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9" name="Freeform 438">
                  <a:extLst>
                    <a:ext uri="{FF2B5EF4-FFF2-40B4-BE49-F238E27FC236}">
                      <a16:creationId xmlns:a16="http://schemas.microsoft.com/office/drawing/2014/main" id="{9A5BE88F-4D8B-BE41-BDDD-418E61CD402D}"/>
                    </a:ext>
                  </a:extLst>
                </p:cNvPr>
                <p:cNvSpPr/>
                <p:nvPr/>
              </p:nvSpPr>
              <p:spPr>
                <a:xfrm>
                  <a:off x="10586742" y="9648307"/>
                  <a:ext cx="683940" cy="456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0" h="367">
                      <a:moveTo>
                        <a:pt x="15" y="353"/>
                      </a:moveTo>
                      <a:cubicBezTo>
                        <a:pt x="396" y="364"/>
                        <a:pt x="497" y="249"/>
                        <a:pt x="523" y="199"/>
                      </a:cubicBezTo>
                      <a:cubicBezTo>
                        <a:pt x="545" y="156"/>
                        <a:pt x="542" y="111"/>
                        <a:pt x="513" y="74"/>
                      </a:cubicBezTo>
                      <a:cubicBezTo>
                        <a:pt x="474" y="24"/>
                        <a:pt x="403" y="2"/>
                        <a:pt x="325" y="19"/>
                      </a:cubicBezTo>
                      <a:cubicBezTo>
                        <a:pt x="105" y="65"/>
                        <a:pt x="28" y="306"/>
                        <a:pt x="15" y="353"/>
                      </a:cubicBezTo>
                      <a:close/>
                      <a:moveTo>
                        <a:pt x="66" y="367"/>
                      </a:moveTo>
                      <a:cubicBezTo>
                        <a:pt x="47" y="367"/>
                        <a:pt x="27" y="366"/>
                        <a:pt x="7" y="366"/>
                      </a:cubicBezTo>
                      <a:cubicBezTo>
                        <a:pt x="4" y="366"/>
                        <a:pt x="2" y="365"/>
                        <a:pt x="2" y="363"/>
                      </a:cubicBezTo>
                      <a:cubicBezTo>
                        <a:pt x="0" y="362"/>
                        <a:pt x="0" y="360"/>
                        <a:pt x="0" y="358"/>
                      </a:cubicBezTo>
                      <a:cubicBezTo>
                        <a:pt x="1" y="355"/>
                        <a:pt x="71" y="58"/>
                        <a:pt x="322" y="6"/>
                      </a:cubicBezTo>
                      <a:cubicBezTo>
                        <a:pt x="404" y="-11"/>
                        <a:pt x="482" y="12"/>
                        <a:pt x="523" y="66"/>
                      </a:cubicBezTo>
                      <a:cubicBezTo>
                        <a:pt x="554" y="106"/>
                        <a:pt x="559" y="158"/>
                        <a:pt x="535" y="205"/>
                      </a:cubicBezTo>
                      <a:cubicBezTo>
                        <a:pt x="508" y="255"/>
                        <a:pt x="412" y="367"/>
                        <a:pt x="66" y="3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0" name="Freeform 439">
                  <a:extLst>
                    <a:ext uri="{FF2B5EF4-FFF2-40B4-BE49-F238E27FC236}">
                      <a16:creationId xmlns:a16="http://schemas.microsoft.com/office/drawing/2014/main" id="{CC3CF453-6529-3E41-BE48-ACD8DDB1A7E6}"/>
                    </a:ext>
                  </a:extLst>
                </p:cNvPr>
                <p:cNvSpPr/>
                <p:nvPr/>
              </p:nvSpPr>
              <p:spPr>
                <a:xfrm>
                  <a:off x="9646165" y="8709897"/>
                  <a:ext cx="695152" cy="94588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9" h="760">
                      <a:moveTo>
                        <a:pt x="541" y="760"/>
                      </a:moveTo>
                      <a:cubicBezTo>
                        <a:pt x="541" y="760"/>
                        <a:pt x="622" y="372"/>
                        <a:pt x="448" y="136"/>
                      </a:cubicBezTo>
                      <a:cubicBezTo>
                        <a:pt x="231" y="-157"/>
                        <a:pt x="-111" y="75"/>
                        <a:pt x="36" y="355"/>
                      </a:cubicBezTo>
                      <a:cubicBezTo>
                        <a:pt x="140" y="552"/>
                        <a:pt x="541" y="760"/>
                        <a:pt x="541" y="76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 dirty="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1" name="Freeform 440">
                  <a:extLst>
                    <a:ext uri="{FF2B5EF4-FFF2-40B4-BE49-F238E27FC236}">
                      <a16:creationId xmlns:a16="http://schemas.microsoft.com/office/drawing/2014/main" id="{A247DDD9-0722-184E-A1B1-182B9BDF346C}"/>
                    </a:ext>
                  </a:extLst>
                </p:cNvPr>
                <p:cNvSpPr/>
                <p:nvPr/>
              </p:nvSpPr>
              <p:spPr>
                <a:xfrm>
                  <a:off x="9638691" y="8701173"/>
                  <a:ext cx="711347" cy="9608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72" h="772">
                      <a:moveTo>
                        <a:pt x="222" y="13"/>
                      </a:moveTo>
                      <a:cubicBezTo>
                        <a:pt x="181" y="13"/>
                        <a:pt x="143" y="24"/>
                        <a:pt x="112" y="44"/>
                      </a:cubicBezTo>
                      <a:cubicBezTo>
                        <a:pt x="29" y="96"/>
                        <a:pt x="-26" y="216"/>
                        <a:pt x="48" y="358"/>
                      </a:cubicBezTo>
                      <a:cubicBezTo>
                        <a:pt x="90" y="438"/>
                        <a:pt x="189" y="532"/>
                        <a:pt x="337" y="632"/>
                      </a:cubicBezTo>
                      <a:cubicBezTo>
                        <a:pt x="430" y="695"/>
                        <a:pt x="516" y="742"/>
                        <a:pt x="542" y="756"/>
                      </a:cubicBezTo>
                      <a:cubicBezTo>
                        <a:pt x="552" y="697"/>
                        <a:pt x="605" y="358"/>
                        <a:pt x="449" y="146"/>
                      </a:cubicBezTo>
                      <a:cubicBezTo>
                        <a:pt x="378" y="51"/>
                        <a:pt x="295" y="13"/>
                        <a:pt x="222" y="13"/>
                      </a:cubicBezTo>
                      <a:close/>
                      <a:moveTo>
                        <a:pt x="547" y="772"/>
                      </a:moveTo>
                      <a:cubicBezTo>
                        <a:pt x="545" y="772"/>
                        <a:pt x="544" y="772"/>
                        <a:pt x="544" y="772"/>
                      </a:cubicBezTo>
                      <a:cubicBezTo>
                        <a:pt x="527" y="763"/>
                        <a:pt x="139" y="561"/>
                        <a:pt x="37" y="364"/>
                      </a:cubicBezTo>
                      <a:cubicBezTo>
                        <a:pt x="-42" y="215"/>
                        <a:pt x="17" y="88"/>
                        <a:pt x="104" y="34"/>
                      </a:cubicBezTo>
                      <a:cubicBezTo>
                        <a:pt x="199" y="-26"/>
                        <a:pt x="345" y="-16"/>
                        <a:pt x="459" y="139"/>
                      </a:cubicBezTo>
                      <a:cubicBezTo>
                        <a:pt x="633" y="374"/>
                        <a:pt x="554" y="763"/>
                        <a:pt x="553" y="767"/>
                      </a:cubicBezTo>
                      <a:cubicBezTo>
                        <a:pt x="553" y="769"/>
                        <a:pt x="551" y="771"/>
                        <a:pt x="549" y="7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A6F81C88-9F66-3C4F-81A0-E96E75A7E4A5}"/>
                    </a:ext>
                  </a:extLst>
                </p:cNvPr>
                <p:cNvSpPr/>
                <p:nvPr/>
              </p:nvSpPr>
              <p:spPr>
                <a:xfrm>
                  <a:off x="9480475" y="9645815"/>
                  <a:ext cx="777374" cy="4860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25" h="391">
                      <a:moveTo>
                        <a:pt x="625" y="381"/>
                      </a:moveTo>
                      <a:cubicBezTo>
                        <a:pt x="625" y="381"/>
                        <a:pt x="577" y="106"/>
                        <a:pt x="302" y="20"/>
                      </a:cubicBezTo>
                      <a:cubicBezTo>
                        <a:pt x="27" y="-67"/>
                        <a:pt x="-86" y="152"/>
                        <a:pt x="73" y="282"/>
                      </a:cubicBezTo>
                      <a:cubicBezTo>
                        <a:pt x="264" y="439"/>
                        <a:pt x="625" y="381"/>
                        <a:pt x="625" y="38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3" name="Freeform 442">
                  <a:extLst>
                    <a:ext uri="{FF2B5EF4-FFF2-40B4-BE49-F238E27FC236}">
                      <a16:creationId xmlns:a16="http://schemas.microsoft.com/office/drawing/2014/main" id="{4F5D7AED-6CA5-5D4A-84F5-2A57BCB8B9C4}"/>
                    </a:ext>
                  </a:extLst>
                </p:cNvPr>
                <p:cNvSpPr/>
                <p:nvPr/>
              </p:nvSpPr>
              <p:spPr>
                <a:xfrm>
                  <a:off x="9480475" y="9645815"/>
                  <a:ext cx="777374" cy="4860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25" h="391">
                      <a:moveTo>
                        <a:pt x="625" y="381"/>
                      </a:moveTo>
                      <a:cubicBezTo>
                        <a:pt x="625" y="381"/>
                        <a:pt x="577" y="106"/>
                        <a:pt x="302" y="20"/>
                      </a:cubicBezTo>
                      <a:cubicBezTo>
                        <a:pt x="27" y="-67"/>
                        <a:pt x="-86" y="152"/>
                        <a:pt x="73" y="282"/>
                      </a:cubicBezTo>
                      <a:cubicBezTo>
                        <a:pt x="264" y="439"/>
                        <a:pt x="625" y="381"/>
                        <a:pt x="625" y="381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4" name="Freeform 443">
                  <a:extLst>
                    <a:ext uri="{FF2B5EF4-FFF2-40B4-BE49-F238E27FC236}">
                      <a16:creationId xmlns:a16="http://schemas.microsoft.com/office/drawing/2014/main" id="{81C15ADD-F9F6-144E-A828-C908E28988A5}"/>
                    </a:ext>
                  </a:extLst>
                </p:cNvPr>
                <p:cNvSpPr/>
                <p:nvPr/>
              </p:nvSpPr>
              <p:spPr>
                <a:xfrm>
                  <a:off x="9471754" y="9638338"/>
                  <a:ext cx="793569" cy="50347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38" h="405">
                      <a:moveTo>
                        <a:pt x="190" y="14"/>
                      </a:moveTo>
                      <a:cubicBezTo>
                        <a:pt x="123" y="14"/>
                        <a:pt x="61" y="35"/>
                        <a:pt x="29" y="93"/>
                      </a:cubicBezTo>
                      <a:cubicBezTo>
                        <a:pt x="-4" y="154"/>
                        <a:pt x="18" y="229"/>
                        <a:pt x="84" y="284"/>
                      </a:cubicBezTo>
                      <a:cubicBezTo>
                        <a:pt x="257" y="425"/>
                        <a:pt x="574" y="389"/>
                        <a:pt x="624" y="383"/>
                      </a:cubicBezTo>
                      <a:cubicBezTo>
                        <a:pt x="614" y="341"/>
                        <a:pt x="551" y="111"/>
                        <a:pt x="307" y="33"/>
                      </a:cubicBezTo>
                      <a:cubicBezTo>
                        <a:pt x="271" y="22"/>
                        <a:pt x="230" y="14"/>
                        <a:pt x="190" y="14"/>
                      </a:cubicBezTo>
                      <a:close/>
                      <a:moveTo>
                        <a:pt x="480" y="405"/>
                      </a:moveTo>
                      <a:cubicBezTo>
                        <a:pt x="357" y="405"/>
                        <a:pt x="188" y="385"/>
                        <a:pt x="76" y="294"/>
                      </a:cubicBezTo>
                      <a:cubicBezTo>
                        <a:pt x="4" y="235"/>
                        <a:pt x="-19" y="154"/>
                        <a:pt x="17" y="87"/>
                      </a:cubicBezTo>
                      <a:cubicBezTo>
                        <a:pt x="51" y="24"/>
                        <a:pt x="149" y="-31"/>
                        <a:pt x="311" y="21"/>
                      </a:cubicBezTo>
                      <a:cubicBezTo>
                        <a:pt x="587" y="107"/>
                        <a:pt x="637" y="384"/>
                        <a:pt x="638" y="387"/>
                      </a:cubicBezTo>
                      <a:cubicBezTo>
                        <a:pt x="638" y="389"/>
                        <a:pt x="638" y="391"/>
                        <a:pt x="637" y="392"/>
                      </a:cubicBezTo>
                      <a:cubicBezTo>
                        <a:pt x="636" y="393"/>
                        <a:pt x="634" y="394"/>
                        <a:pt x="632" y="394"/>
                      </a:cubicBezTo>
                      <a:cubicBezTo>
                        <a:pt x="631" y="395"/>
                        <a:pt x="568" y="405"/>
                        <a:pt x="480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5" name="Freeform 444">
                  <a:extLst>
                    <a:ext uri="{FF2B5EF4-FFF2-40B4-BE49-F238E27FC236}">
                      <a16:creationId xmlns:a16="http://schemas.microsoft.com/office/drawing/2014/main" id="{DEF0FC8C-63EB-D94B-A41B-0E421FC4AE1B}"/>
                    </a:ext>
                  </a:extLst>
                </p:cNvPr>
                <p:cNvSpPr/>
                <p:nvPr/>
              </p:nvSpPr>
              <p:spPr>
                <a:xfrm>
                  <a:off x="10556843" y="8866922"/>
                  <a:ext cx="619158" cy="8200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8" h="659">
                      <a:moveTo>
                        <a:pt x="15" y="659"/>
                      </a:moveTo>
                      <a:cubicBezTo>
                        <a:pt x="15" y="659"/>
                        <a:pt x="-54" y="390"/>
                        <a:pt x="106" y="145"/>
                      </a:cubicBezTo>
                      <a:cubicBezTo>
                        <a:pt x="265" y="-99"/>
                        <a:pt x="626" y="-25"/>
                        <a:pt x="452" y="297"/>
                      </a:cubicBezTo>
                      <a:cubicBezTo>
                        <a:pt x="273" y="626"/>
                        <a:pt x="15" y="659"/>
                        <a:pt x="15" y="65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55852654-D05E-D042-B27F-2053449A07D7}"/>
                    </a:ext>
                  </a:extLst>
                </p:cNvPr>
                <p:cNvSpPr/>
                <p:nvPr/>
              </p:nvSpPr>
              <p:spPr>
                <a:xfrm>
                  <a:off x="10556843" y="8866922"/>
                  <a:ext cx="619158" cy="8200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8" h="659">
                      <a:moveTo>
                        <a:pt x="15" y="659"/>
                      </a:moveTo>
                      <a:cubicBezTo>
                        <a:pt x="15" y="659"/>
                        <a:pt x="-54" y="390"/>
                        <a:pt x="106" y="145"/>
                      </a:cubicBezTo>
                      <a:cubicBezTo>
                        <a:pt x="265" y="-99"/>
                        <a:pt x="626" y="-25"/>
                        <a:pt x="452" y="297"/>
                      </a:cubicBezTo>
                      <a:cubicBezTo>
                        <a:pt x="273" y="626"/>
                        <a:pt x="15" y="659"/>
                        <a:pt x="15" y="659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7B6D03D1-D844-7C4D-BE88-0260EDE1AD6B}"/>
                    </a:ext>
                  </a:extLst>
                </p:cNvPr>
                <p:cNvSpPr/>
                <p:nvPr/>
              </p:nvSpPr>
              <p:spPr>
                <a:xfrm>
                  <a:off x="10548122" y="8858198"/>
                  <a:ext cx="636600" cy="83497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12" h="671">
                      <a:moveTo>
                        <a:pt x="354" y="13"/>
                      </a:moveTo>
                      <a:cubicBezTo>
                        <a:pt x="275" y="13"/>
                        <a:pt x="181" y="59"/>
                        <a:pt x="118" y="155"/>
                      </a:cubicBezTo>
                      <a:cubicBezTo>
                        <a:pt x="-25" y="374"/>
                        <a:pt x="18" y="617"/>
                        <a:pt x="26" y="657"/>
                      </a:cubicBezTo>
                      <a:cubicBezTo>
                        <a:pt x="66" y="650"/>
                        <a:pt x="293" y="595"/>
                        <a:pt x="453" y="300"/>
                      </a:cubicBezTo>
                      <a:cubicBezTo>
                        <a:pt x="550" y="120"/>
                        <a:pt x="466" y="51"/>
                        <a:pt x="438" y="34"/>
                      </a:cubicBezTo>
                      <a:cubicBezTo>
                        <a:pt x="414" y="20"/>
                        <a:pt x="385" y="13"/>
                        <a:pt x="354" y="13"/>
                      </a:cubicBezTo>
                      <a:close/>
                      <a:moveTo>
                        <a:pt x="22" y="671"/>
                      </a:moveTo>
                      <a:cubicBezTo>
                        <a:pt x="19" y="671"/>
                        <a:pt x="16" y="669"/>
                        <a:pt x="15" y="667"/>
                      </a:cubicBezTo>
                      <a:cubicBezTo>
                        <a:pt x="14" y="664"/>
                        <a:pt x="-53" y="391"/>
                        <a:pt x="107" y="148"/>
                      </a:cubicBezTo>
                      <a:cubicBezTo>
                        <a:pt x="199" y="7"/>
                        <a:pt x="356" y="-30"/>
                        <a:pt x="445" y="23"/>
                      </a:cubicBezTo>
                      <a:cubicBezTo>
                        <a:pt x="475" y="41"/>
                        <a:pt x="568" y="116"/>
                        <a:pt x="464" y="306"/>
                      </a:cubicBezTo>
                      <a:cubicBezTo>
                        <a:pt x="371" y="477"/>
                        <a:pt x="256" y="567"/>
                        <a:pt x="176" y="613"/>
                      </a:cubicBezTo>
                      <a:cubicBezTo>
                        <a:pt x="89" y="663"/>
                        <a:pt x="25" y="671"/>
                        <a:pt x="22" y="6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8B74CE6B-516A-8942-8594-91B3CAEFDC8C}"/>
                    </a:ext>
                  </a:extLst>
                </p:cNvPr>
                <p:cNvSpPr/>
                <p:nvPr/>
              </p:nvSpPr>
              <p:spPr>
                <a:xfrm>
                  <a:off x="10414822" y="9836488"/>
                  <a:ext cx="600472" cy="5184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3" h="417">
                      <a:moveTo>
                        <a:pt x="6" y="417"/>
                      </a:moveTo>
                      <a:cubicBezTo>
                        <a:pt x="5" y="417"/>
                        <a:pt x="5" y="417"/>
                        <a:pt x="4" y="417"/>
                      </a:cubicBezTo>
                      <a:cubicBezTo>
                        <a:pt x="0" y="415"/>
                        <a:pt x="-1" y="412"/>
                        <a:pt x="0" y="408"/>
                      </a:cubicBezTo>
                      <a:cubicBezTo>
                        <a:pt x="0" y="406"/>
                        <a:pt x="96" y="131"/>
                        <a:pt x="473" y="1"/>
                      </a:cubicBezTo>
                      <a:cubicBezTo>
                        <a:pt x="477" y="-1"/>
                        <a:pt x="481" y="1"/>
                        <a:pt x="482" y="4"/>
                      </a:cubicBezTo>
                      <a:cubicBezTo>
                        <a:pt x="483" y="8"/>
                        <a:pt x="481" y="12"/>
                        <a:pt x="477" y="13"/>
                      </a:cubicBezTo>
                      <a:cubicBezTo>
                        <a:pt x="105" y="142"/>
                        <a:pt x="13" y="410"/>
                        <a:pt x="12" y="412"/>
                      </a:cubicBezTo>
                      <a:cubicBezTo>
                        <a:pt x="11" y="415"/>
                        <a:pt x="9" y="417"/>
                        <a:pt x="6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9" name="Freeform 448">
                  <a:extLst>
                    <a:ext uri="{FF2B5EF4-FFF2-40B4-BE49-F238E27FC236}">
                      <a16:creationId xmlns:a16="http://schemas.microsoft.com/office/drawing/2014/main" id="{3F2BF038-258A-F84E-A493-42705E762D0B}"/>
                    </a:ext>
                  </a:extLst>
                </p:cNvPr>
                <p:cNvSpPr/>
                <p:nvPr/>
              </p:nvSpPr>
              <p:spPr>
                <a:xfrm>
                  <a:off x="9763270" y="9851443"/>
                  <a:ext cx="666499" cy="50347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6" h="405">
                      <a:moveTo>
                        <a:pt x="530" y="405"/>
                      </a:moveTo>
                      <a:cubicBezTo>
                        <a:pt x="527" y="405"/>
                        <a:pt x="525" y="403"/>
                        <a:pt x="524" y="400"/>
                      </a:cubicBezTo>
                      <a:cubicBezTo>
                        <a:pt x="523" y="398"/>
                        <a:pt x="407" y="114"/>
                        <a:pt x="5" y="13"/>
                      </a:cubicBezTo>
                      <a:cubicBezTo>
                        <a:pt x="2" y="12"/>
                        <a:pt x="0" y="8"/>
                        <a:pt x="0" y="4"/>
                      </a:cubicBezTo>
                      <a:cubicBezTo>
                        <a:pt x="2" y="2"/>
                        <a:pt x="4" y="-1"/>
                        <a:pt x="8" y="0"/>
                      </a:cubicBezTo>
                      <a:cubicBezTo>
                        <a:pt x="417" y="103"/>
                        <a:pt x="535" y="393"/>
                        <a:pt x="536" y="396"/>
                      </a:cubicBezTo>
                      <a:cubicBezTo>
                        <a:pt x="537" y="399"/>
                        <a:pt x="535" y="403"/>
                        <a:pt x="532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6F186A74-56C4-9D46-BF18-675D0BA4A22B}"/>
                    </a:ext>
                  </a:extLst>
                </p:cNvPr>
                <p:cNvSpPr/>
                <p:nvPr/>
              </p:nvSpPr>
              <p:spPr>
                <a:xfrm>
                  <a:off x="9972566" y="9061330"/>
                  <a:ext cx="460943" cy="129358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1" h="1039">
                      <a:moveTo>
                        <a:pt x="362" y="1039"/>
                      </a:moveTo>
                      <a:lnTo>
                        <a:pt x="361" y="1039"/>
                      </a:lnTo>
                      <a:cubicBezTo>
                        <a:pt x="358" y="1039"/>
                        <a:pt x="355" y="1035"/>
                        <a:pt x="355" y="1031"/>
                      </a:cubicBezTo>
                      <a:cubicBezTo>
                        <a:pt x="356" y="1030"/>
                        <a:pt x="370" y="897"/>
                        <a:pt x="334" y="705"/>
                      </a:cubicBezTo>
                      <a:cubicBezTo>
                        <a:pt x="300" y="528"/>
                        <a:pt x="216" y="264"/>
                        <a:pt x="2" y="10"/>
                      </a:cubicBezTo>
                      <a:cubicBezTo>
                        <a:pt x="-1" y="7"/>
                        <a:pt x="0" y="3"/>
                        <a:pt x="3" y="1"/>
                      </a:cubicBezTo>
                      <a:cubicBezTo>
                        <a:pt x="5" y="-1"/>
                        <a:pt x="10" y="-1"/>
                        <a:pt x="12" y="2"/>
                      </a:cubicBezTo>
                      <a:cubicBezTo>
                        <a:pt x="227" y="258"/>
                        <a:pt x="313" y="524"/>
                        <a:pt x="346" y="703"/>
                      </a:cubicBezTo>
                      <a:cubicBezTo>
                        <a:pt x="383" y="897"/>
                        <a:pt x="369" y="1032"/>
                        <a:pt x="369" y="1033"/>
                      </a:cubicBezTo>
                      <a:cubicBezTo>
                        <a:pt x="368" y="1036"/>
                        <a:pt x="365" y="1039"/>
                        <a:pt x="362" y="10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BF201A01-3559-564F-B709-EB2EBD9A57AC}"/>
                    </a:ext>
                  </a:extLst>
                </p:cNvPr>
                <p:cNvSpPr/>
                <p:nvPr/>
              </p:nvSpPr>
              <p:spPr>
                <a:xfrm>
                  <a:off x="10414822" y="9111179"/>
                  <a:ext cx="489596" cy="124373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4" h="999">
                      <a:moveTo>
                        <a:pt x="7" y="999"/>
                      </a:moveTo>
                      <a:cubicBezTo>
                        <a:pt x="3" y="999"/>
                        <a:pt x="0" y="995"/>
                        <a:pt x="0" y="992"/>
                      </a:cubicBezTo>
                      <a:cubicBezTo>
                        <a:pt x="0" y="988"/>
                        <a:pt x="4" y="503"/>
                        <a:pt x="382" y="2"/>
                      </a:cubicBezTo>
                      <a:cubicBezTo>
                        <a:pt x="384" y="-1"/>
                        <a:pt x="388" y="-1"/>
                        <a:pt x="391" y="1"/>
                      </a:cubicBezTo>
                      <a:cubicBezTo>
                        <a:pt x="394" y="3"/>
                        <a:pt x="395" y="7"/>
                        <a:pt x="392" y="10"/>
                      </a:cubicBezTo>
                      <a:cubicBezTo>
                        <a:pt x="17" y="507"/>
                        <a:pt x="14" y="988"/>
                        <a:pt x="14" y="992"/>
                      </a:cubicBezTo>
                      <a:cubicBezTo>
                        <a:pt x="14" y="995"/>
                        <a:pt x="11" y="999"/>
                        <a:pt x="7" y="9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FB6A81D-1814-B64C-8244-24648C64EB16}"/>
                  </a:ext>
                </a:extLst>
              </p:cNvPr>
              <p:cNvGrpSpPr/>
              <p:nvPr/>
            </p:nvGrpSpPr>
            <p:grpSpPr>
              <a:xfrm>
                <a:off x="21030210" y="8701173"/>
                <a:ext cx="1797681" cy="2598389"/>
                <a:chOff x="21030210" y="8701173"/>
                <a:chExt cx="1797681" cy="2598389"/>
              </a:xfrm>
            </p:grpSpPr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3BB4EA03-7B5A-E64F-94B3-202EB613D509}"/>
                    </a:ext>
                  </a:extLst>
                </p:cNvPr>
                <p:cNvSpPr/>
                <p:nvPr/>
              </p:nvSpPr>
              <p:spPr>
                <a:xfrm>
                  <a:off x="21329204" y="10347442"/>
                  <a:ext cx="1301852" cy="9446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6" h="759">
                      <a:moveTo>
                        <a:pt x="955" y="0"/>
                      </a:moveTo>
                      <a:lnTo>
                        <a:pt x="523" y="0"/>
                      </a:lnTo>
                      <a:lnTo>
                        <a:pt x="91" y="0"/>
                      </a:lnTo>
                      <a:cubicBezTo>
                        <a:pt x="66" y="0"/>
                        <a:pt x="43" y="10"/>
                        <a:pt x="26" y="27"/>
                      </a:cubicBezTo>
                      <a:cubicBezTo>
                        <a:pt x="10" y="43"/>
                        <a:pt x="0" y="66"/>
                        <a:pt x="0" y="92"/>
                      </a:cubicBezTo>
                      <a:lnTo>
                        <a:pt x="0" y="426"/>
                      </a:lnTo>
                      <a:lnTo>
                        <a:pt x="0" y="759"/>
                      </a:lnTo>
                      <a:lnTo>
                        <a:pt x="523" y="759"/>
                      </a:lnTo>
                      <a:lnTo>
                        <a:pt x="1046" y="759"/>
                      </a:lnTo>
                      <a:lnTo>
                        <a:pt x="1046" y="426"/>
                      </a:lnTo>
                      <a:lnTo>
                        <a:pt x="1046" y="92"/>
                      </a:lnTo>
                      <a:cubicBezTo>
                        <a:pt x="1046" y="66"/>
                        <a:pt x="1036" y="43"/>
                        <a:pt x="1020" y="27"/>
                      </a:cubicBezTo>
                      <a:cubicBezTo>
                        <a:pt x="1003" y="10"/>
                        <a:pt x="981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D9695277-B7FF-414E-8E40-171AD3094334}"/>
                    </a:ext>
                  </a:extLst>
                </p:cNvPr>
                <p:cNvSpPr/>
                <p:nvPr/>
              </p:nvSpPr>
              <p:spPr>
                <a:xfrm>
                  <a:off x="21320483" y="10339965"/>
                  <a:ext cx="1319293" cy="95959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0" h="771">
                      <a:moveTo>
                        <a:pt x="13" y="758"/>
                      </a:moveTo>
                      <a:lnTo>
                        <a:pt x="1047" y="758"/>
                      </a:lnTo>
                      <a:lnTo>
                        <a:pt x="1047" y="98"/>
                      </a:lnTo>
                      <a:cubicBezTo>
                        <a:pt x="1047" y="75"/>
                        <a:pt x="1038" y="53"/>
                        <a:pt x="1022" y="37"/>
                      </a:cubicBezTo>
                      <a:cubicBezTo>
                        <a:pt x="1006" y="22"/>
                        <a:pt x="985" y="13"/>
                        <a:pt x="962" y="13"/>
                      </a:cubicBezTo>
                      <a:lnTo>
                        <a:pt x="98" y="13"/>
                      </a:lnTo>
                      <a:cubicBezTo>
                        <a:pt x="76" y="13"/>
                        <a:pt x="54" y="22"/>
                        <a:pt x="38" y="37"/>
                      </a:cubicBezTo>
                      <a:cubicBezTo>
                        <a:pt x="22" y="53"/>
                        <a:pt x="13" y="75"/>
                        <a:pt x="13" y="98"/>
                      </a:cubicBezTo>
                      <a:close/>
                      <a:moveTo>
                        <a:pt x="1053" y="771"/>
                      </a:moveTo>
                      <a:lnTo>
                        <a:pt x="7" y="771"/>
                      </a:lnTo>
                      <a:cubicBezTo>
                        <a:pt x="3" y="771"/>
                        <a:pt x="0" y="768"/>
                        <a:pt x="0" y="765"/>
                      </a:cubicBezTo>
                      <a:lnTo>
                        <a:pt x="0" y="98"/>
                      </a:lnTo>
                      <a:cubicBezTo>
                        <a:pt x="0" y="71"/>
                        <a:pt x="11" y="47"/>
                        <a:pt x="29" y="28"/>
                      </a:cubicBezTo>
                      <a:cubicBezTo>
                        <a:pt x="47" y="10"/>
                        <a:pt x="72" y="0"/>
                        <a:pt x="98" y="0"/>
                      </a:cubicBezTo>
                      <a:lnTo>
                        <a:pt x="962" y="0"/>
                      </a:lnTo>
                      <a:cubicBezTo>
                        <a:pt x="988" y="0"/>
                        <a:pt x="1013" y="10"/>
                        <a:pt x="1031" y="28"/>
                      </a:cubicBezTo>
                      <a:cubicBezTo>
                        <a:pt x="1050" y="47"/>
                        <a:pt x="1060" y="71"/>
                        <a:pt x="1060" y="98"/>
                      </a:cubicBezTo>
                      <a:lnTo>
                        <a:pt x="1060" y="765"/>
                      </a:lnTo>
                      <a:cubicBezTo>
                        <a:pt x="1060" y="768"/>
                        <a:pt x="1057" y="771"/>
                        <a:pt x="1053" y="7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7FD86ED8-75F6-9343-BA6D-D2DB92B69887}"/>
                    </a:ext>
                  </a:extLst>
                </p:cNvPr>
                <p:cNvSpPr/>
                <p:nvPr/>
              </p:nvSpPr>
              <p:spPr>
                <a:xfrm>
                  <a:off x="21320483" y="10702617"/>
                  <a:ext cx="1319293" cy="12462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0" h="101">
                      <a:moveTo>
                        <a:pt x="13" y="88"/>
                      </a:moveTo>
                      <a:lnTo>
                        <a:pt x="1047" y="88"/>
                      </a:lnTo>
                      <a:lnTo>
                        <a:pt x="1047" y="13"/>
                      </a:lnTo>
                      <a:lnTo>
                        <a:pt x="13" y="13"/>
                      </a:lnTo>
                      <a:close/>
                      <a:moveTo>
                        <a:pt x="1053" y="101"/>
                      </a:moveTo>
                      <a:lnTo>
                        <a:pt x="7" y="101"/>
                      </a:lnTo>
                      <a:cubicBezTo>
                        <a:pt x="3" y="101"/>
                        <a:pt x="0" y="98"/>
                        <a:pt x="0" y="95"/>
                      </a:cubicBezTo>
                      <a:lnTo>
                        <a:pt x="0" y="6"/>
                      </a:lnTo>
                      <a:cubicBezTo>
                        <a:pt x="0" y="3"/>
                        <a:pt x="3" y="0"/>
                        <a:pt x="7" y="0"/>
                      </a:cubicBezTo>
                      <a:lnTo>
                        <a:pt x="1053" y="0"/>
                      </a:lnTo>
                      <a:cubicBezTo>
                        <a:pt x="1057" y="0"/>
                        <a:pt x="1060" y="3"/>
                        <a:pt x="1060" y="6"/>
                      </a:cubicBezTo>
                      <a:lnTo>
                        <a:pt x="1060" y="95"/>
                      </a:lnTo>
                      <a:cubicBezTo>
                        <a:pt x="1060" y="98"/>
                        <a:pt x="1057" y="101"/>
                        <a:pt x="1053" y="1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858332D1-A45C-754C-8A9C-49F0DD8E8C03}"/>
                    </a:ext>
                  </a:extLst>
                </p:cNvPr>
                <p:cNvSpPr/>
                <p:nvPr/>
              </p:nvSpPr>
              <p:spPr>
                <a:xfrm>
                  <a:off x="21037685" y="9645815"/>
                  <a:ext cx="777374" cy="4860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25" h="391">
                      <a:moveTo>
                        <a:pt x="625" y="381"/>
                      </a:moveTo>
                      <a:cubicBezTo>
                        <a:pt x="625" y="381"/>
                        <a:pt x="577" y="106"/>
                        <a:pt x="302" y="20"/>
                      </a:cubicBezTo>
                      <a:cubicBezTo>
                        <a:pt x="27" y="-67"/>
                        <a:pt x="-86" y="152"/>
                        <a:pt x="73" y="282"/>
                      </a:cubicBezTo>
                      <a:cubicBezTo>
                        <a:pt x="265" y="439"/>
                        <a:pt x="625" y="381"/>
                        <a:pt x="625" y="38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CA97FBA9-658C-CA4C-ABFD-F155D9F0E337}"/>
                    </a:ext>
                  </a:extLst>
                </p:cNvPr>
                <p:cNvSpPr/>
                <p:nvPr/>
              </p:nvSpPr>
              <p:spPr>
                <a:xfrm>
                  <a:off x="21030210" y="9638338"/>
                  <a:ext cx="793569" cy="50347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38" h="405">
                      <a:moveTo>
                        <a:pt x="189" y="14"/>
                      </a:moveTo>
                      <a:cubicBezTo>
                        <a:pt x="123" y="14"/>
                        <a:pt x="60" y="35"/>
                        <a:pt x="28" y="93"/>
                      </a:cubicBezTo>
                      <a:cubicBezTo>
                        <a:pt x="-5" y="154"/>
                        <a:pt x="17" y="229"/>
                        <a:pt x="84" y="284"/>
                      </a:cubicBezTo>
                      <a:cubicBezTo>
                        <a:pt x="256" y="425"/>
                        <a:pt x="573" y="389"/>
                        <a:pt x="623" y="383"/>
                      </a:cubicBezTo>
                      <a:cubicBezTo>
                        <a:pt x="613" y="341"/>
                        <a:pt x="550" y="111"/>
                        <a:pt x="306" y="33"/>
                      </a:cubicBezTo>
                      <a:cubicBezTo>
                        <a:pt x="270" y="22"/>
                        <a:pt x="229" y="14"/>
                        <a:pt x="189" y="14"/>
                      </a:cubicBezTo>
                      <a:close/>
                      <a:moveTo>
                        <a:pt x="479" y="405"/>
                      </a:moveTo>
                      <a:cubicBezTo>
                        <a:pt x="356" y="405"/>
                        <a:pt x="187" y="385"/>
                        <a:pt x="75" y="294"/>
                      </a:cubicBezTo>
                      <a:cubicBezTo>
                        <a:pt x="4" y="235"/>
                        <a:pt x="-20" y="154"/>
                        <a:pt x="17" y="87"/>
                      </a:cubicBezTo>
                      <a:cubicBezTo>
                        <a:pt x="51" y="24"/>
                        <a:pt x="148" y="-31"/>
                        <a:pt x="310" y="21"/>
                      </a:cubicBezTo>
                      <a:cubicBezTo>
                        <a:pt x="586" y="107"/>
                        <a:pt x="637" y="384"/>
                        <a:pt x="637" y="387"/>
                      </a:cubicBezTo>
                      <a:cubicBezTo>
                        <a:pt x="638" y="389"/>
                        <a:pt x="637" y="391"/>
                        <a:pt x="636" y="392"/>
                      </a:cubicBezTo>
                      <a:cubicBezTo>
                        <a:pt x="635" y="393"/>
                        <a:pt x="633" y="394"/>
                        <a:pt x="631" y="394"/>
                      </a:cubicBezTo>
                      <a:cubicBezTo>
                        <a:pt x="630" y="395"/>
                        <a:pt x="567" y="405"/>
                        <a:pt x="479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5A0CA88D-7E94-5E4A-B23B-DB0B48788B2B}"/>
                    </a:ext>
                  </a:extLst>
                </p:cNvPr>
                <p:cNvSpPr/>
                <p:nvPr/>
              </p:nvSpPr>
              <p:spPr>
                <a:xfrm>
                  <a:off x="22114052" y="8866922"/>
                  <a:ext cx="619158" cy="8200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8" h="659">
                      <a:moveTo>
                        <a:pt x="15" y="659"/>
                      </a:moveTo>
                      <a:cubicBezTo>
                        <a:pt x="15" y="659"/>
                        <a:pt x="-54" y="390"/>
                        <a:pt x="106" y="145"/>
                      </a:cubicBezTo>
                      <a:cubicBezTo>
                        <a:pt x="265" y="-99"/>
                        <a:pt x="626" y="-25"/>
                        <a:pt x="452" y="297"/>
                      </a:cubicBezTo>
                      <a:cubicBezTo>
                        <a:pt x="273" y="626"/>
                        <a:pt x="15" y="659"/>
                        <a:pt x="15" y="65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A72E59E7-020D-8545-946F-B8819F497BF6}"/>
                    </a:ext>
                  </a:extLst>
                </p:cNvPr>
                <p:cNvSpPr/>
                <p:nvPr/>
              </p:nvSpPr>
              <p:spPr>
                <a:xfrm>
                  <a:off x="22106574" y="8858198"/>
                  <a:ext cx="635354" cy="83497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11" h="671">
                      <a:moveTo>
                        <a:pt x="353" y="13"/>
                      </a:moveTo>
                      <a:cubicBezTo>
                        <a:pt x="274" y="13"/>
                        <a:pt x="180" y="59"/>
                        <a:pt x="117" y="155"/>
                      </a:cubicBezTo>
                      <a:cubicBezTo>
                        <a:pt x="-26" y="374"/>
                        <a:pt x="17" y="617"/>
                        <a:pt x="26" y="657"/>
                      </a:cubicBezTo>
                      <a:cubicBezTo>
                        <a:pt x="65" y="650"/>
                        <a:pt x="292" y="595"/>
                        <a:pt x="452" y="300"/>
                      </a:cubicBezTo>
                      <a:cubicBezTo>
                        <a:pt x="550" y="120"/>
                        <a:pt x="466" y="51"/>
                        <a:pt x="438" y="34"/>
                      </a:cubicBezTo>
                      <a:cubicBezTo>
                        <a:pt x="414" y="20"/>
                        <a:pt x="385" y="13"/>
                        <a:pt x="353" y="13"/>
                      </a:cubicBezTo>
                      <a:close/>
                      <a:moveTo>
                        <a:pt x="21" y="671"/>
                      </a:moveTo>
                      <a:cubicBezTo>
                        <a:pt x="18" y="671"/>
                        <a:pt x="15" y="669"/>
                        <a:pt x="14" y="667"/>
                      </a:cubicBezTo>
                      <a:cubicBezTo>
                        <a:pt x="14" y="664"/>
                        <a:pt x="-53" y="391"/>
                        <a:pt x="106" y="148"/>
                      </a:cubicBezTo>
                      <a:cubicBezTo>
                        <a:pt x="198" y="7"/>
                        <a:pt x="355" y="-30"/>
                        <a:pt x="444" y="23"/>
                      </a:cubicBezTo>
                      <a:cubicBezTo>
                        <a:pt x="475" y="41"/>
                        <a:pt x="567" y="116"/>
                        <a:pt x="463" y="306"/>
                      </a:cubicBezTo>
                      <a:cubicBezTo>
                        <a:pt x="370" y="477"/>
                        <a:pt x="255" y="567"/>
                        <a:pt x="175" y="613"/>
                      </a:cubicBezTo>
                      <a:cubicBezTo>
                        <a:pt x="89" y="663"/>
                        <a:pt x="24" y="671"/>
                        <a:pt x="21" y="6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6595A4E6-B0AD-CE45-9F8B-2FC01DDC3B9F}"/>
                    </a:ext>
                  </a:extLst>
                </p:cNvPr>
                <p:cNvSpPr/>
                <p:nvPr/>
              </p:nvSpPr>
              <p:spPr>
                <a:xfrm>
                  <a:off x="21204621" y="8709897"/>
                  <a:ext cx="695152" cy="94588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9" h="760">
                      <a:moveTo>
                        <a:pt x="541" y="760"/>
                      </a:moveTo>
                      <a:cubicBezTo>
                        <a:pt x="541" y="760"/>
                        <a:pt x="622" y="372"/>
                        <a:pt x="448" y="136"/>
                      </a:cubicBezTo>
                      <a:cubicBezTo>
                        <a:pt x="231" y="-157"/>
                        <a:pt x="-111" y="75"/>
                        <a:pt x="36" y="355"/>
                      </a:cubicBezTo>
                      <a:cubicBezTo>
                        <a:pt x="140" y="552"/>
                        <a:pt x="541" y="760"/>
                        <a:pt x="541" y="76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6530EE39-A390-774D-807D-E6D401A72955}"/>
                    </a:ext>
                  </a:extLst>
                </p:cNvPr>
                <p:cNvSpPr/>
                <p:nvPr/>
              </p:nvSpPr>
              <p:spPr>
                <a:xfrm>
                  <a:off x="21204621" y="8709897"/>
                  <a:ext cx="695152" cy="94588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9" h="760">
                      <a:moveTo>
                        <a:pt x="541" y="760"/>
                      </a:moveTo>
                      <a:cubicBezTo>
                        <a:pt x="541" y="760"/>
                        <a:pt x="622" y="372"/>
                        <a:pt x="448" y="136"/>
                      </a:cubicBezTo>
                      <a:cubicBezTo>
                        <a:pt x="231" y="-157"/>
                        <a:pt x="-111" y="75"/>
                        <a:pt x="36" y="355"/>
                      </a:cubicBezTo>
                      <a:cubicBezTo>
                        <a:pt x="140" y="552"/>
                        <a:pt x="541" y="760"/>
                        <a:pt x="541" y="760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50FD95AA-28AA-BD4F-8843-428208676F1E}"/>
                    </a:ext>
                  </a:extLst>
                </p:cNvPr>
                <p:cNvSpPr/>
                <p:nvPr/>
              </p:nvSpPr>
              <p:spPr>
                <a:xfrm>
                  <a:off x="21195904" y="8701173"/>
                  <a:ext cx="711347" cy="9608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72" h="772">
                      <a:moveTo>
                        <a:pt x="222" y="13"/>
                      </a:moveTo>
                      <a:cubicBezTo>
                        <a:pt x="182" y="13"/>
                        <a:pt x="144" y="24"/>
                        <a:pt x="112" y="44"/>
                      </a:cubicBezTo>
                      <a:cubicBezTo>
                        <a:pt x="29" y="96"/>
                        <a:pt x="-26" y="216"/>
                        <a:pt x="49" y="358"/>
                      </a:cubicBezTo>
                      <a:cubicBezTo>
                        <a:pt x="90" y="438"/>
                        <a:pt x="190" y="532"/>
                        <a:pt x="337" y="632"/>
                      </a:cubicBezTo>
                      <a:cubicBezTo>
                        <a:pt x="431" y="695"/>
                        <a:pt x="516" y="742"/>
                        <a:pt x="542" y="756"/>
                      </a:cubicBezTo>
                      <a:cubicBezTo>
                        <a:pt x="552" y="697"/>
                        <a:pt x="605" y="358"/>
                        <a:pt x="449" y="146"/>
                      </a:cubicBezTo>
                      <a:cubicBezTo>
                        <a:pt x="378" y="51"/>
                        <a:pt x="296" y="13"/>
                        <a:pt x="222" y="13"/>
                      </a:cubicBezTo>
                      <a:close/>
                      <a:moveTo>
                        <a:pt x="547" y="772"/>
                      </a:moveTo>
                      <a:cubicBezTo>
                        <a:pt x="545" y="772"/>
                        <a:pt x="545" y="772"/>
                        <a:pt x="544" y="772"/>
                      </a:cubicBezTo>
                      <a:cubicBezTo>
                        <a:pt x="527" y="763"/>
                        <a:pt x="140" y="561"/>
                        <a:pt x="37" y="364"/>
                      </a:cubicBezTo>
                      <a:cubicBezTo>
                        <a:pt x="-42" y="215"/>
                        <a:pt x="17" y="88"/>
                        <a:pt x="105" y="34"/>
                      </a:cubicBezTo>
                      <a:cubicBezTo>
                        <a:pt x="199" y="-26"/>
                        <a:pt x="346" y="-16"/>
                        <a:pt x="459" y="139"/>
                      </a:cubicBezTo>
                      <a:cubicBezTo>
                        <a:pt x="633" y="374"/>
                        <a:pt x="554" y="763"/>
                        <a:pt x="553" y="767"/>
                      </a:cubicBezTo>
                      <a:cubicBezTo>
                        <a:pt x="553" y="769"/>
                        <a:pt x="552" y="771"/>
                        <a:pt x="550" y="772"/>
                      </a:cubicBezTo>
                      <a:cubicBezTo>
                        <a:pt x="549" y="772"/>
                        <a:pt x="548" y="772"/>
                        <a:pt x="547" y="7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3B0EA446-3C80-9D40-8051-533726E906FE}"/>
                    </a:ext>
                  </a:extLst>
                </p:cNvPr>
                <p:cNvSpPr/>
                <p:nvPr/>
              </p:nvSpPr>
              <p:spPr>
                <a:xfrm>
                  <a:off x="22152668" y="9657031"/>
                  <a:ext cx="667744" cy="4411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7" h="355">
                      <a:moveTo>
                        <a:pt x="0" y="354"/>
                      </a:moveTo>
                      <a:cubicBezTo>
                        <a:pt x="0" y="354"/>
                        <a:pt x="68" y="57"/>
                        <a:pt x="317" y="6"/>
                      </a:cubicBezTo>
                      <a:cubicBezTo>
                        <a:pt x="598" y="-54"/>
                        <a:pt x="719" y="378"/>
                        <a:pt x="0" y="35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1F8F4B88-A874-8047-B64A-27AA25C51513}"/>
                    </a:ext>
                  </a:extLst>
                </p:cNvPr>
                <p:cNvSpPr/>
                <p:nvPr/>
              </p:nvSpPr>
              <p:spPr>
                <a:xfrm>
                  <a:off x="22152668" y="9657031"/>
                  <a:ext cx="667744" cy="4411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7" h="355">
                      <a:moveTo>
                        <a:pt x="0" y="354"/>
                      </a:moveTo>
                      <a:cubicBezTo>
                        <a:pt x="0" y="354"/>
                        <a:pt x="68" y="57"/>
                        <a:pt x="317" y="6"/>
                      </a:cubicBezTo>
                      <a:cubicBezTo>
                        <a:pt x="598" y="-54"/>
                        <a:pt x="719" y="378"/>
                        <a:pt x="0" y="354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1C253C1C-7BB3-6E47-87A1-CD17519AD0BD}"/>
                    </a:ext>
                  </a:extLst>
                </p:cNvPr>
                <p:cNvSpPr/>
                <p:nvPr/>
              </p:nvSpPr>
              <p:spPr>
                <a:xfrm>
                  <a:off x="22143951" y="9648307"/>
                  <a:ext cx="683940" cy="456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0" h="367">
                      <a:moveTo>
                        <a:pt x="15" y="353"/>
                      </a:moveTo>
                      <a:cubicBezTo>
                        <a:pt x="396" y="364"/>
                        <a:pt x="497" y="249"/>
                        <a:pt x="523" y="199"/>
                      </a:cubicBezTo>
                      <a:cubicBezTo>
                        <a:pt x="545" y="156"/>
                        <a:pt x="542" y="111"/>
                        <a:pt x="513" y="74"/>
                      </a:cubicBezTo>
                      <a:cubicBezTo>
                        <a:pt x="475" y="24"/>
                        <a:pt x="403" y="2"/>
                        <a:pt x="325" y="19"/>
                      </a:cubicBezTo>
                      <a:cubicBezTo>
                        <a:pt x="105" y="65"/>
                        <a:pt x="28" y="306"/>
                        <a:pt x="15" y="353"/>
                      </a:cubicBezTo>
                      <a:close/>
                      <a:moveTo>
                        <a:pt x="66" y="367"/>
                      </a:moveTo>
                      <a:cubicBezTo>
                        <a:pt x="47" y="367"/>
                        <a:pt x="27" y="366"/>
                        <a:pt x="7" y="366"/>
                      </a:cubicBezTo>
                      <a:cubicBezTo>
                        <a:pt x="5" y="366"/>
                        <a:pt x="3" y="365"/>
                        <a:pt x="2" y="363"/>
                      </a:cubicBezTo>
                      <a:cubicBezTo>
                        <a:pt x="0" y="362"/>
                        <a:pt x="0" y="360"/>
                        <a:pt x="0" y="358"/>
                      </a:cubicBezTo>
                      <a:cubicBezTo>
                        <a:pt x="1" y="355"/>
                        <a:pt x="71" y="58"/>
                        <a:pt x="323" y="6"/>
                      </a:cubicBezTo>
                      <a:cubicBezTo>
                        <a:pt x="405" y="-11"/>
                        <a:pt x="482" y="12"/>
                        <a:pt x="523" y="66"/>
                      </a:cubicBezTo>
                      <a:cubicBezTo>
                        <a:pt x="555" y="106"/>
                        <a:pt x="559" y="158"/>
                        <a:pt x="535" y="205"/>
                      </a:cubicBezTo>
                      <a:cubicBezTo>
                        <a:pt x="509" y="255"/>
                        <a:pt x="412" y="367"/>
                        <a:pt x="66" y="3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1D304EDE-8789-694A-92BA-1355BDB4B9B1}"/>
                    </a:ext>
                  </a:extLst>
                </p:cNvPr>
                <p:cNvSpPr/>
                <p:nvPr/>
              </p:nvSpPr>
              <p:spPr>
                <a:xfrm>
                  <a:off x="21973278" y="9836488"/>
                  <a:ext cx="600472" cy="5184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3" h="417">
                      <a:moveTo>
                        <a:pt x="6" y="417"/>
                      </a:moveTo>
                      <a:cubicBezTo>
                        <a:pt x="5" y="417"/>
                        <a:pt x="5" y="417"/>
                        <a:pt x="4" y="417"/>
                      </a:cubicBezTo>
                      <a:cubicBezTo>
                        <a:pt x="0" y="415"/>
                        <a:pt x="-1" y="412"/>
                        <a:pt x="0" y="408"/>
                      </a:cubicBezTo>
                      <a:cubicBezTo>
                        <a:pt x="1" y="406"/>
                        <a:pt x="96" y="131"/>
                        <a:pt x="473" y="1"/>
                      </a:cubicBezTo>
                      <a:cubicBezTo>
                        <a:pt x="477" y="-1"/>
                        <a:pt x="481" y="1"/>
                        <a:pt x="482" y="4"/>
                      </a:cubicBezTo>
                      <a:cubicBezTo>
                        <a:pt x="483" y="8"/>
                        <a:pt x="481" y="12"/>
                        <a:pt x="477" y="13"/>
                      </a:cubicBezTo>
                      <a:cubicBezTo>
                        <a:pt x="106" y="141"/>
                        <a:pt x="13" y="410"/>
                        <a:pt x="12" y="412"/>
                      </a:cubicBezTo>
                      <a:cubicBezTo>
                        <a:pt x="11" y="415"/>
                        <a:pt x="9" y="417"/>
                        <a:pt x="6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BA8B1A3F-B5BB-864F-A43C-249642B14EE6}"/>
                    </a:ext>
                  </a:extLst>
                </p:cNvPr>
                <p:cNvSpPr/>
                <p:nvPr/>
              </p:nvSpPr>
              <p:spPr>
                <a:xfrm>
                  <a:off x="21320483" y="9851443"/>
                  <a:ext cx="666499" cy="50347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6" h="405">
                      <a:moveTo>
                        <a:pt x="530" y="405"/>
                      </a:moveTo>
                      <a:cubicBezTo>
                        <a:pt x="528" y="405"/>
                        <a:pt x="525" y="403"/>
                        <a:pt x="524" y="400"/>
                      </a:cubicBezTo>
                      <a:cubicBezTo>
                        <a:pt x="523" y="398"/>
                        <a:pt x="407" y="114"/>
                        <a:pt x="5" y="13"/>
                      </a:cubicBezTo>
                      <a:cubicBezTo>
                        <a:pt x="2" y="12"/>
                        <a:pt x="0" y="8"/>
                        <a:pt x="0" y="4"/>
                      </a:cubicBezTo>
                      <a:cubicBezTo>
                        <a:pt x="2" y="2"/>
                        <a:pt x="5" y="-1"/>
                        <a:pt x="8" y="0"/>
                      </a:cubicBezTo>
                      <a:cubicBezTo>
                        <a:pt x="417" y="103"/>
                        <a:pt x="535" y="393"/>
                        <a:pt x="536" y="396"/>
                      </a:cubicBezTo>
                      <a:cubicBezTo>
                        <a:pt x="537" y="399"/>
                        <a:pt x="536" y="403"/>
                        <a:pt x="532" y="405"/>
                      </a:cubicBezTo>
                      <a:cubicBezTo>
                        <a:pt x="532" y="405"/>
                        <a:pt x="531" y="405"/>
                        <a:pt x="530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6F2C3ECC-E3F9-8E40-A49E-57D92C8D561E}"/>
                    </a:ext>
                  </a:extLst>
                </p:cNvPr>
                <p:cNvSpPr/>
                <p:nvPr/>
              </p:nvSpPr>
              <p:spPr>
                <a:xfrm>
                  <a:off x="21531022" y="9061330"/>
                  <a:ext cx="460943" cy="129358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1" h="1039">
                      <a:moveTo>
                        <a:pt x="361" y="1039"/>
                      </a:moveTo>
                      <a:lnTo>
                        <a:pt x="360" y="1039"/>
                      </a:lnTo>
                      <a:cubicBezTo>
                        <a:pt x="357" y="1039"/>
                        <a:pt x="354" y="1035"/>
                        <a:pt x="355" y="1031"/>
                      </a:cubicBezTo>
                      <a:cubicBezTo>
                        <a:pt x="355" y="1030"/>
                        <a:pt x="370" y="897"/>
                        <a:pt x="333" y="705"/>
                      </a:cubicBezTo>
                      <a:cubicBezTo>
                        <a:pt x="300" y="528"/>
                        <a:pt x="215" y="264"/>
                        <a:pt x="1" y="10"/>
                      </a:cubicBezTo>
                      <a:cubicBezTo>
                        <a:pt x="-1" y="7"/>
                        <a:pt x="-1" y="3"/>
                        <a:pt x="2" y="1"/>
                      </a:cubicBezTo>
                      <a:cubicBezTo>
                        <a:pt x="4" y="-1"/>
                        <a:pt x="9" y="-1"/>
                        <a:pt x="11" y="2"/>
                      </a:cubicBezTo>
                      <a:cubicBezTo>
                        <a:pt x="227" y="258"/>
                        <a:pt x="312" y="524"/>
                        <a:pt x="346" y="703"/>
                      </a:cubicBezTo>
                      <a:cubicBezTo>
                        <a:pt x="382" y="897"/>
                        <a:pt x="368" y="1032"/>
                        <a:pt x="368" y="1033"/>
                      </a:cubicBezTo>
                      <a:cubicBezTo>
                        <a:pt x="367" y="1036"/>
                        <a:pt x="365" y="1039"/>
                        <a:pt x="361" y="10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1E63EC90-72AC-EA4D-9A35-82AC26BBFE1C}"/>
                    </a:ext>
                  </a:extLst>
                </p:cNvPr>
                <p:cNvSpPr/>
                <p:nvPr/>
              </p:nvSpPr>
              <p:spPr>
                <a:xfrm>
                  <a:off x="21973278" y="9111179"/>
                  <a:ext cx="488350" cy="124373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3" h="999">
                      <a:moveTo>
                        <a:pt x="6" y="999"/>
                      </a:moveTo>
                      <a:cubicBezTo>
                        <a:pt x="2" y="999"/>
                        <a:pt x="0" y="995"/>
                        <a:pt x="0" y="992"/>
                      </a:cubicBezTo>
                      <a:cubicBezTo>
                        <a:pt x="0" y="988"/>
                        <a:pt x="3" y="503"/>
                        <a:pt x="381" y="2"/>
                      </a:cubicBezTo>
                      <a:cubicBezTo>
                        <a:pt x="383" y="-1"/>
                        <a:pt x="388" y="-1"/>
                        <a:pt x="390" y="1"/>
                      </a:cubicBezTo>
                      <a:cubicBezTo>
                        <a:pt x="393" y="3"/>
                        <a:pt x="394" y="7"/>
                        <a:pt x="391" y="10"/>
                      </a:cubicBezTo>
                      <a:cubicBezTo>
                        <a:pt x="16" y="506"/>
                        <a:pt x="13" y="988"/>
                        <a:pt x="13" y="992"/>
                      </a:cubicBezTo>
                      <a:cubicBezTo>
                        <a:pt x="13" y="995"/>
                        <a:pt x="10" y="999"/>
                        <a:pt x="6" y="9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0DBC65F-5849-5347-A7AB-287385CBA801}"/>
                  </a:ext>
                </a:extLst>
              </p:cNvPr>
              <p:cNvGrpSpPr/>
              <p:nvPr/>
            </p:nvGrpSpPr>
            <p:grpSpPr>
              <a:xfrm>
                <a:off x="13396002" y="4502627"/>
                <a:ext cx="4905928" cy="2455072"/>
                <a:chOff x="13396002" y="4502627"/>
                <a:chExt cx="4905928" cy="2455072"/>
              </a:xfrm>
            </p:grpSpPr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ED5B5A31-D212-7944-802F-59AC6CF1BF12}"/>
                    </a:ext>
                  </a:extLst>
                </p:cNvPr>
                <p:cNvSpPr/>
                <p:nvPr/>
              </p:nvSpPr>
              <p:spPr>
                <a:xfrm>
                  <a:off x="13404722" y="5052214"/>
                  <a:ext cx="4888487" cy="1529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25" h="1228">
                      <a:moveTo>
                        <a:pt x="3925" y="762"/>
                      </a:moveTo>
                      <a:lnTo>
                        <a:pt x="3925" y="188"/>
                      </a:lnTo>
                      <a:cubicBezTo>
                        <a:pt x="3925" y="137"/>
                        <a:pt x="3904" y="89"/>
                        <a:pt x="3870" y="55"/>
                      </a:cubicBezTo>
                      <a:cubicBezTo>
                        <a:pt x="3836" y="22"/>
                        <a:pt x="3789" y="0"/>
                        <a:pt x="3737" y="0"/>
                      </a:cubicBezTo>
                      <a:lnTo>
                        <a:pt x="1962" y="0"/>
                      </a:lnTo>
                      <a:lnTo>
                        <a:pt x="187" y="0"/>
                      </a:lnTo>
                      <a:cubicBezTo>
                        <a:pt x="135" y="0"/>
                        <a:pt x="88" y="22"/>
                        <a:pt x="55" y="55"/>
                      </a:cubicBezTo>
                      <a:cubicBezTo>
                        <a:pt x="20" y="89"/>
                        <a:pt x="0" y="137"/>
                        <a:pt x="0" y="188"/>
                      </a:cubicBezTo>
                      <a:lnTo>
                        <a:pt x="0" y="762"/>
                      </a:lnTo>
                      <a:lnTo>
                        <a:pt x="0" y="1228"/>
                      </a:lnTo>
                      <a:lnTo>
                        <a:pt x="3925" y="12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40CE0FEF-D04A-A640-B2E5-59EAA795B4D3}"/>
                    </a:ext>
                  </a:extLst>
                </p:cNvPr>
                <p:cNvSpPr/>
                <p:nvPr/>
              </p:nvSpPr>
              <p:spPr>
                <a:xfrm>
                  <a:off x="13396002" y="5044736"/>
                  <a:ext cx="4905928" cy="154407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39" h="1240">
                      <a:moveTo>
                        <a:pt x="13" y="1227"/>
                      </a:moveTo>
                      <a:lnTo>
                        <a:pt x="3926" y="1227"/>
                      </a:lnTo>
                      <a:lnTo>
                        <a:pt x="3926" y="194"/>
                      </a:lnTo>
                      <a:cubicBezTo>
                        <a:pt x="3926" y="145"/>
                        <a:pt x="3907" y="100"/>
                        <a:pt x="3873" y="66"/>
                      </a:cubicBezTo>
                      <a:cubicBezTo>
                        <a:pt x="3839" y="32"/>
                        <a:pt x="3793" y="13"/>
                        <a:pt x="3744" y="13"/>
                      </a:cubicBezTo>
                      <a:lnTo>
                        <a:pt x="194" y="13"/>
                      </a:lnTo>
                      <a:cubicBezTo>
                        <a:pt x="146" y="13"/>
                        <a:pt x="100" y="32"/>
                        <a:pt x="66" y="66"/>
                      </a:cubicBezTo>
                      <a:cubicBezTo>
                        <a:pt x="32" y="100"/>
                        <a:pt x="13" y="145"/>
                        <a:pt x="13" y="194"/>
                      </a:cubicBezTo>
                      <a:close/>
                      <a:moveTo>
                        <a:pt x="3932" y="1240"/>
                      </a:moveTo>
                      <a:lnTo>
                        <a:pt x="7" y="1240"/>
                      </a:lnTo>
                      <a:cubicBezTo>
                        <a:pt x="3" y="1240"/>
                        <a:pt x="0" y="1237"/>
                        <a:pt x="0" y="1234"/>
                      </a:cubicBezTo>
                      <a:lnTo>
                        <a:pt x="0" y="194"/>
                      </a:lnTo>
                      <a:cubicBezTo>
                        <a:pt x="0" y="142"/>
                        <a:pt x="20" y="93"/>
                        <a:pt x="57" y="57"/>
                      </a:cubicBezTo>
                      <a:cubicBezTo>
                        <a:pt x="93" y="20"/>
                        <a:pt x="142" y="0"/>
                        <a:pt x="194" y="0"/>
                      </a:cubicBezTo>
                      <a:lnTo>
                        <a:pt x="3744" y="0"/>
                      </a:lnTo>
                      <a:cubicBezTo>
                        <a:pt x="3796" y="0"/>
                        <a:pt x="3845" y="20"/>
                        <a:pt x="3882" y="57"/>
                      </a:cubicBezTo>
                      <a:cubicBezTo>
                        <a:pt x="3919" y="93"/>
                        <a:pt x="3939" y="142"/>
                        <a:pt x="3939" y="194"/>
                      </a:cubicBezTo>
                      <a:lnTo>
                        <a:pt x="3939" y="1234"/>
                      </a:lnTo>
                      <a:cubicBezTo>
                        <a:pt x="3939" y="1237"/>
                        <a:pt x="3936" y="1240"/>
                        <a:pt x="3932" y="12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E8DD2F98-8989-DA48-9E72-CC6AECD851B8}"/>
                    </a:ext>
                  </a:extLst>
                </p:cNvPr>
                <p:cNvSpPr/>
                <p:nvPr/>
              </p:nvSpPr>
              <p:spPr>
                <a:xfrm>
                  <a:off x="13404722" y="6582583"/>
                  <a:ext cx="4888487" cy="36639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25" h="295">
                      <a:moveTo>
                        <a:pt x="0" y="0"/>
                      </a:moveTo>
                      <a:lnTo>
                        <a:pt x="0" y="108"/>
                      </a:lnTo>
                      <a:cubicBezTo>
                        <a:pt x="0" y="160"/>
                        <a:pt x="20" y="206"/>
                        <a:pt x="55" y="240"/>
                      </a:cubicBezTo>
                      <a:cubicBezTo>
                        <a:pt x="88" y="275"/>
                        <a:pt x="135" y="295"/>
                        <a:pt x="187" y="295"/>
                      </a:cubicBezTo>
                      <a:lnTo>
                        <a:pt x="1962" y="295"/>
                      </a:lnTo>
                      <a:lnTo>
                        <a:pt x="3737" y="295"/>
                      </a:lnTo>
                      <a:cubicBezTo>
                        <a:pt x="3789" y="295"/>
                        <a:pt x="3836" y="275"/>
                        <a:pt x="3870" y="240"/>
                      </a:cubicBezTo>
                      <a:cubicBezTo>
                        <a:pt x="3904" y="206"/>
                        <a:pt x="3925" y="160"/>
                        <a:pt x="3925" y="108"/>
                      </a:cubicBezTo>
                      <a:lnTo>
                        <a:pt x="3925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AA7CAEEC-C5A7-5743-9707-9A24F663D9E9}"/>
                    </a:ext>
                  </a:extLst>
                </p:cNvPr>
                <p:cNvSpPr/>
                <p:nvPr/>
              </p:nvSpPr>
              <p:spPr>
                <a:xfrm>
                  <a:off x="13396002" y="6573860"/>
                  <a:ext cx="4905928" cy="38383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39" h="309">
                      <a:moveTo>
                        <a:pt x="13" y="13"/>
                      </a:moveTo>
                      <a:lnTo>
                        <a:pt x="13" y="115"/>
                      </a:lnTo>
                      <a:cubicBezTo>
                        <a:pt x="13" y="163"/>
                        <a:pt x="32" y="208"/>
                        <a:pt x="66" y="243"/>
                      </a:cubicBezTo>
                      <a:cubicBezTo>
                        <a:pt x="100" y="277"/>
                        <a:pt x="146" y="296"/>
                        <a:pt x="194" y="296"/>
                      </a:cubicBezTo>
                      <a:lnTo>
                        <a:pt x="3744" y="296"/>
                      </a:lnTo>
                      <a:cubicBezTo>
                        <a:pt x="3793" y="296"/>
                        <a:pt x="3839" y="277"/>
                        <a:pt x="3873" y="243"/>
                      </a:cubicBezTo>
                      <a:cubicBezTo>
                        <a:pt x="3907" y="208"/>
                        <a:pt x="3926" y="163"/>
                        <a:pt x="3926" y="115"/>
                      </a:cubicBezTo>
                      <a:lnTo>
                        <a:pt x="3926" y="13"/>
                      </a:lnTo>
                      <a:close/>
                      <a:moveTo>
                        <a:pt x="3744" y="309"/>
                      </a:moveTo>
                      <a:lnTo>
                        <a:pt x="194" y="309"/>
                      </a:lnTo>
                      <a:cubicBezTo>
                        <a:pt x="142" y="309"/>
                        <a:pt x="93" y="289"/>
                        <a:pt x="57" y="252"/>
                      </a:cubicBezTo>
                      <a:cubicBezTo>
                        <a:pt x="20" y="215"/>
                        <a:pt x="0" y="167"/>
                        <a:pt x="0" y="115"/>
                      </a:cubicBezTo>
                      <a:lnTo>
                        <a:pt x="0" y="7"/>
                      </a:lnTo>
                      <a:cubicBezTo>
                        <a:pt x="0" y="3"/>
                        <a:pt x="3" y="0"/>
                        <a:pt x="7" y="0"/>
                      </a:cubicBezTo>
                      <a:lnTo>
                        <a:pt x="3932" y="0"/>
                      </a:lnTo>
                      <a:cubicBezTo>
                        <a:pt x="3936" y="0"/>
                        <a:pt x="3939" y="3"/>
                        <a:pt x="3939" y="7"/>
                      </a:cubicBezTo>
                      <a:lnTo>
                        <a:pt x="3939" y="115"/>
                      </a:lnTo>
                      <a:cubicBezTo>
                        <a:pt x="3939" y="167"/>
                        <a:pt x="3919" y="215"/>
                        <a:pt x="3882" y="252"/>
                      </a:cubicBezTo>
                      <a:cubicBezTo>
                        <a:pt x="3845" y="289"/>
                        <a:pt x="3796" y="309"/>
                        <a:pt x="3744" y="30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293FCD3C-6DFD-D34F-9D2B-67307B9C0095}"/>
                    </a:ext>
                  </a:extLst>
                </p:cNvPr>
                <p:cNvSpPr/>
                <p:nvPr/>
              </p:nvSpPr>
              <p:spPr>
                <a:xfrm>
                  <a:off x="16929067" y="5317657"/>
                  <a:ext cx="655286" cy="50223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7" h="404">
                      <a:moveTo>
                        <a:pt x="41" y="216"/>
                      </a:moveTo>
                      <a:cubicBezTo>
                        <a:pt x="41" y="216"/>
                        <a:pt x="42" y="152"/>
                        <a:pt x="72" y="115"/>
                      </a:cubicBezTo>
                      <a:cubicBezTo>
                        <a:pt x="94" y="88"/>
                        <a:pt x="173" y="73"/>
                        <a:pt x="173" y="73"/>
                      </a:cubicBezTo>
                      <a:cubicBezTo>
                        <a:pt x="173" y="73"/>
                        <a:pt x="272" y="-26"/>
                        <a:pt x="288" y="6"/>
                      </a:cubicBezTo>
                      <a:cubicBezTo>
                        <a:pt x="299" y="31"/>
                        <a:pt x="276" y="85"/>
                        <a:pt x="276" y="85"/>
                      </a:cubicBezTo>
                      <a:lnTo>
                        <a:pt x="373" y="79"/>
                      </a:lnTo>
                      <a:cubicBezTo>
                        <a:pt x="373" y="79"/>
                        <a:pt x="458" y="15"/>
                        <a:pt x="480" y="7"/>
                      </a:cubicBezTo>
                      <a:cubicBezTo>
                        <a:pt x="502" y="0"/>
                        <a:pt x="547" y="11"/>
                        <a:pt x="518" y="53"/>
                      </a:cubicBezTo>
                      <a:cubicBezTo>
                        <a:pt x="505" y="73"/>
                        <a:pt x="385" y="197"/>
                        <a:pt x="385" y="197"/>
                      </a:cubicBezTo>
                      <a:lnTo>
                        <a:pt x="252" y="234"/>
                      </a:lnTo>
                      <a:cubicBezTo>
                        <a:pt x="252" y="234"/>
                        <a:pt x="228" y="371"/>
                        <a:pt x="225" y="395"/>
                      </a:cubicBezTo>
                      <a:cubicBezTo>
                        <a:pt x="225" y="395"/>
                        <a:pt x="72" y="433"/>
                        <a:pt x="0" y="348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2FC6F10E-AA6A-894F-9967-B3FDA4A3BCD4}"/>
                    </a:ext>
                  </a:extLst>
                </p:cNvPr>
                <p:cNvSpPr/>
                <p:nvPr/>
              </p:nvSpPr>
              <p:spPr>
                <a:xfrm>
                  <a:off x="16921592" y="5308933"/>
                  <a:ext cx="671482" cy="5184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40" h="417">
                      <a:moveTo>
                        <a:pt x="47" y="223"/>
                      </a:moveTo>
                      <a:close/>
                      <a:moveTo>
                        <a:pt x="14" y="354"/>
                      </a:moveTo>
                      <a:cubicBezTo>
                        <a:pt x="76" y="423"/>
                        <a:pt x="200" y="402"/>
                        <a:pt x="225" y="396"/>
                      </a:cubicBezTo>
                      <a:cubicBezTo>
                        <a:pt x="230" y="364"/>
                        <a:pt x="251" y="245"/>
                        <a:pt x="252" y="240"/>
                      </a:cubicBezTo>
                      <a:cubicBezTo>
                        <a:pt x="252" y="238"/>
                        <a:pt x="254" y="235"/>
                        <a:pt x="256" y="235"/>
                      </a:cubicBezTo>
                      <a:lnTo>
                        <a:pt x="387" y="198"/>
                      </a:lnTo>
                      <a:cubicBezTo>
                        <a:pt x="442" y="141"/>
                        <a:pt x="510" y="71"/>
                        <a:pt x="519" y="57"/>
                      </a:cubicBezTo>
                      <a:cubicBezTo>
                        <a:pt x="525" y="48"/>
                        <a:pt x="530" y="36"/>
                        <a:pt x="524" y="28"/>
                      </a:cubicBezTo>
                      <a:cubicBezTo>
                        <a:pt x="518" y="19"/>
                        <a:pt x="500" y="17"/>
                        <a:pt x="488" y="21"/>
                      </a:cubicBezTo>
                      <a:cubicBezTo>
                        <a:pt x="471" y="27"/>
                        <a:pt x="406" y="74"/>
                        <a:pt x="382" y="91"/>
                      </a:cubicBezTo>
                      <a:cubicBezTo>
                        <a:pt x="381" y="92"/>
                        <a:pt x="380" y="92"/>
                        <a:pt x="379" y="93"/>
                      </a:cubicBezTo>
                      <a:lnTo>
                        <a:pt x="282" y="99"/>
                      </a:lnTo>
                      <a:cubicBezTo>
                        <a:pt x="280" y="99"/>
                        <a:pt x="277" y="98"/>
                        <a:pt x="276" y="96"/>
                      </a:cubicBezTo>
                      <a:cubicBezTo>
                        <a:pt x="275" y="94"/>
                        <a:pt x="275" y="91"/>
                        <a:pt x="275" y="90"/>
                      </a:cubicBezTo>
                      <a:cubicBezTo>
                        <a:pt x="282" y="75"/>
                        <a:pt x="296" y="35"/>
                        <a:pt x="288" y="16"/>
                      </a:cubicBezTo>
                      <a:cubicBezTo>
                        <a:pt x="287" y="14"/>
                        <a:pt x="286" y="13"/>
                        <a:pt x="284" y="13"/>
                      </a:cubicBezTo>
                      <a:cubicBezTo>
                        <a:pt x="266" y="10"/>
                        <a:pt x="214" y="55"/>
                        <a:pt x="184" y="84"/>
                      </a:cubicBezTo>
                      <a:cubicBezTo>
                        <a:pt x="183" y="85"/>
                        <a:pt x="182" y="86"/>
                        <a:pt x="181" y="86"/>
                      </a:cubicBezTo>
                      <a:cubicBezTo>
                        <a:pt x="160" y="90"/>
                        <a:pt x="100" y="106"/>
                        <a:pt x="83" y="126"/>
                      </a:cubicBezTo>
                      <a:cubicBezTo>
                        <a:pt x="55" y="161"/>
                        <a:pt x="54" y="222"/>
                        <a:pt x="54" y="223"/>
                      </a:cubicBezTo>
                      <a:cubicBezTo>
                        <a:pt x="54" y="224"/>
                        <a:pt x="53" y="224"/>
                        <a:pt x="53" y="225"/>
                      </a:cubicBezTo>
                      <a:close/>
                      <a:moveTo>
                        <a:pt x="153" y="417"/>
                      </a:moveTo>
                      <a:cubicBezTo>
                        <a:pt x="151" y="417"/>
                        <a:pt x="147" y="417"/>
                        <a:pt x="145" y="416"/>
                      </a:cubicBezTo>
                      <a:cubicBezTo>
                        <a:pt x="82" y="415"/>
                        <a:pt x="32" y="395"/>
                        <a:pt x="1" y="359"/>
                      </a:cubicBezTo>
                      <a:cubicBezTo>
                        <a:pt x="0" y="357"/>
                        <a:pt x="0" y="355"/>
                        <a:pt x="0" y="353"/>
                      </a:cubicBezTo>
                      <a:lnTo>
                        <a:pt x="41" y="222"/>
                      </a:lnTo>
                      <a:cubicBezTo>
                        <a:pt x="41" y="213"/>
                        <a:pt x="43" y="154"/>
                        <a:pt x="74" y="118"/>
                      </a:cubicBezTo>
                      <a:cubicBezTo>
                        <a:pt x="95" y="91"/>
                        <a:pt x="163" y="76"/>
                        <a:pt x="176" y="74"/>
                      </a:cubicBezTo>
                      <a:cubicBezTo>
                        <a:pt x="193" y="57"/>
                        <a:pt x="258" y="-5"/>
                        <a:pt x="286" y="0"/>
                      </a:cubicBezTo>
                      <a:cubicBezTo>
                        <a:pt x="293" y="1"/>
                        <a:pt x="297" y="5"/>
                        <a:pt x="299" y="10"/>
                      </a:cubicBezTo>
                      <a:cubicBezTo>
                        <a:pt x="310" y="32"/>
                        <a:pt x="298" y="68"/>
                        <a:pt x="291" y="85"/>
                      </a:cubicBezTo>
                      <a:lnTo>
                        <a:pt x="376" y="79"/>
                      </a:lnTo>
                      <a:cubicBezTo>
                        <a:pt x="390" y="69"/>
                        <a:pt x="462" y="16"/>
                        <a:pt x="484" y="8"/>
                      </a:cubicBezTo>
                      <a:cubicBezTo>
                        <a:pt x="498" y="4"/>
                        <a:pt x="524" y="5"/>
                        <a:pt x="535" y="20"/>
                      </a:cubicBezTo>
                      <a:cubicBezTo>
                        <a:pt x="541" y="28"/>
                        <a:pt x="544" y="42"/>
                        <a:pt x="529" y="64"/>
                      </a:cubicBezTo>
                      <a:cubicBezTo>
                        <a:pt x="517" y="83"/>
                        <a:pt x="416" y="187"/>
                        <a:pt x="396" y="208"/>
                      </a:cubicBezTo>
                      <a:cubicBezTo>
                        <a:pt x="395" y="209"/>
                        <a:pt x="394" y="210"/>
                        <a:pt x="393" y="210"/>
                      </a:cubicBezTo>
                      <a:lnTo>
                        <a:pt x="264" y="246"/>
                      </a:lnTo>
                      <a:cubicBezTo>
                        <a:pt x="260" y="269"/>
                        <a:pt x="240" y="381"/>
                        <a:pt x="237" y="403"/>
                      </a:cubicBezTo>
                      <a:cubicBezTo>
                        <a:pt x="237" y="405"/>
                        <a:pt x="235" y="408"/>
                        <a:pt x="232" y="408"/>
                      </a:cubicBezTo>
                      <a:cubicBezTo>
                        <a:pt x="231" y="408"/>
                        <a:pt x="197" y="417"/>
                        <a:pt x="153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AE1929CF-CE42-2240-A0EC-89A26714E427}"/>
                    </a:ext>
                  </a:extLst>
                </p:cNvPr>
                <p:cNvSpPr/>
                <p:nvPr/>
              </p:nvSpPr>
              <p:spPr>
                <a:xfrm>
                  <a:off x="17251727" y="5423590"/>
                  <a:ext cx="37374" cy="12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1" h="2">
                      <a:moveTo>
                        <a:pt x="31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B4568BA7-F78C-0141-A3F6-D1CE52C0B8EF}"/>
                    </a:ext>
                  </a:extLst>
                </p:cNvPr>
                <p:cNvSpPr/>
                <p:nvPr/>
              </p:nvSpPr>
              <p:spPr>
                <a:xfrm>
                  <a:off x="17243007" y="5414866"/>
                  <a:ext cx="54815" cy="1869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" h="16">
                      <a:moveTo>
                        <a:pt x="7" y="16"/>
                      </a:moveTo>
                      <a:cubicBezTo>
                        <a:pt x="4" y="16"/>
                        <a:pt x="1" y="14"/>
                        <a:pt x="0" y="10"/>
                      </a:cubicBezTo>
                      <a:cubicBezTo>
                        <a:pt x="0" y="6"/>
                        <a:pt x="3" y="3"/>
                        <a:pt x="7" y="3"/>
                      </a:cubicBezTo>
                      <a:lnTo>
                        <a:pt x="37" y="0"/>
                      </a:lnTo>
                      <a:cubicBezTo>
                        <a:pt x="41" y="0"/>
                        <a:pt x="44" y="3"/>
                        <a:pt x="45" y="6"/>
                      </a:cubicBezTo>
                      <a:cubicBezTo>
                        <a:pt x="45" y="10"/>
                        <a:pt x="42" y="13"/>
                        <a:pt x="39" y="14"/>
                      </a:cubicBez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2C597A76-D37B-A74A-8583-ACA57BC9380F}"/>
                    </a:ext>
                  </a:extLst>
                </p:cNvPr>
                <p:cNvSpPr/>
                <p:nvPr/>
              </p:nvSpPr>
              <p:spPr>
                <a:xfrm>
                  <a:off x="14737720" y="5539489"/>
                  <a:ext cx="2516499" cy="10418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21" h="837">
                      <a:moveTo>
                        <a:pt x="1574" y="629"/>
                      </a:moveTo>
                      <a:cubicBezTo>
                        <a:pt x="1545" y="509"/>
                        <a:pt x="1513" y="416"/>
                        <a:pt x="1484" y="334"/>
                      </a:cubicBezTo>
                      <a:cubicBezTo>
                        <a:pt x="1403" y="115"/>
                        <a:pt x="1362" y="48"/>
                        <a:pt x="1244" y="42"/>
                      </a:cubicBezTo>
                      <a:cubicBezTo>
                        <a:pt x="1125" y="35"/>
                        <a:pt x="986" y="12"/>
                        <a:pt x="986" y="12"/>
                      </a:cubicBezTo>
                      <a:lnTo>
                        <a:pt x="665" y="0"/>
                      </a:lnTo>
                      <a:cubicBezTo>
                        <a:pt x="665" y="0"/>
                        <a:pt x="512" y="20"/>
                        <a:pt x="405" y="33"/>
                      </a:cubicBezTo>
                      <a:cubicBezTo>
                        <a:pt x="299" y="46"/>
                        <a:pt x="159" y="137"/>
                        <a:pt x="89" y="497"/>
                      </a:cubicBezTo>
                      <a:cubicBezTo>
                        <a:pt x="78" y="554"/>
                        <a:pt x="32" y="711"/>
                        <a:pt x="0" y="837"/>
                      </a:cubicBezTo>
                      <a:lnTo>
                        <a:pt x="1913" y="837"/>
                      </a:lnTo>
                      <a:lnTo>
                        <a:pt x="2021" y="113"/>
                      </a:lnTo>
                      <a:lnTo>
                        <a:pt x="1743" y="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0E017C34-1419-944D-A9DF-3709D7417260}"/>
                    </a:ext>
                  </a:extLst>
                </p:cNvPr>
                <p:cNvSpPr/>
                <p:nvPr/>
              </p:nvSpPr>
              <p:spPr>
                <a:xfrm>
                  <a:off x="14730245" y="5530766"/>
                  <a:ext cx="2532695" cy="105804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34" h="850">
                      <a:moveTo>
                        <a:pt x="15" y="837"/>
                      </a:moveTo>
                      <a:cubicBezTo>
                        <a:pt x="147" y="837"/>
                        <a:pt x="1804" y="837"/>
                        <a:pt x="1913" y="837"/>
                      </a:cubicBezTo>
                      <a:lnTo>
                        <a:pt x="2020" y="126"/>
                      </a:lnTo>
                      <a:lnTo>
                        <a:pt x="1754" y="126"/>
                      </a:lnTo>
                      <a:lnTo>
                        <a:pt x="1586" y="638"/>
                      </a:lnTo>
                      <a:cubicBezTo>
                        <a:pt x="1585" y="640"/>
                        <a:pt x="1583" y="642"/>
                        <a:pt x="1579" y="642"/>
                      </a:cubicBezTo>
                      <a:cubicBezTo>
                        <a:pt x="1577" y="642"/>
                        <a:pt x="1575" y="640"/>
                        <a:pt x="1573" y="637"/>
                      </a:cubicBezTo>
                      <a:cubicBezTo>
                        <a:pt x="1543" y="512"/>
                        <a:pt x="1511" y="419"/>
                        <a:pt x="1483" y="343"/>
                      </a:cubicBezTo>
                      <a:cubicBezTo>
                        <a:pt x="1393" y="99"/>
                        <a:pt x="1350" y="61"/>
                        <a:pt x="1249" y="55"/>
                      </a:cubicBezTo>
                      <a:cubicBezTo>
                        <a:pt x="1135" y="49"/>
                        <a:pt x="1000" y="27"/>
                        <a:pt x="992" y="26"/>
                      </a:cubicBezTo>
                      <a:lnTo>
                        <a:pt x="671" y="13"/>
                      </a:lnTo>
                      <a:cubicBezTo>
                        <a:pt x="661" y="15"/>
                        <a:pt x="514" y="34"/>
                        <a:pt x="412" y="47"/>
                      </a:cubicBezTo>
                      <a:cubicBezTo>
                        <a:pt x="225" y="69"/>
                        <a:pt x="139" y="309"/>
                        <a:pt x="101" y="505"/>
                      </a:cubicBezTo>
                      <a:cubicBezTo>
                        <a:pt x="95" y="538"/>
                        <a:pt x="77" y="602"/>
                        <a:pt x="57" y="676"/>
                      </a:cubicBezTo>
                      <a:cubicBezTo>
                        <a:pt x="44" y="727"/>
                        <a:pt x="28" y="785"/>
                        <a:pt x="15" y="837"/>
                      </a:cubicBezTo>
                      <a:close/>
                      <a:moveTo>
                        <a:pt x="1919" y="850"/>
                      </a:moveTo>
                      <a:lnTo>
                        <a:pt x="6" y="850"/>
                      </a:lnTo>
                      <a:cubicBezTo>
                        <a:pt x="5" y="850"/>
                        <a:pt x="3" y="849"/>
                        <a:pt x="2" y="847"/>
                      </a:cubicBezTo>
                      <a:cubicBezTo>
                        <a:pt x="0" y="846"/>
                        <a:pt x="0" y="844"/>
                        <a:pt x="0" y="842"/>
                      </a:cubicBezTo>
                      <a:cubicBezTo>
                        <a:pt x="14" y="788"/>
                        <a:pt x="30" y="727"/>
                        <a:pt x="45" y="673"/>
                      </a:cubicBezTo>
                      <a:cubicBezTo>
                        <a:pt x="65" y="599"/>
                        <a:pt x="82" y="535"/>
                        <a:pt x="88" y="503"/>
                      </a:cubicBezTo>
                      <a:cubicBezTo>
                        <a:pt x="128" y="302"/>
                        <a:pt x="215" y="58"/>
                        <a:pt x="410" y="34"/>
                      </a:cubicBezTo>
                      <a:cubicBezTo>
                        <a:pt x="515" y="21"/>
                        <a:pt x="668" y="1"/>
                        <a:pt x="669" y="0"/>
                      </a:cubicBezTo>
                      <a:cubicBezTo>
                        <a:pt x="670" y="0"/>
                        <a:pt x="671" y="0"/>
                        <a:pt x="671" y="0"/>
                      </a:cubicBezTo>
                      <a:lnTo>
                        <a:pt x="992" y="13"/>
                      </a:lnTo>
                      <a:cubicBezTo>
                        <a:pt x="993" y="13"/>
                        <a:pt x="993" y="13"/>
                        <a:pt x="993" y="13"/>
                      </a:cubicBezTo>
                      <a:cubicBezTo>
                        <a:pt x="995" y="13"/>
                        <a:pt x="1134" y="36"/>
                        <a:pt x="1250" y="42"/>
                      </a:cubicBezTo>
                      <a:cubicBezTo>
                        <a:pt x="1371" y="49"/>
                        <a:pt x="1413" y="115"/>
                        <a:pt x="1496" y="339"/>
                      </a:cubicBezTo>
                      <a:cubicBezTo>
                        <a:pt x="1521" y="410"/>
                        <a:pt x="1552" y="497"/>
                        <a:pt x="1581" y="612"/>
                      </a:cubicBezTo>
                      <a:lnTo>
                        <a:pt x="1743" y="117"/>
                      </a:lnTo>
                      <a:cubicBezTo>
                        <a:pt x="1744" y="115"/>
                        <a:pt x="1747" y="113"/>
                        <a:pt x="1749" y="113"/>
                      </a:cubicBezTo>
                      <a:lnTo>
                        <a:pt x="2027" y="113"/>
                      </a:lnTo>
                      <a:cubicBezTo>
                        <a:pt x="2029" y="113"/>
                        <a:pt x="2031" y="114"/>
                        <a:pt x="2032" y="116"/>
                      </a:cubicBezTo>
                      <a:cubicBezTo>
                        <a:pt x="2033" y="117"/>
                        <a:pt x="2034" y="119"/>
                        <a:pt x="2034" y="121"/>
                      </a:cubicBezTo>
                      <a:lnTo>
                        <a:pt x="1925" y="844"/>
                      </a:lnTo>
                      <a:cubicBezTo>
                        <a:pt x="1925" y="848"/>
                        <a:pt x="1922" y="850"/>
                        <a:pt x="1919" y="8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F5E7E3E2-7D57-5F4D-BB28-7443700A424A}"/>
                    </a:ext>
                  </a:extLst>
                </p:cNvPr>
                <p:cNvSpPr/>
                <p:nvPr/>
              </p:nvSpPr>
              <p:spPr>
                <a:xfrm>
                  <a:off x="15506370" y="4523812"/>
                  <a:ext cx="820977" cy="11963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60" h="961">
                      <a:moveTo>
                        <a:pt x="648" y="224"/>
                      </a:moveTo>
                      <a:cubicBezTo>
                        <a:pt x="628" y="59"/>
                        <a:pt x="422" y="-88"/>
                        <a:pt x="183" y="62"/>
                      </a:cubicBezTo>
                      <a:cubicBezTo>
                        <a:pt x="41" y="152"/>
                        <a:pt x="8" y="401"/>
                        <a:pt x="99" y="568"/>
                      </a:cubicBezTo>
                      <a:lnTo>
                        <a:pt x="48" y="814"/>
                      </a:lnTo>
                      <a:lnTo>
                        <a:pt x="0" y="818"/>
                      </a:lnTo>
                      <a:cubicBezTo>
                        <a:pt x="0" y="818"/>
                        <a:pt x="101" y="922"/>
                        <a:pt x="219" y="961"/>
                      </a:cubicBezTo>
                      <a:cubicBezTo>
                        <a:pt x="219" y="961"/>
                        <a:pt x="300" y="953"/>
                        <a:pt x="429" y="835"/>
                      </a:cubicBezTo>
                      <a:lnTo>
                        <a:pt x="369" y="826"/>
                      </a:lnTo>
                      <a:lnTo>
                        <a:pt x="397" y="733"/>
                      </a:lnTo>
                      <a:cubicBezTo>
                        <a:pt x="454" y="738"/>
                        <a:pt x="509" y="731"/>
                        <a:pt x="555" y="714"/>
                      </a:cubicBezTo>
                      <a:cubicBezTo>
                        <a:pt x="678" y="669"/>
                        <a:pt x="667" y="388"/>
                        <a:pt x="648" y="22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5D320499-AED5-284D-A26D-12AACFC4AD24}"/>
                    </a:ext>
                  </a:extLst>
                </p:cNvPr>
                <p:cNvSpPr/>
                <p:nvPr/>
              </p:nvSpPr>
              <p:spPr>
                <a:xfrm>
                  <a:off x="15497653" y="4516335"/>
                  <a:ext cx="837172" cy="12125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73" h="974">
                      <a:moveTo>
                        <a:pt x="21" y="830"/>
                      </a:moveTo>
                      <a:cubicBezTo>
                        <a:pt x="50" y="857"/>
                        <a:pt x="134" y="930"/>
                        <a:pt x="226" y="961"/>
                      </a:cubicBezTo>
                      <a:cubicBezTo>
                        <a:pt x="237" y="960"/>
                        <a:pt x="310" y="944"/>
                        <a:pt x="422" y="847"/>
                      </a:cubicBezTo>
                      <a:lnTo>
                        <a:pt x="368" y="838"/>
                      </a:lnTo>
                      <a:lnTo>
                        <a:pt x="399" y="733"/>
                      </a:lnTo>
                      <a:lnTo>
                        <a:pt x="405" y="734"/>
                      </a:lnTo>
                      <a:cubicBezTo>
                        <a:pt x="459" y="738"/>
                        <a:pt x="514" y="732"/>
                        <a:pt x="560" y="714"/>
                      </a:cubicBezTo>
                      <a:cubicBezTo>
                        <a:pt x="611" y="696"/>
                        <a:pt x="644" y="630"/>
                        <a:pt x="655" y="520"/>
                      </a:cubicBezTo>
                      <a:cubicBezTo>
                        <a:pt x="666" y="415"/>
                        <a:pt x="656" y="294"/>
                        <a:pt x="648" y="231"/>
                      </a:cubicBezTo>
                      <a:cubicBezTo>
                        <a:pt x="639" y="151"/>
                        <a:pt x="584" y="77"/>
                        <a:pt x="505" y="39"/>
                      </a:cubicBezTo>
                      <a:cubicBezTo>
                        <a:pt x="451" y="14"/>
                        <a:pt x="338" y="-16"/>
                        <a:pt x="194" y="75"/>
                      </a:cubicBezTo>
                      <a:cubicBezTo>
                        <a:pt x="59" y="160"/>
                        <a:pt x="20" y="401"/>
                        <a:pt x="113" y="572"/>
                      </a:cubicBezTo>
                      <a:lnTo>
                        <a:pt x="113" y="574"/>
                      </a:lnTo>
                      <a:lnTo>
                        <a:pt x="60" y="827"/>
                      </a:lnTo>
                      <a:close/>
                      <a:moveTo>
                        <a:pt x="225" y="974"/>
                      </a:moveTo>
                      <a:lnTo>
                        <a:pt x="223" y="974"/>
                      </a:lnTo>
                      <a:cubicBezTo>
                        <a:pt x="162" y="953"/>
                        <a:pt x="105" y="916"/>
                        <a:pt x="68" y="887"/>
                      </a:cubicBezTo>
                      <a:cubicBezTo>
                        <a:pt x="61" y="881"/>
                        <a:pt x="0" y="832"/>
                        <a:pt x="0" y="825"/>
                      </a:cubicBezTo>
                      <a:lnTo>
                        <a:pt x="0" y="819"/>
                      </a:lnTo>
                      <a:lnTo>
                        <a:pt x="49" y="815"/>
                      </a:lnTo>
                      <a:lnTo>
                        <a:pt x="100" y="576"/>
                      </a:lnTo>
                      <a:cubicBezTo>
                        <a:pt x="5" y="400"/>
                        <a:pt x="47" y="152"/>
                        <a:pt x="187" y="64"/>
                      </a:cubicBezTo>
                      <a:cubicBezTo>
                        <a:pt x="298" y="-7"/>
                        <a:pt x="413" y="-19"/>
                        <a:pt x="511" y="28"/>
                      </a:cubicBezTo>
                      <a:cubicBezTo>
                        <a:pt x="594" y="67"/>
                        <a:pt x="651" y="144"/>
                        <a:pt x="661" y="230"/>
                      </a:cubicBezTo>
                      <a:cubicBezTo>
                        <a:pt x="677" y="363"/>
                        <a:pt x="698" y="678"/>
                        <a:pt x="564" y="727"/>
                      </a:cubicBezTo>
                      <a:cubicBezTo>
                        <a:pt x="518" y="744"/>
                        <a:pt x="463" y="751"/>
                        <a:pt x="409" y="747"/>
                      </a:cubicBezTo>
                      <a:lnTo>
                        <a:pt x="385" y="828"/>
                      </a:lnTo>
                      <a:lnTo>
                        <a:pt x="451" y="838"/>
                      </a:lnTo>
                      <a:lnTo>
                        <a:pt x="440" y="847"/>
                      </a:lnTo>
                      <a:cubicBezTo>
                        <a:pt x="312" y="964"/>
                        <a:pt x="230" y="974"/>
                        <a:pt x="226" y="97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884F4E53-A8E1-2C42-9FF1-9381F92CF212}"/>
                    </a:ext>
                  </a:extLst>
                </p:cNvPr>
                <p:cNvSpPr/>
                <p:nvPr/>
              </p:nvSpPr>
              <p:spPr>
                <a:xfrm>
                  <a:off x="15896306" y="5398665"/>
                  <a:ext cx="112121" cy="1059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" h="86">
                      <a:moveTo>
                        <a:pt x="91" y="29"/>
                      </a:moveTo>
                      <a:cubicBezTo>
                        <a:pt x="90" y="27"/>
                        <a:pt x="88" y="26"/>
                        <a:pt x="86" y="26"/>
                      </a:cubicBezTo>
                      <a:cubicBezTo>
                        <a:pt x="85" y="26"/>
                        <a:pt x="41" y="20"/>
                        <a:pt x="10" y="1"/>
                      </a:cubicBezTo>
                      <a:cubicBezTo>
                        <a:pt x="8" y="0"/>
                        <a:pt x="5" y="0"/>
                        <a:pt x="3" y="2"/>
                      </a:cubicBezTo>
                      <a:cubicBezTo>
                        <a:pt x="0" y="3"/>
                        <a:pt x="0" y="6"/>
                        <a:pt x="1" y="9"/>
                      </a:cubicBezTo>
                      <a:cubicBezTo>
                        <a:pt x="2" y="11"/>
                        <a:pt x="23" y="62"/>
                        <a:pt x="68" y="85"/>
                      </a:cubicBezTo>
                      <a:cubicBezTo>
                        <a:pt x="69" y="85"/>
                        <a:pt x="70" y="86"/>
                        <a:pt x="71" y="86"/>
                      </a:cubicBezTo>
                      <a:cubicBezTo>
                        <a:pt x="72" y="86"/>
                        <a:pt x="73" y="85"/>
                        <a:pt x="74" y="85"/>
                      </a:cubicBezTo>
                      <a:cubicBezTo>
                        <a:pt x="75" y="84"/>
                        <a:pt x="77" y="83"/>
                        <a:pt x="78" y="81"/>
                      </a:cubicBezTo>
                      <a:lnTo>
                        <a:pt x="91" y="34"/>
                      </a:lnTo>
                      <a:cubicBezTo>
                        <a:pt x="92" y="32"/>
                        <a:pt x="91" y="30"/>
                        <a:pt x="91" y="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3408A9B6-A290-1E48-BDDF-9748EB5EF5AE}"/>
                    </a:ext>
                  </a:extLst>
                </p:cNvPr>
                <p:cNvSpPr/>
                <p:nvPr/>
              </p:nvSpPr>
              <p:spPr>
                <a:xfrm>
                  <a:off x="15150077" y="6409357"/>
                  <a:ext cx="36128" cy="18194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" h="147">
                      <a:moveTo>
                        <a:pt x="6" y="147"/>
                      </a:moveTo>
                      <a:lnTo>
                        <a:pt x="5" y="147"/>
                      </a:lnTo>
                      <a:cubicBezTo>
                        <a:pt x="1" y="146"/>
                        <a:pt x="-1" y="143"/>
                        <a:pt x="0" y="140"/>
                      </a:cubicBezTo>
                      <a:lnTo>
                        <a:pt x="17" y="6"/>
                      </a:lnTo>
                      <a:cubicBezTo>
                        <a:pt x="18" y="2"/>
                        <a:pt x="21" y="0"/>
                        <a:pt x="25" y="0"/>
                      </a:cubicBezTo>
                      <a:cubicBezTo>
                        <a:pt x="28" y="1"/>
                        <a:pt x="31" y="4"/>
                        <a:pt x="30" y="8"/>
                      </a:cubicBezTo>
                      <a:lnTo>
                        <a:pt x="12" y="141"/>
                      </a:lnTo>
                      <a:cubicBezTo>
                        <a:pt x="12" y="145"/>
                        <a:pt x="10" y="147"/>
                        <a:pt x="6" y="1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637AF302-3869-754A-8BD2-93F2201CB43B}"/>
                    </a:ext>
                  </a:extLst>
                </p:cNvPr>
                <p:cNvSpPr/>
                <p:nvPr/>
              </p:nvSpPr>
              <p:spPr>
                <a:xfrm>
                  <a:off x="15427888" y="5503349"/>
                  <a:ext cx="350067" cy="3290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2" h="265">
                      <a:moveTo>
                        <a:pt x="111" y="28"/>
                      </a:moveTo>
                      <a:cubicBezTo>
                        <a:pt x="111" y="28"/>
                        <a:pt x="153" y="112"/>
                        <a:pt x="282" y="175"/>
                      </a:cubicBezTo>
                      <a:cubicBezTo>
                        <a:pt x="282" y="175"/>
                        <a:pt x="241" y="186"/>
                        <a:pt x="185" y="265"/>
                      </a:cubicBezTo>
                      <a:cubicBezTo>
                        <a:pt x="185" y="265"/>
                        <a:pt x="69" y="186"/>
                        <a:pt x="19" y="108"/>
                      </a:cubicBezTo>
                      <a:cubicBezTo>
                        <a:pt x="-23" y="43"/>
                        <a:pt x="13" y="17"/>
                        <a:pt x="41" y="8"/>
                      </a:cubicBezTo>
                      <a:cubicBezTo>
                        <a:pt x="70" y="-2"/>
                        <a:pt x="117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9" name="Freeform 398">
                  <a:extLst>
                    <a:ext uri="{FF2B5EF4-FFF2-40B4-BE49-F238E27FC236}">
                      <a16:creationId xmlns:a16="http://schemas.microsoft.com/office/drawing/2014/main" id="{C556D466-99AE-9C4E-BC68-12D2F2AD45B4}"/>
                    </a:ext>
                  </a:extLst>
                </p:cNvPr>
                <p:cNvSpPr/>
                <p:nvPr/>
              </p:nvSpPr>
              <p:spPr>
                <a:xfrm>
                  <a:off x="15427888" y="5503349"/>
                  <a:ext cx="350067" cy="3290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2" h="265">
                      <a:moveTo>
                        <a:pt x="111" y="28"/>
                      </a:moveTo>
                      <a:cubicBezTo>
                        <a:pt x="111" y="28"/>
                        <a:pt x="153" y="112"/>
                        <a:pt x="282" y="175"/>
                      </a:cubicBezTo>
                      <a:cubicBezTo>
                        <a:pt x="282" y="175"/>
                        <a:pt x="241" y="186"/>
                        <a:pt x="185" y="265"/>
                      </a:cubicBezTo>
                      <a:cubicBezTo>
                        <a:pt x="185" y="265"/>
                        <a:pt x="69" y="186"/>
                        <a:pt x="19" y="108"/>
                      </a:cubicBezTo>
                      <a:cubicBezTo>
                        <a:pt x="-23" y="43"/>
                        <a:pt x="13" y="17"/>
                        <a:pt x="41" y="8"/>
                      </a:cubicBezTo>
                      <a:cubicBezTo>
                        <a:pt x="70" y="-2"/>
                        <a:pt x="117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2E11CCB3-7AC2-1348-ABC4-627A00ABC93E}"/>
                    </a:ext>
                  </a:extLst>
                </p:cNvPr>
                <p:cNvSpPr/>
                <p:nvPr/>
              </p:nvSpPr>
              <p:spPr>
                <a:xfrm>
                  <a:off x="15420413" y="5495871"/>
                  <a:ext cx="365017" cy="34645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94" h="279">
                      <a:moveTo>
                        <a:pt x="115" y="13"/>
                      </a:moveTo>
                      <a:cubicBezTo>
                        <a:pt x="101" y="13"/>
                        <a:pt x="70" y="14"/>
                        <a:pt x="49" y="21"/>
                      </a:cubicBezTo>
                      <a:cubicBezTo>
                        <a:pt x="36" y="25"/>
                        <a:pt x="20" y="34"/>
                        <a:pt x="15" y="50"/>
                      </a:cubicBezTo>
                      <a:cubicBezTo>
                        <a:pt x="10" y="65"/>
                        <a:pt x="14" y="86"/>
                        <a:pt x="31" y="112"/>
                      </a:cubicBezTo>
                      <a:cubicBezTo>
                        <a:pt x="74" y="178"/>
                        <a:pt x="166" y="247"/>
                        <a:pt x="189" y="263"/>
                      </a:cubicBezTo>
                      <a:cubicBezTo>
                        <a:pt x="226" y="212"/>
                        <a:pt x="256" y="190"/>
                        <a:pt x="272" y="182"/>
                      </a:cubicBezTo>
                      <a:cubicBezTo>
                        <a:pt x="153" y="119"/>
                        <a:pt x="112" y="41"/>
                        <a:pt x="110" y="38"/>
                      </a:cubicBezTo>
                      <a:cubicBezTo>
                        <a:pt x="110" y="36"/>
                        <a:pt x="110" y="35"/>
                        <a:pt x="110" y="33"/>
                      </a:cubicBezTo>
                      <a:close/>
                      <a:moveTo>
                        <a:pt x="191" y="279"/>
                      </a:moveTo>
                      <a:cubicBezTo>
                        <a:pt x="189" y="279"/>
                        <a:pt x="188" y="278"/>
                        <a:pt x="187" y="278"/>
                      </a:cubicBezTo>
                      <a:cubicBezTo>
                        <a:pt x="182" y="275"/>
                        <a:pt x="70" y="197"/>
                        <a:pt x="20" y="119"/>
                      </a:cubicBezTo>
                      <a:cubicBezTo>
                        <a:pt x="2" y="90"/>
                        <a:pt x="-5" y="65"/>
                        <a:pt x="3" y="45"/>
                      </a:cubicBezTo>
                      <a:cubicBezTo>
                        <a:pt x="10" y="24"/>
                        <a:pt x="30" y="13"/>
                        <a:pt x="45" y="9"/>
                      </a:cubicBezTo>
                      <a:cubicBezTo>
                        <a:pt x="75" y="-1"/>
                        <a:pt x="121" y="0"/>
                        <a:pt x="124" y="0"/>
                      </a:cubicBezTo>
                      <a:cubicBezTo>
                        <a:pt x="126" y="0"/>
                        <a:pt x="128" y="1"/>
                        <a:pt x="129" y="2"/>
                      </a:cubicBezTo>
                      <a:cubicBezTo>
                        <a:pt x="130" y="4"/>
                        <a:pt x="131" y="6"/>
                        <a:pt x="130" y="8"/>
                      </a:cubicBezTo>
                      <a:lnTo>
                        <a:pt x="123" y="34"/>
                      </a:lnTo>
                      <a:cubicBezTo>
                        <a:pt x="131" y="47"/>
                        <a:pt x="177" y="120"/>
                        <a:pt x="290" y="176"/>
                      </a:cubicBezTo>
                      <a:cubicBezTo>
                        <a:pt x="293" y="177"/>
                        <a:pt x="294" y="180"/>
                        <a:pt x="294" y="182"/>
                      </a:cubicBezTo>
                      <a:cubicBezTo>
                        <a:pt x="294" y="185"/>
                        <a:pt x="292" y="188"/>
                        <a:pt x="289" y="188"/>
                      </a:cubicBezTo>
                      <a:cubicBezTo>
                        <a:pt x="289" y="188"/>
                        <a:pt x="250" y="200"/>
                        <a:pt x="196" y="276"/>
                      </a:cubicBezTo>
                      <a:cubicBezTo>
                        <a:pt x="194" y="278"/>
                        <a:pt x="192" y="279"/>
                        <a:pt x="191" y="2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26871859-387A-BA45-B609-954105FA422A}"/>
                    </a:ext>
                  </a:extLst>
                </p:cNvPr>
                <p:cNvSpPr/>
                <p:nvPr/>
              </p:nvSpPr>
              <p:spPr>
                <a:xfrm>
                  <a:off x="15779201" y="5504595"/>
                  <a:ext cx="335118" cy="3290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0" h="265">
                      <a:moveTo>
                        <a:pt x="151" y="36"/>
                      </a:moveTo>
                      <a:cubicBezTo>
                        <a:pt x="151" y="36"/>
                        <a:pt x="128" y="112"/>
                        <a:pt x="0" y="175"/>
                      </a:cubicBezTo>
                      <a:cubicBezTo>
                        <a:pt x="0" y="175"/>
                        <a:pt x="26" y="188"/>
                        <a:pt x="73" y="265"/>
                      </a:cubicBezTo>
                      <a:cubicBezTo>
                        <a:pt x="73" y="265"/>
                        <a:pt x="210" y="189"/>
                        <a:pt x="255" y="108"/>
                      </a:cubicBezTo>
                      <a:cubicBezTo>
                        <a:pt x="288" y="49"/>
                        <a:pt x="262" y="25"/>
                        <a:pt x="235" y="16"/>
                      </a:cubicBezTo>
                      <a:cubicBezTo>
                        <a:pt x="206" y="7"/>
                        <a:pt x="16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E6D2C822-E913-3D40-88D3-BDD2F9AE8A6A}"/>
                    </a:ext>
                  </a:extLst>
                </p:cNvPr>
                <p:cNvSpPr/>
                <p:nvPr/>
              </p:nvSpPr>
              <p:spPr>
                <a:xfrm>
                  <a:off x="15779201" y="5504595"/>
                  <a:ext cx="335118" cy="32900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0" h="265">
                      <a:moveTo>
                        <a:pt x="151" y="36"/>
                      </a:moveTo>
                      <a:cubicBezTo>
                        <a:pt x="151" y="36"/>
                        <a:pt x="128" y="112"/>
                        <a:pt x="0" y="175"/>
                      </a:cubicBezTo>
                      <a:cubicBezTo>
                        <a:pt x="0" y="175"/>
                        <a:pt x="26" y="188"/>
                        <a:pt x="73" y="265"/>
                      </a:cubicBezTo>
                      <a:cubicBezTo>
                        <a:pt x="73" y="265"/>
                        <a:pt x="210" y="189"/>
                        <a:pt x="255" y="108"/>
                      </a:cubicBezTo>
                      <a:cubicBezTo>
                        <a:pt x="288" y="49"/>
                        <a:pt x="262" y="25"/>
                        <a:pt x="235" y="16"/>
                      </a:cubicBezTo>
                      <a:cubicBezTo>
                        <a:pt x="206" y="7"/>
                        <a:pt x="164" y="0"/>
                        <a:pt x="16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6BB4503B-7C59-7042-8CCC-EBB2A672261D}"/>
                    </a:ext>
                  </a:extLst>
                </p:cNvPr>
                <p:cNvSpPr/>
                <p:nvPr/>
              </p:nvSpPr>
              <p:spPr>
                <a:xfrm>
                  <a:off x="15770481" y="5494625"/>
                  <a:ext cx="352559" cy="34645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79">
                      <a:moveTo>
                        <a:pt x="19" y="183"/>
                      </a:moveTo>
                      <a:cubicBezTo>
                        <a:pt x="31" y="193"/>
                        <a:pt x="52" y="215"/>
                        <a:pt x="82" y="264"/>
                      </a:cubicBezTo>
                      <a:cubicBezTo>
                        <a:pt x="108" y="248"/>
                        <a:pt x="217" y="182"/>
                        <a:pt x="256" y="113"/>
                      </a:cubicBezTo>
                      <a:cubicBezTo>
                        <a:pt x="270" y="87"/>
                        <a:pt x="274" y="68"/>
                        <a:pt x="268" y="53"/>
                      </a:cubicBezTo>
                      <a:cubicBezTo>
                        <a:pt x="264" y="43"/>
                        <a:pt x="254" y="35"/>
                        <a:pt x="240" y="30"/>
                      </a:cubicBezTo>
                      <a:cubicBezTo>
                        <a:pt x="218" y="23"/>
                        <a:pt x="187" y="17"/>
                        <a:pt x="175" y="14"/>
                      </a:cubicBezTo>
                      <a:lnTo>
                        <a:pt x="165" y="45"/>
                      </a:lnTo>
                      <a:cubicBezTo>
                        <a:pt x="163" y="49"/>
                        <a:pt x="140" y="120"/>
                        <a:pt x="19" y="183"/>
                      </a:cubicBezTo>
                      <a:close/>
                      <a:moveTo>
                        <a:pt x="80" y="279"/>
                      </a:moveTo>
                      <a:cubicBezTo>
                        <a:pt x="78" y="279"/>
                        <a:pt x="75" y="278"/>
                        <a:pt x="74" y="276"/>
                      </a:cubicBezTo>
                      <a:cubicBezTo>
                        <a:pt x="30" y="202"/>
                        <a:pt x="4" y="188"/>
                        <a:pt x="4" y="188"/>
                      </a:cubicBezTo>
                      <a:cubicBezTo>
                        <a:pt x="1" y="186"/>
                        <a:pt x="0" y="184"/>
                        <a:pt x="0" y="182"/>
                      </a:cubicBezTo>
                      <a:cubicBezTo>
                        <a:pt x="0" y="179"/>
                        <a:pt x="1" y="177"/>
                        <a:pt x="4" y="176"/>
                      </a:cubicBezTo>
                      <a:cubicBezTo>
                        <a:pt x="127" y="115"/>
                        <a:pt x="152" y="41"/>
                        <a:pt x="152" y="41"/>
                      </a:cubicBezTo>
                      <a:lnTo>
                        <a:pt x="165" y="4"/>
                      </a:lnTo>
                      <a:cubicBezTo>
                        <a:pt x="165" y="1"/>
                        <a:pt x="169" y="-1"/>
                        <a:pt x="172" y="0"/>
                      </a:cubicBezTo>
                      <a:cubicBezTo>
                        <a:pt x="174" y="1"/>
                        <a:pt x="215" y="8"/>
                        <a:pt x="243" y="17"/>
                      </a:cubicBezTo>
                      <a:cubicBezTo>
                        <a:pt x="262" y="24"/>
                        <a:pt x="275" y="34"/>
                        <a:pt x="280" y="48"/>
                      </a:cubicBezTo>
                      <a:cubicBezTo>
                        <a:pt x="288" y="67"/>
                        <a:pt x="283" y="91"/>
                        <a:pt x="267" y="119"/>
                      </a:cubicBezTo>
                      <a:cubicBezTo>
                        <a:pt x="222" y="200"/>
                        <a:pt x="89" y="275"/>
                        <a:pt x="83" y="278"/>
                      </a:cubicBezTo>
                      <a:cubicBezTo>
                        <a:pt x="82" y="278"/>
                        <a:pt x="81" y="279"/>
                        <a:pt x="80" y="2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42BED09E-799A-F741-BD5D-121C2B3A4202}"/>
                    </a:ext>
                  </a:extLst>
                </p:cNvPr>
                <p:cNvSpPr/>
                <p:nvPr/>
              </p:nvSpPr>
              <p:spPr>
                <a:xfrm>
                  <a:off x="16289976" y="6409357"/>
                  <a:ext cx="37374" cy="18194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1" h="147">
                      <a:moveTo>
                        <a:pt x="25" y="147"/>
                      </a:moveTo>
                      <a:cubicBezTo>
                        <a:pt x="22" y="147"/>
                        <a:pt x="19" y="145"/>
                        <a:pt x="18" y="141"/>
                      </a:cubicBezTo>
                      <a:lnTo>
                        <a:pt x="0" y="8"/>
                      </a:lnTo>
                      <a:cubicBezTo>
                        <a:pt x="-1" y="4"/>
                        <a:pt x="3" y="1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lnTo>
                        <a:pt x="31" y="140"/>
                      </a:lnTo>
                      <a:cubicBezTo>
                        <a:pt x="31" y="143"/>
                        <a:pt x="29" y="146"/>
                        <a:pt x="25" y="1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CEA8FE04-B9EE-7840-AF87-AF1D1EDCAA71}"/>
                    </a:ext>
                  </a:extLst>
                </p:cNvPr>
                <p:cNvSpPr/>
                <p:nvPr/>
              </p:nvSpPr>
              <p:spPr>
                <a:xfrm>
                  <a:off x="15523814" y="4502627"/>
                  <a:ext cx="782357" cy="760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29" h="611">
                      <a:moveTo>
                        <a:pt x="629" y="187"/>
                      </a:moveTo>
                      <a:cubicBezTo>
                        <a:pt x="620" y="110"/>
                        <a:pt x="611" y="24"/>
                        <a:pt x="458" y="5"/>
                      </a:cubicBezTo>
                      <a:cubicBezTo>
                        <a:pt x="362" y="-6"/>
                        <a:pt x="124" y="-6"/>
                        <a:pt x="59" y="68"/>
                      </a:cubicBezTo>
                      <a:cubicBezTo>
                        <a:pt x="-31" y="174"/>
                        <a:pt x="-15" y="412"/>
                        <a:pt x="81" y="588"/>
                      </a:cubicBezTo>
                      <a:cubicBezTo>
                        <a:pt x="81" y="589"/>
                        <a:pt x="83" y="590"/>
                        <a:pt x="84" y="591"/>
                      </a:cubicBezTo>
                      <a:cubicBezTo>
                        <a:pt x="84" y="592"/>
                        <a:pt x="128" y="611"/>
                        <a:pt x="182" y="611"/>
                      </a:cubicBezTo>
                      <a:cubicBezTo>
                        <a:pt x="229" y="611"/>
                        <a:pt x="283" y="596"/>
                        <a:pt x="322" y="538"/>
                      </a:cubicBezTo>
                      <a:cubicBezTo>
                        <a:pt x="324" y="536"/>
                        <a:pt x="324" y="534"/>
                        <a:pt x="322" y="532"/>
                      </a:cubicBezTo>
                      <a:cubicBezTo>
                        <a:pt x="321" y="529"/>
                        <a:pt x="319" y="528"/>
                        <a:pt x="317" y="528"/>
                      </a:cubicBezTo>
                      <a:lnTo>
                        <a:pt x="315" y="528"/>
                      </a:lnTo>
                      <a:cubicBezTo>
                        <a:pt x="264" y="528"/>
                        <a:pt x="251" y="496"/>
                        <a:pt x="247" y="477"/>
                      </a:cubicBezTo>
                      <a:cubicBezTo>
                        <a:pt x="241" y="443"/>
                        <a:pt x="256" y="409"/>
                        <a:pt x="272" y="403"/>
                      </a:cubicBezTo>
                      <a:cubicBezTo>
                        <a:pt x="283" y="399"/>
                        <a:pt x="292" y="399"/>
                        <a:pt x="300" y="403"/>
                      </a:cubicBezTo>
                      <a:cubicBezTo>
                        <a:pt x="313" y="409"/>
                        <a:pt x="319" y="425"/>
                        <a:pt x="321" y="431"/>
                      </a:cubicBezTo>
                      <a:cubicBezTo>
                        <a:pt x="321" y="433"/>
                        <a:pt x="324" y="435"/>
                        <a:pt x="326" y="436"/>
                      </a:cubicBezTo>
                      <a:cubicBezTo>
                        <a:pt x="342" y="439"/>
                        <a:pt x="358" y="434"/>
                        <a:pt x="371" y="424"/>
                      </a:cubicBezTo>
                      <a:cubicBezTo>
                        <a:pt x="383" y="414"/>
                        <a:pt x="390" y="399"/>
                        <a:pt x="390" y="383"/>
                      </a:cubicBezTo>
                      <a:lnTo>
                        <a:pt x="390" y="369"/>
                      </a:lnTo>
                      <a:cubicBezTo>
                        <a:pt x="390" y="367"/>
                        <a:pt x="389" y="365"/>
                        <a:pt x="388" y="364"/>
                      </a:cubicBezTo>
                      <a:cubicBezTo>
                        <a:pt x="387" y="363"/>
                        <a:pt x="385" y="362"/>
                        <a:pt x="384" y="362"/>
                      </a:cubicBezTo>
                      <a:lnTo>
                        <a:pt x="291" y="362"/>
                      </a:lnTo>
                      <a:cubicBezTo>
                        <a:pt x="284" y="355"/>
                        <a:pt x="281" y="347"/>
                        <a:pt x="284" y="340"/>
                      </a:cubicBezTo>
                      <a:cubicBezTo>
                        <a:pt x="287" y="333"/>
                        <a:pt x="293" y="329"/>
                        <a:pt x="300" y="329"/>
                      </a:cubicBezTo>
                      <a:lnTo>
                        <a:pt x="383" y="329"/>
                      </a:lnTo>
                      <a:cubicBezTo>
                        <a:pt x="387" y="329"/>
                        <a:pt x="390" y="326"/>
                        <a:pt x="390" y="321"/>
                      </a:cubicBezTo>
                      <a:lnTo>
                        <a:pt x="391" y="269"/>
                      </a:lnTo>
                      <a:cubicBezTo>
                        <a:pt x="391" y="268"/>
                        <a:pt x="389" y="266"/>
                        <a:pt x="388" y="265"/>
                      </a:cubicBezTo>
                      <a:cubicBezTo>
                        <a:pt x="387" y="264"/>
                        <a:pt x="386" y="263"/>
                        <a:pt x="384" y="263"/>
                      </a:cubicBezTo>
                      <a:lnTo>
                        <a:pt x="291" y="263"/>
                      </a:lnTo>
                      <a:cubicBezTo>
                        <a:pt x="284" y="256"/>
                        <a:pt x="281" y="247"/>
                        <a:pt x="284" y="240"/>
                      </a:cubicBezTo>
                      <a:cubicBezTo>
                        <a:pt x="287" y="234"/>
                        <a:pt x="293" y="229"/>
                        <a:pt x="300" y="229"/>
                      </a:cubicBezTo>
                      <a:lnTo>
                        <a:pt x="388" y="229"/>
                      </a:lnTo>
                      <a:cubicBezTo>
                        <a:pt x="391" y="229"/>
                        <a:pt x="393" y="228"/>
                        <a:pt x="394" y="226"/>
                      </a:cubicBezTo>
                      <a:cubicBezTo>
                        <a:pt x="401" y="211"/>
                        <a:pt x="416" y="202"/>
                        <a:pt x="432" y="203"/>
                      </a:cubicBezTo>
                      <a:cubicBezTo>
                        <a:pt x="484" y="206"/>
                        <a:pt x="559" y="207"/>
                        <a:pt x="624" y="196"/>
                      </a:cubicBezTo>
                      <a:cubicBezTo>
                        <a:pt x="625" y="196"/>
                        <a:pt x="627" y="195"/>
                        <a:pt x="628" y="193"/>
                      </a:cubicBezTo>
                      <a:cubicBezTo>
                        <a:pt x="629" y="191"/>
                        <a:pt x="629" y="189"/>
                        <a:pt x="629" y="1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3128A051-715C-C746-BC21-962EB9EBAC92}"/>
                    </a:ext>
                  </a:extLst>
                </p:cNvPr>
                <p:cNvSpPr/>
                <p:nvPr/>
              </p:nvSpPr>
              <p:spPr>
                <a:xfrm>
                  <a:off x="15081558" y="6707206"/>
                  <a:ext cx="269091" cy="16824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7" h="136">
                      <a:moveTo>
                        <a:pt x="210" y="22"/>
                      </a:moveTo>
                      <a:lnTo>
                        <a:pt x="167" y="40"/>
                      </a:lnTo>
                      <a:lnTo>
                        <a:pt x="167" y="23"/>
                      </a:lnTo>
                      <a:cubicBezTo>
                        <a:pt x="167" y="11"/>
                        <a:pt x="157" y="0"/>
                        <a:pt x="144" y="0"/>
                      </a:cubicBezTo>
                      <a:lnTo>
                        <a:pt x="23" y="0"/>
                      </a:lnTo>
                      <a:cubicBezTo>
                        <a:pt x="10" y="0"/>
                        <a:pt x="0" y="11"/>
                        <a:pt x="0" y="23"/>
                      </a:cubicBezTo>
                      <a:lnTo>
                        <a:pt x="0" y="112"/>
                      </a:lnTo>
                      <a:cubicBezTo>
                        <a:pt x="0" y="125"/>
                        <a:pt x="10" y="136"/>
                        <a:pt x="23" y="136"/>
                      </a:cubicBezTo>
                      <a:lnTo>
                        <a:pt x="144" y="136"/>
                      </a:lnTo>
                      <a:cubicBezTo>
                        <a:pt x="157" y="136"/>
                        <a:pt x="167" y="125"/>
                        <a:pt x="167" y="112"/>
                      </a:cubicBezTo>
                      <a:lnTo>
                        <a:pt x="167" y="95"/>
                      </a:lnTo>
                      <a:lnTo>
                        <a:pt x="210" y="113"/>
                      </a:lnTo>
                      <a:cubicBezTo>
                        <a:pt x="214" y="114"/>
                        <a:pt x="217" y="112"/>
                        <a:pt x="217" y="109"/>
                      </a:cubicBezTo>
                      <a:lnTo>
                        <a:pt x="217" y="68"/>
                      </a:lnTo>
                      <a:lnTo>
                        <a:pt x="217" y="27"/>
                      </a:lnTo>
                      <a:cubicBezTo>
                        <a:pt x="217" y="23"/>
                        <a:pt x="214" y="21"/>
                        <a:pt x="210" y="2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C7B5A07E-B152-AD46-92B6-66BEA49BF849}"/>
                    </a:ext>
                  </a:extLst>
                </p:cNvPr>
                <p:cNvSpPr/>
                <p:nvPr/>
              </p:nvSpPr>
              <p:spPr>
                <a:xfrm>
                  <a:off x="15081558" y="6707206"/>
                  <a:ext cx="269091" cy="16824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7" h="136">
                      <a:moveTo>
                        <a:pt x="210" y="22"/>
                      </a:moveTo>
                      <a:lnTo>
                        <a:pt x="167" y="40"/>
                      </a:lnTo>
                      <a:lnTo>
                        <a:pt x="167" y="23"/>
                      </a:lnTo>
                      <a:cubicBezTo>
                        <a:pt x="167" y="11"/>
                        <a:pt x="157" y="0"/>
                        <a:pt x="144" y="0"/>
                      </a:cubicBezTo>
                      <a:lnTo>
                        <a:pt x="23" y="0"/>
                      </a:lnTo>
                      <a:cubicBezTo>
                        <a:pt x="10" y="0"/>
                        <a:pt x="0" y="11"/>
                        <a:pt x="0" y="23"/>
                      </a:cubicBezTo>
                      <a:lnTo>
                        <a:pt x="0" y="112"/>
                      </a:lnTo>
                      <a:cubicBezTo>
                        <a:pt x="0" y="125"/>
                        <a:pt x="10" y="136"/>
                        <a:pt x="23" y="136"/>
                      </a:cubicBezTo>
                      <a:lnTo>
                        <a:pt x="144" y="136"/>
                      </a:lnTo>
                      <a:cubicBezTo>
                        <a:pt x="157" y="136"/>
                        <a:pt x="167" y="125"/>
                        <a:pt x="167" y="112"/>
                      </a:cubicBezTo>
                      <a:lnTo>
                        <a:pt x="167" y="95"/>
                      </a:lnTo>
                      <a:lnTo>
                        <a:pt x="210" y="113"/>
                      </a:lnTo>
                      <a:cubicBezTo>
                        <a:pt x="214" y="114"/>
                        <a:pt x="217" y="112"/>
                        <a:pt x="217" y="109"/>
                      </a:cubicBezTo>
                      <a:lnTo>
                        <a:pt x="217" y="68"/>
                      </a:lnTo>
                      <a:lnTo>
                        <a:pt x="217" y="27"/>
                      </a:lnTo>
                      <a:cubicBezTo>
                        <a:pt x="217" y="23"/>
                        <a:pt x="214" y="21"/>
                        <a:pt x="210" y="22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7FF2784E-A25A-C847-A588-3CEFF3821515}"/>
                    </a:ext>
                  </a:extLst>
                </p:cNvPr>
                <p:cNvSpPr/>
                <p:nvPr/>
              </p:nvSpPr>
              <p:spPr>
                <a:xfrm>
                  <a:off x="15072838" y="6699729"/>
                  <a:ext cx="285286" cy="18319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30" h="148">
                      <a:moveTo>
                        <a:pt x="217" y="28"/>
                      </a:moveTo>
                      <a:close/>
                      <a:moveTo>
                        <a:pt x="219" y="34"/>
                      </a:moveTo>
                      <a:close/>
                      <a:moveTo>
                        <a:pt x="30" y="12"/>
                      </a:moveTo>
                      <a:cubicBezTo>
                        <a:pt x="21" y="12"/>
                        <a:pt x="13" y="20"/>
                        <a:pt x="13" y="29"/>
                      </a:cubicBezTo>
                      <a:lnTo>
                        <a:pt x="13" y="118"/>
                      </a:lnTo>
                      <a:cubicBezTo>
                        <a:pt x="13" y="127"/>
                        <a:pt x="21" y="135"/>
                        <a:pt x="30" y="135"/>
                      </a:cubicBezTo>
                      <a:lnTo>
                        <a:pt x="151" y="135"/>
                      </a:lnTo>
                      <a:cubicBezTo>
                        <a:pt x="160" y="135"/>
                        <a:pt x="168" y="127"/>
                        <a:pt x="168" y="118"/>
                      </a:cubicBezTo>
                      <a:lnTo>
                        <a:pt x="168" y="101"/>
                      </a:lnTo>
                      <a:cubicBezTo>
                        <a:pt x="168" y="99"/>
                        <a:pt x="169" y="97"/>
                        <a:pt x="171" y="96"/>
                      </a:cubicBezTo>
                      <a:cubicBezTo>
                        <a:pt x="172" y="94"/>
                        <a:pt x="175" y="94"/>
                        <a:pt x="177" y="95"/>
                      </a:cubicBezTo>
                      <a:lnTo>
                        <a:pt x="218" y="112"/>
                      </a:lnTo>
                      <a:lnTo>
                        <a:pt x="218" y="35"/>
                      </a:lnTo>
                      <a:lnTo>
                        <a:pt x="177" y="52"/>
                      </a:lnTo>
                      <a:cubicBezTo>
                        <a:pt x="175" y="53"/>
                        <a:pt x="172" y="53"/>
                        <a:pt x="171" y="52"/>
                      </a:cubicBezTo>
                      <a:cubicBezTo>
                        <a:pt x="169" y="50"/>
                        <a:pt x="168" y="49"/>
                        <a:pt x="168" y="46"/>
                      </a:cubicBezTo>
                      <a:lnTo>
                        <a:pt x="168" y="29"/>
                      </a:lnTo>
                      <a:cubicBezTo>
                        <a:pt x="168" y="20"/>
                        <a:pt x="160" y="12"/>
                        <a:pt x="151" y="12"/>
                      </a:cubicBezTo>
                      <a:close/>
                      <a:moveTo>
                        <a:pt x="151" y="148"/>
                      </a:moveTo>
                      <a:lnTo>
                        <a:pt x="30" y="148"/>
                      </a:lnTo>
                      <a:cubicBezTo>
                        <a:pt x="13" y="148"/>
                        <a:pt x="0" y="135"/>
                        <a:pt x="0" y="118"/>
                      </a:cubicBezTo>
                      <a:lnTo>
                        <a:pt x="0" y="29"/>
                      </a:lnTo>
                      <a:cubicBezTo>
                        <a:pt x="0" y="13"/>
                        <a:pt x="13" y="0"/>
                        <a:pt x="30" y="0"/>
                      </a:cubicBezTo>
                      <a:lnTo>
                        <a:pt x="151" y="0"/>
                      </a:lnTo>
                      <a:cubicBezTo>
                        <a:pt x="167" y="0"/>
                        <a:pt x="181" y="13"/>
                        <a:pt x="181" y="29"/>
                      </a:cubicBezTo>
                      <a:lnTo>
                        <a:pt x="181" y="36"/>
                      </a:lnTo>
                      <a:lnTo>
                        <a:pt x="215" y="22"/>
                      </a:lnTo>
                      <a:cubicBezTo>
                        <a:pt x="218" y="21"/>
                        <a:pt x="223" y="21"/>
                        <a:pt x="226" y="23"/>
                      </a:cubicBezTo>
                      <a:cubicBezTo>
                        <a:pt x="229" y="25"/>
                        <a:pt x="230" y="29"/>
                        <a:pt x="230" y="33"/>
                      </a:cubicBezTo>
                      <a:lnTo>
                        <a:pt x="230" y="115"/>
                      </a:lnTo>
                      <a:cubicBezTo>
                        <a:pt x="230" y="118"/>
                        <a:pt x="229" y="122"/>
                        <a:pt x="226" y="124"/>
                      </a:cubicBezTo>
                      <a:cubicBezTo>
                        <a:pt x="223" y="126"/>
                        <a:pt x="218" y="126"/>
                        <a:pt x="215" y="125"/>
                      </a:cubicBezTo>
                      <a:lnTo>
                        <a:pt x="181" y="111"/>
                      </a:lnTo>
                      <a:lnTo>
                        <a:pt x="181" y="118"/>
                      </a:lnTo>
                      <a:cubicBezTo>
                        <a:pt x="181" y="135"/>
                        <a:pt x="167" y="148"/>
                        <a:pt x="151" y="1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:a16="http://schemas.microsoft.com/office/drawing/2014/main" id="{7D10504A-35AA-C843-BE78-4AE18F94E9E0}"/>
                    </a:ext>
                  </a:extLst>
                </p:cNvPr>
                <p:cNvSpPr/>
                <p:nvPr/>
              </p:nvSpPr>
              <p:spPr>
                <a:xfrm>
                  <a:off x="15548730" y="6643645"/>
                  <a:ext cx="85960" cy="16201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0" h="131">
                      <a:moveTo>
                        <a:pt x="35" y="14"/>
                      </a:moveTo>
                      <a:cubicBezTo>
                        <a:pt x="23" y="14"/>
                        <a:pt x="13" y="23"/>
                        <a:pt x="13" y="35"/>
                      </a:cubicBezTo>
                      <a:lnTo>
                        <a:pt x="13" y="97"/>
                      </a:lnTo>
                      <a:cubicBezTo>
                        <a:pt x="13" y="109"/>
                        <a:pt x="23" y="119"/>
                        <a:pt x="35" y="119"/>
                      </a:cubicBezTo>
                      <a:cubicBezTo>
                        <a:pt x="47" y="119"/>
                        <a:pt x="57" y="109"/>
                        <a:pt x="57" y="97"/>
                      </a:cubicBezTo>
                      <a:lnTo>
                        <a:pt x="57" y="35"/>
                      </a:lnTo>
                      <a:cubicBezTo>
                        <a:pt x="57" y="23"/>
                        <a:pt x="47" y="14"/>
                        <a:pt x="35" y="14"/>
                      </a:cubicBezTo>
                      <a:close/>
                      <a:moveTo>
                        <a:pt x="35" y="131"/>
                      </a:moveTo>
                      <a:cubicBezTo>
                        <a:pt x="15" y="131"/>
                        <a:pt x="0" y="116"/>
                        <a:pt x="0" y="97"/>
                      </a:cubicBezTo>
                      <a:lnTo>
                        <a:pt x="0" y="35"/>
                      </a:lnTo>
                      <a:cubicBezTo>
                        <a:pt x="0" y="16"/>
                        <a:pt x="15" y="0"/>
                        <a:pt x="35" y="0"/>
                      </a:cubicBezTo>
                      <a:cubicBezTo>
                        <a:pt x="54" y="0"/>
                        <a:pt x="70" y="16"/>
                        <a:pt x="70" y="35"/>
                      </a:cubicBezTo>
                      <a:lnTo>
                        <a:pt x="70" y="97"/>
                      </a:lnTo>
                      <a:cubicBezTo>
                        <a:pt x="70" y="116"/>
                        <a:pt x="54" y="131"/>
                        <a:pt x="35" y="1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BD2A3B33-610B-7A44-B21A-84C76FC72576}"/>
                    </a:ext>
                  </a:extLst>
                </p:cNvPr>
                <p:cNvSpPr/>
                <p:nvPr/>
              </p:nvSpPr>
              <p:spPr>
                <a:xfrm>
                  <a:off x="15507619" y="6755809"/>
                  <a:ext cx="168182" cy="922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6" h="75">
                      <a:moveTo>
                        <a:pt x="68" y="75"/>
                      </a:moveTo>
                      <a:cubicBezTo>
                        <a:pt x="31" y="75"/>
                        <a:pt x="0" y="44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7"/>
                      </a:cubicBezTo>
                      <a:cubicBezTo>
                        <a:pt x="13" y="36"/>
                        <a:pt x="37" y="61"/>
                        <a:pt x="68" y="61"/>
                      </a:cubicBezTo>
                      <a:cubicBezTo>
                        <a:pt x="98" y="61"/>
                        <a:pt x="122" y="36"/>
                        <a:pt x="122" y="7"/>
                      </a:cubicBezTo>
                      <a:cubicBezTo>
                        <a:pt x="122" y="3"/>
                        <a:pt x="126" y="0"/>
                        <a:pt x="129" y="0"/>
                      </a:cubicBezTo>
                      <a:cubicBezTo>
                        <a:pt x="133" y="0"/>
                        <a:pt x="136" y="3"/>
                        <a:pt x="136" y="7"/>
                      </a:cubicBezTo>
                      <a:cubicBezTo>
                        <a:pt x="136" y="44"/>
                        <a:pt x="105" y="75"/>
                        <a:pt x="68" y="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6310A723-3F78-044F-9CBF-EEC22304C733}"/>
                    </a:ext>
                  </a:extLst>
                </p:cNvPr>
                <p:cNvSpPr/>
                <p:nvPr/>
              </p:nvSpPr>
              <p:spPr>
                <a:xfrm>
                  <a:off x="15583612" y="6831829"/>
                  <a:ext cx="14950" cy="5857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" h="48">
                      <a:moveTo>
                        <a:pt x="7" y="48"/>
                      </a:moveTo>
                      <a:cubicBezTo>
                        <a:pt x="3" y="48"/>
                        <a:pt x="0" y="45"/>
                        <a:pt x="0" y="42"/>
                      </a:cubicBezTo>
                      <a:lnTo>
                        <a:pt x="0" y="7"/>
                      </a:ln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3" y="3"/>
                        <a:pt x="13" y="7"/>
                      </a:cubicBezTo>
                      <a:lnTo>
                        <a:pt x="13" y="42"/>
                      </a:lnTo>
                      <a:cubicBezTo>
                        <a:pt x="13" y="45"/>
                        <a:pt x="11" y="48"/>
                        <a:pt x="7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EB5EE707-3A86-2142-8507-4F73947BCC6A}"/>
                    </a:ext>
                  </a:extLst>
                </p:cNvPr>
                <p:cNvSpPr/>
                <p:nvPr/>
              </p:nvSpPr>
              <p:spPr>
                <a:xfrm>
                  <a:off x="15832770" y="6735870"/>
                  <a:ext cx="301482" cy="1171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43" h="95">
                      <a:moveTo>
                        <a:pt x="243" y="77"/>
                      </a:moveTo>
                      <a:lnTo>
                        <a:pt x="238" y="47"/>
                      </a:lnTo>
                      <a:cubicBezTo>
                        <a:pt x="238" y="47"/>
                        <a:pt x="230" y="1"/>
                        <a:pt x="188" y="0"/>
                      </a:cubicBezTo>
                      <a:cubicBezTo>
                        <a:pt x="148" y="-1"/>
                        <a:pt x="121" y="0"/>
                        <a:pt x="121" y="0"/>
                      </a:cubicBezTo>
                      <a:cubicBezTo>
                        <a:pt x="121" y="0"/>
                        <a:pt x="94" y="-1"/>
                        <a:pt x="53" y="0"/>
                      </a:cubicBezTo>
                      <a:cubicBezTo>
                        <a:pt x="12" y="1"/>
                        <a:pt x="4" y="47"/>
                        <a:pt x="4" y="47"/>
                      </a:cubicBezTo>
                      <a:lnTo>
                        <a:pt x="0" y="77"/>
                      </a:lnTo>
                      <a:cubicBezTo>
                        <a:pt x="-2" y="86"/>
                        <a:pt x="6" y="95"/>
                        <a:pt x="15" y="95"/>
                      </a:cubicBezTo>
                      <a:lnTo>
                        <a:pt x="55" y="95"/>
                      </a:lnTo>
                      <a:cubicBezTo>
                        <a:pt x="65" y="95"/>
                        <a:pt x="73" y="84"/>
                        <a:pt x="69" y="73"/>
                      </a:cubicBezTo>
                      <a:lnTo>
                        <a:pt x="60" y="47"/>
                      </a:lnTo>
                      <a:lnTo>
                        <a:pt x="121" y="47"/>
                      </a:lnTo>
                      <a:lnTo>
                        <a:pt x="182" y="47"/>
                      </a:lnTo>
                      <a:lnTo>
                        <a:pt x="173" y="73"/>
                      </a:lnTo>
                      <a:cubicBezTo>
                        <a:pt x="169" y="84"/>
                        <a:pt x="176" y="95"/>
                        <a:pt x="187" y="95"/>
                      </a:cubicBezTo>
                      <a:lnTo>
                        <a:pt x="227" y="95"/>
                      </a:lnTo>
                      <a:cubicBezTo>
                        <a:pt x="236" y="95"/>
                        <a:pt x="244" y="86"/>
                        <a:pt x="243" y="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421FC46D-BE53-A841-86C5-862933ABF8B0}"/>
                    </a:ext>
                  </a:extLst>
                </p:cNvPr>
                <p:cNvSpPr/>
                <p:nvPr/>
              </p:nvSpPr>
              <p:spPr>
                <a:xfrm>
                  <a:off x="15832770" y="6735870"/>
                  <a:ext cx="301482" cy="1171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43" h="95">
                      <a:moveTo>
                        <a:pt x="243" y="77"/>
                      </a:moveTo>
                      <a:lnTo>
                        <a:pt x="238" y="47"/>
                      </a:lnTo>
                      <a:cubicBezTo>
                        <a:pt x="238" y="47"/>
                        <a:pt x="230" y="1"/>
                        <a:pt x="188" y="0"/>
                      </a:cubicBezTo>
                      <a:cubicBezTo>
                        <a:pt x="148" y="-1"/>
                        <a:pt x="121" y="0"/>
                        <a:pt x="121" y="0"/>
                      </a:cubicBezTo>
                      <a:cubicBezTo>
                        <a:pt x="121" y="0"/>
                        <a:pt x="94" y="-1"/>
                        <a:pt x="53" y="0"/>
                      </a:cubicBezTo>
                      <a:cubicBezTo>
                        <a:pt x="12" y="1"/>
                        <a:pt x="4" y="47"/>
                        <a:pt x="4" y="47"/>
                      </a:cubicBezTo>
                      <a:lnTo>
                        <a:pt x="0" y="77"/>
                      </a:lnTo>
                      <a:cubicBezTo>
                        <a:pt x="-2" y="86"/>
                        <a:pt x="6" y="95"/>
                        <a:pt x="15" y="95"/>
                      </a:cubicBezTo>
                      <a:lnTo>
                        <a:pt x="55" y="95"/>
                      </a:lnTo>
                      <a:cubicBezTo>
                        <a:pt x="65" y="95"/>
                        <a:pt x="73" y="84"/>
                        <a:pt x="69" y="73"/>
                      </a:cubicBezTo>
                      <a:lnTo>
                        <a:pt x="60" y="47"/>
                      </a:lnTo>
                      <a:lnTo>
                        <a:pt x="121" y="47"/>
                      </a:lnTo>
                      <a:lnTo>
                        <a:pt x="182" y="47"/>
                      </a:lnTo>
                      <a:lnTo>
                        <a:pt x="173" y="73"/>
                      </a:lnTo>
                      <a:cubicBezTo>
                        <a:pt x="169" y="84"/>
                        <a:pt x="176" y="95"/>
                        <a:pt x="187" y="95"/>
                      </a:cubicBezTo>
                      <a:lnTo>
                        <a:pt x="227" y="95"/>
                      </a:lnTo>
                      <a:cubicBezTo>
                        <a:pt x="236" y="95"/>
                        <a:pt x="244" y="86"/>
                        <a:pt x="243" y="77"/>
                      </a:cubicBezTo>
                      <a:close/>
                    </a:path>
                  </a:pathLst>
                </a:custGeom>
                <a:solidFill>
                  <a:schemeClr val="accent2">
                    <a:alpha val="20000"/>
                  </a:schemeClr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325477D0-EE12-F144-8322-88CC1C3AF6CA}"/>
                    </a:ext>
                  </a:extLst>
                </p:cNvPr>
                <p:cNvSpPr/>
                <p:nvPr/>
              </p:nvSpPr>
              <p:spPr>
                <a:xfrm>
                  <a:off x="15824050" y="6728392"/>
                  <a:ext cx="317677" cy="13334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6" h="108">
                      <a:moveTo>
                        <a:pt x="67" y="48"/>
                      </a:moveTo>
                      <a:lnTo>
                        <a:pt x="189" y="48"/>
                      </a:lnTo>
                      <a:cubicBezTo>
                        <a:pt x="191" y="48"/>
                        <a:pt x="193" y="48"/>
                        <a:pt x="194" y="50"/>
                      </a:cubicBezTo>
                      <a:cubicBezTo>
                        <a:pt x="195" y="52"/>
                        <a:pt x="196" y="54"/>
                        <a:pt x="195" y="56"/>
                      </a:cubicBezTo>
                      <a:lnTo>
                        <a:pt x="186" y="83"/>
                      </a:lnTo>
                      <a:cubicBezTo>
                        <a:pt x="185" y="86"/>
                        <a:pt x="185" y="89"/>
                        <a:pt x="187" y="92"/>
                      </a:cubicBezTo>
                      <a:cubicBezTo>
                        <a:pt x="189" y="94"/>
                        <a:pt x="191" y="95"/>
                        <a:pt x="194" y="95"/>
                      </a:cubicBezTo>
                      <a:lnTo>
                        <a:pt x="234" y="95"/>
                      </a:lnTo>
                      <a:cubicBezTo>
                        <a:pt x="237" y="95"/>
                        <a:pt x="239" y="94"/>
                        <a:pt x="241" y="92"/>
                      </a:cubicBezTo>
                      <a:cubicBezTo>
                        <a:pt x="243" y="90"/>
                        <a:pt x="243" y="87"/>
                        <a:pt x="243" y="84"/>
                      </a:cubicBezTo>
                      <a:lnTo>
                        <a:pt x="238" y="55"/>
                      </a:lnTo>
                      <a:cubicBezTo>
                        <a:pt x="238" y="53"/>
                        <a:pt x="230" y="14"/>
                        <a:pt x="195" y="13"/>
                      </a:cubicBezTo>
                      <a:cubicBezTo>
                        <a:pt x="155" y="13"/>
                        <a:pt x="128" y="13"/>
                        <a:pt x="128" y="13"/>
                      </a:cubicBezTo>
                      <a:cubicBezTo>
                        <a:pt x="128" y="13"/>
                        <a:pt x="101" y="13"/>
                        <a:pt x="61" y="13"/>
                      </a:cubicBezTo>
                      <a:cubicBezTo>
                        <a:pt x="25" y="14"/>
                        <a:pt x="18" y="54"/>
                        <a:pt x="18" y="55"/>
                      </a:cubicBezTo>
                      <a:lnTo>
                        <a:pt x="13" y="84"/>
                      </a:lnTo>
                      <a:cubicBezTo>
                        <a:pt x="13" y="87"/>
                        <a:pt x="13" y="90"/>
                        <a:pt x="15" y="92"/>
                      </a:cubicBezTo>
                      <a:cubicBezTo>
                        <a:pt x="17" y="94"/>
                        <a:pt x="20" y="95"/>
                        <a:pt x="22" y="95"/>
                      </a:cubicBezTo>
                      <a:lnTo>
                        <a:pt x="62" y="95"/>
                      </a:lnTo>
                      <a:cubicBezTo>
                        <a:pt x="65" y="95"/>
                        <a:pt x="67" y="94"/>
                        <a:pt x="69" y="92"/>
                      </a:cubicBezTo>
                      <a:cubicBezTo>
                        <a:pt x="71" y="89"/>
                        <a:pt x="71" y="86"/>
                        <a:pt x="70" y="83"/>
                      </a:cubicBezTo>
                      <a:lnTo>
                        <a:pt x="61" y="56"/>
                      </a:lnTo>
                      <a:cubicBezTo>
                        <a:pt x="60" y="54"/>
                        <a:pt x="61" y="52"/>
                        <a:pt x="62" y="50"/>
                      </a:cubicBezTo>
                      <a:cubicBezTo>
                        <a:pt x="63" y="48"/>
                        <a:pt x="65" y="48"/>
                        <a:pt x="67" y="48"/>
                      </a:cubicBezTo>
                      <a:close/>
                      <a:moveTo>
                        <a:pt x="234" y="108"/>
                      </a:moveTo>
                      <a:lnTo>
                        <a:pt x="194" y="108"/>
                      </a:lnTo>
                      <a:cubicBezTo>
                        <a:pt x="187" y="108"/>
                        <a:pt x="180" y="104"/>
                        <a:pt x="177" y="99"/>
                      </a:cubicBezTo>
                      <a:cubicBezTo>
                        <a:pt x="172" y="93"/>
                        <a:pt x="171" y="85"/>
                        <a:pt x="174" y="79"/>
                      </a:cubicBezTo>
                      <a:lnTo>
                        <a:pt x="180" y="61"/>
                      </a:lnTo>
                      <a:lnTo>
                        <a:pt x="76" y="61"/>
                      </a:lnTo>
                      <a:lnTo>
                        <a:pt x="83" y="79"/>
                      </a:lnTo>
                      <a:cubicBezTo>
                        <a:pt x="85" y="85"/>
                        <a:pt x="84" y="93"/>
                        <a:pt x="79" y="99"/>
                      </a:cubicBezTo>
                      <a:cubicBezTo>
                        <a:pt x="76" y="104"/>
                        <a:pt x="69" y="108"/>
                        <a:pt x="62" y="108"/>
                      </a:cubicBezTo>
                      <a:lnTo>
                        <a:pt x="22" y="108"/>
                      </a:lnTo>
                      <a:cubicBezTo>
                        <a:pt x="16" y="108"/>
                        <a:pt x="10" y="106"/>
                        <a:pt x="5" y="100"/>
                      </a:cubicBezTo>
                      <a:cubicBezTo>
                        <a:pt x="1" y="95"/>
                        <a:pt x="-1" y="89"/>
                        <a:pt x="0" y="82"/>
                      </a:cubicBezTo>
                      <a:lnTo>
                        <a:pt x="5" y="53"/>
                      </a:lnTo>
                      <a:cubicBezTo>
                        <a:pt x="8" y="35"/>
                        <a:pt x="23" y="1"/>
                        <a:pt x="60" y="0"/>
                      </a:cubicBezTo>
                      <a:cubicBezTo>
                        <a:pt x="101" y="0"/>
                        <a:pt x="128" y="0"/>
                        <a:pt x="128" y="0"/>
                      </a:cubicBezTo>
                      <a:cubicBezTo>
                        <a:pt x="128" y="0"/>
                        <a:pt x="155" y="0"/>
                        <a:pt x="196" y="0"/>
                      </a:cubicBezTo>
                      <a:cubicBezTo>
                        <a:pt x="233" y="1"/>
                        <a:pt x="247" y="35"/>
                        <a:pt x="251" y="53"/>
                      </a:cubicBezTo>
                      <a:lnTo>
                        <a:pt x="256" y="82"/>
                      </a:lnTo>
                      <a:cubicBezTo>
                        <a:pt x="257" y="89"/>
                        <a:pt x="255" y="95"/>
                        <a:pt x="251" y="100"/>
                      </a:cubicBezTo>
                      <a:cubicBezTo>
                        <a:pt x="246" y="106"/>
                        <a:pt x="240" y="108"/>
                        <a:pt x="234" y="1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5" name="Freeform 414">
                  <a:extLst>
                    <a:ext uri="{FF2B5EF4-FFF2-40B4-BE49-F238E27FC236}">
                      <a16:creationId xmlns:a16="http://schemas.microsoft.com/office/drawing/2014/main" id="{5AB0F6AD-1F0A-CC4C-BEDF-665CB330C8C3}"/>
                    </a:ext>
                  </a:extLst>
                </p:cNvPr>
                <p:cNvSpPr/>
                <p:nvPr/>
              </p:nvSpPr>
              <p:spPr>
                <a:xfrm>
                  <a:off x="16289976" y="6758302"/>
                  <a:ext cx="73502" cy="735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0" h="60">
                      <a:moveTo>
                        <a:pt x="30" y="14"/>
                      </a:moveTo>
                      <a:cubicBezTo>
                        <a:pt x="21" y="14"/>
                        <a:pt x="14" y="21"/>
                        <a:pt x="14" y="30"/>
                      </a:cubicBezTo>
                      <a:cubicBezTo>
                        <a:pt x="14" y="39"/>
                        <a:pt x="21" y="47"/>
                        <a:pt x="30" y="47"/>
                      </a:cubicBezTo>
                      <a:cubicBezTo>
                        <a:pt x="39" y="47"/>
                        <a:pt x="47" y="39"/>
                        <a:pt x="47" y="30"/>
                      </a:cubicBezTo>
                      <a:cubicBezTo>
                        <a:pt x="47" y="21"/>
                        <a:pt x="39" y="14"/>
                        <a:pt x="30" y="14"/>
                      </a:cubicBezTo>
                      <a:close/>
                      <a:moveTo>
                        <a:pt x="30" y="60"/>
                      </a:moveTo>
                      <a:cubicBezTo>
                        <a:pt x="14" y="60"/>
                        <a:pt x="0" y="46"/>
                        <a:pt x="0" y="30"/>
                      </a:cubicBezTo>
                      <a:cubicBezTo>
                        <a:pt x="0" y="14"/>
                        <a:pt x="14" y="0"/>
                        <a:pt x="30" y="0"/>
                      </a:cubicBezTo>
                      <a:cubicBezTo>
                        <a:pt x="46" y="0"/>
                        <a:pt x="60" y="14"/>
                        <a:pt x="60" y="30"/>
                      </a:cubicBezTo>
                      <a:cubicBezTo>
                        <a:pt x="60" y="46"/>
                        <a:pt x="46" y="60"/>
                        <a:pt x="30" y="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EA02D792-45FF-744F-B630-5716FFB5F22A}"/>
                    </a:ext>
                  </a:extLst>
                </p:cNvPr>
                <p:cNvSpPr/>
                <p:nvPr/>
              </p:nvSpPr>
              <p:spPr>
                <a:xfrm>
                  <a:off x="16422030" y="6758302"/>
                  <a:ext cx="72256" cy="735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9" h="60">
                      <a:moveTo>
                        <a:pt x="29" y="14"/>
                      </a:moveTo>
                      <a:cubicBezTo>
                        <a:pt x="20" y="14"/>
                        <a:pt x="12" y="21"/>
                        <a:pt x="12" y="30"/>
                      </a:cubicBezTo>
                      <a:cubicBezTo>
                        <a:pt x="12" y="39"/>
                        <a:pt x="20" y="47"/>
                        <a:pt x="29" y="47"/>
                      </a:cubicBezTo>
                      <a:cubicBezTo>
                        <a:pt x="38" y="47"/>
                        <a:pt x="45" y="39"/>
                        <a:pt x="45" y="30"/>
                      </a:cubicBezTo>
                      <a:cubicBezTo>
                        <a:pt x="45" y="21"/>
                        <a:pt x="38" y="14"/>
                        <a:pt x="29" y="14"/>
                      </a:cubicBezTo>
                      <a:close/>
                      <a:moveTo>
                        <a:pt x="29" y="60"/>
                      </a:move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45" y="0"/>
                        <a:pt x="59" y="14"/>
                        <a:pt x="59" y="30"/>
                      </a:cubicBezTo>
                      <a:cubicBezTo>
                        <a:pt x="59" y="46"/>
                        <a:pt x="45" y="60"/>
                        <a:pt x="29" y="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BEED5286-D3CD-CD4C-BBAB-BBB98F862951}"/>
                    </a:ext>
                  </a:extLst>
                </p:cNvPr>
                <p:cNvSpPr/>
                <p:nvPr/>
              </p:nvSpPr>
              <p:spPr>
                <a:xfrm>
                  <a:off x="16552835" y="6758302"/>
                  <a:ext cx="72256" cy="735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9" h="60">
                      <a:moveTo>
                        <a:pt x="29" y="14"/>
                      </a:moveTo>
                      <a:cubicBezTo>
                        <a:pt x="20" y="14"/>
                        <a:pt x="12" y="21"/>
                        <a:pt x="12" y="30"/>
                      </a:cubicBezTo>
                      <a:cubicBezTo>
                        <a:pt x="12" y="39"/>
                        <a:pt x="20" y="47"/>
                        <a:pt x="29" y="47"/>
                      </a:cubicBezTo>
                      <a:cubicBezTo>
                        <a:pt x="38" y="47"/>
                        <a:pt x="45" y="39"/>
                        <a:pt x="45" y="30"/>
                      </a:cubicBezTo>
                      <a:cubicBezTo>
                        <a:pt x="45" y="21"/>
                        <a:pt x="38" y="14"/>
                        <a:pt x="29" y="14"/>
                      </a:cubicBezTo>
                      <a:close/>
                      <a:moveTo>
                        <a:pt x="29" y="60"/>
                      </a:moveTo>
                      <a:cubicBezTo>
                        <a:pt x="13" y="60"/>
                        <a:pt x="0" y="46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45" y="0"/>
                        <a:pt x="59" y="14"/>
                        <a:pt x="59" y="30"/>
                      </a:cubicBezTo>
                      <a:cubicBezTo>
                        <a:pt x="59" y="46"/>
                        <a:pt x="45" y="60"/>
                        <a:pt x="29" y="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6879A5C4-CFAB-F841-858D-9B6839302D44}"/>
                  </a:ext>
                </a:extLst>
              </p:cNvPr>
              <p:cNvGrpSpPr/>
              <p:nvPr/>
            </p:nvGrpSpPr>
            <p:grpSpPr>
              <a:xfrm>
                <a:off x="14929571" y="7239346"/>
                <a:ext cx="469663" cy="468582"/>
                <a:chOff x="14929571" y="7239346"/>
                <a:chExt cx="469663" cy="468582"/>
              </a:xfrm>
            </p:grpSpPr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76D1DA98-CF1B-7F40-9074-BF55AC707146}"/>
                    </a:ext>
                  </a:extLst>
                </p:cNvPr>
                <p:cNvSpPr/>
                <p:nvPr/>
              </p:nvSpPr>
              <p:spPr>
                <a:xfrm>
                  <a:off x="14938292" y="7248070"/>
                  <a:ext cx="453468" cy="4523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5" h="364">
                      <a:moveTo>
                        <a:pt x="365" y="182"/>
                      </a:moveTo>
                      <a:cubicBezTo>
                        <a:pt x="365" y="282"/>
                        <a:pt x="283" y="364"/>
                        <a:pt x="182" y="364"/>
                      </a:cubicBezTo>
                      <a:cubicBezTo>
                        <a:pt x="82" y="364"/>
                        <a:pt x="0" y="282"/>
                        <a:pt x="0" y="182"/>
                      </a:cubicBezTo>
                      <a:cubicBezTo>
                        <a:pt x="0" y="81"/>
                        <a:pt x="82" y="0"/>
                        <a:pt x="182" y="0"/>
                      </a:cubicBezTo>
                      <a:cubicBezTo>
                        <a:pt x="283" y="0"/>
                        <a:pt x="365" y="81"/>
                        <a:pt x="365" y="18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6748EB37-5A30-514E-A036-00644EA65D68}"/>
                    </a:ext>
                  </a:extLst>
                </p:cNvPr>
                <p:cNvSpPr/>
                <p:nvPr/>
              </p:nvSpPr>
              <p:spPr>
                <a:xfrm>
                  <a:off x="14929571" y="7239346"/>
                  <a:ext cx="469663" cy="4685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8" h="377">
                      <a:moveTo>
                        <a:pt x="189" y="13"/>
                      </a:moveTo>
                      <a:cubicBezTo>
                        <a:pt x="93" y="13"/>
                        <a:pt x="14" y="92"/>
                        <a:pt x="14" y="189"/>
                      </a:cubicBezTo>
                      <a:cubicBezTo>
                        <a:pt x="14" y="285"/>
                        <a:pt x="93" y="364"/>
                        <a:pt x="189" y="364"/>
                      </a:cubicBezTo>
                      <a:cubicBezTo>
                        <a:pt x="286" y="364"/>
                        <a:pt x="365" y="285"/>
                        <a:pt x="365" y="189"/>
                      </a:cubicBezTo>
                      <a:cubicBezTo>
                        <a:pt x="365" y="92"/>
                        <a:pt x="286" y="13"/>
                        <a:pt x="189" y="13"/>
                      </a:cubicBezTo>
                      <a:close/>
                      <a:moveTo>
                        <a:pt x="189" y="377"/>
                      </a:moveTo>
                      <a:cubicBezTo>
                        <a:pt x="86" y="377"/>
                        <a:pt x="0" y="293"/>
                        <a:pt x="0" y="189"/>
                      </a:cubicBezTo>
                      <a:cubicBezTo>
                        <a:pt x="0" y="85"/>
                        <a:pt x="86" y="0"/>
                        <a:pt x="189" y="0"/>
                      </a:cubicBezTo>
                      <a:cubicBezTo>
                        <a:pt x="293" y="0"/>
                        <a:pt x="378" y="85"/>
                        <a:pt x="378" y="189"/>
                      </a:cubicBezTo>
                      <a:cubicBezTo>
                        <a:pt x="378" y="293"/>
                        <a:pt x="293" y="377"/>
                        <a:pt x="189" y="3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AEC99AD3-98FF-9D4D-91B1-0B5F9A18FAB0}"/>
                    </a:ext>
                  </a:extLst>
                </p:cNvPr>
                <p:cNvSpPr/>
                <p:nvPr/>
              </p:nvSpPr>
              <p:spPr>
                <a:xfrm>
                  <a:off x="15080312" y="7334060"/>
                  <a:ext cx="168182" cy="27915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6" h="225">
                      <a:moveTo>
                        <a:pt x="68" y="225"/>
                      </a:moveTo>
                      <a:cubicBezTo>
                        <a:pt x="31" y="225"/>
                        <a:pt x="0" y="195"/>
                        <a:pt x="0" y="157"/>
                      </a:cubicBezTo>
                      <a:lnTo>
                        <a:pt x="0" y="38"/>
                      </a:lnTo>
                      <a:cubicBezTo>
                        <a:pt x="0" y="34"/>
                        <a:pt x="3" y="31"/>
                        <a:pt x="7" y="31"/>
                      </a:cubicBezTo>
                      <a:cubicBezTo>
                        <a:pt x="10" y="31"/>
                        <a:pt x="14" y="34"/>
                        <a:pt x="14" y="38"/>
                      </a:cubicBezTo>
                      <a:lnTo>
                        <a:pt x="14" y="157"/>
                      </a:lnTo>
                      <a:cubicBezTo>
                        <a:pt x="14" y="187"/>
                        <a:pt x="38" y="213"/>
                        <a:pt x="68" y="213"/>
                      </a:cubicBezTo>
                      <a:cubicBezTo>
                        <a:pt x="99" y="213"/>
                        <a:pt x="124" y="187"/>
                        <a:pt x="124" y="157"/>
                      </a:cubicBezTo>
                      <a:lnTo>
                        <a:pt x="124" y="50"/>
                      </a:lnTo>
                      <a:cubicBezTo>
                        <a:pt x="124" y="30"/>
                        <a:pt x="107" y="13"/>
                        <a:pt x="87" y="13"/>
                      </a:cubicBezTo>
                      <a:cubicBezTo>
                        <a:pt x="67" y="13"/>
                        <a:pt x="50" y="30"/>
                        <a:pt x="50" y="50"/>
                      </a:cubicBezTo>
                      <a:lnTo>
                        <a:pt x="50" y="144"/>
                      </a:lnTo>
                      <a:cubicBezTo>
                        <a:pt x="50" y="156"/>
                        <a:pt x="60" y="166"/>
                        <a:pt x="72" y="166"/>
                      </a:cubicBezTo>
                      <a:cubicBezTo>
                        <a:pt x="84" y="166"/>
                        <a:pt x="94" y="156"/>
                        <a:pt x="94" y="144"/>
                      </a:cubicBezTo>
                      <a:lnTo>
                        <a:pt x="94" y="59"/>
                      </a:lnTo>
                      <a:cubicBezTo>
                        <a:pt x="94" y="55"/>
                        <a:pt x="97" y="53"/>
                        <a:pt x="100" y="53"/>
                      </a:cubicBezTo>
                      <a:cubicBezTo>
                        <a:pt x="104" y="53"/>
                        <a:pt x="107" y="55"/>
                        <a:pt x="107" y="59"/>
                      </a:cubicBezTo>
                      <a:lnTo>
                        <a:pt x="107" y="144"/>
                      </a:lnTo>
                      <a:cubicBezTo>
                        <a:pt x="107" y="163"/>
                        <a:pt x="91" y="179"/>
                        <a:pt x="72" y="179"/>
                      </a:cubicBezTo>
                      <a:cubicBezTo>
                        <a:pt x="53" y="179"/>
                        <a:pt x="37" y="163"/>
                        <a:pt x="37" y="144"/>
                      </a:cubicBezTo>
                      <a:lnTo>
                        <a:pt x="37" y="50"/>
                      </a:lnTo>
                      <a:cubicBezTo>
                        <a:pt x="37" y="22"/>
                        <a:pt x="60" y="0"/>
                        <a:pt x="87" y="0"/>
                      </a:cubicBezTo>
                      <a:cubicBezTo>
                        <a:pt x="114" y="0"/>
                        <a:pt x="136" y="22"/>
                        <a:pt x="136" y="50"/>
                      </a:cubicBezTo>
                      <a:lnTo>
                        <a:pt x="136" y="157"/>
                      </a:lnTo>
                      <a:cubicBezTo>
                        <a:pt x="136" y="195"/>
                        <a:pt x="106" y="225"/>
                        <a:pt x="68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2164E76-C918-EB4B-942A-74C35AAE2AAB}"/>
                  </a:ext>
                </a:extLst>
              </p:cNvPr>
              <p:cNvGrpSpPr/>
              <p:nvPr/>
            </p:nvGrpSpPr>
            <p:grpSpPr>
              <a:xfrm>
                <a:off x="15614757" y="7239346"/>
                <a:ext cx="468418" cy="468582"/>
                <a:chOff x="15614757" y="7239346"/>
                <a:chExt cx="468418" cy="468582"/>
              </a:xfrm>
            </p:grpSpPr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61ADC961-8F35-C54B-9AA1-C174AB50FDB2}"/>
                    </a:ext>
                  </a:extLst>
                </p:cNvPr>
                <p:cNvSpPr/>
                <p:nvPr/>
              </p:nvSpPr>
              <p:spPr>
                <a:xfrm>
                  <a:off x="15622228" y="7248070"/>
                  <a:ext cx="452222" cy="4523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4" h="364">
                      <a:moveTo>
                        <a:pt x="364" y="182"/>
                      </a:moveTo>
                      <a:cubicBezTo>
                        <a:pt x="364" y="282"/>
                        <a:pt x="283" y="364"/>
                        <a:pt x="182" y="364"/>
                      </a:cubicBezTo>
                      <a:cubicBezTo>
                        <a:pt x="82" y="364"/>
                        <a:pt x="0" y="282"/>
                        <a:pt x="0" y="182"/>
                      </a:cubicBezTo>
                      <a:cubicBezTo>
                        <a:pt x="0" y="81"/>
                        <a:pt x="82" y="0"/>
                        <a:pt x="182" y="0"/>
                      </a:cubicBezTo>
                      <a:cubicBezTo>
                        <a:pt x="283" y="0"/>
                        <a:pt x="364" y="81"/>
                        <a:pt x="364" y="18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7E844E31-9057-8946-AC0C-064490DC3AB1}"/>
                    </a:ext>
                  </a:extLst>
                </p:cNvPr>
                <p:cNvSpPr/>
                <p:nvPr/>
              </p:nvSpPr>
              <p:spPr>
                <a:xfrm>
                  <a:off x="15614757" y="7239346"/>
                  <a:ext cx="468418" cy="4685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7" h="377">
                      <a:moveTo>
                        <a:pt x="188" y="13"/>
                      </a:moveTo>
                      <a:cubicBezTo>
                        <a:pt x="92" y="13"/>
                        <a:pt x="12" y="92"/>
                        <a:pt x="12" y="189"/>
                      </a:cubicBezTo>
                      <a:cubicBezTo>
                        <a:pt x="12" y="285"/>
                        <a:pt x="92" y="364"/>
                        <a:pt x="188" y="364"/>
                      </a:cubicBezTo>
                      <a:cubicBezTo>
                        <a:pt x="285" y="364"/>
                        <a:pt x="364" y="285"/>
                        <a:pt x="364" y="189"/>
                      </a:cubicBezTo>
                      <a:cubicBezTo>
                        <a:pt x="364" y="92"/>
                        <a:pt x="285" y="13"/>
                        <a:pt x="188" y="13"/>
                      </a:cubicBezTo>
                      <a:close/>
                      <a:moveTo>
                        <a:pt x="188" y="377"/>
                      </a:moveTo>
                      <a:cubicBezTo>
                        <a:pt x="84" y="377"/>
                        <a:pt x="0" y="293"/>
                        <a:pt x="0" y="189"/>
                      </a:cubicBezTo>
                      <a:cubicBezTo>
                        <a:pt x="0" y="85"/>
                        <a:pt x="84" y="0"/>
                        <a:pt x="188" y="0"/>
                      </a:cubicBezTo>
                      <a:cubicBezTo>
                        <a:pt x="293" y="0"/>
                        <a:pt x="377" y="85"/>
                        <a:pt x="377" y="189"/>
                      </a:cubicBezTo>
                      <a:cubicBezTo>
                        <a:pt x="377" y="293"/>
                        <a:pt x="293" y="377"/>
                        <a:pt x="188" y="3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52A0CDEC-DFF0-B548-A275-722E20C6C417}"/>
                    </a:ext>
                  </a:extLst>
                </p:cNvPr>
                <p:cNvSpPr/>
                <p:nvPr/>
              </p:nvSpPr>
              <p:spPr>
                <a:xfrm>
                  <a:off x="15680784" y="7342783"/>
                  <a:ext cx="272828" cy="29909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20" h="241">
                      <a:moveTo>
                        <a:pt x="29" y="123"/>
                      </a:moveTo>
                      <a:lnTo>
                        <a:pt x="108" y="128"/>
                      </a:lnTo>
                      <a:cubicBezTo>
                        <a:pt x="111" y="128"/>
                        <a:pt x="113" y="131"/>
                        <a:pt x="114" y="133"/>
                      </a:cubicBezTo>
                      <a:lnTo>
                        <a:pt x="135" y="213"/>
                      </a:lnTo>
                      <a:lnTo>
                        <a:pt x="201" y="21"/>
                      </a:lnTo>
                      <a:close/>
                      <a:moveTo>
                        <a:pt x="134" y="241"/>
                      </a:moveTo>
                      <a:lnTo>
                        <a:pt x="133" y="241"/>
                      </a:lnTo>
                      <a:cubicBezTo>
                        <a:pt x="131" y="241"/>
                        <a:pt x="128" y="240"/>
                        <a:pt x="127" y="236"/>
                      </a:cubicBezTo>
                      <a:lnTo>
                        <a:pt x="103" y="141"/>
                      </a:lnTo>
                      <a:lnTo>
                        <a:pt x="7" y="134"/>
                      </a:lnTo>
                      <a:cubicBezTo>
                        <a:pt x="4" y="134"/>
                        <a:pt x="1" y="132"/>
                        <a:pt x="0" y="129"/>
                      </a:cubicBezTo>
                      <a:cubicBezTo>
                        <a:pt x="0" y="126"/>
                        <a:pt x="1" y="123"/>
                        <a:pt x="4" y="122"/>
                      </a:cubicBezTo>
                      <a:lnTo>
                        <a:pt x="210" y="1"/>
                      </a:lnTo>
                      <a:cubicBezTo>
                        <a:pt x="212" y="0"/>
                        <a:pt x="215" y="0"/>
                        <a:pt x="218" y="1"/>
                      </a:cubicBezTo>
                      <a:cubicBezTo>
                        <a:pt x="219" y="3"/>
                        <a:pt x="221" y="6"/>
                        <a:pt x="219" y="9"/>
                      </a:cubicBezTo>
                      <a:lnTo>
                        <a:pt x="140" y="237"/>
                      </a:lnTo>
                      <a:cubicBezTo>
                        <a:pt x="139" y="240"/>
                        <a:pt x="136" y="241"/>
                        <a:pt x="134" y="2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0D71C1EB-244A-D544-B2D0-ABB7A92E9CBD}"/>
                    </a:ext>
                  </a:extLst>
                </p:cNvPr>
                <p:cNvSpPr/>
                <p:nvPr/>
              </p:nvSpPr>
              <p:spPr>
                <a:xfrm>
                  <a:off x="15806609" y="7341537"/>
                  <a:ext cx="147003" cy="17447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9" h="141">
                      <a:moveTo>
                        <a:pt x="7" y="141"/>
                      </a:moveTo>
                      <a:cubicBezTo>
                        <a:pt x="5" y="141"/>
                        <a:pt x="3" y="141"/>
                        <a:pt x="2" y="140"/>
                      </a:cubicBezTo>
                      <a:cubicBezTo>
                        <a:pt x="0" y="137"/>
                        <a:pt x="-1" y="134"/>
                        <a:pt x="2" y="131"/>
                      </a:cubicBezTo>
                      <a:lnTo>
                        <a:pt x="107" y="2"/>
                      </a:lnTo>
                      <a:cubicBezTo>
                        <a:pt x="110" y="0"/>
                        <a:pt x="114" y="-1"/>
                        <a:pt x="117" y="1"/>
                      </a:cubicBezTo>
                      <a:cubicBezTo>
                        <a:pt x="119" y="4"/>
                        <a:pt x="120" y="8"/>
                        <a:pt x="117" y="11"/>
                      </a:cubicBezTo>
                      <a:lnTo>
                        <a:pt x="12" y="139"/>
                      </a:lnTo>
                      <a:cubicBezTo>
                        <a:pt x="10" y="140"/>
                        <a:pt x="8" y="141"/>
                        <a:pt x="7" y="1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D9F1EA3B-9CEF-AB4E-A0EE-D5AB6F70F5FD}"/>
                  </a:ext>
                </a:extLst>
              </p:cNvPr>
              <p:cNvGrpSpPr/>
              <p:nvPr/>
            </p:nvGrpSpPr>
            <p:grpSpPr>
              <a:xfrm>
                <a:off x="16298697" y="7239346"/>
                <a:ext cx="468418" cy="468582"/>
                <a:chOff x="16298697" y="7239346"/>
                <a:chExt cx="468418" cy="468582"/>
              </a:xfrm>
            </p:grpSpPr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8408BF9B-A555-074B-8DD4-6B3E96D8BEDC}"/>
                    </a:ext>
                  </a:extLst>
                </p:cNvPr>
                <p:cNvSpPr/>
                <p:nvPr/>
              </p:nvSpPr>
              <p:spPr>
                <a:xfrm>
                  <a:off x="16306171" y="7248070"/>
                  <a:ext cx="452222" cy="4523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4" h="364">
                      <a:moveTo>
                        <a:pt x="364" y="182"/>
                      </a:moveTo>
                      <a:cubicBezTo>
                        <a:pt x="364" y="282"/>
                        <a:pt x="283" y="364"/>
                        <a:pt x="182" y="364"/>
                      </a:cubicBezTo>
                      <a:cubicBezTo>
                        <a:pt x="82" y="364"/>
                        <a:pt x="0" y="282"/>
                        <a:pt x="0" y="182"/>
                      </a:cubicBezTo>
                      <a:cubicBezTo>
                        <a:pt x="0" y="81"/>
                        <a:pt x="82" y="0"/>
                        <a:pt x="182" y="0"/>
                      </a:cubicBezTo>
                      <a:cubicBezTo>
                        <a:pt x="283" y="0"/>
                        <a:pt x="364" y="81"/>
                        <a:pt x="364" y="18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103E54CC-2D32-FF4C-8F18-14B0D4A67C99}"/>
                    </a:ext>
                  </a:extLst>
                </p:cNvPr>
                <p:cNvSpPr/>
                <p:nvPr/>
              </p:nvSpPr>
              <p:spPr>
                <a:xfrm>
                  <a:off x="16298697" y="7239346"/>
                  <a:ext cx="468418" cy="4685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7" h="377">
                      <a:moveTo>
                        <a:pt x="188" y="13"/>
                      </a:moveTo>
                      <a:cubicBezTo>
                        <a:pt x="92" y="13"/>
                        <a:pt x="13" y="92"/>
                        <a:pt x="13" y="189"/>
                      </a:cubicBezTo>
                      <a:cubicBezTo>
                        <a:pt x="13" y="285"/>
                        <a:pt x="92" y="364"/>
                        <a:pt x="188" y="364"/>
                      </a:cubicBezTo>
                      <a:cubicBezTo>
                        <a:pt x="285" y="364"/>
                        <a:pt x="364" y="285"/>
                        <a:pt x="364" y="189"/>
                      </a:cubicBezTo>
                      <a:cubicBezTo>
                        <a:pt x="364" y="92"/>
                        <a:pt x="285" y="13"/>
                        <a:pt x="188" y="13"/>
                      </a:cubicBezTo>
                      <a:close/>
                      <a:moveTo>
                        <a:pt x="188" y="377"/>
                      </a:moveTo>
                      <a:cubicBezTo>
                        <a:pt x="84" y="377"/>
                        <a:pt x="0" y="293"/>
                        <a:pt x="0" y="189"/>
                      </a:cubicBezTo>
                      <a:cubicBezTo>
                        <a:pt x="0" y="85"/>
                        <a:pt x="84" y="0"/>
                        <a:pt x="188" y="0"/>
                      </a:cubicBezTo>
                      <a:cubicBezTo>
                        <a:pt x="292" y="0"/>
                        <a:pt x="377" y="85"/>
                        <a:pt x="377" y="189"/>
                      </a:cubicBezTo>
                      <a:cubicBezTo>
                        <a:pt x="377" y="293"/>
                        <a:pt x="292" y="377"/>
                        <a:pt x="188" y="3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7D2B3A43-DB63-0D4C-BEFD-84AEE36ED2B5}"/>
                    </a:ext>
                  </a:extLst>
                </p:cNvPr>
                <p:cNvSpPr/>
                <p:nvPr/>
              </p:nvSpPr>
              <p:spPr>
                <a:xfrm>
                  <a:off x="16425767" y="7332813"/>
                  <a:ext cx="214276" cy="2816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3" h="227">
                      <a:moveTo>
                        <a:pt x="86" y="122"/>
                      </a:moveTo>
                      <a:cubicBezTo>
                        <a:pt x="67" y="122"/>
                        <a:pt x="51" y="107"/>
                        <a:pt x="51" y="88"/>
                      </a:cubicBezTo>
                      <a:cubicBezTo>
                        <a:pt x="51" y="69"/>
                        <a:pt x="67" y="53"/>
                        <a:pt x="86" y="53"/>
                      </a:cubicBezTo>
                      <a:cubicBezTo>
                        <a:pt x="105" y="53"/>
                        <a:pt x="121" y="69"/>
                        <a:pt x="121" y="88"/>
                      </a:cubicBezTo>
                      <a:cubicBezTo>
                        <a:pt x="121" y="107"/>
                        <a:pt x="105" y="122"/>
                        <a:pt x="86" y="122"/>
                      </a:cubicBezTo>
                      <a:close/>
                      <a:moveTo>
                        <a:pt x="86" y="0"/>
                      </a:moveTo>
                      <a:cubicBezTo>
                        <a:pt x="39" y="0"/>
                        <a:pt x="0" y="39"/>
                        <a:pt x="0" y="86"/>
                      </a:cubicBezTo>
                      <a:cubicBezTo>
                        <a:pt x="0" y="134"/>
                        <a:pt x="86" y="227"/>
                        <a:pt x="86" y="227"/>
                      </a:cubicBezTo>
                      <a:cubicBezTo>
                        <a:pt x="86" y="227"/>
                        <a:pt x="173" y="134"/>
                        <a:pt x="173" y="86"/>
                      </a:cubicBezTo>
                      <a:cubicBezTo>
                        <a:pt x="173" y="39"/>
                        <a:pt x="134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976FADF6-6D18-5B4B-8895-6DD698FB7BEB}"/>
                    </a:ext>
                  </a:extLst>
                </p:cNvPr>
                <p:cNvSpPr/>
                <p:nvPr/>
              </p:nvSpPr>
              <p:spPr>
                <a:xfrm>
                  <a:off x="16417047" y="7324090"/>
                  <a:ext cx="230471" cy="29909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6" h="241">
                      <a:moveTo>
                        <a:pt x="93" y="67"/>
                      </a:moveTo>
                      <a:cubicBezTo>
                        <a:pt x="78" y="67"/>
                        <a:pt x="65" y="79"/>
                        <a:pt x="65" y="95"/>
                      </a:cubicBezTo>
                      <a:cubicBezTo>
                        <a:pt x="65" y="111"/>
                        <a:pt x="78" y="123"/>
                        <a:pt x="93" y="123"/>
                      </a:cubicBezTo>
                      <a:cubicBezTo>
                        <a:pt x="109" y="123"/>
                        <a:pt x="121" y="111"/>
                        <a:pt x="121" y="95"/>
                      </a:cubicBezTo>
                      <a:cubicBezTo>
                        <a:pt x="121" y="79"/>
                        <a:pt x="109" y="67"/>
                        <a:pt x="93" y="67"/>
                      </a:cubicBezTo>
                      <a:close/>
                      <a:moveTo>
                        <a:pt x="93" y="136"/>
                      </a:moveTo>
                      <a:cubicBezTo>
                        <a:pt x="71" y="136"/>
                        <a:pt x="52" y="118"/>
                        <a:pt x="52" y="95"/>
                      </a:cubicBezTo>
                      <a:cubicBezTo>
                        <a:pt x="52" y="72"/>
                        <a:pt x="71" y="54"/>
                        <a:pt x="93" y="54"/>
                      </a:cubicBezTo>
                      <a:cubicBezTo>
                        <a:pt x="116" y="54"/>
                        <a:pt x="134" y="72"/>
                        <a:pt x="134" y="95"/>
                      </a:cubicBezTo>
                      <a:cubicBezTo>
                        <a:pt x="134" y="118"/>
                        <a:pt x="116" y="136"/>
                        <a:pt x="93" y="136"/>
                      </a:cubicBezTo>
                      <a:close/>
                      <a:moveTo>
                        <a:pt x="93" y="14"/>
                      </a:moveTo>
                      <a:cubicBezTo>
                        <a:pt x="49" y="14"/>
                        <a:pt x="13" y="49"/>
                        <a:pt x="13" y="93"/>
                      </a:cubicBezTo>
                      <a:cubicBezTo>
                        <a:pt x="13" y="132"/>
                        <a:pt x="75" y="205"/>
                        <a:pt x="93" y="225"/>
                      </a:cubicBezTo>
                      <a:cubicBezTo>
                        <a:pt x="111" y="205"/>
                        <a:pt x="173" y="132"/>
                        <a:pt x="173" y="93"/>
                      </a:cubicBezTo>
                      <a:cubicBezTo>
                        <a:pt x="173" y="49"/>
                        <a:pt x="137" y="14"/>
                        <a:pt x="93" y="14"/>
                      </a:cubicBezTo>
                      <a:close/>
                      <a:moveTo>
                        <a:pt x="93" y="241"/>
                      </a:moveTo>
                      <a:cubicBezTo>
                        <a:pt x="91" y="241"/>
                        <a:pt x="90" y="240"/>
                        <a:pt x="88" y="239"/>
                      </a:cubicBezTo>
                      <a:cubicBezTo>
                        <a:pt x="85" y="235"/>
                        <a:pt x="0" y="143"/>
                        <a:pt x="0" y="93"/>
                      </a:cubicBezTo>
                      <a:cubicBezTo>
                        <a:pt x="0" y="43"/>
                        <a:pt x="42" y="0"/>
                        <a:pt x="93" y="0"/>
                      </a:cubicBezTo>
                      <a:cubicBezTo>
                        <a:pt x="145" y="0"/>
                        <a:pt x="186" y="43"/>
                        <a:pt x="186" y="93"/>
                      </a:cubicBezTo>
                      <a:cubicBezTo>
                        <a:pt x="186" y="143"/>
                        <a:pt x="102" y="235"/>
                        <a:pt x="98" y="239"/>
                      </a:cubicBezTo>
                      <a:cubicBezTo>
                        <a:pt x="97" y="240"/>
                        <a:pt x="95" y="241"/>
                        <a:pt x="93" y="2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82B9868C-E219-4249-B935-00DF139EAD0C}"/>
                  </a:ext>
                </a:extLst>
              </p:cNvPr>
              <p:cNvGrpSpPr/>
              <p:nvPr/>
            </p:nvGrpSpPr>
            <p:grpSpPr>
              <a:xfrm>
                <a:off x="11494920" y="6739608"/>
                <a:ext cx="2606200" cy="4981179"/>
                <a:chOff x="11494920" y="6739608"/>
                <a:chExt cx="2606200" cy="498117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EED39F40-56F5-814B-8435-8DA70F6F57E3}"/>
                    </a:ext>
                  </a:extLst>
                </p:cNvPr>
                <p:cNvSpPr/>
                <p:nvPr/>
              </p:nvSpPr>
              <p:spPr>
                <a:xfrm>
                  <a:off x="13301322" y="8873153"/>
                  <a:ext cx="792324" cy="3377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37" h="272">
                      <a:moveTo>
                        <a:pt x="614" y="117"/>
                      </a:moveTo>
                      <a:cubicBezTo>
                        <a:pt x="614" y="117"/>
                        <a:pt x="642" y="137"/>
                        <a:pt x="636" y="165"/>
                      </a:cubicBezTo>
                      <a:cubicBezTo>
                        <a:pt x="633" y="181"/>
                        <a:pt x="599" y="179"/>
                        <a:pt x="599" y="179"/>
                      </a:cubicBezTo>
                      <a:cubicBezTo>
                        <a:pt x="599" y="179"/>
                        <a:pt x="610" y="220"/>
                        <a:pt x="532" y="206"/>
                      </a:cubicBezTo>
                      <a:cubicBezTo>
                        <a:pt x="471" y="194"/>
                        <a:pt x="421" y="162"/>
                        <a:pt x="421" y="162"/>
                      </a:cubicBezTo>
                      <a:cubicBezTo>
                        <a:pt x="421" y="162"/>
                        <a:pt x="390" y="208"/>
                        <a:pt x="341" y="240"/>
                      </a:cubicBezTo>
                      <a:cubicBezTo>
                        <a:pt x="273" y="284"/>
                        <a:pt x="165" y="270"/>
                        <a:pt x="165" y="270"/>
                      </a:cubicBezTo>
                      <a:lnTo>
                        <a:pt x="8" y="268"/>
                      </a:lnTo>
                      <a:cubicBezTo>
                        <a:pt x="8" y="268"/>
                        <a:pt x="-25" y="197"/>
                        <a:pt x="44" y="57"/>
                      </a:cubicBezTo>
                      <a:lnTo>
                        <a:pt x="156" y="76"/>
                      </a:lnTo>
                      <a:cubicBezTo>
                        <a:pt x="173" y="74"/>
                        <a:pt x="190" y="70"/>
                        <a:pt x="205" y="62"/>
                      </a:cubicBezTo>
                      <a:cubicBezTo>
                        <a:pt x="254" y="39"/>
                        <a:pt x="367" y="4"/>
                        <a:pt x="388" y="2"/>
                      </a:cubicBezTo>
                      <a:cubicBezTo>
                        <a:pt x="428" y="-3"/>
                        <a:pt x="483" y="-4"/>
                        <a:pt x="595" y="64"/>
                      </a:cubicBezTo>
                      <a:cubicBezTo>
                        <a:pt x="633" y="87"/>
                        <a:pt x="644" y="111"/>
                        <a:pt x="614" y="11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31BB8549-CE84-C040-A6DB-EAEB0FC688A4}"/>
                    </a:ext>
                  </a:extLst>
                </p:cNvPr>
                <p:cNvSpPr/>
                <p:nvPr/>
              </p:nvSpPr>
              <p:spPr>
                <a:xfrm>
                  <a:off x="13292601" y="8865675"/>
                  <a:ext cx="808519" cy="3539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0" h="285">
                      <a:moveTo>
                        <a:pt x="20" y="267"/>
                      </a:moveTo>
                      <a:lnTo>
                        <a:pt x="172" y="270"/>
                      </a:lnTo>
                      <a:cubicBezTo>
                        <a:pt x="174" y="270"/>
                        <a:pt x="279" y="282"/>
                        <a:pt x="344" y="240"/>
                      </a:cubicBezTo>
                      <a:cubicBezTo>
                        <a:pt x="392" y="210"/>
                        <a:pt x="423" y="165"/>
                        <a:pt x="423" y="164"/>
                      </a:cubicBezTo>
                      <a:cubicBezTo>
                        <a:pt x="425" y="161"/>
                        <a:pt x="429" y="161"/>
                        <a:pt x="432" y="163"/>
                      </a:cubicBezTo>
                      <a:cubicBezTo>
                        <a:pt x="432" y="163"/>
                        <a:pt x="481" y="194"/>
                        <a:pt x="540" y="205"/>
                      </a:cubicBezTo>
                      <a:cubicBezTo>
                        <a:pt x="578" y="212"/>
                        <a:pt x="591" y="205"/>
                        <a:pt x="596" y="200"/>
                      </a:cubicBezTo>
                      <a:cubicBezTo>
                        <a:pt x="601" y="194"/>
                        <a:pt x="599" y="186"/>
                        <a:pt x="599" y="186"/>
                      </a:cubicBezTo>
                      <a:cubicBezTo>
                        <a:pt x="599" y="184"/>
                        <a:pt x="599" y="182"/>
                        <a:pt x="601" y="180"/>
                      </a:cubicBezTo>
                      <a:cubicBezTo>
                        <a:pt x="602" y="179"/>
                        <a:pt x="604" y="178"/>
                        <a:pt x="606" y="178"/>
                      </a:cubicBezTo>
                      <a:cubicBezTo>
                        <a:pt x="615" y="179"/>
                        <a:pt x="635" y="177"/>
                        <a:pt x="637" y="169"/>
                      </a:cubicBezTo>
                      <a:cubicBezTo>
                        <a:pt x="642" y="147"/>
                        <a:pt x="617" y="128"/>
                        <a:pt x="617" y="128"/>
                      </a:cubicBezTo>
                      <a:cubicBezTo>
                        <a:pt x="615" y="127"/>
                        <a:pt x="614" y="124"/>
                        <a:pt x="615" y="122"/>
                      </a:cubicBezTo>
                      <a:cubicBezTo>
                        <a:pt x="615" y="119"/>
                        <a:pt x="617" y="117"/>
                        <a:pt x="620" y="117"/>
                      </a:cubicBezTo>
                      <a:cubicBezTo>
                        <a:pt x="623" y="116"/>
                        <a:pt x="631" y="114"/>
                        <a:pt x="632" y="109"/>
                      </a:cubicBezTo>
                      <a:cubicBezTo>
                        <a:pt x="633" y="103"/>
                        <a:pt x="623" y="90"/>
                        <a:pt x="599" y="76"/>
                      </a:cubicBezTo>
                      <a:cubicBezTo>
                        <a:pt x="490" y="10"/>
                        <a:pt x="437" y="10"/>
                        <a:pt x="395" y="14"/>
                      </a:cubicBezTo>
                      <a:cubicBezTo>
                        <a:pt x="376" y="17"/>
                        <a:pt x="264" y="51"/>
                        <a:pt x="215" y="74"/>
                      </a:cubicBezTo>
                      <a:cubicBezTo>
                        <a:pt x="199" y="82"/>
                        <a:pt x="182" y="87"/>
                        <a:pt x="163" y="88"/>
                      </a:cubicBezTo>
                      <a:lnTo>
                        <a:pt x="162" y="88"/>
                      </a:lnTo>
                      <a:lnTo>
                        <a:pt x="55" y="70"/>
                      </a:lnTo>
                      <a:cubicBezTo>
                        <a:pt x="-1" y="185"/>
                        <a:pt x="14" y="251"/>
                        <a:pt x="20" y="267"/>
                      </a:cubicBezTo>
                      <a:close/>
                      <a:moveTo>
                        <a:pt x="211" y="285"/>
                      </a:moveTo>
                      <a:cubicBezTo>
                        <a:pt x="190" y="285"/>
                        <a:pt x="174" y="284"/>
                        <a:pt x="171" y="283"/>
                      </a:cubicBezTo>
                      <a:lnTo>
                        <a:pt x="15" y="280"/>
                      </a:lnTo>
                      <a:cubicBezTo>
                        <a:pt x="12" y="280"/>
                        <a:pt x="10" y="279"/>
                        <a:pt x="9" y="276"/>
                      </a:cubicBezTo>
                      <a:cubicBezTo>
                        <a:pt x="7" y="273"/>
                        <a:pt x="-24" y="202"/>
                        <a:pt x="45" y="60"/>
                      </a:cubicBezTo>
                      <a:cubicBezTo>
                        <a:pt x="47" y="57"/>
                        <a:pt x="50" y="56"/>
                        <a:pt x="53" y="57"/>
                      </a:cubicBezTo>
                      <a:lnTo>
                        <a:pt x="163" y="75"/>
                      </a:lnTo>
                      <a:cubicBezTo>
                        <a:pt x="179" y="73"/>
                        <a:pt x="195" y="69"/>
                        <a:pt x="210" y="62"/>
                      </a:cubicBezTo>
                      <a:cubicBezTo>
                        <a:pt x="258" y="39"/>
                        <a:pt x="371" y="4"/>
                        <a:pt x="394" y="2"/>
                      </a:cubicBezTo>
                      <a:cubicBezTo>
                        <a:pt x="437" y="-4"/>
                        <a:pt x="493" y="-4"/>
                        <a:pt x="606" y="65"/>
                      </a:cubicBezTo>
                      <a:cubicBezTo>
                        <a:pt x="633" y="81"/>
                        <a:pt x="647" y="98"/>
                        <a:pt x="645" y="112"/>
                      </a:cubicBezTo>
                      <a:cubicBezTo>
                        <a:pt x="644" y="116"/>
                        <a:pt x="641" y="122"/>
                        <a:pt x="634" y="126"/>
                      </a:cubicBezTo>
                      <a:cubicBezTo>
                        <a:pt x="642" y="135"/>
                        <a:pt x="654" y="151"/>
                        <a:pt x="649" y="172"/>
                      </a:cubicBezTo>
                      <a:cubicBezTo>
                        <a:pt x="646" y="188"/>
                        <a:pt x="625" y="191"/>
                        <a:pt x="613" y="191"/>
                      </a:cubicBezTo>
                      <a:cubicBezTo>
                        <a:pt x="612" y="196"/>
                        <a:pt x="611" y="203"/>
                        <a:pt x="606" y="208"/>
                      </a:cubicBezTo>
                      <a:cubicBezTo>
                        <a:pt x="595" y="221"/>
                        <a:pt x="572" y="224"/>
                        <a:pt x="538" y="218"/>
                      </a:cubicBezTo>
                      <a:cubicBezTo>
                        <a:pt x="487" y="208"/>
                        <a:pt x="445" y="185"/>
                        <a:pt x="430" y="177"/>
                      </a:cubicBezTo>
                      <a:cubicBezTo>
                        <a:pt x="420" y="190"/>
                        <a:pt x="392" y="226"/>
                        <a:pt x="352" y="251"/>
                      </a:cubicBezTo>
                      <a:cubicBezTo>
                        <a:pt x="308" y="279"/>
                        <a:pt x="249" y="285"/>
                        <a:pt x="211" y="2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4C94CB14-8959-C349-B54A-47FFFD6378C9}"/>
                    </a:ext>
                  </a:extLst>
                </p:cNvPr>
                <p:cNvSpPr/>
                <p:nvPr/>
              </p:nvSpPr>
              <p:spPr>
                <a:xfrm>
                  <a:off x="12557584" y="11279622"/>
                  <a:ext cx="620404" cy="4411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9" h="355">
                      <a:moveTo>
                        <a:pt x="485" y="258"/>
                      </a:moveTo>
                      <a:cubicBezTo>
                        <a:pt x="466" y="233"/>
                        <a:pt x="443" y="218"/>
                        <a:pt x="419" y="211"/>
                      </a:cubicBezTo>
                      <a:cubicBezTo>
                        <a:pt x="394" y="204"/>
                        <a:pt x="375" y="196"/>
                        <a:pt x="358" y="186"/>
                      </a:cubicBezTo>
                      <a:cubicBezTo>
                        <a:pt x="329" y="146"/>
                        <a:pt x="313" y="104"/>
                        <a:pt x="313" y="104"/>
                      </a:cubicBezTo>
                      <a:cubicBezTo>
                        <a:pt x="312" y="103"/>
                        <a:pt x="310" y="101"/>
                        <a:pt x="309" y="100"/>
                      </a:cubicBezTo>
                      <a:lnTo>
                        <a:pt x="80" y="0"/>
                      </a:lnTo>
                      <a:cubicBezTo>
                        <a:pt x="78" y="0"/>
                        <a:pt x="76" y="0"/>
                        <a:pt x="75" y="0"/>
                      </a:cubicBezTo>
                      <a:cubicBezTo>
                        <a:pt x="73" y="1"/>
                        <a:pt x="72" y="2"/>
                        <a:pt x="71" y="4"/>
                      </a:cubicBezTo>
                      <a:lnTo>
                        <a:pt x="5" y="156"/>
                      </a:lnTo>
                      <a:cubicBezTo>
                        <a:pt x="-2" y="170"/>
                        <a:pt x="-2" y="187"/>
                        <a:pt x="4" y="202"/>
                      </a:cubicBezTo>
                      <a:cubicBezTo>
                        <a:pt x="10" y="216"/>
                        <a:pt x="21" y="228"/>
                        <a:pt x="36" y="235"/>
                      </a:cubicBezTo>
                      <a:lnTo>
                        <a:pt x="253" y="329"/>
                      </a:lnTo>
                      <a:cubicBezTo>
                        <a:pt x="264" y="334"/>
                        <a:pt x="276" y="338"/>
                        <a:pt x="288" y="341"/>
                      </a:cubicBezTo>
                      <a:cubicBezTo>
                        <a:pt x="318" y="351"/>
                        <a:pt x="349" y="355"/>
                        <a:pt x="380" y="355"/>
                      </a:cubicBezTo>
                      <a:lnTo>
                        <a:pt x="381" y="355"/>
                      </a:lnTo>
                      <a:lnTo>
                        <a:pt x="439" y="355"/>
                      </a:lnTo>
                      <a:cubicBezTo>
                        <a:pt x="462" y="355"/>
                        <a:pt x="483" y="342"/>
                        <a:pt x="493" y="321"/>
                      </a:cubicBezTo>
                      <a:cubicBezTo>
                        <a:pt x="503" y="300"/>
                        <a:pt x="500" y="276"/>
                        <a:pt x="485" y="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DE5A4C9F-D0EE-6C4E-BDA6-E5DDC6276D66}"/>
                    </a:ext>
                  </a:extLst>
                </p:cNvPr>
                <p:cNvSpPr/>
                <p:nvPr/>
              </p:nvSpPr>
              <p:spPr>
                <a:xfrm>
                  <a:off x="12653510" y="11159980"/>
                  <a:ext cx="346330" cy="2504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9" h="202">
                      <a:moveTo>
                        <a:pt x="57" y="0"/>
                      </a:moveTo>
                      <a:lnTo>
                        <a:pt x="0" y="102"/>
                      </a:lnTo>
                      <a:cubicBezTo>
                        <a:pt x="0" y="102"/>
                        <a:pt x="93" y="197"/>
                        <a:pt x="230" y="202"/>
                      </a:cubicBezTo>
                      <a:lnTo>
                        <a:pt x="279" y="106"/>
                      </a:lnTo>
                      <a:cubicBezTo>
                        <a:pt x="279" y="106"/>
                        <a:pt x="162" y="51"/>
                        <a:pt x="57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0" name="Freeform 339">
                  <a:extLst>
                    <a:ext uri="{FF2B5EF4-FFF2-40B4-BE49-F238E27FC236}">
                      <a16:creationId xmlns:a16="http://schemas.microsoft.com/office/drawing/2014/main" id="{E6D0D734-60BB-9943-9233-2B0502DB82EB}"/>
                    </a:ext>
                  </a:extLst>
                </p:cNvPr>
                <p:cNvSpPr/>
                <p:nvPr/>
              </p:nvSpPr>
              <p:spPr>
                <a:xfrm>
                  <a:off x="12646035" y="11151260"/>
                  <a:ext cx="362525" cy="26793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92" h="216">
                      <a:moveTo>
                        <a:pt x="14" y="108"/>
                      </a:moveTo>
                      <a:cubicBezTo>
                        <a:pt x="32" y="125"/>
                        <a:pt x="116" y="196"/>
                        <a:pt x="231" y="202"/>
                      </a:cubicBezTo>
                      <a:lnTo>
                        <a:pt x="276" y="116"/>
                      </a:lnTo>
                      <a:cubicBezTo>
                        <a:pt x="252" y="104"/>
                        <a:pt x="155" y="59"/>
                        <a:pt x="65" y="16"/>
                      </a:cubicBezTo>
                      <a:close/>
                      <a:moveTo>
                        <a:pt x="236" y="216"/>
                      </a:moveTo>
                      <a:lnTo>
                        <a:pt x="235" y="216"/>
                      </a:lnTo>
                      <a:cubicBezTo>
                        <a:pt x="98" y="210"/>
                        <a:pt x="5" y="118"/>
                        <a:pt x="1" y="114"/>
                      </a:cubicBezTo>
                      <a:cubicBezTo>
                        <a:pt x="0" y="112"/>
                        <a:pt x="-1" y="109"/>
                        <a:pt x="0" y="106"/>
                      </a:cubicBezTo>
                      <a:lnTo>
                        <a:pt x="56" y="4"/>
                      </a:lnTo>
                      <a:cubicBezTo>
                        <a:pt x="58" y="1"/>
                        <a:pt x="62" y="-1"/>
                        <a:pt x="65" y="1"/>
                      </a:cubicBezTo>
                      <a:cubicBezTo>
                        <a:pt x="170" y="51"/>
                        <a:pt x="287" y="106"/>
                        <a:pt x="288" y="107"/>
                      </a:cubicBezTo>
                      <a:cubicBezTo>
                        <a:pt x="289" y="108"/>
                        <a:pt x="291" y="109"/>
                        <a:pt x="291" y="111"/>
                      </a:cubicBezTo>
                      <a:cubicBezTo>
                        <a:pt x="292" y="113"/>
                        <a:pt x="292" y="114"/>
                        <a:pt x="291" y="116"/>
                      </a:cubicBezTo>
                      <a:lnTo>
                        <a:pt x="241" y="212"/>
                      </a:lnTo>
                      <a:cubicBezTo>
                        <a:pt x="240" y="215"/>
                        <a:pt x="238" y="216"/>
                        <a:pt x="236" y="2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1" name="Freeform 340">
                  <a:extLst>
                    <a:ext uri="{FF2B5EF4-FFF2-40B4-BE49-F238E27FC236}">
                      <a16:creationId xmlns:a16="http://schemas.microsoft.com/office/drawing/2014/main" id="{FAB17149-4D6C-5040-89D6-093C861C3752}"/>
                    </a:ext>
                  </a:extLst>
                </p:cNvPr>
                <p:cNvSpPr/>
                <p:nvPr/>
              </p:nvSpPr>
              <p:spPr>
                <a:xfrm>
                  <a:off x="12634820" y="10131844"/>
                  <a:ext cx="994142" cy="11677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99" h="938">
                      <a:moveTo>
                        <a:pt x="393" y="9"/>
                      </a:moveTo>
                      <a:lnTo>
                        <a:pt x="0" y="800"/>
                      </a:lnTo>
                      <a:cubicBezTo>
                        <a:pt x="0" y="800"/>
                        <a:pt x="169" y="938"/>
                        <a:pt x="358" y="938"/>
                      </a:cubicBezTo>
                      <a:cubicBezTo>
                        <a:pt x="358" y="938"/>
                        <a:pt x="632" y="493"/>
                        <a:pt x="799" y="181"/>
                      </a:cubicBezTo>
                      <a:cubicBezTo>
                        <a:pt x="780" y="151"/>
                        <a:pt x="731" y="82"/>
                        <a:pt x="638" y="37"/>
                      </a:cubicBezTo>
                      <a:cubicBezTo>
                        <a:pt x="528" y="-15"/>
                        <a:pt x="426" y="1"/>
                        <a:pt x="393" y="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1BD80E50-8AA1-1A4A-87B0-638CE2CE0D68}"/>
                    </a:ext>
                  </a:extLst>
                </p:cNvPr>
                <p:cNvSpPr/>
                <p:nvPr/>
              </p:nvSpPr>
              <p:spPr>
                <a:xfrm>
                  <a:off x="12627345" y="10123121"/>
                  <a:ext cx="1010337" cy="118391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12" h="951">
                      <a:moveTo>
                        <a:pt x="15" y="804"/>
                      </a:moveTo>
                      <a:cubicBezTo>
                        <a:pt x="42" y="825"/>
                        <a:pt x="194" y="935"/>
                        <a:pt x="362" y="938"/>
                      </a:cubicBezTo>
                      <a:cubicBezTo>
                        <a:pt x="387" y="898"/>
                        <a:pt x="641" y="481"/>
                        <a:pt x="798" y="187"/>
                      </a:cubicBezTo>
                      <a:cubicBezTo>
                        <a:pt x="771" y="144"/>
                        <a:pt x="722" y="87"/>
                        <a:pt x="642" y="49"/>
                      </a:cubicBezTo>
                      <a:cubicBezTo>
                        <a:pt x="544" y="2"/>
                        <a:pt x="453" y="10"/>
                        <a:pt x="405" y="20"/>
                      </a:cubicBezTo>
                      <a:close/>
                      <a:moveTo>
                        <a:pt x="365" y="951"/>
                      </a:moveTo>
                      <a:cubicBezTo>
                        <a:pt x="175" y="950"/>
                        <a:pt x="5" y="813"/>
                        <a:pt x="3" y="812"/>
                      </a:cubicBezTo>
                      <a:cubicBezTo>
                        <a:pt x="0" y="809"/>
                        <a:pt x="0" y="806"/>
                        <a:pt x="1" y="803"/>
                      </a:cubicBezTo>
                      <a:lnTo>
                        <a:pt x="395" y="12"/>
                      </a:lnTo>
                      <a:cubicBezTo>
                        <a:pt x="395" y="10"/>
                        <a:pt x="397" y="9"/>
                        <a:pt x="399" y="8"/>
                      </a:cubicBezTo>
                      <a:cubicBezTo>
                        <a:pt x="448" y="-2"/>
                        <a:pt x="544" y="-12"/>
                        <a:pt x="648" y="37"/>
                      </a:cubicBezTo>
                      <a:cubicBezTo>
                        <a:pt x="733" y="78"/>
                        <a:pt x="784" y="139"/>
                        <a:pt x="811" y="183"/>
                      </a:cubicBezTo>
                      <a:cubicBezTo>
                        <a:pt x="812" y="185"/>
                        <a:pt x="813" y="188"/>
                        <a:pt x="812" y="190"/>
                      </a:cubicBezTo>
                      <a:cubicBezTo>
                        <a:pt x="647" y="498"/>
                        <a:pt x="374" y="944"/>
                        <a:pt x="371" y="948"/>
                      </a:cubicBezTo>
                      <a:cubicBezTo>
                        <a:pt x="370" y="950"/>
                        <a:pt x="368" y="951"/>
                        <a:pt x="365" y="9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:a16="http://schemas.microsoft.com/office/drawing/2014/main" id="{D0B7179C-C5B0-7348-93C5-97A16E6300B0}"/>
                    </a:ext>
                  </a:extLst>
                </p:cNvPr>
                <p:cNvSpPr/>
                <p:nvPr/>
              </p:nvSpPr>
              <p:spPr>
                <a:xfrm>
                  <a:off x="13278897" y="11432908"/>
                  <a:ext cx="595488" cy="28787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79" h="232">
                      <a:moveTo>
                        <a:pt x="466" y="135"/>
                      </a:moveTo>
                      <a:cubicBezTo>
                        <a:pt x="446" y="110"/>
                        <a:pt x="423" y="95"/>
                        <a:pt x="399" y="88"/>
                      </a:cubicBezTo>
                      <a:cubicBezTo>
                        <a:pt x="327" y="68"/>
                        <a:pt x="261" y="3"/>
                        <a:pt x="261" y="2"/>
                      </a:cubicBezTo>
                      <a:cubicBezTo>
                        <a:pt x="260" y="1"/>
                        <a:pt x="258" y="0"/>
                        <a:pt x="256" y="0"/>
                      </a:cubicBezTo>
                      <a:lnTo>
                        <a:pt x="6" y="0"/>
                      </a:ln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173"/>
                      </a:lnTo>
                      <a:cubicBezTo>
                        <a:pt x="0" y="205"/>
                        <a:pt x="27" y="232"/>
                        <a:pt x="60" y="232"/>
                      </a:cubicBezTo>
                      <a:lnTo>
                        <a:pt x="419" y="232"/>
                      </a:lnTo>
                      <a:cubicBezTo>
                        <a:pt x="442" y="232"/>
                        <a:pt x="463" y="219"/>
                        <a:pt x="473" y="198"/>
                      </a:cubicBezTo>
                      <a:cubicBezTo>
                        <a:pt x="483" y="177"/>
                        <a:pt x="480" y="153"/>
                        <a:pt x="466" y="1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3199ACE8-C929-3D45-B73D-BD7A5F0FD58A}"/>
                    </a:ext>
                  </a:extLst>
                </p:cNvPr>
                <p:cNvSpPr/>
                <p:nvPr/>
              </p:nvSpPr>
              <p:spPr>
                <a:xfrm>
                  <a:off x="13286372" y="11295823"/>
                  <a:ext cx="320168" cy="1719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8" h="139">
                      <a:moveTo>
                        <a:pt x="11" y="0"/>
                      </a:moveTo>
                      <a:lnTo>
                        <a:pt x="0" y="117"/>
                      </a:lnTo>
                      <a:cubicBezTo>
                        <a:pt x="0" y="117"/>
                        <a:pt x="123" y="166"/>
                        <a:pt x="250" y="117"/>
                      </a:cubicBezTo>
                      <a:lnTo>
                        <a:pt x="258" y="9"/>
                      </a:lnTo>
                      <a:cubicBezTo>
                        <a:pt x="258" y="9"/>
                        <a:pt x="129" y="4"/>
                        <a:pt x="11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B409BE4-5F6F-9C43-826B-1E30EC19D282}"/>
                    </a:ext>
                  </a:extLst>
                </p:cNvPr>
                <p:cNvSpPr/>
                <p:nvPr/>
              </p:nvSpPr>
              <p:spPr>
                <a:xfrm>
                  <a:off x="13278897" y="11288342"/>
                  <a:ext cx="335118" cy="18693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0" h="151">
                      <a:moveTo>
                        <a:pt x="13" y="118"/>
                      </a:moveTo>
                      <a:cubicBezTo>
                        <a:pt x="36" y="126"/>
                        <a:pt x="142" y="159"/>
                        <a:pt x="250" y="118"/>
                      </a:cubicBezTo>
                      <a:lnTo>
                        <a:pt x="256" y="21"/>
                      </a:lnTo>
                      <a:cubicBezTo>
                        <a:pt x="229" y="20"/>
                        <a:pt x="123" y="17"/>
                        <a:pt x="23" y="13"/>
                      </a:cubicBezTo>
                      <a:close/>
                      <a:moveTo>
                        <a:pt x="135" y="151"/>
                      </a:moveTo>
                      <a:cubicBezTo>
                        <a:pt x="61" y="151"/>
                        <a:pt x="7" y="130"/>
                        <a:pt x="4" y="129"/>
                      </a:cubicBezTo>
                      <a:cubicBezTo>
                        <a:pt x="1" y="128"/>
                        <a:pt x="0" y="125"/>
                        <a:pt x="0" y="122"/>
                      </a:cubicBezTo>
                      <a:lnTo>
                        <a:pt x="11" y="5"/>
                      </a:lnTo>
                      <a:cubicBezTo>
                        <a:pt x="11" y="3"/>
                        <a:pt x="14" y="-1"/>
                        <a:pt x="17" y="0"/>
                      </a:cubicBezTo>
                      <a:cubicBezTo>
                        <a:pt x="134" y="4"/>
                        <a:pt x="263" y="8"/>
                        <a:pt x="264" y="8"/>
                      </a:cubicBezTo>
                      <a:cubicBezTo>
                        <a:pt x="266" y="8"/>
                        <a:pt x="268" y="9"/>
                        <a:pt x="269" y="10"/>
                      </a:cubicBezTo>
                      <a:cubicBezTo>
                        <a:pt x="270" y="12"/>
                        <a:pt x="271" y="13"/>
                        <a:pt x="270" y="15"/>
                      </a:cubicBezTo>
                      <a:lnTo>
                        <a:pt x="263" y="123"/>
                      </a:lnTo>
                      <a:cubicBezTo>
                        <a:pt x="263" y="126"/>
                        <a:pt x="261" y="128"/>
                        <a:pt x="259" y="129"/>
                      </a:cubicBezTo>
                      <a:cubicBezTo>
                        <a:pt x="215" y="146"/>
                        <a:pt x="172" y="151"/>
                        <a:pt x="135" y="1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F2E5EF48-8DF6-9440-A27E-CF1B9D9C2740}"/>
                    </a:ext>
                  </a:extLst>
                </p:cNvPr>
                <p:cNvSpPr/>
                <p:nvPr/>
              </p:nvSpPr>
              <p:spPr>
                <a:xfrm>
                  <a:off x="12127782" y="9491279"/>
                  <a:ext cx="1755317" cy="182323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10" h="1464">
                      <a:moveTo>
                        <a:pt x="6" y="0"/>
                      </a:moveTo>
                      <a:cubicBezTo>
                        <a:pt x="6" y="0"/>
                        <a:pt x="-16" y="207"/>
                        <a:pt x="24" y="355"/>
                      </a:cubicBezTo>
                      <a:cubicBezTo>
                        <a:pt x="55" y="473"/>
                        <a:pt x="164" y="554"/>
                        <a:pt x="285" y="554"/>
                      </a:cubicBezTo>
                      <a:lnTo>
                        <a:pt x="919" y="554"/>
                      </a:lnTo>
                      <a:lnTo>
                        <a:pt x="886" y="1434"/>
                      </a:lnTo>
                      <a:cubicBezTo>
                        <a:pt x="886" y="1434"/>
                        <a:pt x="1093" y="1502"/>
                        <a:pt x="1271" y="1434"/>
                      </a:cubicBezTo>
                      <a:cubicBezTo>
                        <a:pt x="1271" y="1434"/>
                        <a:pt x="1413" y="443"/>
                        <a:pt x="1410" y="265"/>
                      </a:cubicBezTo>
                      <a:cubicBezTo>
                        <a:pt x="1409" y="85"/>
                        <a:pt x="1145" y="31"/>
                        <a:pt x="747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17F79071-4FDA-FD44-AF95-217D8D9058A4}"/>
                    </a:ext>
                  </a:extLst>
                </p:cNvPr>
                <p:cNvSpPr/>
                <p:nvPr/>
              </p:nvSpPr>
              <p:spPr>
                <a:xfrm>
                  <a:off x="12120308" y="9482559"/>
                  <a:ext cx="1771516" cy="18406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23" h="1478">
                      <a:moveTo>
                        <a:pt x="899" y="1437"/>
                      </a:moveTo>
                      <a:cubicBezTo>
                        <a:pt x="930" y="1446"/>
                        <a:pt x="1112" y="1495"/>
                        <a:pt x="1270" y="1437"/>
                      </a:cubicBezTo>
                      <a:cubicBezTo>
                        <a:pt x="1280" y="1369"/>
                        <a:pt x="1412" y="442"/>
                        <a:pt x="1410" y="272"/>
                      </a:cubicBezTo>
                      <a:cubicBezTo>
                        <a:pt x="1408" y="99"/>
                        <a:pt x="1157" y="46"/>
                        <a:pt x="752" y="13"/>
                      </a:cubicBezTo>
                      <a:lnTo>
                        <a:pt x="18" y="13"/>
                      </a:lnTo>
                      <a:cubicBezTo>
                        <a:pt x="15" y="48"/>
                        <a:pt x="1" y="229"/>
                        <a:pt x="36" y="361"/>
                      </a:cubicBezTo>
                      <a:cubicBezTo>
                        <a:pt x="67" y="475"/>
                        <a:pt x="172" y="554"/>
                        <a:pt x="291" y="554"/>
                      </a:cubicBezTo>
                      <a:lnTo>
                        <a:pt x="925" y="555"/>
                      </a:lnTo>
                      <a:cubicBezTo>
                        <a:pt x="927" y="555"/>
                        <a:pt x="928" y="556"/>
                        <a:pt x="930" y="557"/>
                      </a:cubicBezTo>
                      <a:cubicBezTo>
                        <a:pt x="932" y="558"/>
                        <a:pt x="932" y="560"/>
                        <a:pt x="932" y="562"/>
                      </a:cubicBezTo>
                      <a:close/>
                      <a:moveTo>
                        <a:pt x="1099" y="1478"/>
                      </a:moveTo>
                      <a:cubicBezTo>
                        <a:pt x="984" y="1478"/>
                        <a:pt x="892" y="1448"/>
                        <a:pt x="890" y="1448"/>
                      </a:cubicBezTo>
                      <a:cubicBezTo>
                        <a:pt x="887" y="1447"/>
                        <a:pt x="886" y="1444"/>
                        <a:pt x="886" y="1441"/>
                      </a:cubicBezTo>
                      <a:lnTo>
                        <a:pt x="919" y="568"/>
                      </a:lnTo>
                      <a:lnTo>
                        <a:pt x="291" y="568"/>
                      </a:lnTo>
                      <a:cubicBezTo>
                        <a:pt x="166" y="568"/>
                        <a:pt x="56" y="484"/>
                        <a:pt x="24" y="364"/>
                      </a:cubicBezTo>
                      <a:cubicBezTo>
                        <a:pt x="-16" y="216"/>
                        <a:pt x="6" y="8"/>
                        <a:pt x="6" y="6"/>
                      </a:cubicBezTo>
                      <a:cubicBezTo>
                        <a:pt x="6" y="3"/>
                        <a:pt x="9" y="0"/>
                        <a:pt x="12" y="0"/>
                      </a:cubicBezTo>
                      <a:lnTo>
                        <a:pt x="753" y="0"/>
                      </a:lnTo>
                      <a:cubicBezTo>
                        <a:pt x="1165" y="33"/>
                        <a:pt x="1421" y="90"/>
                        <a:pt x="1423" y="271"/>
                      </a:cubicBezTo>
                      <a:cubicBezTo>
                        <a:pt x="1426" y="449"/>
                        <a:pt x="1284" y="1432"/>
                        <a:pt x="1283" y="1442"/>
                      </a:cubicBezTo>
                      <a:cubicBezTo>
                        <a:pt x="1283" y="1445"/>
                        <a:pt x="1281" y="1447"/>
                        <a:pt x="1279" y="1447"/>
                      </a:cubicBezTo>
                      <a:cubicBezTo>
                        <a:pt x="1219" y="1470"/>
                        <a:pt x="1156" y="1478"/>
                        <a:pt x="1099" y="14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76ACD72E-39DB-C847-A537-5AFB9606CBC3}"/>
                    </a:ext>
                  </a:extLst>
                </p:cNvPr>
                <p:cNvSpPr/>
                <p:nvPr/>
              </p:nvSpPr>
              <p:spPr>
                <a:xfrm>
                  <a:off x="12241153" y="6869216"/>
                  <a:ext cx="673973" cy="101941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42" h="819">
                      <a:moveTo>
                        <a:pt x="531" y="191"/>
                      </a:moveTo>
                      <a:cubicBezTo>
                        <a:pt x="515" y="49"/>
                        <a:pt x="320" y="-75"/>
                        <a:pt x="114" y="55"/>
                      </a:cubicBezTo>
                      <a:cubicBezTo>
                        <a:pt x="-9" y="133"/>
                        <a:pt x="-41" y="353"/>
                        <a:pt x="59" y="516"/>
                      </a:cubicBezTo>
                      <a:lnTo>
                        <a:pt x="40" y="780"/>
                      </a:lnTo>
                      <a:lnTo>
                        <a:pt x="354" y="819"/>
                      </a:lnTo>
                      <a:lnTo>
                        <a:pt x="373" y="611"/>
                      </a:lnTo>
                      <a:cubicBezTo>
                        <a:pt x="401" y="609"/>
                        <a:pt x="427" y="603"/>
                        <a:pt x="451" y="594"/>
                      </a:cubicBezTo>
                      <a:cubicBezTo>
                        <a:pt x="557" y="555"/>
                        <a:pt x="548" y="334"/>
                        <a:pt x="531" y="19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A0F0AE4C-864E-174E-A184-7FD3F6D87D17}"/>
                    </a:ext>
                  </a:extLst>
                </p:cNvPr>
                <p:cNvSpPr/>
                <p:nvPr/>
              </p:nvSpPr>
              <p:spPr>
                <a:xfrm>
                  <a:off x="12232432" y="6860492"/>
                  <a:ext cx="690169" cy="10356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5" h="832">
                      <a:moveTo>
                        <a:pt x="55" y="780"/>
                      </a:moveTo>
                      <a:lnTo>
                        <a:pt x="356" y="818"/>
                      </a:lnTo>
                      <a:lnTo>
                        <a:pt x="375" y="617"/>
                      </a:lnTo>
                      <a:cubicBezTo>
                        <a:pt x="375" y="613"/>
                        <a:pt x="377" y="611"/>
                        <a:pt x="380" y="611"/>
                      </a:cubicBezTo>
                      <a:cubicBezTo>
                        <a:pt x="407" y="608"/>
                        <a:pt x="432" y="603"/>
                        <a:pt x="456" y="594"/>
                      </a:cubicBezTo>
                      <a:cubicBezTo>
                        <a:pt x="558" y="557"/>
                        <a:pt x="547" y="330"/>
                        <a:pt x="532" y="199"/>
                      </a:cubicBezTo>
                      <a:cubicBezTo>
                        <a:pt x="524" y="132"/>
                        <a:pt x="476" y="70"/>
                        <a:pt x="408" y="37"/>
                      </a:cubicBezTo>
                      <a:cubicBezTo>
                        <a:pt x="323" y="-4"/>
                        <a:pt x="220" y="7"/>
                        <a:pt x="126" y="66"/>
                      </a:cubicBezTo>
                      <a:cubicBezTo>
                        <a:pt x="68" y="103"/>
                        <a:pt x="28" y="174"/>
                        <a:pt x="17" y="260"/>
                      </a:cubicBezTo>
                      <a:cubicBezTo>
                        <a:pt x="6" y="349"/>
                        <a:pt x="26" y="443"/>
                        <a:pt x="73" y="519"/>
                      </a:cubicBezTo>
                      <a:cubicBezTo>
                        <a:pt x="73" y="520"/>
                        <a:pt x="73" y="522"/>
                        <a:pt x="73" y="523"/>
                      </a:cubicBezTo>
                      <a:close/>
                      <a:moveTo>
                        <a:pt x="362" y="832"/>
                      </a:moveTo>
                      <a:lnTo>
                        <a:pt x="47" y="793"/>
                      </a:lnTo>
                      <a:cubicBezTo>
                        <a:pt x="44" y="792"/>
                        <a:pt x="41" y="789"/>
                        <a:pt x="42" y="786"/>
                      </a:cubicBezTo>
                      <a:lnTo>
                        <a:pt x="60" y="524"/>
                      </a:lnTo>
                      <a:cubicBezTo>
                        <a:pt x="-39" y="361"/>
                        <a:pt x="-11" y="138"/>
                        <a:pt x="118" y="55"/>
                      </a:cubicBezTo>
                      <a:cubicBezTo>
                        <a:pt x="217" y="-6"/>
                        <a:pt x="324" y="-17"/>
                        <a:pt x="413" y="25"/>
                      </a:cubicBezTo>
                      <a:cubicBezTo>
                        <a:pt x="486" y="60"/>
                        <a:pt x="536" y="126"/>
                        <a:pt x="545" y="197"/>
                      </a:cubicBezTo>
                      <a:cubicBezTo>
                        <a:pt x="564" y="363"/>
                        <a:pt x="565" y="568"/>
                        <a:pt x="460" y="606"/>
                      </a:cubicBezTo>
                      <a:cubicBezTo>
                        <a:pt x="437" y="615"/>
                        <a:pt x="413" y="621"/>
                        <a:pt x="386" y="623"/>
                      </a:cubicBezTo>
                      <a:lnTo>
                        <a:pt x="368" y="826"/>
                      </a:lnTo>
                      <a:cubicBezTo>
                        <a:pt x="368" y="828"/>
                        <a:pt x="368" y="830"/>
                        <a:pt x="367" y="830"/>
                      </a:cubicBezTo>
                      <a:cubicBezTo>
                        <a:pt x="365" y="832"/>
                        <a:pt x="364" y="832"/>
                        <a:pt x="362" y="8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5C693D12-7A60-694A-8347-DC27E1EB0F69}"/>
                    </a:ext>
                  </a:extLst>
                </p:cNvPr>
                <p:cNvSpPr/>
                <p:nvPr/>
              </p:nvSpPr>
              <p:spPr>
                <a:xfrm>
                  <a:off x="12576271" y="7606984"/>
                  <a:ext cx="137037" cy="9471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1" h="77">
                      <a:moveTo>
                        <a:pt x="110" y="14"/>
                      </a:moveTo>
                      <a:cubicBezTo>
                        <a:pt x="109" y="12"/>
                        <a:pt x="107" y="12"/>
                        <a:pt x="104" y="12"/>
                      </a:cubicBezTo>
                      <a:cubicBezTo>
                        <a:pt x="104" y="12"/>
                        <a:pt x="58" y="15"/>
                        <a:pt x="8" y="0"/>
                      </a:cubicBezTo>
                      <a:cubicBezTo>
                        <a:pt x="6" y="-1"/>
                        <a:pt x="3" y="0"/>
                        <a:pt x="1" y="2"/>
                      </a:cubicBezTo>
                      <a:cubicBezTo>
                        <a:pt x="0" y="5"/>
                        <a:pt x="0" y="7"/>
                        <a:pt x="1" y="10"/>
                      </a:cubicBezTo>
                      <a:cubicBezTo>
                        <a:pt x="3" y="12"/>
                        <a:pt x="49" y="68"/>
                        <a:pt x="99" y="77"/>
                      </a:cubicBezTo>
                      <a:lnTo>
                        <a:pt x="100" y="77"/>
                      </a:lnTo>
                      <a:cubicBezTo>
                        <a:pt x="102" y="77"/>
                        <a:pt x="103" y="77"/>
                        <a:pt x="104" y="76"/>
                      </a:cubicBezTo>
                      <a:cubicBezTo>
                        <a:pt x="105" y="75"/>
                        <a:pt x="107" y="73"/>
                        <a:pt x="107" y="71"/>
                      </a:cubicBezTo>
                      <a:lnTo>
                        <a:pt x="111" y="18"/>
                      </a:lnTo>
                      <a:cubicBezTo>
                        <a:pt x="111" y="17"/>
                        <a:pt x="111" y="15"/>
                        <a:pt x="110" y="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35CE830F-C3E8-834F-93F2-F46CA4E9E39A}"/>
                    </a:ext>
                  </a:extLst>
                </p:cNvPr>
                <p:cNvSpPr/>
                <p:nvPr/>
              </p:nvSpPr>
              <p:spPr>
                <a:xfrm>
                  <a:off x="12132766" y="6739608"/>
                  <a:ext cx="744983" cy="82375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99" h="662">
                      <a:moveTo>
                        <a:pt x="506" y="21"/>
                      </a:moveTo>
                      <a:cubicBezTo>
                        <a:pt x="460" y="14"/>
                        <a:pt x="426" y="37"/>
                        <a:pt x="413" y="48"/>
                      </a:cubicBezTo>
                      <a:cubicBezTo>
                        <a:pt x="402" y="30"/>
                        <a:pt x="368" y="-15"/>
                        <a:pt x="310" y="5"/>
                      </a:cubicBezTo>
                      <a:cubicBezTo>
                        <a:pt x="264" y="20"/>
                        <a:pt x="256" y="53"/>
                        <a:pt x="255" y="73"/>
                      </a:cubicBezTo>
                      <a:cubicBezTo>
                        <a:pt x="235" y="58"/>
                        <a:pt x="192" y="36"/>
                        <a:pt x="146" y="63"/>
                      </a:cubicBezTo>
                      <a:cubicBezTo>
                        <a:pt x="120" y="79"/>
                        <a:pt x="103" y="105"/>
                        <a:pt x="99" y="138"/>
                      </a:cubicBezTo>
                      <a:cubicBezTo>
                        <a:pt x="97" y="151"/>
                        <a:pt x="97" y="162"/>
                        <a:pt x="98" y="171"/>
                      </a:cubicBezTo>
                      <a:cubicBezTo>
                        <a:pt x="72" y="161"/>
                        <a:pt x="55" y="167"/>
                        <a:pt x="44" y="176"/>
                      </a:cubicBezTo>
                      <a:cubicBezTo>
                        <a:pt x="-8" y="215"/>
                        <a:pt x="-10" y="358"/>
                        <a:pt x="18" y="469"/>
                      </a:cubicBezTo>
                      <a:cubicBezTo>
                        <a:pt x="46" y="580"/>
                        <a:pt x="98" y="649"/>
                        <a:pt x="161" y="658"/>
                      </a:cubicBezTo>
                      <a:cubicBezTo>
                        <a:pt x="178" y="661"/>
                        <a:pt x="194" y="662"/>
                        <a:pt x="209" y="662"/>
                      </a:cubicBezTo>
                      <a:cubicBezTo>
                        <a:pt x="367" y="662"/>
                        <a:pt x="393" y="528"/>
                        <a:pt x="393" y="526"/>
                      </a:cubicBezTo>
                      <a:cubicBezTo>
                        <a:pt x="394" y="524"/>
                        <a:pt x="393" y="521"/>
                        <a:pt x="391" y="520"/>
                      </a:cubicBezTo>
                      <a:cubicBezTo>
                        <a:pt x="389" y="518"/>
                        <a:pt x="387" y="518"/>
                        <a:pt x="384" y="519"/>
                      </a:cubicBezTo>
                      <a:cubicBezTo>
                        <a:pt x="361" y="530"/>
                        <a:pt x="341" y="530"/>
                        <a:pt x="327" y="519"/>
                      </a:cubicBezTo>
                      <a:cubicBezTo>
                        <a:pt x="304" y="502"/>
                        <a:pt x="299" y="461"/>
                        <a:pt x="304" y="431"/>
                      </a:cubicBezTo>
                      <a:cubicBezTo>
                        <a:pt x="309" y="409"/>
                        <a:pt x="318" y="393"/>
                        <a:pt x="330" y="390"/>
                      </a:cubicBezTo>
                      <a:cubicBezTo>
                        <a:pt x="352" y="383"/>
                        <a:pt x="368" y="390"/>
                        <a:pt x="376" y="410"/>
                      </a:cubicBezTo>
                      <a:cubicBezTo>
                        <a:pt x="382" y="422"/>
                        <a:pt x="394" y="431"/>
                        <a:pt x="408" y="431"/>
                      </a:cubicBezTo>
                      <a:lnTo>
                        <a:pt x="411" y="431"/>
                      </a:lnTo>
                      <a:cubicBezTo>
                        <a:pt x="420" y="431"/>
                        <a:pt x="428" y="428"/>
                        <a:pt x="435" y="421"/>
                      </a:cubicBezTo>
                      <a:cubicBezTo>
                        <a:pt x="442" y="415"/>
                        <a:pt x="445" y="406"/>
                        <a:pt x="445" y="397"/>
                      </a:cubicBezTo>
                      <a:lnTo>
                        <a:pt x="447" y="275"/>
                      </a:lnTo>
                      <a:cubicBezTo>
                        <a:pt x="468" y="275"/>
                        <a:pt x="484" y="269"/>
                        <a:pt x="497" y="258"/>
                      </a:cubicBezTo>
                      <a:cubicBezTo>
                        <a:pt x="511" y="246"/>
                        <a:pt x="516" y="228"/>
                        <a:pt x="518" y="219"/>
                      </a:cubicBezTo>
                      <a:cubicBezTo>
                        <a:pt x="558" y="220"/>
                        <a:pt x="593" y="190"/>
                        <a:pt x="598" y="148"/>
                      </a:cubicBezTo>
                      <a:cubicBezTo>
                        <a:pt x="606" y="82"/>
                        <a:pt x="568" y="30"/>
                        <a:pt x="506" y="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4605E728-7468-1544-916C-1394400C1081}"/>
                    </a:ext>
                  </a:extLst>
                </p:cNvPr>
                <p:cNvSpPr/>
                <p:nvPr/>
              </p:nvSpPr>
              <p:spPr>
                <a:xfrm>
                  <a:off x="12481591" y="10277653"/>
                  <a:ext cx="505791" cy="143441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7" h="1152">
                      <a:moveTo>
                        <a:pt x="234" y="1057"/>
                      </a:moveTo>
                      <a:lnTo>
                        <a:pt x="234" y="0"/>
                      </a:lnTo>
                      <a:lnTo>
                        <a:pt x="169" y="0"/>
                      </a:lnTo>
                      <a:lnTo>
                        <a:pt x="169" y="1057"/>
                      </a:lnTo>
                      <a:cubicBezTo>
                        <a:pt x="169" y="1075"/>
                        <a:pt x="154" y="1089"/>
                        <a:pt x="137" y="1089"/>
                      </a:cubicBezTo>
                      <a:lnTo>
                        <a:pt x="32" y="1089"/>
                      </a:lnTo>
                      <a:cubicBezTo>
                        <a:pt x="14" y="1089"/>
                        <a:pt x="0" y="1103"/>
                        <a:pt x="0" y="1121"/>
                      </a:cubicBezTo>
                      <a:cubicBezTo>
                        <a:pt x="0" y="1138"/>
                        <a:pt x="14" y="1152"/>
                        <a:pt x="32" y="1152"/>
                      </a:cubicBezTo>
                      <a:lnTo>
                        <a:pt x="375" y="1152"/>
                      </a:lnTo>
                      <a:cubicBezTo>
                        <a:pt x="393" y="1152"/>
                        <a:pt x="407" y="1138"/>
                        <a:pt x="407" y="1121"/>
                      </a:cubicBezTo>
                      <a:cubicBezTo>
                        <a:pt x="407" y="1103"/>
                        <a:pt x="393" y="1089"/>
                        <a:pt x="375" y="1089"/>
                      </a:cubicBezTo>
                      <a:lnTo>
                        <a:pt x="265" y="1089"/>
                      </a:lnTo>
                      <a:cubicBezTo>
                        <a:pt x="248" y="1089"/>
                        <a:pt x="234" y="1075"/>
                        <a:pt x="234" y="105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FA380FF1-1817-F949-A63E-49971BBC5C29}"/>
                    </a:ext>
                  </a:extLst>
                </p:cNvPr>
                <p:cNvSpPr/>
                <p:nvPr/>
              </p:nvSpPr>
              <p:spPr>
                <a:xfrm>
                  <a:off x="12474113" y="10268930"/>
                  <a:ext cx="521987" cy="14518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20" h="1166">
                      <a:moveTo>
                        <a:pt x="38" y="1103"/>
                      </a:moveTo>
                      <a:cubicBezTo>
                        <a:pt x="24" y="1103"/>
                        <a:pt x="13" y="1114"/>
                        <a:pt x="13" y="1128"/>
                      </a:cubicBezTo>
                      <a:cubicBezTo>
                        <a:pt x="13" y="1142"/>
                        <a:pt x="24" y="1153"/>
                        <a:pt x="38" y="1153"/>
                      </a:cubicBezTo>
                      <a:lnTo>
                        <a:pt x="381" y="1153"/>
                      </a:lnTo>
                      <a:cubicBezTo>
                        <a:pt x="396" y="1153"/>
                        <a:pt x="407" y="1142"/>
                        <a:pt x="407" y="1128"/>
                      </a:cubicBezTo>
                      <a:cubicBezTo>
                        <a:pt x="407" y="1114"/>
                        <a:pt x="396" y="1103"/>
                        <a:pt x="381" y="1103"/>
                      </a:cubicBezTo>
                      <a:lnTo>
                        <a:pt x="271" y="1103"/>
                      </a:lnTo>
                      <a:cubicBezTo>
                        <a:pt x="251" y="1103"/>
                        <a:pt x="233" y="1085"/>
                        <a:pt x="233" y="1064"/>
                      </a:cubicBezTo>
                      <a:lnTo>
                        <a:pt x="233" y="13"/>
                      </a:lnTo>
                      <a:lnTo>
                        <a:pt x="181" y="13"/>
                      </a:lnTo>
                      <a:lnTo>
                        <a:pt x="181" y="1064"/>
                      </a:lnTo>
                      <a:cubicBezTo>
                        <a:pt x="181" y="1085"/>
                        <a:pt x="164" y="1103"/>
                        <a:pt x="143" y="1103"/>
                      </a:cubicBezTo>
                      <a:close/>
                      <a:moveTo>
                        <a:pt x="381" y="1166"/>
                      </a:moveTo>
                      <a:lnTo>
                        <a:pt x="38" y="1166"/>
                      </a:lnTo>
                      <a:cubicBezTo>
                        <a:pt x="17" y="1166"/>
                        <a:pt x="0" y="1149"/>
                        <a:pt x="0" y="1128"/>
                      </a:cubicBezTo>
                      <a:cubicBezTo>
                        <a:pt x="0" y="1107"/>
                        <a:pt x="17" y="1090"/>
                        <a:pt x="38" y="1090"/>
                      </a:cubicBezTo>
                      <a:lnTo>
                        <a:pt x="143" y="1090"/>
                      </a:lnTo>
                      <a:cubicBezTo>
                        <a:pt x="157" y="1090"/>
                        <a:pt x="168" y="1079"/>
                        <a:pt x="168" y="1064"/>
                      </a:cubicBezTo>
                      <a:lnTo>
                        <a:pt x="168" y="7"/>
                      </a:lnTo>
                      <a:cubicBezTo>
                        <a:pt x="168" y="3"/>
                        <a:pt x="171" y="0"/>
                        <a:pt x="175" y="0"/>
                      </a:cubicBezTo>
                      <a:lnTo>
                        <a:pt x="240" y="0"/>
                      </a:lnTo>
                      <a:cubicBezTo>
                        <a:pt x="243" y="0"/>
                        <a:pt x="246" y="3"/>
                        <a:pt x="246" y="7"/>
                      </a:cubicBezTo>
                      <a:lnTo>
                        <a:pt x="246" y="1064"/>
                      </a:lnTo>
                      <a:cubicBezTo>
                        <a:pt x="246" y="1079"/>
                        <a:pt x="258" y="1090"/>
                        <a:pt x="271" y="1090"/>
                      </a:cubicBezTo>
                      <a:lnTo>
                        <a:pt x="381" y="1090"/>
                      </a:lnTo>
                      <a:cubicBezTo>
                        <a:pt x="403" y="1090"/>
                        <a:pt x="420" y="1107"/>
                        <a:pt x="420" y="1128"/>
                      </a:cubicBezTo>
                      <a:cubicBezTo>
                        <a:pt x="420" y="1149"/>
                        <a:pt x="403" y="1166"/>
                        <a:pt x="381" y="1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7C59E814-38D4-4F44-A025-FD4DBC868FF7}"/>
                    </a:ext>
                  </a:extLst>
                </p:cNvPr>
                <p:cNvSpPr/>
                <p:nvPr/>
              </p:nvSpPr>
              <p:spPr>
                <a:xfrm>
                  <a:off x="12692130" y="10277653"/>
                  <a:ext cx="79731" cy="1208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" h="98">
                      <a:moveTo>
                        <a:pt x="65" y="72"/>
                      </a:moveTo>
                      <a:lnTo>
                        <a:pt x="0" y="98"/>
                      </a:lnTo>
                      <a:lnTo>
                        <a:pt x="0" y="0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570443AE-1272-904C-94C4-E8B17BD1A877}"/>
                    </a:ext>
                  </a:extLst>
                </p:cNvPr>
                <p:cNvSpPr/>
                <p:nvPr/>
              </p:nvSpPr>
              <p:spPr>
                <a:xfrm>
                  <a:off x="11502395" y="8091767"/>
                  <a:ext cx="1827576" cy="22045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68" h="1770">
                      <a:moveTo>
                        <a:pt x="517" y="1677"/>
                      </a:moveTo>
                      <a:lnTo>
                        <a:pt x="104" y="40"/>
                      </a:lnTo>
                      <a:cubicBezTo>
                        <a:pt x="98" y="17"/>
                        <a:pt x="77" y="0"/>
                        <a:pt x="53" y="0"/>
                      </a:cubicBezTo>
                      <a:cubicBezTo>
                        <a:pt x="18" y="0"/>
                        <a:pt x="-7" y="33"/>
                        <a:pt x="1" y="66"/>
                      </a:cubicBezTo>
                      <a:lnTo>
                        <a:pt x="418" y="1718"/>
                      </a:lnTo>
                      <a:cubicBezTo>
                        <a:pt x="426" y="1749"/>
                        <a:pt x="453" y="1770"/>
                        <a:pt x="484" y="1770"/>
                      </a:cubicBezTo>
                      <a:lnTo>
                        <a:pt x="1421" y="1770"/>
                      </a:lnTo>
                      <a:cubicBezTo>
                        <a:pt x="1447" y="1770"/>
                        <a:pt x="1468" y="1749"/>
                        <a:pt x="1468" y="1724"/>
                      </a:cubicBezTo>
                      <a:cubicBezTo>
                        <a:pt x="1468" y="1698"/>
                        <a:pt x="1447" y="1677"/>
                        <a:pt x="1421" y="16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46C1B6F8-08D1-DB47-8277-508CED4FC8C3}"/>
                    </a:ext>
                  </a:extLst>
                </p:cNvPr>
                <p:cNvSpPr/>
                <p:nvPr/>
              </p:nvSpPr>
              <p:spPr>
                <a:xfrm>
                  <a:off x="11494920" y="8083043"/>
                  <a:ext cx="1842526" cy="222202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80" h="1784">
                      <a:moveTo>
                        <a:pt x="60" y="13"/>
                      </a:moveTo>
                      <a:cubicBezTo>
                        <a:pt x="46" y="13"/>
                        <a:pt x="32" y="20"/>
                        <a:pt x="23" y="32"/>
                      </a:cubicBezTo>
                      <a:cubicBezTo>
                        <a:pt x="14" y="43"/>
                        <a:pt x="12" y="57"/>
                        <a:pt x="15" y="71"/>
                      </a:cubicBezTo>
                      <a:lnTo>
                        <a:pt x="431" y="1724"/>
                      </a:lnTo>
                      <a:cubicBezTo>
                        <a:pt x="437" y="1751"/>
                        <a:pt x="462" y="1771"/>
                        <a:pt x="490" y="1771"/>
                      </a:cubicBezTo>
                      <a:lnTo>
                        <a:pt x="1427" y="1771"/>
                      </a:lnTo>
                      <a:cubicBezTo>
                        <a:pt x="1449" y="1771"/>
                        <a:pt x="1467" y="1753"/>
                        <a:pt x="1467" y="1731"/>
                      </a:cubicBezTo>
                      <a:cubicBezTo>
                        <a:pt x="1467" y="1709"/>
                        <a:pt x="1449" y="1691"/>
                        <a:pt x="1427" y="1691"/>
                      </a:cubicBezTo>
                      <a:lnTo>
                        <a:pt x="523" y="1691"/>
                      </a:lnTo>
                      <a:cubicBezTo>
                        <a:pt x="520" y="1691"/>
                        <a:pt x="517" y="1689"/>
                        <a:pt x="516" y="1686"/>
                      </a:cubicBezTo>
                      <a:lnTo>
                        <a:pt x="104" y="49"/>
                      </a:lnTo>
                      <a:cubicBezTo>
                        <a:pt x="99" y="28"/>
                        <a:pt x="81" y="13"/>
                        <a:pt x="60" y="13"/>
                      </a:cubicBezTo>
                      <a:close/>
                      <a:moveTo>
                        <a:pt x="1427" y="1784"/>
                      </a:moveTo>
                      <a:lnTo>
                        <a:pt x="490" y="1784"/>
                      </a:lnTo>
                      <a:cubicBezTo>
                        <a:pt x="456" y="1784"/>
                        <a:pt x="426" y="1761"/>
                        <a:pt x="418" y="1727"/>
                      </a:cubicBezTo>
                      <a:lnTo>
                        <a:pt x="2" y="74"/>
                      </a:lnTo>
                      <a:cubicBezTo>
                        <a:pt x="-2" y="57"/>
                        <a:pt x="2" y="38"/>
                        <a:pt x="13" y="24"/>
                      </a:cubicBezTo>
                      <a:cubicBezTo>
                        <a:pt x="24" y="9"/>
                        <a:pt x="41" y="0"/>
                        <a:pt x="60" y="0"/>
                      </a:cubicBezTo>
                      <a:cubicBezTo>
                        <a:pt x="87" y="0"/>
                        <a:pt x="110" y="19"/>
                        <a:pt x="117" y="45"/>
                      </a:cubicBezTo>
                      <a:lnTo>
                        <a:pt x="528" y="1678"/>
                      </a:lnTo>
                      <a:lnTo>
                        <a:pt x="1427" y="1678"/>
                      </a:lnTo>
                      <a:cubicBezTo>
                        <a:pt x="1457" y="1678"/>
                        <a:pt x="1480" y="1701"/>
                        <a:pt x="1480" y="1731"/>
                      </a:cubicBezTo>
                      <a:cubicBezTo>
                        <a:pt x="1480" y="1760"/>
                        <a:pt x="1457" y="1784"/>
                        <a:pt x="1427" y="17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6164E84D-317B-B64C-BFE9-E995AAA8174A}"/>
                    </a:ext>
                  </a:extLst>
                </p:cNvPr>
                <p:cNvSpPr/>
                <p:nvPr/>
              </p:nvSpPr>
              <p:spPr>
                <a:xfrm>
                  <a:off x="12074217" y="7806377"/>
                  <a:ext cx="1396533" cy="176466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22" h="1417">
                      <a:moveTo>
                        <a:pt x="1122" y="1129"/>
                      </a:moveTo>
                      <a:lnTo>
                        <a:pt x="1119" y="928"/>
                      </a:lnTo>
                      <a:lnTo>
                        <a:pt x="764" y="865"/>
                      </a:lnTo>
                      <a:cubicBezTo>
                        <a:pt x="755" y="748"/>
                        <a:pt x="745" y="635"/>
                        <a:pt x="732" y="555"/>
                      </a:cubicBezTo>
                      <a:cubicBezTo>
                        <a:pt x="700" y="345"/>
                        <a:pt x="582" y="115"/>
                        <a:pt x="493" y="19"/>
                      </a:cubicBezTo>
                      <a:lnTo>
                        <a:pt x="227" y="0"/>
                      </a:lnTo>
                      <a:cubicBezTo>
                        <a:pt x="227" y="0"/>
                        <a:pt x="11" y="-13"/>
                        <a:pt x="1" y="309"/>
                      </a:cubicBezTo>
                      <a:cubicBezTo>
                        <a:pt x="-9" y="631"/>
                        <a:pt x="52" y="1113"/>
                        <a:pt x="52" y="1113"/>
                      </a:cubicBezTo>
                      <a:lnTo>
                        <a:pt x="49" y="1352"/>
                      </a:lnTo>
                      <a:cubicBezTo>
                        <a:pt x="49" y="1352"/>
                        <a:pt x="421" y="1498"/>
                        <a:pt x="790" y="1352"/>
                      </a:cubicBezTo>
                      <a:cubicBezTo>
                        <a:pt x="790" y="1352"/>
                        <a:pt x="786" y="1258"/>
                        <a:pt x="780" y="1131"/>
                      </a:cubicBezTo>
                      <a:cubicBezTo>
                        <a:pt x="951" y="1131"/>
                        <a:pt x="1122" y="1129"/>
                        <a:pt x="1122" y="11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4D78AA28-E6FB-0540-82D9-7DB659E93939}"/>
                    </a:ext>
                  </a:extLst>
                </p:cNvPr>
                <p:cNvSpPr/>
                <p:nvPr/>
              </p:nvSpPr>
              <p:spPr>
                <a:xfrm>
                  <a:off x="12066742" y="7798903"/>
                  <a:ext cx="1412728" cy="177961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35" h="1429">
                      <a:moveTo>
                        <a:pt x="62" y="1353"/>
                      </a:moveTo>
                      <a:cubicBezTo>
                        <a:pt x="104" y="1368"/>
                        <a:pt x="449" y="1486"/>
                        <a:pt x="789" y="1353"/>
                      </a:cubicBezTo>
                      <a:cubicBezTo>
                        <a:pt x="788" y="1333"/>
                        <a:pt x="785" y="1247"/>
                        <a:pt x="779" y="1137"/>
                      </a:cubicBezTo>
                      <a:cubicBezTo>
                        <a:pt x="779" y="1135"/>
                        <a:pt x="780" y="1133"/>
                        <a:pt x="781" y="1132"/>
                      </a:cubicBezTo>
                      <a:cubicBezTo>
                        <a:pt x="782" y="1131"/>
                        <a:pt x="784" y="1131"/>
                        <a:pt x="786" y="1131"/>
                      </a:cubicBezTo>
                      <a:cubicBezTo>
                        <a:pt x="937" y="1130"/>
                        <a:pt x="1088" y="1129"/>
                        <a:pt x="1121" y="1128"/>
                      </a:cubicBezTo>
                      <a:lnTo>
                        <a:pt x="1118" y="940"/>
                      </a:lnTo>
                      <a:lnTo>
                        <a:pt x="769" y="877"/>
                      </a:lnTo>
                      <a:cubicBezTo>
                        <a:pt x="765" y="877"/>
                        <a:pt x="764" y="874"/>
                        <a:pt x="763" y="871"/>
                      </a:cubicBezTo>
                      <a:cubicBezTo>
                        <a:pt x="753" y="737"/>
                        <a:pt x="743" y="633"/>
                        <a:pt x="732" y="562"/>
                      </a:cubicBezTo>
                      <a:cubicBezTo>
                        <a:pt x="701" y="359"/>
                        <a:pt x="585" y="129"/>
                        <a:pt x="496" y="31"/>
                      </a:cubicBezTo>
                      <a:lnTo>
                        <a:pt x="233" y="13"/>
                      </a:lnTo>
                      <a:cubicBezTo>
                        <a:pt x="232" y="13"/>
                        <a:pt x="163" y="9"/>
                        <a:pt x="104" y="64"/>
                      </a:cubicBezTo>
                      <a:cubicBezTo>
                        <a:pt x="48" y="115"/>
                        <a:pt x="17" y="200"/>
                        <a:pt x="14" y="315"/>
                      </a:cubicBezTo>
                      <a:cubicBezTo>
                        <a:pt x="4" y="633"/>
                        <a:pt x="64" y="1113"/>
                        <a:pt x="65" y="1118"/>
                      </a:cubicBezTo>
                      <a:lnTo>
                        <a:pt x="65" y="1119"/>
                      </a:lnTo>
                      <a:close/>
                      <a:moveTo>
                        <a:pt x="441" y="1429"/>
                      </a:moveTo>
                      <a:cubicBezTo>
                        <a:pt x="222" y="1429"/>
                        <a:pt x="56" y="1365"/>
                        <a:pt x="53" y="1363"/>
                      </a:cubicBezTo>
                      <a:cubicBezTo>
                        <a:pt x="51" y="1363"/>
                        <a:pt x="49" y="1361"/>
                        <a:pt x="49" y="1357"/>
                      </a:cubicBezTo>
                      <a:lnTo>
                        <a:pt x="52" y="1120"/>
                      </a:lnTo>
                      <a:cubicBezTo>
                        <a:pt x="50" y="1102"/>
                        <a:pt x="-9" y="630"/>
                        <a:pt x="1" y="315"/>
                      </a:cubicBezTo>
                      <a:cubicBezTo>
                        <a:pt x="5" y="195"/>
                        <a:pt x="36" y="108"/>
                        <a:pt x="96" y="53"/>
                      </a:cubicBezTo>
                      <a:cubicBezTo>
                        <a:pt x="159" y="-5"/>
                        <a:pt x="231" y="-1"/>
                        <a:pt x="234" y="0"/>
                      </a:cubicBezTo>
                      <a:lnTo>
                        <a:pt x="499" y="19"/>
                      </a:lnTo>
                      <a:cubicBezTo>
                        <a:pt x="500" y="19"/>
                        <a:pt x="502" y="19"/>
                        <a:pt x="504" y="20"/>
                      </a:cubicBezTo>
                      <a:cubicBezTo>
                        <a:pt x="597" y="121"/>
                        <a:pt x="712" y="350"/>
                        <a:pt x="745" y="560"/>
                      </a:cubicBezTo>
                      <a:cubicBezTo>
                        <a:pt x="756" y="630"/>
                        <a:pt x="766" y="733"/>
                        <a:pt x="776" y="866"/>
                      </a:cubicBezTo>
                      <a:lnTo>
                        <a:pt x="1126" y="928"/>
                      </a:lnTo>
                      <a:cubicBezTo>
                        <a:pt x="1129" y="928"/>
                        <a:pt x="1131" y="931"/>
                        <a:pt x="1131" y="934"/>
                      </a:cubicBezTo>
                      <a:lnTo>
                        <a:pt x="1135" y="1135"/>
                      </a:lnTo>
                      <a:cubicBezTo>
                        <a:pt x="1135" y="1137"/>
                        <a:pt x="1134" y="1138"/>
                        <a:pt x="1133" y="1139"/>
                      </a:cubicBezTo>
                      <a:cubicBezTo>
                        <a:pt x="1132" y="1140"/>
                        <a:pt x="1130" y="1141"/>
                        <a:pt x="1128" y="1141"/>
                      </a:cubicBezTo>
                      <a:cubicBezTo>
                        <a:pt x="1127" y="1141"/>
                        <a:pt x="960" y="1143"/>
                        <a:pt x="793" y="1143"/>
                      </a:cubicBezTo>
                      <a:cubicBezTo>
                        <a:pt x="799" y="1266"/>
                        <a:pt x="803" y="1357"/>
                        <a:pt x="803" y="1357"/>
                      </a:cubicBezTo>
                      <a:cubicBezTo>
                        <a:pt x="803" y="1361"/>
                        <a:pt x="801" y="1363"/>
                        <a:pt x="798" y="1363"/>
                      </a:cubicBezTo>
                      <a:cubicBezTo>
                        <a:pt x="675" y="1413"/>
                        <a:pt x="552" y="1429"/>
                        <a:pt x="441" y="14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A46BAAC1-53F7-D746-A3AC-4D3E8EBB2971}"/>
                    </a:ext>
                  </a:extLst>
                </p:cNvPr>
                <p:cNvSpPr/>
                <p:nvPr/>
              </p:nvSpPr>
              <p:spPr>
                <a:xfrm>
                  <a:off x="12695867" y="8210159"/>
                  <a:ext cx="336364" cy="68044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1" h="547">
                      <a:moveTo>
                        <a:pt x="265" y="547"/>
                      </a:moveTo>
                      <a:cubicBezTo>
                        <a:pt x="264" y="547"/>
                        <a:pt x="264" y="547"/>
                        <a:pt x="264" y="547"/>
                      </a:cubicBezTo>
                      <a:lnTo>
                        <a:pt x="165" y="530"/>
                      </a:lnTo>
                      <a:cubicBezTo>
                        <a:pt x="162" y="530"/>
                        <a:pt x="160" y="528"/>
                        <a:pt x="159" y="525"/>
                      </a:cubicBezTo>
                      <a:lnTo>
                        <a:pt x="0" y="8"/>
                      </a:lnTo>
                      <a:cubicBezTo>
                        <a:pt x="-1" y="4"/>
                        <a:pt x="1" y="0"/>
                        <a:pt x="5" y="0"/>
                      </a:cubicBezTo>
                      <a:cubicBezTo>
                        <a:pt x="8" y="-1"/>
                        <a:pt x="12" y="0"/>
                        <a:pt x="13" y="4"/>
                      </a:cubicBezTo>
                      <a:lnTo>
                        <a:pt x="171" y="517"/>
                      </a:lnTo>
                      <a:lnTo>
                        <a:pt x="266" y="534"/>
                      </a:lnTo>
                      <a:cubicBezTo>
                        <a:pt x="270" y="535"/>
                        <a:pt x="271" y="539"/>
                        <a:pt x="271" y="542"/>
                      </a:cubicBezTo>
                      <a:cubicBezTo>
                        <a:pt x="271" y="545"/>
                        <a:pt x="268" y="547"/>
                        <a:pt x="265" y="5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12101652-2DB7-554F-A257-7E3C58176578}"/>
                    </a:ext>
                  </a:extLst>
                </p:cNvPr>
                <p:cNvSpPr/>
                <p:nvPr/>
              </p:nvSpPr>
              <p:spPr>
                <a:xfrm>
                  <a:off x="12232432" y="8461897"/>
                  <a:ext cx="819731" cy="7614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9" h="612">
                      <a:moveTo>
                        <a:pt x="593" y="612"/>
                      </a:moveTo>
                      <a:cubicBezTo>
                        <a:pt x="484" y="612"/>
                        <a:pt x="404" y="612"/>
                        <a:pt x="357" y="610"/>
                      </a:cubicBezTo>
                      <a:cubicBezTo>
                        <a:pt x="194" y="605"/>
                        <a:pt x="8" y="33"/>
                        <a:pt x="0" y="9"/>
                      </a:cubicBezTo>
                      <a:cubicBezTo>
                        <a:pt x="-1" y="6"/>
                        <a:pt x="1" y="2"/>
                        <a:pt x="4" y="1"/>
                      </a:cubicBezTo>
                      <a:cubicBezTo>
                        <a:pt x="8" y="-1"/>
                        <a:pt x="12" y="1"/>
                        <a:pt x="13" y="5"/>
                      </a:cubicBezTo>
                      <a:cubicBezTo>
                        <a:pt x="13" y="6"/>
                        <a:pt x="61" y="154"/>
                        <a:pt x="128" y="300"/>
                      </a:cubicBezTo>
                      <a:cubicBezTo>
                        <a:pt x="215" y="492"/>
                        <a:pt x="295" y="595"/>
                        <a:pt x="358" y="597"/>
                      </a:cubicBezTo>
                      <a:cubicBezTo>
                        <a:pt x="413" y="599"/>
                        <a:pt x="512" y="600"/>
                        <a:pt x="653" y="600"/>
                      </a:cubicBezTo>
                      <a:cubicBezTo>
                        <a:pt x="657" y="600"/>
                        <a:pt x="659" y="602"/>
                        <a:pt x="659" y="606"/>
                      </a:cubicBezTo>
                      <a:cubicBezTo>
                        <a:pt x="659" y="609"/>
                        <a:pt x="657" y="612"/>
                        <a:pt x="653" y="612"/>
                      </a:cubicBezTo>
                      <a:cubicBezTo>
                        <a:pt x="632" y="612"/>
                        <a:pt x="612" y="612"/>
                        <a:pt x="593" y="6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AD76B3C2-7DA0-AB46-A14B-68FC9F608F6E}"/>
                    </a:ext>
                  </a:extLst>
                </p:cNvPr>
                <p:cNvSpPr/>
                <p:nvPr/>
              </p:nvSpPr>
              <p:spPr>
                <a:xfrm>
                  <a:off x="12251119" y="7720391"/>
                  <a:ext cx="512020" cy="20936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12" h="169">
                      <a:moveTo>
                        <a:pt x="0" y="89"/>
                      </a:moveTo>
                      <a:cubicBezTo>
                        <a:pt x="0" y="89"/>
                        <a:pt x="-4" y="35"/>
                        <a:pt x="39" y="0"/>
                      </a:cubicBezTo>
                      <a:lnTo>
                        <a:pt x="352" y="69"/>
                      </a:lnTo>
                      <a:cubicBezTo>
                        <a:pt x="352" y="69"/>
                        <a:pt x="378" y="78"/>
                        <a:pt x="412" y="169"/>
                      </a:cubicBezTo>
                      <a:cubicBezTo>
                        <a:pt x="412" y="169"/>
                        <a:pt x="235" y="151"/>
                        <a:pt x="0" y="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3591FF9B-0E31-5F4D-820C-FF72F47EF72D}"/>
                    </a:ext>
                  </a:extLst>
                </p:cNvPr>
                <p:cNvSpPr/>
                <p:nvPr/>
              </p:nvSpPr>
              <p:spPr>
                <a:xfrm>
                  <a:off x="12243645" y="7712913"/>
                  <a:ext cx="528216" cy="22556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25" h="182">
                      <a:moveTo>
                        <a:pt x="13" y="89"/>
                      </a:moveTo>
                      <a:cubicBezTo>
                        <a:pt x="210" y="141"/>
                        <a:pt x="367" y="162"/>
                        <a:pt x="409" y="168"/>
                      </a:cubicBezTo>
                      <a:cubicBezTo>
                        <a:pt x="380" y="96"/>
                        <a:pt x="358" y="83"/>
                        <a:pt x="356" y="81"/>
                      </a:cubicBezTo>
                      <a:lnTo>
                        <a:pt x="47" y="13"/>
                      </a:lnTo>
                      <a:cubicBezTo>
                        <a:pt x="17" y="39"/>
                        <a:pt x="13" y="77"/>
                        <a:pt x="13" y="89"/>
                      </a:cubicBezTo>
                      <a:close/>
                      <a:moveTo>
                        <a:pt x="418" y="182"/>
                      </a:moveTo>
                      <a:cubicBezTo>
                        <a:pt x="416" y="182"/>
                        <a:pt x="237" y="163"/>
                        <a:pt x="5" y="101"/>
                      </a:cubicBezTo>
                      <a:cubicBezTo>
                        <a:pt x="2" y="100"/>
                        <a:pt x="0" y="98"/>
                        <a:pt x="0" y="95"/>
                      </a:cubicBezTo>
                      <a:cubicBezTo>
                        <a:pt x="0" y="93"/>
                        <a:pt x="-4" y="37"/>
                        <a:pt x="41" y="1"/>
                      </a:cubicBezTo>
                      <a:cubicBezTo>
                        <a:pt x="42" y="0"/>
                        <a:pt x="45" y="-1"/>
                        <a:pt x="47" y="0"/>
                      </a:cubicBezTo>
                      <a:lnTo>
                        <a:pt x="360" y="69"/>
                      </a:lnTo>
                      <a:cubicBezTo>
                        <a:pt x="363" y="70"/>
                        <a:pt x="390" y="82"/>
                        <a:pt x="425" y="173"/>
                      </a:cubicBezTo>
                      <a:cubicBezTo>
                        <a:pt x="425" y="175"/>
                        <a:pt x="425" y="178"/>
                        <a:pt x="423" y="179"/>
                      </a:cubicBezTo>
                      <a:cubicBezTo>
                        <a:pt x="422" y="180"/>
                        <a:pt x="420" y="182"/>
                        <a:pt x="418" y="1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2ADCAE7-9904-4744-BA66-432663805CDA}"/>
                  </a:ext>
                </a:extLst>
              </p:cNvPr>
              <p:cNvGrpSpPr/>
              <p:nvPr/>
            </p:nvGrpSpPr>
            <p:grpSpPr>
              <a:xfrm>
                <a:off x="17456037" y="6183790"/>
                <a:ext cx="2869058" cy="5508334"/>
                <a:chOff x="17456037" y="6183790"/>
                <a:chExt cx="2869058" cy="5508334"/>
              </a:xfrm>
            </p:grpSpPr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83579646-CB7C-CC45-93B9-F9E67993F141}"/>
                    </a:ext>
                  </a:extLst>
                </p:cNvPr>
                <p:cNvSpPr/>
                <p:nvPr/>
              </p:nvSpPr>
              <p:spPr>
                <a:xfrm>
                  <a:off x="18634556" y="11404245"/>
                  <a:ext cx="596734" cy="28787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0" h="232">
                      <a:moveTo>
                        <a:pt x="473" y="0"/>
                      </a:moveTo>
                      <a:lnTo>
                        <a:pt x="223" y="0"/>
                      </a:lnTo>
                      <a:cubicBezTo>
                        <a:pt x="221" y="0"/>
                        <a:pt x="219" y="1"/>
                        <a:pt x="218" y="2"/>
                      </a:cubicBezTo>
                      <a:cubicBezTo>
                        <a:pt x="218" y="3"/>
                        <a:pt x="153" y="68"/>
                        <a:pt x="80" y="87"/>
                      </a:cubicBezTo>
                      <a:cubicBezTo>
                        <a:pt x="56" y="94"/>
                        <a:pt x="34" y="109"/>
                        <a:pt x="14" y="135"/>
                      </a:cubicBezTo>
                      <a:cubicBezTo>
                        <a:pt x="-1" y="152"/>
                        <a:pt x="-4" y="177"/>
                        <a:pt x="6" y="198"/>
                      </a:cubicBezTo>
                      <a:cubicBezTo>
                        <a:pt x="16" y="219"/>
                        <a:pt x="37" y="232"/>
                        <a:pt x="60" y="232"/>
                      </a:cubicBezTo>
                      <a:lnTo>
                        <a:pt x="420" y="232"/>
                      </a:lnTo>
                      <a:cubicBezTo>
                        <a:pt x="453" y="232"/>
                        <a:pt x="480" y="205"/>
                        <a:pt x="480" y="172"/>
                      </a:cubicBezTo>
                      <a:lnTo>
                        <a:pt x="480" y="6"/>
                      </a:lnTo>
                      <a:cubicBezTo>
                        <a:pt x="480" y="3"/>
                        <a:pt x="476" y="0"/>
                        <a:pt x="4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8239D263-514C-514A-8803-FF50451ED26B}"/>
                    </a:ext>
                  </a:extLst>
                </p:cNvPr>
                <p:cNvSpPr/>
                <p:nvPr/>
              </p:nvSpPr>
              <p:spPr>
                <a:xfrm>
                  <a:off x="18912364" y="11267159"/>
                  <a:ext cx="316431" cy="17073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38">
                      <a:moveTo>
                        <a:pt x="255" y="0"/>
                      </a:moveTo>
                      <a:lnTo>
                        <a:pt x="250" y="116"/>
                      </a:lnTo>
                      <a:cubicBezTo>
                        <a:pt x="250" y="116"/>
                        <a:pt x="127" y="166"/>
                        <a:pt x="0" y="116"/>
                      </a:cubicBezTo>
                      <a:lnTo>
                        <a:pt x="8" y="8"/>
                      </a:lnTo>
                      <a:cubicBezTo>
                        <a:pt x="8" y="8"/>
                        <a:pt x="137" y="4"/>
                        <a:pt x="255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82BD0785-B547-DB47-85F3-811DA424180E}"/>
                    </a:ext>
                  </a:extLst>
                </p:cNvPr>
                <p:cNvSpPr/>
                <p:nvPr/>
              </p:nvSpPr>
              <p:spPr>
                <a:xfrm>
                  <a:off x="18904893" y="11258436"/>
                  <a:ext cx="331381" cy="1881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7" h="152">
                      <a:moveTo>
                        <a:pt x="13" y="119"/>
                      </a:moveTo>
                      <a:cubicBezTo>
                        <a:pt x="122" y="159"/>
                        <a:pt x="228" y="126"/>
                        <a:pt x="250" y="119"/>
                      </a:cubicBezTo>
                      <a:lnTo>
                        <a:pt x="254" y="14"/>
                      </a:lnTo>
                      <a:cubicBezTo>
                        <a:pt x="153" y="17"/>
                        <a:pt x="46" y="20"/>
                        <a:pt x="20" y="22"/>
                      </a:cubicBezTo>
                      <a:close/>
                      <a:moveTo>
                        <a:pt x="128" y="152"/>
                      </a:moveTo>
                      <a:cubicBezTo>
                        <a:pt x="90" y="152"/>
                        <a:pt x="47" y="146"/>
                        <a:pt x="4" y="129"/>
                      </a:cubicBezTo>
                      <a:cubicBezTo>
                        <a:pt x="1" y="129"/>
                        <a:pt x="-1" y="126"/>
                        <a:pt x="0" y="123"/>
                      </a:cubicBezTo>
                      <a:lnTo>
                        <a:pt x="7" y="15"/>
                      </a:lnTo>
                      <a:cubicBezTo>
                        <a:pt x="7" y="11"/>
                        <a:pt x="11" y="9"/>
                        <a:pt x="13" y="9"/>
                      </a:cubicBezTo>
                      <a:cubicBezTo>
                        <a:pt x="15" y="9"/>
                        <a:pt x="144" y="5"/>
                        <a:pt x="260" y="0"/>
                      </a:cubicBezTo>
                      <a:cubicBezTo>
                        <a:pt x="262" y="0"/>
                        <a:pt x="264" y="1"/>
                        <a:pt x="265" y="2"/>
                      </a:cubicBezTo>
                      <a:cubicBezTo>
                        <a:pt x="266" y="3"/>
                        <a:pt x="267" y="5"/>
                        <a:pt x="267" y="7"/>
                      </a:cubicBezTo>
                      <a:lnTo>
                        <a:pt x="263" y="124"/>
                      </a:lnTo>
                      <a:cubicBezTo>
                        <a:pt x="263" y="126"/>
                        <a:pt x="261" y="129"/>
                        <a:pt x="258" y="129"/>
                      </a:cubicBezTo>
                      <a:cubicBezTo>
                        <a:pt x="255" y="131"/>
                        <a:pt x="201" y="152"/>
                        <a:pt x="128" y="1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8D1C4312-A22B-534B-808E-E34FC7559DB1}"/>
                    </a:ext>
                  </a:extLst>
                </p:cNvPr>
                <p:cNvSpPr/>
                <p:nvPr/>
              </p:nvSpPr>
              <p:spPr>
                <a:xfrm>
                  <a:off x="19688496" y="11404245"/>
                  <a:ext cx="595488" cy="28787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79" h="232">
                      <a:moveTo>
                        <a:pt x="473" y="0"/>
                      </a:moveTo>
                      <a:lnTo>
                        <a:pt x="222" y="0"/>
                      </a:lnTo>
                      <a:cubicBezTo>
                        <a:pt x="221" y="0"/>
                        <a:pt x="219" y="1"/>
                        <a:pt x="217" y="2"/>
                      </a:cubicBezTo>
                      <a:cubicBezTo>
                        <a:pt x="217" y="3"/>
                        <a:pt x="152" y="68"/>
                        <a:pt x="80" y="87"/>
                      </a:cubicBezTo>
                      <a:cubicBezTo>
                        <a:pt x="55" y="94"/>
                        <a:pt x="33" y="109"/>
                        <a:pt x="13" y="135"/>
                      </a:cubicBezTo>
                      <a:cubicBezTo>
                        <a:pt x="-2" y="152"/>
                        <a:pt x="-4" y="177"/>
                        <a:pt x="6" y="198"/>
                      </a:cubicBezTo>
                      <a:cubicBezTo>
                        <a:pt x="16" y="219"/>
                        <a:pt x="37" y="232"/>
                        <a:pt x="60" y="232"/>
                      </a:cubicBezTo>
                      <a:lnTo>
                        <a:pt x="419" y="232"/>
                      </a:lnTo>
                      <a:cubicBezTo>
                        <a:pt x="452" y="232"/>
                        <a:pt x="479" y="205"/>
                        <a:pt x="479" y="172"/>
                      </a:cubicBezTo>
                      <a:lnTo>
                        <a:pt x="479" y="6"/>
                      </a:lnTo>
                      <a:cubicBezTo>
                        <a:pt x="479" y="3"/>
                        <a:pt x="476" y="0"/>
                        <a:pt x="4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765ADD63-663D-E54C-BEFD-74621E4B0240}"/>
                    </a:ext>
                  </a:extLst>
                </p:cNvPr>
                <p:cNvSpPr/>
                <p:nvPr/>
              </p:nvSpPr>
              <p:spPr>
                <a:xfrm>
                  <a:off x="19965062" y="11267159"/>
                  <a:ext cx="316431" cy="17073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38">
                      <a:moveTo>
                        <a:pt x="255" y="0"/>
                      </a:moveTo>
                      <a:lnTo>
                        <a:pt x="251" y="116"/>
                      </a:lnTo>
                      <a:cubicBezTo>
                        <a:pt x="251" y="116"/>
                        <a:pt x="128" y="166"/>
                        <a:pt x="0" y="116"/>
                      </a:cubicBezTo>
                      <a:lnTo>
                        <a:pt x="8" y="8"/>
                      </a:lnTo>
                      <a:cubicBezTo>
                        <a:pt x="8" y="8"/>
                        <a:pt x="137" y="4"/>
                        <a:pt x="255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140BF661-421D-A840-B58E-9E819324E1CC}"/>
                    </a:ext>
                  </a:extLst>
                </p:cNvPr>
                <p:cNvSpPr/>
                <p:nvPr/>
              </p:nvSpPr>
              <p:spPr>
                <a:xfrm>
                  <a:off x="19957587" y="11258436"/>
                  <a:ext cx="332626" cy="1881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8" h="152">
                      <a:moveTo>
                        <a:pt x="13" y="119"/>
                      </a:moveTo>
                      <a:cubicBezTo>
                        <a:pt x="123" y="159"/>
                        <a:pt x="228" y="126"/>
                        <a:pt x="251" y="119"/>
                      </a:cubicBezTo>
                      <a:lnTo>
                        <a:pt x="254" y="14"/>
                      </a:lnTo>
                      <a:cubicBezTo>
                        <a:pt x="154" y="17"/>
                        <a:pt x="46" y="20"/>
                        <a:pt x="21" y="22"/>
                      </a:cubicBezTo>
                      <a:close/>
                      <a:moveTo>
                        <a:pt x="128" y="152"/>
                      </a:moveTo>
                      <a:cubicBezTo>
                        <a:pt x="90" y="152"/>
                        <a:pt x="47" y="146"/>
                        <a:pt x="4" y="129"/>
                      </a:cubicBezTo>
                      <a:cubicBezTo>
                        <a:pt x="1" y="129"/>
                        <a:pt x="0" y="126"/>
                        <a:pt x="0" y="123"/>
                      </a:cubicBezTo>
                      <a:lnTo>
                        <a:pt x="8" y="15"/>
                      </a:lnTo>
                      <a:cubicBezTo>
                        <a:pt x="8" y="11"/>
                        <a:pt x="11" y="9"/>
                        <a:pt x="14" y="9"/>
                      </a:cubicBezTo>
                      <a:cubicBezTo>
                        <a:pt x="16" y="9"/>
                        <a:pt x="144" y="5"/>
                        <a:pt x="261" y="0"/>
                      </a:cubicBezTo>
                      <a:cubicBezTo>
                        <a:pt x="263" y="0"/>
                        <a:pt x="264" y="1"/>
                        <a:pt x="266" y="2"/>
                      </a:cubicBezTo>
                      <a:cubicBezTo>
                        <a:pt x="267" y="3"/>
                        <a:pt x="268" y="5"/>
                        <a:pt x="268" y="7"/>
                      </a:cubicBezTo>
                      <a:lnTo>
                        <a:pt x="263" y="124"/>
                      </a:lnTo>
                      <a:cubicBezTo>
                        <a:pt x="263" y="126"/>
                        <a:pt x="262" y="129"/>
                        <a:pt x="259" y="129"/>
                      </a:cubicBezTo>
                      <a:cubicBezTo>
                        <a:pt x="255" y="131"/>
                        <a:pt x="201" y="152"/>
                        <a:pt x="128" y="1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E9D63EA5-A6E0-F14D-B5BA-65AD1FA01446}"/>
                    </a:ext>
                  </a:extLst>
                </p:cNvPr>
                <p:cNvSpPr/>
                <p:nvPr/>
              </p:nvSpPr>
              <p:spPr>
                <a:xfrm>
                  <a:off x="18874994" y="8606460"/>
                  <a:ext cx="1441381" cy="27317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58" h="2193">
                      <a:moveTo>
                        <a:pt x="55" y="147"/>
                      </a:moveTo>
                      <a:cubicBezTo>
                        <a:pt x="55" y="147"/>
                        <a:pt x="-26" y="1389"/>
                        <a:pt x="8" y="2164"/>
                      </a:cubicBezTo>
                      <a:cubicBezTo>
                        <a:pt x="8" y="2164"/>
                        <a:pt x="116" y="2226"/>
                        <a:pt x="302" y="2169"/>
                      </a:cubicBezTo>
                      <a:lnTo>
                        <a:pt x="505" y="829"/>
                      </a:lnTo>
                      <a:lnTo>
                        <a:pt x="839" y="2172"/>
                      </a:lnTo>
                      <a:cubicBezTo>
                        <a:pt x="839" y="2172"/>
                        <a:pt x="1020" y="2214"/>
                        <a:pt x="1158" y="2155"/>
                      </a:cubicBezTo>
                      <a:cubicBezTo>
                        <a:pt x="1158" y="2155"/>
                        <a:pt x="1036" y="762"/>
                        <a:pt x="1003" y="531"/>
                      </a:cubicBezTo>
                      <a:cubicBezTo>
                        <a:pt x="955" y="197"/>
                        <a:pt x="822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48EF3F23-D841-244F-9309-64E928848575}"/>
                    </a:ext>
                  </a:extLst>
                </p:cNvPr>
                <p:cNvSpPr/>
                <p:nvPr/>
              </p:nvSpPr>
              <p:spPr>
                <a:xfrm>
                  <a:off x="18866273" y="8597736"/>
                  <a:ext cx="1458822" cy="27491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72" h="2207">
                      <a:moveTo>
                        <a:pt x="21" y="2167"/>
                      </a:moveTo>
                      <a:cubicBezTo>
                        <a:pt x="40" y="2176"/>
                        <a:pt x="142" y="2219"/>
                        <a:pt x="303" y="2171"/>
                      </a:cubicBezTo>
                      <a:lnTo>
                        <a:pt x="506" y="834"/>
                      </a:lnTo>
                      <a:cubicBezTo>
                        <a:pt x="506" y="831"/>
                        <a:pt x="509" y="829"/>
                        <a:pt x="512" y="829"/>
                      </a:cubicBezTo>
                      <a:cubicBezTo>
                        <a:pt x="515" y="829"/>
                        <a:pt x="518" y="831"/>
                        <a:pt x="519" y="834"/>
                      </a:cubicBezTo>
                      <a:lnTo>
                        <a:pt x="851" y="2173"/>
                      </a:lnTo>
                      <a:cubicBezTo>
                        <a:pt x="877" y="2179"/>
                        <a:pt x="1035" y="2209"/>
                        <a:pt x="1158" y="2158"/>
                      </a:cubicBezTo>
                      <a:cubicBezTo>
                        <a:pt x="1150" y="2068"/>
                        <a:pt x="1035" y="761"/>
                        <a:pt x="1003" y="539"/>
                      </a:cubicBezTo>
                      <a:cubicBezTo>
                        <a:pt x="979" y="367"/>
                        <a:pt x="931" y="233"/>
                        <a:pt x="896" y="150"/>
                      </a:cubicBezTo>
                      <a:cubicBezTo>
                        <a:pt x="863" y="74"/>
                        <a:pt x="834" y="27"/>
                        <a:pt x="825" y="14"/>
                      </a:cubicBezTo>
                      <a:lnTo>
                        <a:pt x="68" y="159"/>
                      </a:lnTo>
                      <a:cubicBezTo>
                        <a:pt x="63" y="247"/>
                        <a:pt x="-11" y="1426"/>
                        <a:pt x="21" y="2167"/>
                      </a:cubicBezTo>
                      <a:close/>
                      <a:moveTo>
                        <a:pt x="157" y="2207"/>
                      </a:moveTo>
                      <a:cubicBezTo>
                        <a:pt x="66" y="2207"/>
                        <a:pt x="15" y="2179"/>
                        <a:pt x="12" y="2177"/>
                      </a:cubicBezTo>
                      <a:cubicBezTo>
                        <a:pt x="10" y="2176"/>
                        <a:pt x="8" y="2174"/>
                        <a:pt x="8" y="2171"/>
                      </a:cubicBezTo>
                      <a:cubicBezTo>
                        <a:pt x="-25" y="1404"/>
                        <a:pt x="55" y="166"/>
                        <a:pt x="55" y="154"/>
                      </a:cubicBezTo>
                      <a:cubicBezTo>
                        <a:pt x="55" y="151"/>
                        <a:pt x="58" y="148"/>
                        <a:pt x="61" y="148"/>
                      </a:cubicBezTo>
                      <a:lnTo>
                        <a:pt x="827" y="0"/>
                      </a:lnTo>
                      <a:cubicBezTo>
                        <a:pt x="830" y="0"/>
                        <a:pt x="833" y="1"/>
                        <a:pt x="834" y="3"/>
                      </a:cubicBezTo>
                      <a:cubicBezTo>
                        <a:pt x="835" y="4"/>
                        <a:pt x="868" y="54"/>
                        <a:pt x="908" y="145"/>
                      </a:cubicBezTo>
                      <a:cubicBezTo>
                        <a:pt x="944" y="228"/>
                        <a:pt x="992" y="364"/>
                        <a:pt x="1016" y="537"/>
                      </a:cubicBezTo>
                      <a:cubicBezTo>
                        <a:pt x="1049" y="766"/>
                        <a:pt x="1170" y="2148"/>
                        <a:pt x="1172" y="2162"/>
                      </a:cubicBezTo>
                      <a:cubicBezTo>
                        <a:pt x="1172" y="2164"/>
                        <a:pt x="1170" y="2167"/>
                        <a:pt x="1167" y="2168"/>
                      </a:cubicBezTo>
                      <a:cubicBezTo>
                        <a:pt x="1029" y="2227"/>
                        <a:pt x="851" y="2187"/>
                        <a:pt x="844" y="2185"/>
                      </a:cubicBezTo>
                      <a:cubicBezTo>
                        <a:pt x="841" y="2185"/>
                        <a:pt x="840" y="2183"/>
                        <a:pt x="839" y="2181"/>
                      </a:cubicBezTo>
                      <a:lnTo>
                        <a:pt x="514" y="869"/>
                      </a:lnTo>
                      <a:lnTo>
                        <a:pt x="315" y="2177"/>
                      </a:lnTo>
                      <a:cubicBezTo>
                        <a:pt x="315" y="2179"/>
                        <a:pt x="314" y="2181"/>
                        <a:pt x="311" y="2182"/>
                      </a:cubicBezTo>
                      <a:cubicBezTo>
                        <a:pt x="251" y="2200"/>
                        <a:pt x="199" y="2207"/>
                        <a:pt x="157" y="220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903B8334-697D-3241-874B-12102D4433BF}"/>
                    </a:ext>
                  </a:extLst>
                </p:cNvPr>
                <p:cNvSpPr/>
                <p:nvPr/>
              </p:nvSpPr>
              <p:spPr>
                <a:xfrm>
                  <a:off x="17970549" y="7118462"/>
                  <a:ext cx="1978317" cy="16849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89" h="1353">
                      <a:moveTo>
                        <a:pt x="1227" y="0"/>
                      </a:moveTo>
                      <a:cubicBezTo>
                        <a:pt x="1227" y="0"/>
                        <a:pt x="1487" y="21"/>
                        <a:pt x="1559" y="149"/>
                      </a:cubicBezTo>
                      <a:cubicBezTo>
                        <a:pt x="1630" y="277"/>
                        <a:pt x="1551" y="690"/>
                        <a:pt x="1551" y="690"/>
                      </a:cubicBezTo>
                      <a:lnTo>
                        <a:pt x="1548" y="1194"/>
                      </a:lnTo>
                      <a:cubicBezTo>
                        <a:pt x="1548" y="1194"/>
                        <a:pt x="1317" y="1404"/>
                        <a:pt x="781" y="1341"/>
                      </a:cubicBezTo>
                      <a:lnTo>
                        <a:pt x="770" y="988"/>
                      </a:lnTo>
                      <a:cubicBezTo>
                        <a:pt x="770" y="988"/>
                        <a:pt x="694" y="1091"/>
                        <a:pt x="583" y="1089"/>
                      </a:cubicBezTo>
                      <a:cubicBezTo>
                        <a:pt x="473" y="1089"/>
                        <a:pt x="197" y="861"/>
                        <a:pt x="0" y="609"/>
                      </a:cubicBezTo>
                      <a:lnTo>
                        <a:pt x="168" y="420"/>
                      </a:lnTo>
                      <a:lnTo>
                        <a:pt x="539" y="713"/>
                      </a:lnTo>
                      <a:cubicBezTo>
                        <a:pt x="539" y="713"/>
                        <a:pt x="630" y="252"/>
                        <a:pt x="715" y="146"/>
                      </a:cubicBezTo>
                      <a:cubicBezTo>
                        <a:pt x="799" y="41"/>
                        <a:pt x="1042" y="20"/>
                        <a:pt x="1042" y="2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3C1223C7-3764-E340-96D0-F931B8843786}"/>
                    </a:ext>
                  </a:extLst>
                </p:cNvPr>
                <p:cNvSpPr/>
                <p:nvPr/>
              </p:nvSpPr>
              <p:spPr>
                <a:xfrm>
                  <a:off x="17963074" y="7110985"/>
                  <a:ext cx="1993267" cy="16998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601" h="1365">
                      <a:moveTo>
                        <a:pt x="793" y="1341"/>
                      </a:moveTo>
                      <a:cubicBezTo>
                        <a:pt x="1289" y="1398"/>
                        <a:pt x="1523" y="1217"/>
                        <a:pt x="1548" y="1197"/>
                      </a:cubicBezTo>
                      <a:lnTo>
                        <a:pt x="1550" y="696"/>
                      </a:lnTo>
                      <a:lnTo>
                        <a:pt x="1550" y="695"/>
                      </a:lnTo>
                      <a:cubicBezTo>
                        <a:pt x="1550" y="691"/>
                        <a:pt x="1628" y="282"/>
                        <a:pt x="1559" y="158"/>
                      </a:cubicBezTo>
                      <a:cubicBezTo>
                        <a:pt x="1491" y="37"/>
                        <a:pt x="1246" y="13"/>
                        <a:pt x="1233" y="12"/>
                      </a:cubicBezTo>
                      <a:lnTo>
                        <a:pt x="1049" y="32"/>
                      </a:lnTo>
                      <a:cubicBezTo>
                        <a:pt x="1047" y="32"/>
                        <a:pt x="807" y="54"/>
                        <a:pt x="726" y="157"/>
                      </a:cubicBezTo>
                      <a:cubicBezTo>
                        <a:pt x="643" y="259"/>
                        <a:pt x="552" y="715"/>
                        <a:pt x="552" y="720"/>
                      </a:cubicBezTo>
                      <a:cubicBezTo>
                        <a:pt x="551" y="722"/>
                        <a:pt x="549" y="724"/>
                        <a:pt x="548" y="725"/>
                      </a:cubicBezTo>
                      <a:cubicBezTo>
                        <a:pt x="545" y="726"/>
                        <a:pt x="543" y="725"/>
                        <a:pt x="542" y="724"/>
                      </a:cubicBezTo>
                      <a:lnTo>
                        <a:pt x="175" y="435"/>
                      </a:lnTo>
                      <a:lnTo>
                        <a:pt x="14" y="615"/>
                      </a:lnTo>
                      <a:cubicBezTo>
                        <a:pt x="209" y="862"/>
                        <a:pt x="482" y="1088"/>
                        <a:pt x="589" y="1089"/>
                      </a:cubicBezTo>
                      <a:lnTo>
                        <a:pt x="590" y="1089"/>
                      </a:lnTo>
                      <a:cubicBezTo>
                        <a:pt x="696" y="1089"/>
                        <a:pt x="770" y="991"/>
                        <a:pt x="771" y="990"/>
                      </a:cubicBezTo>
                      <a:cubicBezTo>
                        <a:pt x="773" y="988"/>
                        <a:pt x="775" y="987"/>
                        <a:pt x="778" y="988"/>
                      </a:cubicBezTo>
                      <a:cubicBezTo>
                        <a:pt x="780" y="988"/>
                        <a:pt x="782" y="991"/>
                        <a:pt x="782" y="994"/>
                      </a:cubicBezTo>
                      <a:close/>
                      <a:moveTo>
                        <a:pt x="979" y="1365"/>
                      </a:moveTo>
                      <a:cubicBezTo>
                        <a:pt x="920" y="1365"/>
                        <a:pt x="856" y="1362"/>
                        <a:pt x="786" y="1353"/>
                      </a:cubicBezTo>
                      <a:cubicBezTo>
                        <a:pt x="783" y="1353"/>
                        <a:pt x="780" y="1351"/>
                        <a:pt x="780" y="1347"/>
                      </a:cubicBezTo>
                      <a:lnTo>
                        <a:pt x="770" y="1012"/>
                      </a:lnTo>
                      <a:cubicBezTo>
                        <a:pt x="744" y="1040"/>
                        <a:pt x="679" y="1102"/>
                        <a:pt x="590" y="1102"/>
                      </a:cubicBezTo>
                      <a:lnTo>
                        <a:pt x="589" y="1102"/>
                      </a:lnTo>
                      <a:cubicBezTo>
                        <a:pt x="476" y="1101"/>
                        <a:pt x="201" y="875"/>
                        <a:pt x="1" y="618"/>
                      </a:cubicBezTo>
                      <a:cubicBezTo>
                        <a:pt x="0" y="616"/>
                        <a:pt x="0" y="612"/>
                        <a:pt x="1" y="610"/>
                      </a:cubicBezTo>
                      <a:lnTo>
                        <a:pt x="169" y="422"/>
                      </a:lnTo>
                      <a:cubicBezTo>
                        <a:pt x="171" y="419"/>
                        <a:pt x="175" y="419"/>
                        <a:pt x="178" y="421"/>
                      </a:cubicBezTo>
                      <a:lnTo>
                        <a:pt x="541" y="707"/>
                      </a:lnTo>
                      <a:cubicBezTo>
                        <a:pt x="555" y="636"/>
                        <a:pt x="637" y="247"/>
                        <a:pt x="716" y="148"/>
                      </a:cubicBezTo>
                      <a:cubicBezTo>
                        <a:pt x="752" y="104"/>
                        <a:pt x="819" y="68"/>
                        <a:pt x="915" y="43"/>
                      </a:cubicBezTo>
                      <a:cubicBezTo>
                        <a:pt x="985" y="25"/>
                        <a:pt x="1047" y="20"/>
                        <a:pt x="1048" y="20"/>
                      </a:cubicBezTo>
                      <a:lnTo>
                        <a:pt x="1231" y="0"/>
                      </a:lnTo>
                      <a:cubicBezTo>
                        <a:pt x="1232" y="0"/>
                        <a:pt x="1233" y="0"/>
                        <a:pt x="1233" y="0"/>
                      </a:cubicBezTo>
                      <a:cubicBezTo>
                        <a:pt x="1234" y="0"/>
                        <a:pt x="1299" y="5"/>
                        <a:pt x="1373" y="26"/>
                      </a:cubicBezTo>
                      <a:cubicBezTo>
                        <a:pt x="1473" y="54"/>
                        <a:pt x="1539" y="97"/>
                        <a:pt x="1570" y="152"/>
                      </a:cubicBezTo>
                      <a:cubicBezTo>
                        <a:pt x="1641" y="279"/>
                        <a:pt x="1568" y="673"/>
                        <a:pt x="1563" y="697"/>
                      </a:cubicBezTo>
                      <a:lnTo>
                        <a:pt x="1560" y="1200"/>
                      </a:lnTo>
                      <a:cubicBezTo>
                        <a:pt x="1560" y="1202"/>
                        <a:pt x="1560" y="1204"/>
                        <a:pt x="1559" y="1205"/>
                      </a:cubicBezTo>
                      <a:cubicBezTo>
                        <a:pt x="1556" y="1207"/>
                        <a:pt x="1498" y="1259"/>
                        <a:pt x="1374" y="1303"/>
                      </a:cubicBezTo>
                      <a:cubicBezTo>
                        <a:pt x="1288" y="1334"/>
                        <a:pt x="1157" y="1365"/>
                        <a:pt x="979" y="13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3" name="Freeform 312">
                  <a:extLst>
                    <a:ext uri="{FF2B5EF4-FFF2-40B4-BE49-F238E27FC236}">
                      <a16:creationId xmlns:a16="http://schemas.microsoft.com/office/drawing/2014/main" id="{3AEBC9D1-9A2C-D04D-AA05-69B9B30508BA}"/>
                    </a:ext>
                  </a:extLst>
                </p:cNvPr>
                <p:cNvSpPr/>
                <p:nvPr/>
              </p:nvSpPr>
              <p:spPr>
                <a:xfrm>
                  <a:off x="18907384" y="6242363"/>
                  <a:ext cx="654041" cy="110415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6" h="887">
                      <a:moveTo>
                        <a:pt x="475" y="703"/>
                      </a:moveTo>
                      <a:lnTo>
                        <a:pt x="432" y="585"/>
                      </a:lnTo>
                      <a:cubicBezTo>
                        <a:pt x="549" y="432"/>
                        <a:pt x="559" y="188"/>
                        <a:pt x="451" y="82"/>
                      </a:cubicBezTo>
                      <a:cubicBezTo>
                        <a:pt x="279" y="-88"/>
                        <a:pt x="72" y="37"/>
                        <a:pt x="39" y="178"/>
                      </a:cubicBezTo>
                      <a:cubicBezTo>
                        <a:pt x="6" y="319"/>
                        <a:pt x="-38" y="562"/>
                        <a:pt x="61" y="614"/>
                      </a:cubicBezTo>
                      <a:cubicBezTo>
                        <a:pt x="83" y="625"/>
                        <a:pt x="108" y="634"/>
                        <a:pt x="136" y="640"/>
                      </a:cubicBezTo>
                      <a:lnTo>
                        <a:pt x="207" y="829"/>
                      </a:lnTo>
                      <a:cubicBezTo>
                        <a:pt x="207" y="829"/>
                        <a:pt x="227" y="895"/>
                        <a:pt x="271" y="886"/>
                      </a:cubicBezTo>
                      <a:cubicBezTo>
                        <a:pt x="391" y="859"/>
                        <a:pt x="475" y="703"/>
                        <a:pt x="475" y="70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4" name="Freeform 313">
                  <a:extLst>
                    <a:ext uri="{FF2B5EF4-FFF2-40B4-BE49-F238E27FC236}">
                      <a16:creationId xmlns:a16="http://schemas.microsoft.com/office/drawing/2014/main" id="{A2A6E087-2F06-4D44-BF9B-C71468C27CCF}"/>
                    </a:ext>
                  </a:extLst>
                </p:cNvPr>
                <p:cNvSpPr/>
                <p:nvPr/>
              </p:nvSpPr>
              <p:spPr>
                <a:xfrm>
                  <a:off x="18899910" y="6233639"/>
                  <a:ext cx="670236" cy="1120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39" h="900">
                      <a:moveTo>
                        <a:pt x="275" y="13"/>
                      </a:moveTo>
                      <a:cubicBezTo>
                        <a:pt x="256" y="13"/>
                        <a:pt x="235" y="16"/>
                        <a:pt x="215" y="22"/>
                      </a:cubicBezTo>
                      <a:cubicBezTo>
                        <a:pt x="134" y="45"/>
                        <a:pt x="69" y="112"/>
                        <a:pt x="51" y="187"/>
                      </a:cubicBezTo>
                      <a:cubicBezTo>
                        <a:pt x="-6" y="431"/>
                        <a:pt x="0" y="579"/>
                        <a:pt x="70" y="615"/>
                      </a:cubicBezTo>
                      <a:cubicBezTo>
                        <a:pt x="91" y="626"/>
                        <a:pt x="116" y="634"/>
                        <a:pt x="143" y="640"/>
                      </a:cubicBezTo>
                      <a:cubicBezTo>
                        <a:pt x="145" y="641"/>
                        <a:pt x="147" y="642"/>
                        <a:pt x="148" y="644"/>
                      </a:cubicBezTo>
                      <a:lnTo>
                        <a:pt x="219" y="834"/>
                      </a:lnTo>
                      <a:cubicBezTo>
                        <a:pt x="219" y="834"/>
                        <a:pt x="238" y="894"/>
                        <a:pt x="275" y="886"/>
                      </a:cubicBezTo>
                      <a:cubicBezTo>
                        <a:pt x="383" y="862"/>
                        <a:pt x="462" y="729"/>
                        <a:pt x="473" y="710"/>
                      </a:cubicBezTo>
                      <a:lnTo>
                        <a:pt x="432" y="595"/>
                      </a:lnTo>
                      <a:cubicBezTo>
                        <a:pt x="431" y="592"/>
                        <a:pt x="432" y="590"/>
                        <a:pt x="433" y="588"/>
                      </a:cubicBezTo>
                      <a:cubicBezTo>
                        <a:pt x="548" y="437"/>
                        <a:pt x="558" y="197"/>
                        <a:pt x="453" y="93"/>
                      </a:cubicBezTo>
                      <a:cubicBezTo>
                        <a:pt x="399" y="40"/>
                        <a:pt x="338" y="13"/>
                        <a:pt x="275" y="13"/>
                      </a:cubicBezTo>
                      <a:close/>
                      <a:moveTo>
                        <a:pt x="268" y="900"/>
                      </a:moveTo>
                      <a:cubicBezTo>
                        <a:pt x="226" y="900"/>
                        <a:pt x="207" y="840"/>
                        <a:pt x="206" y="838"/>
                      </a:cubicBezTo>
                      <a:lnTo>
                        <a:pt x="137" y="652"/>
                      </a:lnTo>
                      <a:cubicBezTo>
                        <a:pt x="111" y="647"/>
                        <a:pt x="86" y="638"/>
                        <a:pt x="64" y="626"/>
                      </a:cubicBezTo>
                      <a:cubicBezTo>
                        <a:pt x="-12" y="587"/>
                        <a:pt x="-21" y="438"/>
                        <a:pt x="38" y="184"/>
                      </a:cubicBezTo>
                      <a:cubicBezTo>
                        <a:pt x="57" y="103"/>
                        <a:pt x="126" y="34"/>
                        <a:pt x="211" y="9"/>
                      </a:cubicBezTo>
                      <a:cubicBezTo>
                        <a:pt x="298" y="-16"/>
                        <a:pt x="388" y="11"/>
                        <a:pt x="462" y="84"/>
                      </a:cubicBezTo>
                      <a:cubicBezTo>
                        <a:pt x="571" y="191"/>
                        <a:pt x="562" y="437"/>
                        <a:pt x="445" y="593"/>
                      </a:cubicBezTo>
                      <a:lnTo>
                        <a:pt x="487" y="708"/>
                      </a:lnTo>
                      <a:cubicBezTo>
                        <a:pt x="487" y="710"/>
                        <a:pt x="487" y="711"/>
                        <a:pt x="486" y="713"/>
                      </a:cubicBezTo>
                      <a:cubicBezTo>
                        <a:pt x="482" y="719"/>
                        <a:pt x="400" y="872"/>
                        <a:pt x="278" y="899"/>
                      </a:cubicBezTo>
                      <a:cubicBezTo>
                        <a:pt x="274" y="900"/>
                        <a:pt x="271" y="900"/>
                        <a:pt x="268" y="9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5" name="Freeform 314">
                  <a:extLst>
                    <a:ext uri="{FF2B5EF4-FFF2-40B4-BE49-F238E27FC236}">
                      <a16:creationId xmlns:a16="http://schemas.microsoft.com/office/drawing/2014/main" id="{AEFC7E23-B4EF-734C-9678-99F6F5983267}"/>
                    </a:ext>
                  </a:extLst>
                </p:cNvPr>
                <p:cNvSpPr/>
                <p:nvPr/>
              </p:nvSpPr>
              <p:spPr>
                <a:xfrm>
                  <a:off x="18833883" y="9013977"/>
                  <a:ext cx="580539" cy="1981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67" h="160">
                      <a:moveTo>
                        <a:pt x="265" y="0"/>
                      </a:moveTo>
                      <a:lnTo>
                        <a:pt x="154" y="59"/>
                      </a:lnTo>
                      <a:lnTo>
                        <a:pt x="42" y="73"/>
                      </a:lnTo>
                      <a:cubicBezTo>
                        <a:pt x="29" y="74"/>
                        <a:pt x="18" y="81"/>
                        <a:pt x="11" y="89"/>
                      </a:cubicBezTo>
                      <a:cubicBezTo>
                        <a:pt x="-1" y="104"/>
                        <a:pt x="-4" y="126"/>
                        <a:pt x="8" y="144"/>
                      </a:cubicBezTo>
                      <a:lnTo>
                        <a:pt x="18" y="160"/>
                      </a:lnTo>
                      <a:lnTo>
                        <a:pt x="412" y="160"/>
                      </a:lnTo>
                      <a:cubicBezTo>
                        <a:pt x="444" y="160"/>
                        <a:pt x="466" y="122"/>
                        <a:pt x="467" y="9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518C17B7-F00D-2644-AED0-9D31C97F3106}"/>
                    </a:ext>
                  </a:extLst>
                </p:cNvPr>
                <p:cNvSpPr/>
                <p:nvPr/>
              </p:nvSpPr>
              <p:spPr>
                <a:xfrm>
                  <a:off x="18825162" y="9006499"/>
                  <a:ext cx="595488" cy="21435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79" h="173">
                      <a:moveTo>
                        <a:pt x="160" y="66"/>
                      </a:moveTo>
                      <a:close/>
                      <a:moveTo>
                        <a:pt x="27" y="160"/>
                      </a:moveTo>
                      <a:lnTo>
                        <a:pt x="418" y="160"/>
                      </a:lnTo>
                      <a:cubicBezTo>
                        <a:pt x="446" y="160"/>
                        <a:pt x="463" y="128"/>
                        <a:pt x="466" y="102"/>
                      </a:cubicBezTo>
                      <a:lnTo>
                        <a:pt x="271" y="15"/>
                      </a:lnTo>
                      <a:lnTo>
                        <a:pt x="163" y="71"/>
                      </a:lnTo>
                      <a:cubicBezTo>
                        <a:pt x="162" y="72"/>
                        <a:pt x="162" y="72"/>
                        <a:pt x="161" y="72"/>
                      </a:cubicBezTo>
                      <a:lnTo>
                        <a:pt x="48" y="86"/>
                      </a:lnTo>
                      <a:cubicBezTo>
                        <a:pt x="38" y="87"/>
                        <a:pt x="29" y="93"/>
                        <a:pt x="22" y="101"/>
                      </a:cubicBezTo>
                      <a:cubicBezTo>
                        <a:pt x="12" y="114"/>
                        <a:pt x="10" y="133"/>
                        <a:pt x="19" y="148"/>
                      </a:cubicBezTo>
                      <a:close/>
                      <a:moveTo>
                        <a:pt x="418" y="173"/>
                      </a:moveTo>
                      <a:lnTo>
                        <a:pt x="24" y="173"/>
                      </a:lnTo>
                      <a:cubicBezTo>
                        <a:pt x="22" y="173"/>
                        <a:pt x="19" y="172"/>
                        <a:pt x="18" y="170"/>
                      </a:cubicBezTo>
                      <a:lnTo>
                        <a:pt x="8" y="154"/>
                      </a:lnTo>
                      <a:cubicBezTo>
                        <a:pt x="-4" y="136"/>
                        <a:pt x="-3" y="111"/>
                        <a:pt x="12" y="92"/>
                      </a:cubicBezTo>
                      <a:cubicBezTo>
                        <a:pt x="21" y="82"/>
                        <a:pt x="33" y="75"/>
                        <a:pt x="47" y="73"/>
                      </a:cubicBezTo>
                      <a:lnTo>
                        <a:pt x="158" y="59"/>
                      </a:lnTo>
                      <a:lnTo>
                        <a:pt x="268" y="1"/>
                      </a:lnTo>
                      <a:cubicBezTo>
                        <a:pt x="270" y="0"/>
                        <a:pt x="272" y="0"/>
                        <a:pt x="274" y="1"/>
                      </a:cubicBezTo>
                      <a:lnTo>
                        <a:pt x="476" y="91"/>
                      </a:lnTo>
                      <a:cubicBezTo>
                        <a:pt x="478" y="93"/>
                        <a:pt x="480" y="95"/>
                        <a:pt x="479" y="98"/>
                      </a:cubicBezTo>
                      <a:cubicBezTo>
                        <a:pt x="478" y="134"/>
                        <a:pt x="454" y="173"/>
                        <a:pt x="418" y="1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EA98987-AE88-8B48-8124-44A3D4DCA7CB}"/>
                    </a:ext>
                  </a:extLst>
                </p:cNvPr>
                <p:cNvSpPr/>
                <p:nvPr/>
              </p:nvSpPr>
              <p:spPr>
                <a:xfrm>
                  <a:off x="19110449" y="7929757"/>
                  <a:ext cx="791078" cy="120136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36" h="965">
                      <a:moveTo>
                        <a:pt x="636" y="39"/>
                      </a:moveTo>
                      <a:lnTo>
                        <a:pt x="525" y="479"/>
                      </a:lnTo>
                      <a:lnTo>
                        <a:pt x="265" y="965"/>
                      </a:lnTo>
                      <a:lnTo>
                        <a:pt x="0" y="870"/>
                      </a:lnTo>
                      <a:lnTo>
                        <a:pt x="219" y="37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E8C017DE-9360-6A4D-85ED-291CDBF63C08}"/>
                    </a:ext>
                  </a:extLst>
                </p:cNvPr>
                <p:cNvSpPr/>
                <p:nvPr/>
              </p:nvSpPr>
              <p:spPr>
                <a:xfrm>
                  <a:off x="19101728" y="7922280"/>
                  <a:ext cx="807273" cy="121756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49" h="978">
                      <a:moveTo>
                        <a:pt x="272" y="978"/>
                      </a:moveTo>
                      <a:cubicBezTo>
                        <a:pt x="272" y="978"/>
                        <a:pt x="271" y="978"/>
                        <a:pt x="270" y="978"/>
                      </a:cubicBezTo>
                      <a:lnTo>
                        <a:pt x="4" y="882"/>
                      </a:lnTo>
                      <a:cubicBezTo>
                        <a:pt x="3" y="882"/>
                        <a:pt x="1" y="880"/>
                        <a:pt x="1" y="879"/>
                      </a:cubicBezTo>
                      <a:cubicBezTo>
                        <a:pt x="0" y="877"/>
                        <a:pt x="0" y="875"/>
                        <a:pt x="1" y="873"/>
                      </a:cubicBezTo>
                      <a:lnTo>
                        <a:pt x="220" y="376"/>
                      </a:lnTo>
                      <a:lnTo>
                        <a:pt x="298" y="5"/>
                      </a:lnTo>
                      <a:cubicBezTo>
                        <a:pt x="299" y="1"/>
                        <a:pt x="302" y="-1"/>
                        <a:pt x="306" y="0"/>
                      </a:cubicBezTo>
                      <a:cubicBezTo>
                        <a:pt x="309" y="0"/>
                        <a:pt x="312" y="4"/>
                        <a:pt x="311" y="8"/>
                      </a:cubicBezTo>
                      <a:lnTo>
                        <a:pt x="232" y="379"/>
                      </a:lnTo>
                      <a:lnTo>
                        <a:pt x="232" y="380"/>
                      </a:lnTo>
                      <a:lnTo>
                        <a:pt x="15" y="873"/>
                      </a:lnTo>
                      <a:lnTo>
                        <a:pt x="269" y="964"/>
                      </a:lnTo>
                      <a:lnTo>
                        <a:pt x="526" y="482"/>
                      </a:lnTo>
                      <a:lnTo>
                        <a:pt x="636" y="44"/>
                      </a:lnTo>
                      <a:cubicBezTo>
                        <a:pt x="637" y="40"/>
                        <a:pt x="640" y="38"/>
                        <a:pt x="644" y="39"/>
                      </a:cubicBezTo>
                      <a:cubicBezTo>
                        <a:pt x="647" y="40"/>
                        <a:pt x="649" y="43"/>
                        <a:pt x="649" y="47"/>
                      </a:cubicBezTo>
                      <a:lnTo>
                        <a:pt x="538" y="487"/>
                      </a:lnTo>
                      <a:cubicBezTo>
                        <a:pt x="538" y="487"/>
                        <a:pt x="538" y="488"/>
                        <a:pt x="537" y="488"/>
                      </a:cubicBezTo>
                      <a:lnTo>
                        <a:pt x="278" y="975"/>
                      </a:lnTo>
                      <a:cubicBezTo>
                        <a:pt x="276" y="977"/>
                        <a:pt x="274" y="978"/>
                        <a:pt x="272" y="9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EDD1C824-8D4F-9D4E-AD9C-5B1BA0C0FCB2}"/>
                    </a:ext>
                  </a:extLst>
                </p:cNvPr>
                <p:cNvSpPr/>
                <p:nvPr/>
              </p:nvSpPr>
              <p:spPr>
                <a:xfrm>
                  <a:off x="18894927" y="7993315"/>
                  <a:ext cx="41111" cy="36389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4" h="293">
                      <a:moveTo>
                        <a:pt x="28" y="293"/>
                      </a:moveTo>
                      <a:cubicBezTo>
                        <a:pt x="25" y="293"/>
                        <a:pt x="21" y="290"/>
                        <a:pt x="21" y="287"/>
                      </a:cubicBezTo>
                      <a:lnTo>
                        <a:pt x="0" y="7"/>
                      </a:lnTo>
                      <a:cubicBezTo>
                        <a:pt x="0" y="4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3" y="6"/>
                      </a:cubicBezTo>
                      <a:lnTo>
                        <a:pt x="34" y="285"/>
                      </a:lnTo>
                      <a:cubicBezTo>
                        <a:pt x="35" y="289"/>
                        <a:pt x="32" y="292"/>
                        <a:pt x="28" y="2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369B5F4E-5AB2-634A-B49A-8B6B94A9ACEB}"/>
                    </a:ext>
                  </a:extLst>
                </p:cNvPr>
                <p:cNvSpPr/>
                <p:nvPr/>
              </p:nvSpPr>
              <p:spPr>
                <a:xfrm>
                  <a:off x="17464758" y="7438743"/>
                  <a:ext cx="641583" cy="36639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16" h="295">
                      <a:moveTo>
                        <a:pt x="449" y="91"/>
                      </a:moveTo>
                      <a:cubicBezTo>
                        <a:pt x="449" y="91"/>
                        <a:pt x="426" y="41"/>
                        <a:pt x="389" y="22"/>
                      </a:cubicBezTo>
                      <a:cubicBezTo>
                        <a:pt x="363" y="9"/>
                        <a:pt x="295" y="24"/>
                        <a:pt x="295" y="24"/>
                      </a:cubicBezTo>
                      <a:cubicBezTo>
                        <a:pt x="295" y="24"/>
                        <a:pt x="183" y="-20"/>
                        <a:pt x="183" y="11"/>
                      </a:cubicBezTo>
                      <a:cubicBezTo>
                        <a:pt x="182" y="35"/>
                        <a:pt x="220" y="69"/>
                        <a:pt x="220" y="69"/>
                      </a:cubicBezTo>
                      <a:lnTo>
                        <a:pt x="141" y="97"/>
                      </a:lnTo>
                      <a:cubicBezTo>
                        <a:pt x="141" y="97"/>
                        <a:pt x="52" y="77"/>
                        <a:pt x="32" y="78"/>
                      </a:cubicBezTo>
                      <a:cubicBezTo>
                        <a:pt x="12" y="80"/>
                        <a:pt x="-20" y="104"/>
                        <a:pt x="18" y="127"/>
                      </a:cubicBezTo>
                      <a:cubicBezTo>
                        <a:pt x="36" y="138"/>
                        <a:pt x="172" y="194"/>
                        <a:pt x="172" y="194"/>
                      </a:cubicBezTo>
                      <a:lnTo>
                        <a:pt x="289" y="178"/>
                      </a:lnTo>
                      <a:cubicBezTo>
                        <a:pt x="289" y="178"/>
                        <a:pt x="355" y="277"/>
                        <a:pt x="366" y="295"/>
                      </a:cubicBezTo>
                      <a:cubicBezTo>
                        <a:pt x="366" y="295"/>
                        <a:pt x="511" y="212"/>
                        <a:pt x="516" y="15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4" name="Freeform 323">
                  <a:extLst>
                    <a:ext uri="{FF2B5EF4-FFF2-40B4-BE49-F238E27FC236}">
                      <a16:creationId xmlns:a16="http://schemas.microsoft.com/office/drawing/2014/main" id="{A9897BE8-DC3E-3F4F-8336-F9231B514C94}"/>
                    </a:ext>
                  </a:extLst>
                </p:cNvPr>
                <p:cNvSpPr/>
                <p:nvPr/>
              </p:nvSpPr>
              <p:spPr>
                <a:xfrm>
                  <a:off x="17456037" y="7431265"/>
                  <a:ext cx="657778" cy="3825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9" h="308">
                      <a:moveTo>
                        <a:pt x="295" y="177"/>
                      </a:moveTo>
                      <a:cubicBezTo>
                        <a:pt x="297" y="177"/>
                        <a:pt x="300" y="179"/>
                        <a:pt x="301" y="180"/>
                      </a:cubicBezTo>
                      <a:cubicBezTo>
                        <a:pt x="303" y="184"/>
                        <a:pt x="358" y="265"/>
                        <a:pt x="375" y="292"/>
                      </a:cubicBezTo>
                      <a:cubicBezTo>
                        <a:pt x="416" y="267"/>
                        <a:pt x="507" y="205"/>
                        <a:pt x="515" y="163"/>
                      </a:cubicBezTo>
                      <a:lnTo>
                        <a:pt x="451" y="102"/>
                      </a:lnTo>
                      <a:cubicBezTo>
                        <a:pt x="450" y="101"/>
                        <a:pt x="450" y="101"/>
                        <a:pt x="450" y="100"/>
                      </a:cubicBezTo>
                      <a:cubicBezTo>
                        <a:pt x="449" y="100"/>
                        <a:pt x="427" y="52"/>
                        <a:pt x="393" y="34"/>
                      </a:cubicBezTo>
                      <a:cubicBezTo>
                        <a:pt x="372" y="24"/>
                        <a:pt x="321" y="32"/>
                        <a:pt x="303" y="36"/>
                      </a:cubicBezTo>
                      <a:cubicBezTo>
                        <a:pt x="301" y="37"/>
                        <a:pt x="300" y="37"/>
                        <a:pt x="299" y="36"/>
                      </a:cubicBezTo>
                      <a:cubicBezTo>
                        <a:pt x="264" y="22"/>
                        <a:pt x="209" y="7"/>
                        <a:pt x="197" y="15"/>
                      </a:cubicBezTo>
                      <a:cubicBezTo>
                        <a:pt x="196" y="15"/>
                        <a:pt x="196" y="16"/>
                        <a:pt x="196" y="17"/>
                      </a:cubicBezTo>
                      <a:cubicBezTo>
                        <a:pt x="195" y="34"/>
                        <a:pt x="220" y="61"/>
                        <a:pt x="230" y="70"/>
                      </a:cubicBezTo>
                      <a:cubicBezTo>
                        <a:pt x="232" y="72"/>
                        <a:pt x="233" y="74"/>
                        <a:pt x="232" y="76"/>
                      </a:cubicBezTo>
                      <a:cubicBezTo>
                        <a:pt x="232" y="79"/>
                        <a:pt x="230" y="81"/>
                        <a:pt x="228" y="81"/>
                      </a:cubicBezTo>
                      <a:lnTo>
                        <a:pt x="150" y="109"/>
                      </a:lnTo>
                      <a:cubicBezTo>
                        <a:pt x="148" y="110"/>
                        <a:pt x="147" y="110"/>
                        <a:pt x="146" y="110"/>
                      </a:cubicBezTo>
                      <a:cubicBezTo>
                        <a:pt x="121" y="104"/>
                        <a:pt x="54" y="89"/>
                        <a:pt x="38" y="91"/>
                      </a:cubicBezTo>
                      <a:cubicBezTo>
                        <a:pt x="29" y="92"/>
                        <a:pt x="15" y="100"/>
                        <a:pt x="13" y="108"/>
                      </a:cubicBezTo>
                      <a:cubicBezTo>
                        <a:pt x="11" y="116"/>
                        <a:pt x="20" y="123"/>
                        <a:pt x="27" y="128"/>
                      </a:cubicBezTo>
                      <a:cubicBezTo>
                        <a:pt x="41" y="136"/>
                        <a:pt x="131" y="174"/>
                        <a:pt x="179" y="194"/>
                      </a:cubicBezTo>
                      <a:lnTo>
                        <a:pt x="294" y="177"/>
                      </a:lnTo>
                      <a:cubicBezTo>
                        <a:pt x="295" y="177"/>
                        <a:pt x="295" y="177"/>
                        <a:pt x="295" y="177"/>
                      </a:cubicBezTo>
                      <a:close/>
                      <a:moveTo>
                        <a:pt x="372" y="308"/>
                      </a:moveTo>
                      <a:cubicBezTo>
                        <a:pt x="370" y="308"/>
                        <a:pt x="368" y="306"/>
                        <a:pt x="367" y="304"/>
                      </a:cubicBezTo>
                      <a:cubicBezTo>
                        <a:pt x="357" y="289"/>
                        <a:pt x="304" y="209"/>
                        <a:pt x="292" y="191"/>
                      </a:cubicBezTo>
                      <a:lnTo>
                        <a:pt x="179" y="207"/>
                      </a:lnTo>
                      <a:cubicBezTo>
                        <a:pt x="178" y="207"/>
                        <a:pt x="177" y="207"/>
                        <a:pt x="175" y="207"/>
                      </a:cubicBezTo>
                      <a:cubicBezTo>
                        <a:pt x="170" y="204"/>
                        <a:pt x="38" y="150"/>
                        <a:pt x="20" y="139"/>
                      </a:cubicBezTo>
                      <a:cubicBezTo>
                        <a:pt x="0" y="127"/>
                        <a:pt x="-1" y="114"/>
                        <a:pt x="0" y="105"/>
                      </a:cubicBezTo>
                      <a:cubicBezTo>
                        <a:pt x="4" y="90"/>
                        <a:pt x="22" y="79"/>
                        <a:pt x="37" y="78"/>
                      </a:cubicBezTo>
                      <a:cubicBezTo>
                        <a:pt x="57" y="76"/>
                        <a:pt x="131" y="93"/>
                        <a:pt x="147" y="96"/>
                      </a:cubicBezTo>
                      <a:lnTo>
                        <a:pt x="214" y="73"/>
                      </a:lnTo>
                      <a:cubicBezTo>
                        <a:pt x="202" y="60"/>
                        <a:pt x="182" y="37"/>
                        <a:pt x="182" y="16"/>
                      </a:cubicBezTo>
                      <a:cubicBezTo>
                        <a:pt x="183" y="11"/>
                        <a:pt x="185" y="7"/>
                        <a:pt x="189" y="4"/>
                      </a:cubicBezTo>
                      <a:cubicBezTo>
                        <a:pt x="211" y="-10"/>
                        <a:pt x="283" y="16"/>
                        <a:pt x="302" y="23"/>
                      </a:cubicBezTo>
                      <a:cubicBezTo>
                        <a:pt x="314" y="21"/>
                        <a:pt x="372" y="9"/>
                        <a:pt x="399" y="23"/>
                      </a:cubicBezTo>
                      <a:cubicBezTo>
                        <a:pt x="434" y="41"/>
                        <a:pt x="457" y="85"/>
                        <a:pt x="460" y="94"/>
                      </a:cubicBezTo>
                      <a:lnTo>
                        <a:pt x="527" y="156"/>
                      </a:lnTo>
                      <a:cubicBezTo>
                        <a:pt x="528" y="157"/>
                        <a:pt x="529" y="159"/>
                        <a:pt x="529" y="161"/>
                      </a:cubicBezTo>
                      <a:cubicBezTo>
                        <a:pt x="523" y="221"/>
                        <a:pt x="382" y="303"/>
                        <a:pt x="375" y="306"/>
                      </a:cubicBezTo>
                      <a:cubicBezTo>
                        <a:pt x="375" y="307"/>
                        <a:pt x="374" y="308"/>
                        <a:pt x="372" y="3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5" name="Freeform 324">
                  <a:extLst>
                    <a:ext uri="{FF2B5EF4-FFF2-40B4-BE49-F238E27FC236}">
                      <a16:creationId xmlns:a16="http://schemas.microsoft.com/office/drawing/2014/main" id="{93A3A245-F1D9-AB4F-A7A7-D11D97A3ECEB}"/>
                    </a:ext>
                  </a:extLst>
                </p:cNvPr>
                <p:cNvSpPr/>
                <p:nvPr/>
              </p:nvSpPr>
              <p:spPr>
                <a:xfrm>
                  <a:off x="17721391" y="7518502"/>
                  <a:ext cx="31145" cy="997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" h="9">
                      <a:moveTo>
                        <a:pt x="0" y="9"/>
                      </a:move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6" name="Freeform 325">
                  <a:extLst>
                    <a:ext uri="{FF2B5EF4-FFF2-40B4-BE49-F238E27FC236}">
                      <a16:creationId xmlns:a16="http://schemas.microsoft.com/office/drawing/2014/main" id="{87E9E63F-E54B-C546-855A-9B240FBD5D24}"/>
                    </a:ext>
                  </a:extLst>
                </p:cNvPr>
                <p:cNvSpPr/>
                <p:nvPr/>
              </p:nvSpPr>
              <p:spPr>
                <a:xfrm>
                  <a:off x="17713916" y="7511024"/>
                  <a:ext cx="47340" cy="2492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9" h="21">
                      <a:moveTo>
                        <a:pt x="6" y="21"/>
                      </a:moveTo>
                      <a:cubicBezTo>
                        <a:pt x="4" y="21"/>
                        <a:pt x="2" y="20"/>
                        <a:pt x="0" y="17"/>
                      </a:cubicBezTo>
                      <a:cubicBezTo>
                        <a:pt x="-1" y="14"/>
                        <a:pt x="1" y="10"/>
                        <a:pt x="4" y="9"/>
                      </a:cubicBezTo>
                      <a:lnTo>
                        <a:pt x="30" y="0"/>
                      </a:lnTo>
                      <a:cubicBezTo>
                        <a:pt x="33" y="-1"/>
                        <a:pt x="37" y="1"/>
                        <a:pt x="38" y="4"/>
                      </a:cubicBezTo>
                      <a:cubicBezTo>
                        <a:pt x="39" y="8"/>
                        <a:pt x="38" y="11"/>
                        <a:pt x="34" y="12"/>
                      </a:cubicBezTo>
                      <a:lnTo>
                        <a:pt x="9" y="21"/>
                      </a:lnTo>
                      <a:cubicBezTo>
                        <a:pt x="8" y="21"/>
                        <a:pt x="8" y="21"/>
                        <a:pt x="6" y="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83099EA8-75A7-7043-AD4E-7E0E5C99EC32}"/>
                    </a:ext>
                  </a:extLst>
                </p:cNvPr>
                <p:cNvSpPr/>
                <p:nvPr/>
              </p:nvSpPr>
              <p:spPr>
                <a:xfrm>
                  <a:off x="17893310" y="7590783"/>
                  <a:ext cx="347576" cy="35019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0" h="282">
                      <a:moveTo>
                        <a:pt x="1" y="203"/>
                      </a:moveTo>
                      <a:cubicBezTo>
                        <a:pt x="-3" y="184"/>
                        <a:pt x="5" y="164"/>
                        <a:pt x="22" y="154"/>
                      </a:cubicBezTo>
                      <a:cubicBezTo>
                        <a:pt x="44" y="139"/>
                        <a:pt x="78" y="115"/>
                        <a:pt x="105" y="86"/>
                      </a:cubicBezTo>
                      <a:cubicBezTo>
                        <a:pt x="128" y="61"/>
                        <a:pt x="150" y="36"/>
                        <a:pt x="165" y="18"/>
                      </a:cubicBezTo>
                      <a:cubicBezTo>
                        <a:pt x="181" y="-1"/>
                        <a:pt x="209" y="-5"/>
                        <a:pt x="229" y="8"/>
                      </a:cubicBezTo>
                      <a:cubicBezTo>
                        <a:pt x="244" y="18"/>
                        <a:pt x="260" y="32"/>
                        <a:pt x="273" y="52"/>
                      </a:cubicBezTo>
                      <a:cubicBezTo>
                        <a:pt x="282" y="67"/>
                        <a:pt x="283" y="86"/>
                        <a:pt x="274" y="101"/>
                      </a:cubicBezTo>
                      <a:cubicBezTo>
                        <a:pt x="252" y="141"/>
                        <a:pt x="197" y="225"/>
                        <a:pt x="104" y="277"/>
                      </a:cubicBezTo>
                      <a:cubicBezTo>
                        <a:pt x="91" y="283"/>
                        <a:pt x="76" y="284"/>
                        <a:pt x="63" y="279"/>
                      </a:cubicBezTo>
                      <a:cubicBezTo>
                        <a:pt x="40" y="271"/>
                        <a:pt x="9" y="250"/>
                        <a:pt x="1" y="20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6D98B07-6935-5841-886C-8F966B06EE3D}"/>
                    </a:ext>
                  </a:extLst>
                </p:cNvPr>
                <p:cNvSpPr/>
                <p:nvPr/>
              </p:nvSpPr>
              <p:spPr>
                <a:xfrm>
                  <a:off x="17884589" y="7583305"/>
                  <a:ext cx="363771" cy="36639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93" h="295">
                      <a:moveTo>
                        <a:pt x="209" y="13"/>
                      </a:moveTo>
                      <a:cubicBezTo>
                        <a:pt x="197" y="13"/>
                        <a:pt x="186" y="18"/>
                        <a:pt x="177" y="28"/>
                      </a:cubicBezTo>
                      <a:cubicBezTo>
                        <a:pt x="163" y="45"/>
                        <a:pt x="141" y="70"/>
                        <a:pt x="117" y="96"/>
                      </a:cubicBezTo>
                      <a:cubicBezTo>
                        <a:pt x="90" y="125"/>
                        <a:pt x="56" y="150"/>
                        <a:pt x="33" y="165"/>
                      </a:cubicBezTo>
                      <a:cubicBezTo>
                        <a:pt x="18" y="174"/>
                        <a:pt x="11" y="192"/>
                        <a:pt x="14" y="208"/>
                      </a:cubicBezTo>
                      <a:cubicBezTo>
                        <a:pt x="22" y="251"/>
                        <a:pt x="50" y="271"/>
                        <a:pt x="72" y="279"/>
                      </a:cubicBezTo>
                      <a:cubicBezTo>
                        <a:pt x="84" y="284"/>
                        <a:pt x="97" y="283"/>
                        <a:pt x="107" y="277"/>
                      </a:cubicBezTo>
                      <a:cubicBezTo>
                        <a:pt x="198" y="227"/>
                        <a:pt x="251" y="147"/>
                        <a:pt x="275" y="104"/>
                      </a:cubicBezTo>
                      <a:cubicBezTo>
                        <a:pt x="282" y="91"/>
                        <a:pt x="282" y="75"/>
                        <a:pt x="274" y="62"/>
                      </a:cubicBezTo>
                      <a:cubicBezTo>
                        <a:pt x="264" y="45"/>
                        <a:pt x="250" y="31"/>
                        <a:pt x="233" y="20"/>
                      </a:cubicBezTo>
                      <a:cubicBezTo>
                        <a:pt x="225" y="15"/>
                        <a:pt x="217" y="13"/>
                        <a:pt x="209" y="13"/>
                      </a:cubicBezTo>
                      <a:close/>
                      <a:moveTo>
                        <a:pt x="88" y="295"/>
                      </a:moveTo>
                      <a:cubicBezTo>
                        <a:pt x="81" y="295"/>
                        <a:pt x="74" y="294"/>
                        <a:pt x="67" y="291"/>
                      </a:cubicBezTo>
                      <a:cubicBezTo>
                        <a:pt x="43" y="281"/>
                        <a:pt x="10" y="259"/>
                        <a:pt x="1" y="210"/>
                      </a:cubicBezTo>
                      <a:cubicBezTo>
                        <a:pt x="-3" y="188"/>
                        <a:pt x="6" y="166"/>
                        <a:pt x="25" y="154"/>
                      </a:cubicBezTo>
                      <a:cubicBezTo>
                        <a:pt x="48" y="140"/>
                        <a:pt x="81" y="116"/>
                        <a:pt x="108" y="87"/>
                      </a:cubicBezTo>
                      <a:cubicBezTo>
                        <a:pt x="131" y="62"/>
                        <a:pt x="153" y="37"/>
                        <a:pt x="167" y="20"/>
                      </a:cubicBezTo>
                      <a:cubicBezTo>
                        <a:pt x="185" y="-2"/>
                        <a:pt x="216" y="-6"/>
                        <a:pt x="239" y="9"/>
                      </a:cubicBezTo>
                      <a:cubicBezTo>
                        <a:pt x="258" y="21"/>
                        <a:pt x="274" y="36"/>
                        <a:pt x="285" y="55"/>
                      </a:cubicBezTo>
                      <a:cubicBezTo>
                        <a:pt x="296" y="72"/>
                        <a:pt x="296" y="93"/>
                        <a:pt x="286" y="110"/>
                      </a:cubicBezTo>
                      <a:cubicBezTo>
                        <a:pt x="262" y="155"/>
                        <a:pt x="207" y="237"/>
                        <a:pt x="114" y="288"/>
                      </a:cubicBezTo>
                      <a:cubicBezTo>
                        <a:pt x="106" y="293"/>
                        <a:pt x="97" y="295"/>
                        <a:pt x="88" y="2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5390937B-8A24-BF4B-B9E0-2A54797DF611}"/>
                    </a:ext>
                  </a:extLst>
                </p:cNvPr>
                <p:cNvSpPr/>
                <p:nvPr/>
              </p:nvSpPr>
              <p:spPr>
                <a:xfrm>
                  <a:off x="19086778" y="8858198"/>
                  <a:ext cx="441010" cy="2816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5" h="227">
                      <a:moveTo>
                        <a:pt x="43" y="12"/>
                      </a:moveTo>
                      <a:cubicBezTo>
                        <a:pt x="60" y="-3"/>
                        <a:pt x="84" y="-4"/>
                        <a:pt x="103" y="7"/>
                      </a:cubicBezTo>
                      <a:cubicBezTo>
                        <a:pt x="129" y="20"/>
                        <a:pt x="171" y="41"/>
                        <a:pt x="214" y="53"/>
                      </a:cubicBezTo>
                      <a:cubicBezTo>
                        <a:pt x="250" y="63"/>
                        <a:pt x="286" y="71"/>
                        <a:pt x="312" y="76"/>
                      </a:cubicBezTo>
                      <a:cubicBezTo>
                        <a:pt x="338" y="82"/>
                        <a:pt x="357" y="107"/>
                        <a:pt x="355" y="134"/>
                      </a:cubicBezTo>
                      <a:cubicBezTo>
                        <a:pt x="353" y="153"/>
                        <a:pt x="348" y="177"/>
                        <a:pt x="334" y="200"/>
                      </a:cubicBezTo>
                      <a:cubicBezTo>
                        <a:pt x="324" y="217"/>
                        <a:pt x="306" y="227"/>
                        <a:pt x="286" y="227"/>
                      </a:cubicBezTo>
                      <a:cubicBezTo>
                        <a:pt x="236" y="226"/>
                        <a:pt x="124" y="216"/>
                        <a:pt x="25" y="151"/>
                      </a:cubicBezTo>
                      <a:cubicBezTo>
                        <a:pt x="11" y="143"/>
                        <a:pt x="3" y="129"/>
                        <a:pt x="1" y="113"/>
                      </a:cubicBezTo>
                      <a:cubicBezTo>
                        <a:pt x="-2" y="86"/>
                        <a:pt x="2" y="44"/>
                        <a:pt x="43" y="1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4" name="Freeform 333">
                  <a:extLst>
                    <a:ext uri="{FF2B5EF4-FFF2-40B4-BE49-F238E27FC236}">
                      <a16:creationId xmlns:a16="http://schemas.microsoft.com/office/drawing/2014/main" id="{CCACE573-4140-6A45-9731-15EDB25AAAF0}"/>
                    </a:ext>
                  </a:extLst>
                </p:cNvPr>
                <p:cNvSpPr/>
                <p:nvPr/>
              </p:nvSpPr>
              <p:spPr>
                <a:xfrm>
                  <a:off x="19079304" y="8850721"/>
                  <a:ext cx="457206" cy="29784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68" h="240">
                      <a:moveTo>
                        <a:pt x="50" y="19"/>
                      </a:moveTo>
                      <a:close/>
                      <a:moveTo>
                        <a:pt x="84" y="13"/>
                      </a:moveTo>
                      <a:cubicBezTo>
                        <a:pt x="73" y="13"/>
                        <a:pt x="63" y="17"/>
                        <a:pt x="54" y="23"/>
                      </a:cubicBezTo>
                      <a:cubicBezTo>
                        <a:pt x="15" y="54"/>
                        <a:pt x="11" y="92"/>
                        <a:pt x="15" y="119"/>
                      </a:cubicBezTo>
                      <a:cubicBezTo>
                        <a:pt x="16" y="133"/>
                        <a:pt x="24" y="146"/>
                        <a:pt x="35" y="153"/>
                      </a:cubicBezTo>
                      <a:cubicBezTo>
                        <a:pt x="132" y="216"/>
                        <a:pt x="239" y="226"/>
                        <a:pt x="294" y="227"/>
                      </a:cubicBezTo>
                      <a:cubicBezTo>
                        <a:pt x="311" y="227"/>
                        <a:pt x="327" y="218"/>
                        <a:pt x="336" y="204"/>
                      </a:cubicBezTo>
                      <a:cubicBezTo>
                        <a:pt x="347" y="185"/>
                        <a:pt x="354" y="163"/>
                        <a:pt x="355" y="140"/>
                      </a:cubicBezTo>
                      <a:cubicBezTo>
                        <a:pt x="357" y="116"/>
                        <a:pt x="341" y="94"/>
                        <a:pt x="317" y="89"/>
                      </a:cubicBezTo>
                      <a:cubicBezTo>
                        <a:pt x="293" y="84"/>
                        <a:pt x="257" y="77"/>
                        <a:pt x="219" y="66"/>
                      </a:cubicBezTo>
                      <a:cubicBezTo>
                        <a:pt x="176" y="54"/>
                        <a:pt x="135" y="34"/>
                        <a:pt x="107" y="19"/>
                      </a:cubicBezTo>
                      <a:cubicBezTo>
                        <a:pt x="100" y="15"/>
                        <a:pt x="92" y="13"/>
                        <a:pt x="84" y="13"/>
                      </a:cubicBezTo>
                      <a:close/>
                      <a:moveTo>
                        <a:pt x="295" y="240"/>
                      </a:moveTo>
                      <a:lnTo>
                        <a:pt x="293" y="240"/>
                      </a:lnTo>
                      <a:cubicBezTo>
                        <a:pt x="237" y="240"/>
                        <a:pt x="128" y="228"/>
                        <a:pt x="28" y="164"/>
                      </a:cubicBezTo>
                      <a:cubicBezTo>
                        <a:pt x="13" y="154"/>
                        <a:pt x="4" y="138"/>
                        <a:pt x="1" y="121"/>
                      </a:cubicBezTo>
                      <a:cubicBezTo>
                        <a:pt x="-2" y="90"/>
                        <a:pt x="3" y="48"/>
                        <a:pt x="46" y="13"/>
                      </a:cubicBezTo>
                      <a:cubicBezTo>
                        <a:pt x="65" y="-2"/>
                        <a:pt x="92" y="-4"/>
                        <a:pt x="113" y="8"/>
                      </a:cubicBezTo>
                      <a:cubicBezTo>
                        <a:pt x="140" y="23"/>
                        <a:pt x="180" y="42"/>
                        <a:pt x="223" y="54"/>
                      </a:cubicBezTo>
                      <a:cubicBezTo>
                        <a:pt x="260" y="64"/>
                        <a:pt x="297" y="72"/>
                        <a:pt x="320" y="77"/>
                      </a:cubicBezTo>
                      <a:cubicBezTo>
                        <a:pt x="350" y="83"/>
                        <a:pt x="371" y="111"/>
                        <a:pt x="368" y="141"/>
                      </a:cubicBezTo>
                      <a:cubicBezTo>
                        <a:pt x="366" y="166"/>
                        <a:pt x="359" y="190"/>
                        <a:pt x="347" y="210"/>
                      </a:cubicBezTo>
                      <a:cubicBezTo>
                        <a:pt x="336" y="229"/>
                        <a:pt x="316" y="240"/>
                        <a:pt x="295" y="2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5" name="Freeform 334">
                  <a:extLst>
                    <a:ext uri="{FF2B5EF4-FFF2-40B4-BE49-F238E27FC236}">
                      <a16:creationId xmlns:a16="http://schemas.microsoft.com/office/drawing/2014/main" id="{2B2BE0F5-B2D3-7E44-A309-C1CD839F10ED}"/>
                    </a:ext>
                  </a:extLst>
                </p:cNvPr>
                <p:cNvSpPr/>
                <p:nvPr/>
              </p:nvSpPr>
              <p:spPr>
                <a:xfrm>
                  <a:off x="18889943" y="6183790"/>
                  <a:ext cx="717576" cy="86239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77" h="693">
                      <a:moveTo>
                        <a:pt x="398" y="418"/>
                      </a:moveTo>
                      <a:cubicBezTo>
                        <a:pt x="383" y="447"/>
                        <a:pt x="357" y="466"/>
                        <a:pt x="326" y="470"/>
                      </a:cubicBezTo>
                      <a:cubicBezTo>
                        <a:pt x="320" y="471"/>
                        <a:pt x="317" y="468"/>
                        <a:pt x="315" y="466"/>
                      </a:cubicBezTo>
                      <a:cubicBezTo>
                        <a:pt x="311" y="462"/>
                        <a:pt x="310" y="455"/>
                        <a:pt x="311" y="450"/>
                      </a:cubicBezTo>
                      <a:lnTo>
                        <a:pt x="331" y="371"/>
                      </a:lnTo>
                      <a:cubicBezTo>
                        <a:pt x="333" y="362"/>
                        <a:pt x="338" y="355"/>
                        <a:pt x="343" y="349"/>
                      </a:cubicBezTo>
                      <a:cubicBezTo>
                        <a:pt x="350" y="342"/>
                        <a:pt x="363" y="330"/>
                        <a:pt x="377" y="330"/>
                      </a:cubicBezTo>
                      <a:cubicBezTo>
                        <a:pt x="378" y="330"/>
                        <a:pt x="379" y="330"/>
                        <a:pt x="379" y="330"/>
                      </a:cubicBezTo>
                      <a:cubicBezTo>
                        <a:pt x="388" y="331"/>
                        <a:pt x="396" y="337"/>
                        <a:pt x="403" y="350"/>
                      </a:cubicBezTo>
                      <a:cubicBezTo>
                        <a:pt x="412" y="367"/>
                        <a:pt x="410" y="394"/>
                        <a:pt x="398" y="418"/>
                      </a:cubicBezTo>
                      <a:close/>
                      <a:moveTo>
                        <a:pt x="553" y="166"/>
                      </a:moveTo>
                      <a:cubicBezTo>
                        <a:pt x="471" y="-11"/>
                        <a:pt x="254" y="6"/>
                        <a:pt x="229" y="9"/>
                      </a:cubicBezTo>
                      <a:cubicBezTo>
                        <a:pt x="189" y="12"/>
                        <a:pt x="160" y="6"/>
                        <a:pt x="142" y="1"/>
                      </a:cubicBezTo>
                      <a:cubicBezTo>
                        <a:pt x="126" y="-4"/>
                        <a:pt x="109" y="4"/>
                        <a:pt x="101" y="19"/>
                      </a:cubicBezTo>
                      <a:cubicBezTo>
                        <a:pt x="76" y="77"/>
                        <a:pt x="103" y="125"/>
                        <a:pt x="104" y="126"/>
                      </a:cubicBezTo>
                      <a:cubicBezTo>
                        <a:pt x="106" y="129"/>
                        <a:pt x="108" y="130"/>
                        <a:pt x="111" y="130"/>
                      </a:cubicBezTo>
                      <a:cubicBezTo>
                        <a:pt x="177" y="121"/>
                        <a:pt x="218" y="126"/>
                        <a:pt x="243" y="147"/>
                      </a:cubicBezTo>
                      <a:cubicBezTo>
                        <a:pt x="266" y="165"/>
                        <a:pt x="277" y="196"/>
                        <a:pt x="281" y="247"/>
                      </a:cubicBezTo>
                      <a:cubicBezTo>
                        <a:pt x="288" y="337"/>
                        <a:pt x="262" y="438"/>
                        <a:pt x="254" y="464"/>
                      </a:cubicBezTo>
                      <a:cubicBezTo>
                        <a:pt x="216" y="450"/>
                        <a:pt x="62" y="395"/>
                        <a:pt x="22" y="416"/>
                      </a:cubicBezTo>
                      <a:cubicBezTo>
                        <a:pt x="16" y="419"/>
                        <a:pt x="12" y="424"/>
                        <a:pt x="11" y="430"/>
                      </a:cubicBezTo>
                      <a:cubicBezTo>
                        <a:pt x="-10" y="512"/>
                        <a:pt x="-1" y="589"/>
                        <a:pt x="34" y="637"/>
                      </a:cubicBezTo>
                      <a:cubicBezTo>
                        <a:pt x="60" y="672"/>
                        <a:pt x="98" y="691"/>
                        <a:pt x="149" y="693"/>
                      </a:cubicBezTo>
                      <a:cubicBezTo>
                        <a:pt x="153" y="693"/>
                        <a:pt x="158" y="693"/>
                        <a:pt x="162" y="693"/>
                      </a:cubicBezTo>
                      <a:cubicBezTo>
                        <a:pt x="260" y="693"/>
                        <a:pt x="312" y="637"/>
                        <a:pt x="327" y="618"/>
                      </a:cubicBezTo>
                      <a:cubicBezTo>
                        <a:pt x="343" y="631"/>
                        <a:pt x="392" y="663"/>
                        <a:pt x="449" y="638"/>
                      </a:cubicBezTo>
                      <a:cubicBezTo>
                        <a:pt x="475" y="626"/>
                        <a:pt x="508" y="575"/>
                        <a:pt x="534" y="505"/>
                      </a:cubicBezTo>
                      <a:cubicBezTo>
                        <a:pt x="572" y="405"/>
                        <a:pt x="597" y="263"/>
                        <a:pt x="553" y="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8CF78A8-55C9-CF42-9EB7-9E9F220E86F7}"/>
                  </a:ext>
                </a:extLst>
              </p:cNvPr>
              <p:cNvGrpSpPr/>
              <p:nvPr/>
            </p:nvGrpSpPr>
            <p:grpSpPr>
              <a:xfrm>
                <a:off x="19015765" y="8083043"/>
                <a:ext cx="1843772" cy="3637744"/>
                <a:chOff x="19015765" y="8083043"/>
                <a:chExt cx="1843772" cy="3637744"/>
              </a:xfrm>
            </p:grpSpPr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6C1B8FAB-21DA-CA49-B790-472D8D3F97EC}"/>
                    </a:ext>
                  </a:extLst>
                </p:cNvPr>
                <p:cNvSpPr/>
                <p:nvPr/>
              </p:nvSpPr>
              <p:spPr>
                <a:xfrm>
                  <a:off x="19365836" y="10277653"/>
                  <a:ext cx="505791" cy="143441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7" h="1152">
                      <a:moveTo>
                        <a:pt x="174" y="1057"/>
                      </a:moveTo>
                      <a:lnTo>
                        <a:pt x="174" y="0"/>
                      </a:lnTo>
                      <a:lnTo>
                        <a:pt x="239" y="0"/>
                      </a:lnTo>
                      <a:lnTo>
                        <a:pt x="239" y="1057"/>
                      </a:lnTo>
                      <a:cubicBezTo>
                        <a:pt x="239" y="1075"/>
                        <a:pt x="253" y="1089"/>
                        <a:pt x="270" y="1089"/>
                      </a:cubicBezTo>
                      <a:lnTo>
                        <a:pt x="376" y="1089"/>
                      </a:lnTo>
                      <a:cubicBezTo>
                        <a:pt x="393" y="1089"/>
                        <a:pt x="407" y="1103"/>
                        <a:pt x="407" y="1121"/>
                      </a:cubicBezTo>
                      <a:cubicBezTo>
                        <a:pt x="407" y="1138"/>
                        <a:pt x="393" y="1152"/>
                        <a:pt x="376" y="1152"/>
                      </a:cubicBezTo>
                      <a:lnTo>
                        <a:pt x="32" y="1152"/>
                      </a:lnTo>
                      <a:cubicBezTo>
                        <a:pt x="14" y="1152"/>
                        <a:pt x="0" y="1138"/>
                        <a:pt x="0" y="1121"/>
                      </a:cubicBezTo>
                      <a:cubicBezTo>
                        <a:pt x="0" y="1103"/>
                        <a:pt x="14" y="1089"/>
                        <a:pt x="32" y="1089"/>
                      </a:cubicBezTo>
                      <a:lnTo>
                        <a:pt x="142" y="1089"/>
                      </a:lnTo>
                      <a:cubicBezTo>
                        <a:pt x="160" y="1089"/>
                        <a:pt x="174" y="1075"/>
                        <a:pt x="174" y="105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02BA8D06-E611-4746-9D83-EE6271DD84B8}"/>
                    </a:ext>
                  </a:extLst>
                </p:cNvPr>
                <p:cNvSpPr/>
                <p:nvPr/>
              </p:nvSpPr>
              <p:spPr>
                <a:xfrm>
                  <a:off x="19357115" y="10268930"/>
                  <a:ext cx="523233" cy="14518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21" h="1166">
                      <a:moveTo>
                        <a:pt x="39" y="1103"/>
                      </a:moveTo>
                      <a:cubicBezTo>
                        <a:pt x="25" y="1103"/>
                        <a:pt x="14" y="1114"/>
                        <a:pt x="14" y="1128"/>
                      </a:cubicBezTo>
                      <a:cubicBezTo>
                        <a:pt x="14" y="1142"/>
                        <a:pt x="25" y="1153"/>
                        <a:pt x="39" y="1153"/>
                      </a:cubicBezTo>
                      <a:lnTo>
                        <a:pt x="383" y="1153"/>
                      </a:lnTo>
                      <a:cubicBezTo>
                        <a:pt x="397" y="1153"/>
                        <a:pt x="408" y="1142"/>
                        <a:pt x="408" y="1128"/>
                      </a:cubicBezTo>
                      <a:cubicBezTo>
                        <a:pt x="408" y="1114"/>
                        <a:pt x="397" y="1103"/>
                        <a:pt x="383" y="1103"/>
                      </a:cubicBezTo>
                      <a:lnTo>
                        <a:pt x="277" y="1103"/>
                      </a:lnTo>
                      <a:cubicBezTo>
                        <a:pt x="257" y="1103"/>
                        <a:pt x="240" y="1085"/>
                        <a:pt x="240" y="1064"/>
                      </a:cubicBezTo>
                      <a:lnTo>
                        <a:pt x="240" y="13"/>
                      </a:lnTo>
                      <a:lnTo>
                        <a:pt x="188" y="13"/>
                      </a:lnTo>
                      <a:lnTo>
                        <a:pt x="188" y="1064"/>
                      </a:lnTo>
                      <a:cubicBezTo>
                        <a:pt x="188" y="1085"/>
                        <a:pt x="170" y="1103"/>
                        <a:pt x="149" y="1103"/>
                      </a:cubicBezTo>
                      <a:close/>
                      <a:moveTo>
                        <a:pt x="383" y="1166"/>
                      </a:moveTo>
                      <a:lnTo>
                        <a:pt x="39" y="1166"/>
                      </a:lnTo>
                      <a:cubicBezTo>
                        <a:pt x="17" y="1166"/>
                        <a:pt x="0" y="1149"/>
                        <a:pt x="0" y="1128"/>
                      </a:cubicBezTo>
                      <a:cubicBezTo>
                        <a:pt x="0" y="1107"/>
                        <a:pt x="17" y="1090"/>
                        <a:pt x="39" y="1090"/>
                      </a:cubicBezTo>
                      <a:lnTo>
                        <a:pt x="149" y="1090"/>
                      </a:lnTo>
                      <a:cubicBezTo>
                        <a:pt x="163" y="1090"/>
                        <a:pt x="174" y="1079"/>
                        <a:pt x="174" y="1064"/>
                      </a:cubicBezTo>
                      <a:lnTo>
                        <a:pt x="174" y="7"/>
                      </a:lnTo>
                      <a:cubicBezTo>
                        <a:pt x="174" y="3"/>
                        <a:pt x="177" y="0"/>
                        <a:pt x="181" y="0"/>
                      </a:cubicBezTo>
                      <a:lnTo>
                        <a:pt x="246" y="0"/>
                      </a:lnTo>
                      <a:cubicBezTo>
                        <a:pt x="249" y="0"/>
                        <a:pt x="252" y="3"/>
                        <a:pt x="252" y="7"/>
                      </a:cubicBezTo>
                      <a:lnTo>
                        <a:pt x="252" y="1064"/>
                      </a:lnTo>
                      <a:cubicBezTo>
                        <a:pt x="252" y="1079"/>
                        <a:pt x="264" y="1090"/>
                        <a:pt x="277" y="1090"/>
                      </a:cubicBezTo>
                      <a:lnTo>
                        <a:pt x="383" y="1090"/>
                      </a:lnTo>
                      <a:cubicBezTo>
                        <a:pt x="404" y="1090"/>
                        <a:pt x="421" y="1107"/>
                        <a:pt x="421" y="1128"/>
                      </a:cubicBezTo>
                      <a:cubicBezTo>
                        <a:pt x="421" y="1149"/>
                        <a:pt x="404" y="1166"/>
                        <a:pt x="383" y="1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0" name="Freeform 299">
                  <a:extLst>
                    <a:ext uri="{FF2B5EF4-FFF2-40B4-BE49-F238E27FC236}">
                      <a16:creationId xmlns:a16="http://schemas.microsoft.com/office/drawing/2014/main" id="{F509420F-5275-2745-984C-13024EDDC9B0}"/>
                    </a:ext>
                  </a:extLst>
                </p:cNvPr>
                <p:cNvSpPr/>
                <p:nvPr/>
              </p:nvSpPr>
              <p:spPr>
                <a:xfrm>
                  <a:off x="19582604" y="10277653"/>
                  <a:ext cx="79731" cy="12088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" h="98">
                      <a:moveTo>
                        <a:pt x="0" y="72"/>
                      </a:moveTo>
                      <a:lnTo>
                        <a:pt x="65" y="98"/>
                      </a:lnTo>
                      <a:lnTo>
                        <a:pt x="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1" name="Freeform 300">
                  <a:extLst>
                    <a:ext uri="{FF2B5EF4-FFF2-40B4-BE49-F238E27FC236}">
                      <a16:creationId xmlns:a16="http://schemas.microsoft.com/office/drawing/2014/main" id="{73996FB4-3CF5-4045-86E4-AA075BBB221E}"/>
                    </a:ext>
                  </a:extLst>
                </p:cNvPr>
                <p:cNvSpPr/>
                <p:nvPr/>
              </p:nvSpPr>
              <p:spPr>
                <a:xfrm>
                  <a:off x="19024485" y="8091767"/>
                  <a:ext cx="1827576" cy="22045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68" h="1770">
                      <a:moveTo>
                        <a:pt x="950" y="1677"/>
                      </a:moveTo>
                      <a:lnTo>
                        <a:pt x="1363" y="40"/>
                      </a:lnTo>
                      <a:cubicBezTo>
                        <a:pt x="1369" y="17"/>
                        <a:pt x="1391" y="0"/>
                        <a:pt x="1415" y="0"/>
                      </a:cubicBezTo>
                      <a:cubicBezTo>
                        <a:pt x="1449" y="0"/>
                        <a:pt x="1475" y="33"/>
                        <a:pt x="1466" y="66"/>
                      </a:cubicBezTo>
                      <a:lnTo>
                        <a:pt x="1050" y="1718"/>
                      </a:lnTo>
                      <a:cubicBezTo>
                        <a:pt x="1042" y="1749"/>
                        <a:pt x="1014" y="1770"/>
                        <a:pt x="983" y="1770"/>
                      </a:cubicBezTo>
                      <a:lnTo>
                        <a:pt x="46" y="1770"/>
                      </a:lnTo>
                      <a:cubicBezTo>
                        <a:pt x="21" y="1770"/>
                        <a:pt x="0" y="1749"/>
                        <a:pt x="0" y="1724"/>
                      </a:cubicBezTo>
                      <a:cubicBezTo>
                        <a:pt x="0" y="1698"/>
                        <a:pt x="21" y="1677"/>
                        <a:pt x="46" y="1677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3701CF0D-E2DF-FE4F-B302-D3B147E0903C}"/>
                    </a:ext>
                  </a:extLst>
                </p:cNvPr>
                <p:cNvSpPr/>
                <p:nvPr/>
              </p:nvSpPr>
              <p:spPr>
                <a:xfrm>
                  <a:off x="19015765" y="8083043"/>
                  <a:ext cx="1843772" cy="222202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81" h="1784">
                      <a:moveTo>
                        <a:pt x="53" y="1691"/>
                      </a:moveTo>
                      <a:cubicBezTo>
                        <a:pt x="31" y="1691"/>
                        <a:pt x="13" y="1709"/>
                        <a:pt x="13" y="1731"/>
                      </a:cubicBezTo>
                      <a:cubicBezTo>
                        <a:pt x="13" y="1753"/>
                        <a:pt x="31" y="1771"/>
                        <a:pt x="53" y="1771"/>
                      </a:cubicBezTo>
                      <a:lnTo>
                        <a:pt x="990" y="1771"/>
                      </a:lnTo>
                      <a:cubicBezTo>
                        <a:pt x="1018" y="1771"/>
                        <a:pt x="1043" y="1751"/>
                        <a:pt x="1050" y="1724"/>
                      </a:cubicBezTo>
                      <a:lnTo>
                        <a:pt x="1467" y="71"/>
                      </a:lnTo>
                      <a:cubicBezTo>
                        <a:pt x="1470" y="57"/>
                        <a:pt x="1467" y="43"/>
                        <a:pt x="1458" y="32"/>
                      </a:cubicBezTo>
                      <a:cubicBezTo>
                        <a:pt x="1449" y="20"/>
                        <a:pt x="1436" y="13"/>
                        <a:pt x="1422" y="13"/>
                      </a:cubicBezTo>
                      <a:cubicBezTo>
                        <a:pt x="1400" y="13"/>
                        <a:pt x="1382" y="28"/>
                        <a:pt x="1377" y="49"/>
                      </a:cubicBezTo>
                      <a:lnTo>
                        <a:pt x="964" y="1686"/>
                      </a:lnTo>
                      <a:cubicBezTo>
                        <a:pt x="963" y="1689"/>
                        <a:pt x="961" y="1691"/>
                        <a:pt x="957" y="1691"/>
                      </a:cubicBezTo>
                      <a:close/>
                      <a:moveTo>
                        <a:pt x="990" y="1784"/>
                      </a:moveTo>
                      <a:lnTo>
                        <a:pt x="53" y="1784"/>
                      </a:lnTo>
                      <a:cubicBezTo>
                        <a:pt x="24" y="1784"/>
                        <a:pt x="0" y="1760"/>
                        <a:pt x="0" y="1731"/>
                      </a:cubicBezTo>
                      <a:cubicBezTo>
                        <a:pt x="0" y="1701"/>
                        <a:pt x="24" y="1678"/>
                        <a:pt x="53" y="1678"/>
                      </a:cubicBezTo>
                      <a:lnTo>
                        <a:pt x="953" y="1678"/>
                      </a:lnTo>
                      <a:lnTo>
                        <a:pt x="1364" y="45"/>
                      </a:lnTo>
                      <a:cubicBezTo>
                        <a:pt x="1371" y="19"/>
                        <a:pt x="1395" y="0"/>
                        <a:pt x="1422" y="0"/>
                      </a:cubicBezTo>
                      <a:cubicBezTo>
                        <a:pt x="1440" y="0"/>
                        <a:pt x="1457" y="9"/>
                        <a:pt x="1469" y="24"/>
                      </a:cubicBezTo>
                      <a:cubicBezTo>
                        <a:pt x="1480" y="38"/>
                        <a:pt x="1484" y="57"/>
                        <a:pt x="1479" y="74"/>
                      </a:cubicBezTo>
                      <a:lnTo>
                        <a:pt x="1063" y="1727"/>
                      </a:lnTo>
                      <a:cubicBezTo>
                        <a:pt x="1054" y="1761"/>
                        <a:pt x="1024" y="1784"/>
                        <a:pt x="990" y="17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0CFA8391-C004-1245-A4F1-FD21B8D29A20}"/>
                  </a:ext>
                </a:extLst>
              </p:cNvPr>
              <p:cNvGrpSpPr/>
              <p:nvPr/>
            </p:nvGrpSpPr>
            <p:grpSpPr>
              <a:xfrm>
                <a:off x="12902668" y="8519224"/>
                <a:ext cx="6494312" cy="3241443"/>
                <a:chOff x="12902668" y="8519224"/>
                <a:chExt cx="6494312" cy="3241443"/>
              </a:xfrm>
            </p:grpSpPr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C3079B8C-6984-1A4F-A83D-8DB308B3B3BC}"/>
                    </a:ext>
                  </a:extLst>
                </p:cNvPr>
                <p:cNvSpPr/>
                <p:nvPr/>
              </p:nvSpPr>
              <p:spPr>
                <a:xfrm>
                  <a:off x="15081558" y="9288147"/>
                  <a:ext cx="2136533" cy="24650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16" h="1979">
                      <a:moveTo>
                        <a:pt x="1683" y="1979"/>
                      </a:moveTo>
                      <a:cubicBezTo>
                        <a:pt x="1679" y="1979"/>
                        <a:pt x="1674" y="1978"/>
                        <a:pt x="1670" y="1976"/>
                      </a:cubicBezTo>
                      <a:cubicBezTo>
                        <a:pt x="1666" y="1974"/>
                        <a:pt x="1662" y="1971"/>
                        <a:pt x="1659" y="1968"/>
                      </a:cubicBezTo>
                      <a:lnTo>
                        <a:pt x="834" y="1012"/>
                      </a:lnTo>
                      <a:lnTo>
                        <a:pt x="9" y="56"/>
                      </a:lnTo>
                      <a:cubicBezTo>
                        <a:pt x="3" y="48"/>
                        <a:pt x="0" y="40"/>
                        <a:pt x="0" y="31"/>
                      </a:cubicBezTo>
                      <a:cubicBezTo>
                        <a:pt x="1" y="23"/>
                        <a:pt x="4" y="14"/>
                        <a:pt x="11" y="8"/>
                      </a:cubicBezTo>
                      <a:cubicBezTo>
                        <a:pt x="18" y="2"/>
                        <a:pt x="27" y="-1"/>
                        <a:pt x="35" y="0"/>
                      </a:cubicBezTo>
                      <a:cubicBezTo>
                        <a:pt x="43" y="0"/>
                        <a:pt x="52" y="4"/>
                        <a:pt x="58" y="11"/>
                      </a:cubicBezTo>
                      <a:lnTo>
                        <a:pt x="883" y="967"/>
                      </a:lnTo>
                      <a:lnTo>
                        <a:pt x="1708" y="1923"/>
                      </a:lnTo>
                      <a:cubicBezTo>
                        <a:pt x="1713" y="1931"/>
                        <a:pt x="1716" y="1939"/>
                        <a:pt x="1716" y="1948"/>
                      </a:cubicBezTo>
                      <a:cubicBezTo>
                        <a:pt x="1715" y="1956"/>
                        <a:pt x="1711" y="1965"/>
                        <a:pt x="1705" y="1971"/>
                      </a:cubicBezTo>
                      <a:cubicBezTo>
                        <a:pt x="1702" y="1973"/>
                        <a:pt x="1698" y="1976"/>
                        <a:pt x="1695" y="1977"/>
                      </a:cubicBezTo>
                      <a:cubicBezTo>
                        <a:pt x="1691" y="1979"/>
                        <a:pt x="1687" y="1979"/>
                        <a:pt x="1683" y="19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A0B07CBA-7C05-1C42-88D1-F959D9B94F67}"/>
                    </a:ext>
                  </a:extLst>
                </p:cNvPr>
                <p:cNvSpPr/>
                <p:nvPr/>
              </p:nvSpPr>
              <p:spPr>
                <a:xfrm>
                  <a:off x="15074083" y="9279424"/>
                  <a:ext cx="2151482" cy="24812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28" h="1992">
                      <a:moveTo>
                        <a:pt x="39" y="13"/>
                      </a:moveTo>
                      <a:cubicBezTo>
                        <a:pt x="33" y="13"/>
                        <a:pt x="26" y="16"/>
                        <a:pt x="21" y="20"/>
                      </a:cubicBezTo>
                      <a:cubicBezTo>
                        <a:pt x="17" y="25"/>
                        <a:pt x="14" y="32"/>
                        <a:pt x="13" y="38"/>
                      </a:cubicBezTo>
                      <a:cubicBezTo>
                        <a:pt x="12" y="46"/>
                        <a:pt x="15" y="53"/>
                        <a:pt x="20" y="59"/>
                      </a:cubicBezTo>
                      <a:lnTo>
                        <a:pt x="1670" y="1970"/>
                      </a:lnTo>
                      <a:cubicBezTo>
                        <a:pt x="1672" y="1973"/>
                        <a:pt x="1675" y="1976"/>
                        <a:pt x="1679" y="1977"/>
                      </a:cubicBezTo>
                      <a:cubicBezTo>
                        <a:pt x="1685" y="1980"/>
                        <a:pt x="1692" y="1980"/>
                        <a:pt x="1698" y="1978"/>
                      </a:cubicBezTo>
                      <a:cubicBezTo>
                        <a:pt x="1702" y="1977"/>
                        <a:pt x="1704" y="1975"/>
                        <a:pt x="1706" y="1973"/>
                      </a:cubicBezTo>
                      <a:cubicBezTo>
                        <a:pt x="1712" y="1968"/>
                        <a:pt x="1715" y="1961"/>
                        <a:pt x="1715" y="1954"/>
                      </a:cubicBezTo>
                      <a:cubicBezTo>
                        <a:pt x="1715" y="1946"/>
                        <a:pt x="1713" y="1940"/>
                        <a:pt x="1709" y="1934"/>
                      </a:cubicBezTo>
                      <a:lnTo>
                        <a:pt x="59" y="22"/>
                      </a:lnTo>
                      <a:cubicBezTo>
                        <a:pt x="54" y="17"/>
                        <a:pt x="48" y="13"/>
                        <a:pt x="40" y="13"/>
                      </a:cubicBezTo>
                      <a:close/>
                      <a:moveTo>
                        <a:pt x="1689" y="1992"/>
                      </a:moveTo>
                      <a:cubicBezTo>
                        <a:pt x="1684" y="1992"/>
                        <a:pt x="1678" y="1992"/>
                        <a:pt x="1673" y="1989"/>
                      </a:cubicBezTo>
                      <a:cubicBezTo>
                        <a:pt x="1668" y="1987"/>
                        <a:pt x="1664" y="1983"/>
                        <a:pt x="1660" y="1979"/>
                      </a:cubicBezTo>
                      <a:lnTo>
                        <a:pt x="10" y="67"/>
                      </a:lnTo>
                      <a:cubicBezTo>
                        <a:pt x="3" y="59"/>
                        <a:pt x="-1" y="49"/>
                        <a:pt x="0" y="38"/>
                      </a:cubicBezTo>
                      <a:cubicBezTo>
                        <a:pt x="1" y="27"/>
                        <a:pt x="5" y="18"/>
                        <a:pt x="13" y="10"/>
                      </a:cubicBezTo>
                      <a:cubicBezTo>
                        <a:pt x="21" y="3"/>
                        <a:pt x="31" y="0"/>
                        <a:pt x="41" y="0"/>
                      </a:cubicBezTo>
                      <a:cubicBezTo>
                        <a:pt x="52" y="1"/>
                        <a:pt x="61" y="6"/>
                        <a:pt x="68" y="14"/>
                      </a:cubicBezTo>
                      <a:lnTo>
                        <a:pt x="1719" y="1926"/>
                      </a:lnTo>
                      <a:cubicBezTo>
                        <a:pt x="1725" y="1934"/>
                        <a:pt x="1729" y="1944"/>
                        <a:pt x="1728" y="1955"/>
                      </a:cubicBezTo>
                      <a:cubicBezTo>
                        <a:pt x="1728" y="1966"/>
                        <a:pt x="1723" y="1975"/>
                        <a:pt x="1715" y="1983"/>
                      </a:cubicBezTo>
                      <a:cubicBezTo>
                        <a:pt x="1712" y="1986"/>
                        <a:pt x="1708" y="1988"/>
                        <a:pt x="1703" y="1990"/>
                      </a:cubicBezTo>
                      <a:cubicBezTo>
                        <a:pt x="1698" y="1992"/>
                        <a:pt x="1694" y="1992"/>
                        <a:pt x="1689" y="19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9C85FAB2-53E0-6946-B6E7-5D888B957C45}"/>
                    </a:ext>
                  </a:extLst>
                </p:cNvPr>
                <p:cNvSpPr/>
                <p:nvPr/>
              </p:nvSpPr>
              <p:spPr>
                <a:xfrm>
                  <a:off x="15081558" y="9288147"/>
                  <a:ext cx="2136533" cy="246504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16" h="1979">
                      <a:moveTo>
                        <a:pt x="33" y="1979"/>
                      </a:moveTo>
                      <a:cubicBezTo>
                        <a:pt x="29" y="1979"/>
                        <a:pt x="25" y="1979"/>
                        <a:pt x="22" y="1977"/>
                      </a:cubicBezTo>
                      <a:cubicBezTo>
                        <a:pt x="18" y="1976"/>
                        <a:pt x="14" y="1973"/>
                        <a:pt x="11" y="1971"/>
                      </a:cubicBezTo>
                      <a:cubicBezTo>
                        <a:pt x="4" y="1965"/>
                        <a:pt x="1" y="1956"/>
                        <a:pt x="0" y="1948"/>
                      </a:cubicBezTo>
                      <a:cubicBezTo>
                        <a:pt x="0" y="1939"/>
                        <a:pt x="3" y="1931"/>
                        <a:pt x="9" y="1923"/>
                      </a:cubicBezTo>
                      <a:lnTo>
                        <a:pt x="834" y="967"/>
                      </a:lnTo>
                      <a:lnTo>
                        <a:pt x="1659" y="11"/>
                      </a:lnTo>
                      <a:cubicBezTo>
                        <a:pt x="1665" y="4"/>
                        <a:pt x="1673" y="0"/>
                        <a:pt x="1681" y="0"/>
                      </a:cubicBezTo>
                      <a:cubicBezTo>
                        <a:pt x="1690" y="-1"/>
                        <a:pt x="1698" y="2"/>
                        <a:pt x="1705" y="8"/>
                      </a:cubicBezTo>
                      <a:cubicBezTo>
                        <a:pt x="1711" y="14"/>
                        <a:pt x="1715" y="23"/>
                        <a:pt x="1716" y="31"/>
                      </a:cubicBezTo>
                      <a:cubicBezTo>
                        <a:pt x="1716" y="40"/>
                        <a:pt x="1713" y="48"/>
                        <a:pt x="1708" y="56"/>
                      </a:cubicBezTo>
                      <a:lnTo>
                        <a:pt x="883" y="1012"/>
                      </a:lnTo>
                      <a:lnTo>
                        <a:pt x="58" y="1968"/>
                      </a:lnTo>
                      <a:cubicBezTo>
                        <a:pt x="54" y="1971"/>
                        <a:pt x="50" y="1974"/>
                        <a:pt x="46" y="1976"/>
                      </a:cubicBezTo>
                      <a:cubicBezTo>
                        <a:pt x="42" y="1978"/>
                        <a:pt x="38" y="1979"/>
                        <a:pt x="33" y="19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:a16="http://schemas.microsoft.com/office/drawing/2014/main" id="{1D4033F5-2C6B-D442-A57D-5F037D14E5C6}"/>
                    </a:ext>
                  </a:extLst>
                </p:cNvPr>
                <p:cNvSpPr/>
                <p:nvPr/>
              </p:nvSpPr>
              <p:spPr>
                <a:xfrm>
                  <a:off x="15074083" y="9280670"/>
                  <a:ext cx="2151482" cy="247999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28" h="1991">
                      <a:moveTo>
                        <a:pt x="1689" y="12"/>
                      </a:moveTo>
                      <a:cubicBezTo>
                        <a:pt x="1689" y="12"/>
                        <a:pt x="1688" y="12"/>
                        <a:pt x="1687" y="12"/>
                      </a:cubicBezTo>
                      <a:cubicBezTo>
                        <a:pt x="1681" y="12"/>
                        <a:pt x="1675" y="16"/>
                        <a:pt x="1670" y="21"/>
                      </a:cubicBezTo>
                      <a:lnTo>
                        <a:pt x="20" y="1933"/>
                      </a:lnTo>
                      <a:cubicBezTo>
                        <a:pt x="15" y="1939"/>
                        <a:pt x="12" y="1945"/>
                        <a:pt x="13" y="1953"/>
                      </a:cubicBezTo>
                      <a:cubicBezTo>
                        <a:pt x="14" y="1960"/>
                        <a:pt x="17" y="1967"/>
                        <a:pt x="21" y="1972"/>
                      </a:cubicBezTo>
                      <a:cubicBezTo>
                        <a:pt x="24" y="1974"/>
                        <a:pt x="27" y="1976"/>
                        <a:pt x="30" y="1977"/>
                      </a:cubicBezTo>
                      <a:cubicBezTo>
                        <a:pt x="36" y="1979"/>
                        <a:pt x="44" y="1979"/>
                        <a:pt x="50" y="1976"/>
                      </a:cubicBezTo>
                      <a:cubicBezTo>
                        <a:pt x="53" y="1975"/>
                        <a:pt x="56" y="1972"/>
                        <a:pt x="59" y="1969"/>
                      </a:cubicBezTo>
                      <a:lnTo>
                        <a:pt x="1709" y="58"/>
                      </a:lnTo>
                      <a:cubicBezTo>
                        <a:pt x="1713" y="52"/>
                        <a:pt x="1715" y="45"/>
                        <a:pt x="1715" y="37"/>
                      </a:cubicBezTo>
                      <a:cubicBezTo>
                        <a:pt x="1715" y="31"/>
                        <a:pt x="1712" y="24"/>
                        <a:pt x="1706" y="19"/>
                      </a:cubicBezTo>
                      <a:cubicBezTo>
                        <a:pt x="1702" y="15"/>
                        <a:pt x="1696" y="12"/>
                        <a:pt x="1689" y="12"/>
                      </a:cubicBezTo>
                      <a:close/>
                      <a:moveTo>
                        <a:pt x="39" y="1991"/>
                      </a:moveTo>
                      <a:cubicBezTo>
                        <a:pt x="34" y="1991"/>
                        <a:pt x="29" y="1991"/>
                        <a:pt x="25" y="1989"/>
                      </a:cubicBezTo>
                      <a:cubicBezTo>
                        <a:pt x="21" y="1987"/>
                        <a:pt x="17" y="1985"/>
                        <a:pt x="13" y="1982"/>
                      </a:cubicBezTo>
                      <a:cubicBezTo>
                        <a:pt x="5" y="1974"/>
                        <a:pt x="1" y="1965"/>
                        <a:pt x="0" y="1954"/>
                      </a:cubicBezTo>
                      <a:cubicBezTo>
                        <a:pt x="-1" y="1943"/>
                        <a:pt x="3" y="1933"/>
                        <a:pt x="10" y="1925"/>
                      </a:cubicBezTo>
                      <a:lnTo>
                        <a:pt x="1660" y="13"/>
                      </a:lnTo>
                      <a:cubicBezTo>
                        <a:pt x="1667" y="5"/>
                        <a:pt x="1676" y="0"/>
                        <a:pt x="1687" y="0"/>
                      </a:cubicBezTo>
                      <a:cubicBezTo>
                        <a:pt x="1697" y="-1"/>
                        <a:pt x="1708" y="2"/>
                        <a:pt x="1715" y="9"/>
                      </a:cubicBezTo>
                      <a:cubicBezTo>
                        <a:pt x="1723" y="17"/>
                        <a:pt x="1728" y="26"/>
                        <a:pt x="1728" y="37"/>
                      </a:cubicBezTo>
                      <a:cubicBezTo>
                        <a:pt x="1729" y="48"/>
                        <a:pt x="1725" y="58"/>
                        <a:pt x="1719" y="66"/>
                      </a:cubicBezTo>
                      <a:lnTo>
                        <a:pt x="68" y="1978"/>
                      </a:lnTo>
                      <a:cubicBezTo>
                        <a:pt x="64" y="1982"/>
                        <a:pt x="60" y="1986"/>
                        <a:pt x="55" y="1988"/>
                      </a:cubicBezTo>
                      <a:cubicBezTo>
                        <a:pt x="50" y="1991"/>
                        <a:pt x="45" y="1991"/>
                        <a:pt x="39" y="19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E439BD16-67B3-8345-A48B-617C2A04BA5E}"/>
                    </a:ext>
                  </a:extLst>
                </p:cNvPr>
                <p:cNvSpPr/>
                <p:nvPr/>
              </p:nvSpPr>
              <p:spPr>
                <a:xfrm>
                  <a:off x="12911389" y="9213373"/>
                  <a:ext cx="6478117" cy="14830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01" h="120">
                      <a:moveTo>
                        <a:pt x="5141" y="0"/>
                      </a:moveTo>
                      <a:lnTo>
                        <a:pt x="2600" y="0"/>
                      </a:lnTo>
                      <a:lnTo>
                        <a:pt x="60" y="0"/>
                      </a:lnTo>
                      <a:cubicBezTo>
                        <a:pt x="43" y="0"/>
                        <a:pt x="28" y="6"/>
                        <a:pt x="18" y="17"/>
                      </a:cubicBezTo>
                      <a:cubicBezTo>
                        <a:pt x="7" y="28"/>
                        <a:pt x="0" y="43"/>
                        <a:pt x="0" y="60"/>
                      </a:cubicBezTo>
                      <a:cubicBezTo>
                        <a:pt x="0" y="76"/>
                        <a:pt x="7" y="91"/>
                        <a:pt x="18" y="102"/>
                      </a:cubicBezTo>
                      <a:cubicBezTo>
                        <a:pt x="28" y="113"/>
                        <a:pt x="43" y="120"/>
                        <a:pt x="60" y="120"/>
                      </a:cubicBezTo>
                      <a:lnTo>
                        <a:pt x="2600" y="120"/>
                      </a:lnTo>
                      <a:lnTo>
                        <a:pt x="5141" y="120"/>
                      </a:lnTo>
                      <a:cubicBezTo>
                        <a:pt x="5157" y="120"/>
                        <a:pt x="5172" y="113"/>
                        <a:pt x="5183" y="102"/>
                      </a:cubicBezTo>
                      <a:cubicBezTo>
                        <a:pt x="5194" y="91"/>
                        <a:pt x="5201" y="76"/>
                        <a:pt x="5201" y="60"/>
                      </a:cubicBezTo>
                      <a:cubicBezTo>
                        <a:pt x="5201" y="43"/>
                        <a:pt x="5194" y="28"/>
                        <a:pt x="5183" y="17"/>
                      </a:cubicBezTo>
                      <a:cubicBezTo>
                        <a:pt x="5172" y="6"/>
                        <a:pt x="5157" y="0"/>
                        <a:pt x="5141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C1FBF9B6-AB6D-1948-BB12-687F0448E994}"/>
                    </a:ext>
                  </a:extLst>
                </p:cNvPr>
                <p:cNvSpPr/>
                <p:nvPr/>
              </p:nvSpPr>
              <p:spPr>
                <a:xfrm>
                  <a:off x="12902668" y="9204650"/>
                  <a:ext cx="6494312" cy="1645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214" h="133">
                      <a:moveTo>
                        <a:pt x="67" y="13"/>
                      </a:moveTo>
                      <a:cubicBezTo>
                        <a:pt x="53" y="13"/>
                        <a:pt x="39" y="19"/>
                        <a:pt x="29" y="29"/>
                      </a:cubicBezTo>
                      <a:cubicBezTo>
                        <a:pt x="19" y="39"/>
                        <a:pt x="13" y="53"/>
                        <a:pt x="13" y="67"/>
                      </a:cubicBezTo>
                      <a:cubicBezTo>
                        <a:pt x="13" y="81"/>
                        <a:pt x="19" y="94"/>
                        <a:pt x="29" y="105"/>
                      </a:cubicBezTo>
                      <a:cubicBezTo>
                        <a:pt x="39" y="114"/>
                        <a:pt x="53" y="120"/>
                        <a:pt x="67" y="120"/>
                      </a:cubicBezTo>
                      <a:lnTo>
                        <a:pt x="5148" y="120"/>
                      </a:lnTo>
                      <a:cubicBezTo>
                        <a:pt x="5162" y="120"/>
                        <a:pt x="5175" y="114"/>
                        <a:pt x="5185" y="105"/>
                      </a:cubicBezTo>
                      <a:cubicBezTo>
                        <a:pt x="5196" y="94"/>
                        <a:pt x="5201" y="81"/>
                        <a:pt x="5201" y="67"/>
                      </a:cubicBezTo>
                      <a:cubicBezTo>
                        <a:pt x="5201" y="53"/>
                        <a:pt x="5196" y="39"/>
                        <a:pt x="5185" y="29"/>
                      </a:cubicBezTo>
                      <a:cubicBezTo>
                        <a:pt x="5175" y="19"/>
                        <a:pt x="5162" y="13"/>
                        <a:pt x="5148" y="13"/>
                      </a:cubicBezTo>
                      <a:close/>
                      <a:moveTo>
                        <a:pt x="5148" y="133"/>
                      </a:moveTo>
                      <a:lnTo>
                        <a:pt x="67" y="133"/>
                      </a:lnTo>
                      <a:cubicBezTo>
                        <a:pt x="49" y="133"/>
                        <a:pt x="33" y="127"/>
                        <a:pt x="20" y="114"/>
                      </a:cubicBezTo>
                      <a:cubicBezTo>
                        <a:pt x="7" y="101"/>
                        <a:pt x="0" y="85"/>
                        <a:pt x="0" y="67"/>
                      </a:cubicBezTo>
                      <a:cubicBezTo>
                        <a:pt x="0" y="49"/>
                        <a:pt x="7" y="33"/>
                        <a:pt x="20" y="20"/>
                      </a:cubicBezTo>
                      <a:cubicBezTo>
                        <a:pt x="33" y="7"/>
                        <a:pt x="49" y="0"/>
                        <a:pt x="67" y="0"/>
                      </a:cubicBezTo>
                      <a:lnTo>
                        <a:pt x="5148" y="0"/>
                      </a:lnTo>
                      <a:cubicBezTo>
                        <a:pt x="5165" y="0"/>
                        <a:pt x="5182" y="7"/>
                        <a:pt x="5195" y="20"/>
                      </a:cubicBezTo>
                      <a:cubicBezTo>
                        <a:pt x="5207" y="33"/>
                        <a:pt x="5214" y="49"/>
                        <a:pt x="5214" y="67"/>
                      </a:cubicBezTo>
                      <a:cubicBezTo>
                        <a:pt x="5214" y="85"/>
                        <a:pt x="5207" y="101"/>
                        <a:pt x="5195" y="114"/>
                      </a:cubicBezTo>
                      <a:cubicBezTo>
                        <a:pt x="5182" y="127"/>
                        <a:pt x="5165" y="133"/>
                        <a:pt x="5148" y="1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DD5EC8FB-D035-5748-84D6-FABD132354AC}"/>
                    </a:ext>
                  </a:extLst>
                </p:cNvPr>
                <p:cNvSpPr/>
                <p:nvPr/>
              </p:nvSpPr>
              <p:spPr>
                <a:xfrm>
                  <a:off x="13427147" y="8519224"/>
                  <a:ext cx="1818856" cy="7003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61" h="563">
                      <a:moveTo>
                        <a:pt x="1456" y="15"/>
                      </a:moveTo>
                      <a:cubicBezTo>
                        <a:pt x="1449" y="6"/>
                        <a:pt x="1438" y="0"/>
                        <a:pt x="1425" y="0"/>
                      </a:cubicBezTo>
                      <a:lnTo>
                        <a:pt x="684" y="0"/>
                      </a:lnTo>
                      <a:cubicBezTo>
                        <a:pt x="670" y="0"/>
                        <a:pt x="656" y="4"/>
                        <a:pt x="644" y="13"/>
                      </a:cubicBezTo>
                      <a:cubicBezTo>
                        <a:pt x="632" y="20"/>
                        <a:pt x="624" y="32"/>
                        <a:pt x="619" y="45"/>
                      </a:cubicBezTo>
                      <a:lnTo>
                        <a:pt x="451" y="486"/>
                      </a:lnTo>
                      <a:lnTo>
                        <a:pt x="39" y="486"/>
                      </a:lnTo>
                      <a:cubicBezTo>
                        <a:pt x="29" y="486"/>
                        <a:pt x="19" y="490"/>
                        <a:pt x="12" y="497"/>
                      </a:cubicBezTo>
                      <a:cubicBezTo>
                        <a:pt x="5" y="505"/>
                        <a:pt x="0" y="515"/>
                        <a:pt x="0" y="525"/>
                      </a:cubicBezTo>
                      <a:cubicBezTo>
                        <a:pt x="0" y="535"/>
                        <a:pt x="5" y="544"/>
                        <a:pt x="12" y="552"/>
                      </a:cubicBezTo>
                      <a:cubicBezTo>
                        <a:pt x="19" y="559"/>
                        <a:pt x="29" y="563"/>
                        <a:pt x="39" y="563"/>
                      </a:cubicBezTo>
                      <a:lnTo>
                        <a:pt x="1231" y="563"/>
                      </a:lnTo>
                      <a:cubicBezTo>
                        <a:pt x="1241" y="563"/>
                        <a:pt x="1250" y="560"/>
                        <a:pt x="1258" y="555"/>
                      </a:cubicBezTo>
                      <a:cubicBezTo>
                        <a:pt x="1267" y="549"/>
                        <a:pt x="1273" y="542"/>
                        <a:pt x="1275" y="532"/>
                      </a:cubicBezTo>
                      <a:lnTo>
                        <a:pt x="1459" y="49"/>
                      </a:lnTo>
                      <a:cubicBezTo>
                        <a:pt x="1463" y="38"/>
                        <a:pt x="1462" y="25"/>
                        <a:pt x="1456" y="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5" name="Freeform 294">
                  <a:extLst>
                    <a:ext uri="{FF2B5EF4-FFF2-40B4-BE49-F238E27FC236}">
                      <a16:creationId xmlns:a16="http://schemas.microsoft.com/office/drawing/2014/main" id="{4787295B-CB6D-9549-9993-FD48FED6B18C}"/>
                    </a:ext>
                  </a:extLst>
                </p:cNvPr>
                <p:cNvSpPr/>
                <p:nvPr/>
              </p:nvSpPr>
              <p:spPr>
                <a:xfrm>
                  <a:off x="14586979" y="8817073"/>
                  <a:ext cx="105892" cy="1059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6" h="86">
                      <a:moveTo>
                        <a:pt x="86" y="43"/>
                      </a:moveTo>
                      <a:cubicBezTo>
                        <a:pt x="86" y="55"/>
                        <a:pt x="82" y="65"/>
                        <a:pt x="74" y="73"/>
                      </a:cubicBezTo>
                      <a:cubicBezTo>
                        <a:pt x="66" y="81"/>
                        <a:pt x="55" y="86"/>
                        <a:pt x="43" y="86"/>
                      </a:cubicBezTo>
                      <a:cubicBezTo>
                        <a:pt x="32" y="86"/>
                        <a:pt x="21" y="81"/>
                        <a:pt x="13" y="73"/>
                      </a:cubicBezTo>
                      <a:cubicBezTo>
                        <a:pt x="5" y="65"/>
                        <a:pt x="0" y="55"/>
                        <a:pt x="0" y="43"/>
                      </a:cubicBezTo>
                      <a:cubicBezTo>
                        <a:pt x="0" y="31"/>
                        <a:pt x="5" y="20"/>
                        <a:pt x="13" y="12"/>
                      </a:cubicBezTo>
                      <a:cubicBezTo>
                        <a:pt x="21" y="4"/>
                        <a:pt x="32" y="0"/>
                        <a:pt x="43" y="0"/>
                      </a:cubicBezTo>
                      <a:cubicBezTo>
                        <a:pt x="55" y="0"/>
                        <a:pt x="66" y="4"/>
                        <a:pt x="74" y="12"/>
                      </a:cubicBezTo>
                      <a:cubicBezTo>
                        <a:pt x="82" y="20"/>
                        <a:pt x="86" y="31"/>
                        <a:pt x="86" y="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8B283AD0-A129-584C-81CD-C161E023E9A0}"/>
                    </a:ext>
                  </a:extLst>
                </p:cNvPr>
                <p:cNvSpPr/>
                <p:nvPr/>
              </p:nvSpPr>
              <p:spPr>
                <a:xfrm>
                  <a:off x="17096000" y="8519224"/>
                  <a:ext cx="1818856" cy="70038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461" h="563">
                      <a:moveTo>
                        <a:pt x="1450" y="497"/>
                      </a:moveTo>
                      <a:cubicBezTo>
                        <a:pt x="1442" y="490"/>
                        <a:pt x="1433" y="486"/>
                        <a:pt x="1422" y="486"/>
                      </a:cubicBezTo>
                      <a:lnTo>
                        <a:pt x="1010" y="486"/>
                      </a:lnTo>
                      <a:lnTo>
                        <a:pt x="843" y="45"/>
                      </a:lnTo>
                      <a:cubicBezTo>
                        <a:pt x="837" y="32"/>
                        <a:pt x="829" y="20"/>
                        <a:pt x="817" y="13"/>
                      </a:cubicBezTo>
                      <a:cubicBezTo>
                        <a:pt x="805" y="4"/>
                        <a:pt x="792" y="0"/>
                        <a:pt x="778" y="0"/>
                      </a:cubicBezTo>
                      <a:lnTo>
                        <a:pt x="36" y="0"/>
                      </a:lnTo>
                      <a:cubicBezTo>
                        <a:pt x="24" y="0"/>
                        <a:pt x="13" y="6"/>
                        <a:pt x="6" y="15"/>
                      </a:cubicBezTo>
                      <a:cubicBezTo>
                        <a:pt x="0" y="25"/>
                        <a:pt x="-2" y="38"/>
                        <a:pt x="2" y="49"/>
                      </a:cubicBezTo>
                      <a:lnTo>
                        <a:pt x="185" y="532"/>
                      </a:lnTo>
                      <a:cubicBezTo>
                        <a:pt x="189" y="542"/>
                        <a:pt x="195" y="549"/>
                        <a:pt x="203" y="555"/>
                      </a:cubicBezTo>
                      <a:cubicBezTo>
                        <a:pt x="211" y="560"/>
                        <a:pt x="220" y="563"/>
                        <a:pt x="230" y="563"/>
                      </a:cubicBezTo>
                      <a:lnTo>
                        <a:pt x="1422" y="563"/>
                      </a:lnTo>
                      <a:cubicBezTo>
                        <a:pt x="1433" y="563"/>
                        <a:pt x="1442" y="559"/>
                        <a:pt x="1450" y="552"/>
                      </a:cubicBezTo>
                      <a:cubicBezTo>
                        <a:pt x="1457" y="544"/>
                        <a:pt x="1461" y="535"/>
                        <a:pt x="1461" y="525"/>
                      </a:cubicBezTo>
                      <a:cubicBezTo>
                        <a:pt x="1461" y="515"/>
                        <a:pt x="1457" y="505"/>
                        <a:pt x="1450" y="4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7" name="Freeform 296">
                  <a:extLst>
                    <a:ext uri="{FF2B5EF4-FFF2-40B4-BE49-F238E27FC236}">
                      <a16:creationId xmlns:a16="http://schemas.microsoft.com/office/drawing/2014/main" id="{B4347194-79C7-0B46-ADC2-93ACD2C937FB}"/>
                    </a:ext>
                  </a:extLst>
                </p:cNvPr>
                <p:cNvSpPr/>
                <p:nvPr/>
              </p:nvSpPr>
              <p:spPr>
                <a:xfrm>
                  <a:off x="17647889" y="8817073"/>
                  <a:ext cx="107138" cy="1059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7" h="86">
                      <a:moveTo>
                        <a:pt x="0" y="43"/>
                      </a:moveTo>
                      <a:cubicBezTo>
                        <a:pt x="0" y="55"/>
                        <a:pt x="5" y="65"/>
                        <a:pt x="14" y="73"/>
                      </a:cubicBezTo>
                      <a:cubicBezTo>
                        <a:pt x="21" y="81"/>
                        <a:pt x="32" y="86"/>
                        <a:pt x="44" y="86"/>
                      </a:cubicBezTo>
                      <a:cubicBezTo>
                        <a:pt x="56" y="86"/>
                        <a:pt x="67" y="81"/>
                        <a:pt x="74" y="73"/>
                      </a:cubicBezTo>
                      <a:cubicBezTo>
                        <a:pt x="82" y="65"/>
                        <a:pt x="87" y="55"/>
                        <a:pt x="87" y="43"/>
                      </a:cubicBezTo>
                      <a:cubicBezTo>
                        <a:pt x="87" y="31"/>
                        <a:pt x="82" y="20"/>
                        <a:pt x="74" y="12"/>
                      </a:cubicBezTo>
                      <a:cubicBezTo>
                        <a:pt x="67" y="4"/>
                        <a:pt x="56" y="0"/>
                        <a:pt x="44" y="0"/>
                      </a:cubicBezTo>
                      <a:cubicBezTo>
                        <a:pt x="32" y="0"/>
                        <a:pt x="21" y="4"/>
                        <a:pt x="14" y="12"/>
                      </a:cubicBezTo>
                      <a:cubicBezTo>
                        <a:pt x="5" y="20"/>
                        <a:pt x="0" y="31"/>
                        <a:pt x="0" y="4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none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sp>
        <p:nvSpPr>
          <p:cNvPr id="208" name="Shape 2775"/>
          <p:cNvSpPr/>
          <p:nvPr/>
        </p:nvSpPr>
        <p:spPr>
          <a:xfrm>
            <a:off x="17542077" y="4330781"/>
            <a:ext cx="1167984" cy="849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62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>
            <a:extLst>
              <a:ext uri="{FF2B5EF4-FFF2-40B4-BE49-F238E27FC236}">
                <a16:creationId xmlns:a16="http://schemas.microsoft.com/office/drawing/2014/main" id="{C3BED7DD-9635-7F4A-B533-3B5402DDA4C8}"/>
              </a:ext>
            </a:extLst>
          </p:cNvPr>
          <p:cNvSpPr txBox="1"/>
          <p:nvPr/>
        </p:nvSpPr>
        <p:spPr>
          <a:xfrm>
            <a:off x="1505585" y="715935"/>
            <a:ext cx="21336000" cy="11996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 smtClean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SHARE HOLDER COMISSION SECTOR</a:t>
            </a:r>
            <a:endParaRPr lang="en-US" sz="7000" dirty="0">
              <a:solidFill>
                <a:schemeClr val="accent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30258" y="4104178"/>
            <a:ext cx="22326512" cy="6504363"/>
            <a:chOff x="1599601" y="4104178"/>
            <a:chExt cx="22326512" cy="6504363"/>
          </a:xfrm>
        </p:grpSpPr>
        <p:sp>
          <p:nvSpPr>
            <p:cNvPr id="60" name="Straight Connector 59">
              <a:extLst>
                <a:ext uri="{FF2B5EF4-FFF2-40B4-BE49-F238E27FC236}">
                  <a16:creationId xmlns:a16="http://schemas.microsoft.com/office/drawing/2014/main" id="{8DDC6182-E2D9-EA4F-A1A8-3F22D5602F36}"/>
                </a:ext>
              </a:extLst>
            </p:cNvPr>
            <p:cNvSpPr/>
            <p:nvPr/>
          </p:nvSpPr>
          <p:spPr>
            <a:xfrm flipV="1">
              <a:off x="20263623" y="8897079"/>
              <a:ext cx="0" cy="60983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05833FE-269B-5942-946F-D1FF1E699E9D}"/>
                </a:ext>
              </a:extLst>
            </p:cNvPr>
            <p:cNvSpPr/>
            <p:nvPr/>
          </p:nvSpPr>
          <p:spPr>
            <a:xfrm>
              <a:off x="18871340" y="9506910"/>
              <a:ext cx="2784571" cy="1101631"/>
            </a:xfrm>
            <a:prstGeom prst="roundRect">
              <a:avLst>
                <a:gd name="adj" fmla="val 25287"/>
              </a:avLst>
            </a:prstGeom>
            <a:solidFill>
              <a:schemeClr val="accent5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FC31A21-CC85-0E40-A61A-CFC27A97E9C5}"/>
                </a:ext>
              </a:extLst>
            </p:cNvPr>
            <p:cNvSpPr/>
            <p:nvPr/>
          </p:nvSpPr>
          <p:spPr>
            <a:xfrm>
              <a:off x="18724835" y="5819398"/>
              <a:ext cx="3076600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0" h="3130">
                  <a:moveTo>
                    <a:pt x="3130" y="1565"/>
                  </a:moveTo>
                  <a:cubicBezTo>
                    <a:pt x="3130" y="700"/>
                    <a:pt x="2429" y="0"/>
                    <a:pt x="1565" y="0"/>
                  </a:cubicBezTo>
                  <a:cubicBezTo>
                    <a:pt x="701" y="0"/>
                    <a:pt x="0" y="700"/>
                    <a:pt x="0" y="1565"/>
                  </a:cubicBezTo>
                  <a:cubicBezTo>
                    <a:pt x="0" y="2429"/>
                    <a:pt x="701" y="3130"/>
                    <a:pt x="1565" y="3130"/>
                  </a:cubicBezTo>
                  <a:cubicBezTo>
                    <a:pt x="2429" y="3130"/>
                    <a:pt x="3130" y="2429"/>
                    <a:pt x="3130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5">
                  <a:lumMod val="75000"/>
                </a:schemeClr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A52AF7C-8515-B44D-81AC-58F8A7807958}"/>
                </a:ext>
              </a:extLst>
            </p:cNvPr>
            <p:cNvSpPr/>
            <p:nvPr/>
          </p:nvSpPr>
          <p:spPr>
            <a:xfrm>
              <a:off x="18724835" y="7357747"/>
              <a:ext cx="3801255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7" h="1565">
                  <a:moveTo>
                    <a:pt x="0" y="0"/>
                  </a:moveTo>
                  <a:cubicBezTo>
                    <a:pt x="0" y="864"/>
                    <a:pt x="701" y="1565"/>
                    <a:pt x="1565" y="1565"/>
                  </a:cubicBezTo>
                  <a:cubicBezTo>
                    <a:pt x="2429" y="1565"/>
                    <a:pt x="3130" y="864"/>
                    <a:pt x="3130" y="0"/>
                  </a:cubicBezTo>
                  <a:lnTo>
                    <a:pt x="3867" y="0"/>
                  </a:lnTo>
                </a:path>
              </a:pathLst>
            </a:custGeom>
            <a:noFill/>
            <a:ln w="190500" cap="flat">
              <a:solidFill>
                <a:schemeClr val="accent5">
                  <a:lumMod val="75000"/>
                </a:schemeClr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E5D36BD-9145-6341-B7AB-AA319CC749D7}"/>
                </a:ext>
              </a:extLst>
            </p:cNvPr>
            <p:cNvSpPr txBox="1"/>
            <p:nvPr/>
          </p:nvSpPr>
          <p:spPr>
            <a:xfrm>
              <a:off x="18941548" y="9585305"/>
              <a:ext cx="2656903" cy="89255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6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Club Registration</a:t>
              </a:r>
              <a:endParaRPr lang="en-US" sz="26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3B39C7C-FB73-ED41-85E8-2DA14AF28EFA}"/>
                </a:ext>
              </a:extLst>
            </p:cNvPr>
            <p:cNvSpPr/>
            <p:nvPr/>
          </p:nvSpPr>
          <p:spPr>
            <a:xfrm>
              <a:off x="15268964" y="5819387"/>
              <a:ext cx="3075617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9" h="3130">
                  <a:moveTo>
                    <a:pt x="3129" y="1565"/>
                  </a:moveTo>
                  <a:cubicBezTo>
                    <a:pt x="3129" y="2429"/>
                    <a:pt x="2429" y="3130"/>
                    <a:pt x="1564" y="3130"/>
                  </a:cubicBezTo>
                  <a:cubicBezTo>
                    <a:pt x="700" y="3130"/>
                    <a:pt x="0" y="2429"/>
                    <a:pt x="0" y="1565"/>
                  </a:cubicBezTo>
                  <a:cubicBezTo>
                    <a:pt x="0" y="700"/>
                    <a:pt x="700" y="0"/>
                    <a:pt x="1564" y="0"/>
                  </a:cubicBezTo>
                  <a:cubicBezTo>
                    <a:pt x="2429" y="0"/>
                    <a:pt x="3129" y="700"/>
                    <a:pt x="3129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>
                  <a:lumMod val="75000"/>
                </a:schemeClr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30679CE-7462-7C44-BE37-A3F191428438}"/>
                </a:ext>
              </a:extLst>
            </p:cNvPr>
            <p:cNvSpPr/>
            <p:nvPr/>
          </p:nvSpPr>
          <p:spPr>
            <a:xfrm>
              <a:off x="15268964" y="5819387"/>
              <a:ext cx="3800274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6" h="1565">
                  <a:moveTo>
                    <a:pt x="0" y="1565"/>
                  </a:moveTo>
                  <a:cubicBezTo>
                    <a:pt x="0" y="700"/>
                    <a:pt x="700" y="0"/>
                    <a:pt x="1564" y="0"/>
                  </a:cubicBezTo>
                  <a:cubicBezTo>
                    <a:pt x="2429" y="0"/>
                    <a:pt x="3129" y="700"/>
                    <a:pt x="3129" y="1565"/>
                  </a:cubicBezTo>
                  <a:lnTo>
                    <a:pt x="3866" y="1565"/>
                  </a:lnTo>
                </a:path>
              </a:pathLst>
            </a:custGeom>
            <a:noFill/>
            <a:ln w="190500" cap="flat">
              <a:solidFill>
                <a:schemeClr val="accent3">
                  <a:lumMod val="75000"/>
                </a:schemeClr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BDD36D96-E25B-EE40-9195-F5DB3E0C91CF}"/>
                </a:ext>
              </a:extLst>
            </p:cNvPr>
            <p:cNvSpPr/>
            <p:nvPr/>
          </p:nvSpPr>
          <p:spPr>
            <a:xfrm>
              <a:off x="22841585" y="6674554"/>
              <a:ext cx="1084528" cy="1004254"/>
            </a:xfrm>
            <a:custGeom>
              <a:avLst/>
              <a:gdLst>
                <a:gd name="connsiteX0" fmla="*/ 670117 w 1374108"/>
                <a:gd name="connsiteY0" fmla="*/ 1238752 h 1272400"/>
                <a:gd name="connsiteX1" fmla="*/ 806154 w 1374108"/>
                <a:gd name="connsiteY1" fmla="*/ 1238752 h 1272400"/>
                <a:gd name="connsiteX2" fmla="*/ 823468 w 1374108"/>
                <a:gd name="connsiteY2" fmla="*/ 1255576 h 1272400"/>
                <a:gd name="connsiteX3" fmla="*/ 806154 w 1374108"/>
                <a:gd name="connsiteY3" fmla="*/ 1272400 h 1272400"/>
                <a:gd name="connsiteX4" fmla="*/ 670117 w 1374108"/>
                <a:gd name="connsiteY4" fmla="*/ 1272400 h 1272400"/>
                <a:gd name="connsiteX5" fmla="*/ 654040 w 1374108"/>
                <a:gd name="connsiteY5" fmla="*/ 1255576 h 1272400"/>
                <a:gd name="connsiteX6" fmla="*/ 670117 w 1374108"/>
                <a:gd name="connsiteY6" fmla="*/ 1238752 h 1272400"/>
                <a:gd name="connsiteX7" fmla="*/ 361189 w 1374108"/>
                <a:gd name="connsiteY7" fmla="*/ 1238752 h 1272400"/>
                <a:gd name="connsiteX8" fmla="*/ 565679 w 1374108"/>
                <a:gd name="connsiteY8" fmla="*/ 1238752 h 1272400"/>
                <a:gd name="connsiteX9" fmla="*/ 583030 w 1374108"/>
                <a:gd name="connsiteY9" fmla="*/ 1255576 h 1272400"/>
                <a:gd name="connsiteX10" fmla="*/ 565679 w 1374108"/>
                <a:gd name="connsiteY10" fmla="*/ 1272400 h 1272400"/>
                <a:gd name="connsiteX11" fmla="*/ 361189 w 1374108"/>
                <a:gd name="connsiteY11" fmla="*/ 1272400 h 1272400"/>
                <a:gd name="connsiteX12" fmla="*/ 343838 w 1374108"/>
                <a:gd name="connsiteY12" fmla="*/ 1255576 h 1272400"/>
                <a:gd name="connsiteX13" fmla="*/ 361189 w 1374108"/>
                <a:gd name="connsiteY13" fmla="*/ 1238752 h 1272400"/>
                <a:gd name="connsiteX14" fmla="*/ 1031448 w 1374108"/>
                <a:gd name="connsiteY14" fmla="*/ 1135315 h 1272400"/>
                <a:gd name="connsiteX15" fmla="*/ 1323092 w 1374108"/>
                <a:gd name="connsiteY15" fmla="*/ 1135315 h 1272400"/>
                <a:gd name="connsiteX16" fmla="*/ 1339226 w 1374108"/>
                <a:gd name="connsiteY16" fmla="*/ 1152139 h 1272400"/>
                <a:gd name="connsiteX17" fmla="*/ 1323092 w 1374108"/>
                <a:gd name="connsiteY17" fmla="*/ 1168963 h 1272400"/>
                <a:gd name="connsiteX18" fmla="*/ 1031448 w 1374108"/>
                <a:gd name="connsiteY18" fmla="*/ 1168963 h 1272400"/>
                <a:gd name="connsiteX19" fmla="*/ 1014074 w 1374108"/>
                <a:gd name="connsiteY19" fmla="*/ 1152139 h 1272400"/>
                <a:gd name="connsiteX20" fmla="*/ 1031448 w 1374108"/>
                <a:gd name="connsiteY20" fmla="*/ 1135315 h 1272400"/>
                <a:gd name="connsiteX21" fmla="*/ 291320 w 1374108"/>
                <a:gd name="connsiteY21" fmla="*/ 1135315 h 1272400"/>
                <a:gd name="connsiteX22" fmla="*/ 360244 w 1374108"/>
                <a:gd name="connsiteY22" fmla="*/ 1135315 h 1272400"/>
                <a:gd name="connsiteX23" fmla="*/ 377475 w 1374108"/>
                <a:gd name="connsiteY23" fmla="*/ 1152139 h 1272400"/>
                <a:gd name="connsiteX24" fmla="*/ 360244 w 1374108"/>
                <a:gd name="connsiteY24" fmla="*/ 1168963 h 1272400"/>
                <a:gd name="connsiteX25" fmla="*/ 291320 w 1374108"/>
                <a:gd name="connsiteY25" fmla="*/ 1168963 h 1272400"/>
                <a:gd name="connsiteX26" fmla="*/ 275320 w 1374108"/>
                <a:gd name="connsiteY26" fmla="*/ 1152139 h 1272400"/>
                <a:gd name="connsiteX27" fmla="*/ 291320 w 1374108"/>
                <a:gd name="connsiteY27" fmla="*/ 1135315 h 1272400"/>
                <a:gd name="connsiteX28" fmla="*/ 85833 w 1374108"/>
                <a:gd name="connsiteY28" fmla="*/ 1135315 h 1272400"/>
                <a:gd name="connsiteX29" fmla="*/ 221876 w 1374108"/>
                <a:gd name="connsiteY29" fmla="*/ 1135315 h 1272400"/>
                <a:gd name="connsiteX30" fmla="*/ 239191 w 1374108"/>
                <a:gd name="connsiteY30" fmla="*/ 1152139 h 1272400"/>
                <a:gd name="connsiteX31" fmla="*/ 221876 w 1374108"/>
                <a:gd name="connsiteY31" fmla="*/ 1168963 h 1272400"/>
                <a:gd name="connsiteX32" fmla="*/ 85833 w 1374108"/>
                <a:gd name="connsiteY32" fmla="*/ 1168963 h 1272400"/>
                <a:gd name="connsiteX33" fmla="*/ 68518 w 1374108"/>
                <a:gd name="connsiteY33" fmla="*/ 1152139 h 1272400"/>
                <a:gd name="connsiteX34" fmla="*/ 85833 w 1374108"/>
                <a:gd name="connsiteY34" fmla="*/ 1135315 h 1272400"/>
                <a:gd name="connsiteX35" fmla="*/ 1152198 w 1374108"/>
                <a:gd name="connsiteY35" fmla="*/ 842451 h 1272400"/>
                <a:gd name="connsiteX36" fmla="*/ 1253424 w 1374108"/>
                <a:gd name="connsiteY36" fmla="*/ 842451 h 1272400"/>
                <a:gd name="connsiteX37" fmla="*/ 1270708 w 1374108"/>
                <a:gd name="connsiteY37" fmla="*/ 860477 h 1272400"/>
                <a:gd name="connsiteX38" fmla="*/ 1253424 w 1374108"/>
                <a:gd name="connsiteY38" fmla="*/ 876099 h 1272400"/>
                <a:gd name="connsiteX39" fmla="*/ 1152198 w 1374108"/>
                <a:gd name="connsiteY39" fmla="*/ 876099 h 1272400"/>
                <a:gd name="connsiteX40" fmla="*/ 1134916 w 1374108"/>
                <a:gd name="connsiteY40" fmla="*/ 860477 h 1272400"/>
                <a:gd name="connsiteX41" fmla="*/ 1152198 w 1374108"/>
                <a:gd name="connsiteY41" fmla="*/ 842451 h 1272400"/>
                <a:gd name="connsiteX42" fmla="*/ 1053600 w 1374108"/>
                <a:gd name="connsiteY42" fmla="*/ 832482 h 1272400"/>
                <a:gd name="connsiteX43" fmla="*/ 1076732 w 1374108"/>
                <a:gd name="connsiteY43" fmla="*/ 832482 h 1272400"/>
                <a:gd name="connsiteX44" fmla="*/ 1092560 w 1374108"/>
                <a:gd name="connsiteY44" fmla="*/ 848315 h 1272400"/>
                <a:gd name="connsiteX45" fmla="*/ 1092560 w 1374108"/>
                <a:gd name="connsiteY45" fmla="*/ 871455 h 1272400"/>
                <a:gd name="connsiteX46" fmla="*/ 1076732 w 1374108"/>
                <a:gd name="connsiteY46" fmla="*/ 886070 h 1272400"/>
                <a:gd name="connsiteX47" fmla="*/ 1053600 w 1374108"/>
                <a:gd name="connsiteY47" fmla="*/ 886070 h 1272400"/>
                <a:gd name="connsiteX48" fmla="*/ 1038990 w 1374108"/>
                <a:gd name="connsiteY48" fmla="*/ 871455 h 1272400"/>
                <a:gd name="connsiteX49" fmla="*/ 1038990 w 1374108"/>
                <a:gd name="connsiteY49" fmla="*/ 848315 h 1272400"/>
                <a:gd name="connsiteX50" fmla="*/ 1053600 w 1374108"/>
                <a:gd name="connsiteY50" fmla="*/ 832482 h 1272400"/>
                <a:gd name="connsiteX51" fmla="*/ 950178 w 1374108"/>
                <a:gd name="connsiteY51" fmla="*/ 832482 h 1272400"/>
                <a:gd name="connsiteX52" fmla="*/ 973322 w 1374108"/>
                <a:gd name="connsiteY52" fmla="*/ 832482 h 1272400"/>
                <a:gd name="connsiteX53" fmla="*/ 989158 w 1374108"/>
                <a:gd name="connsiteY53" fmla="*/ 848315 h 1272400"/>
                <a:gd name="connsiteX54" fmla="*/ 989158 w 1374108"/>
                <a:gd name="connsiteY54" fmla="*/ 871455 h 1272400"/>
                <a:gd name="connsiteX55" fmla="*/ 973322 w 1374108"/>
                <a:gd name="connsiteY55" fmla="*/ 886070 h 1272400"/>
                <a:gd name="connsiteX56" fmla="*/ 950178 w 1374108"/>
                <a:gd name="connsiteY56" fmla="*/ 886070 h 1272400"/>
                <a:gd name="connsiteX57" fmla="*/ 934343 w 1374108"/>
                <a:gd name="connsiteY57" fmla="*/ 871455 h 1272400"/>
                <a:gd name="connsiteX58" fmla="*/ 934343 w 1374108"/>
                <a:gd name="connsiteY58" fmla="*/ 848315 h 1272400"/>
                <a:gd name="connsiteX59" fmla="*/ 950178 w 1374108"/>
                <a:gd name="connsiteY59" fmla="*/ 832482 h 1272400"/>
                <a:gd name="connsiteX60" fmla="*/ 846798 w 1374108"/>
                <a:gd name="connsiteY60" fmla="*/ 832482 h 1272400"/>
                <a:gd name="connsiteX61" fmla="*/ 871147 w 1374108"/>
                <a:gd name="connsiteY61" fmla="*/ 832482 h 1272400"/>
                <a:gd name="connsiteX62" fmla="*/ 885757 w 1374108"/>
                <a:gd name="connsiteY62" fmla="*/ 848315 h 1272400"/>
                <a:gd name="connsiteX63" fmla="*/ 885757 w 1374108"/>
                <a:gd name="connsiteY63" fmla="*/ 871455 h 1272400"/>
                <a:gd name="connsiteX64" fmla="*/ 871147 w 1374108"/>
                <a:gd name="connsiteY64" fmla="*/ 886070 h 1272400"/>
                <a:gd name="connsiteX65" fmla="*/ 846798 w 1374108"/>
                <a:gd name="connsiteY65" fmla="*/ 886070 h 1272400"/>
                <a:gd name="connsiteX66" fmla="*/ 832188 w 1374108"/>
                <a:gd name="connsiteY66" fmla="*/ 871455 h 1272400"/>
                <a:gd name="connsiteX67" fmla="*/ 832188 w 1374108"/>
                <a:gd name="connsiteY67" fmla="*/ 848315 h 1272400"/>
                <a:gd name="connsiteX68" fmla="*/ 846798 w 1374108"/>
                <a:gd name="connsiteY68" fmla="*/ 832482 h 1272400"/>
                <a:gd name="connsiteX69" fmla="*/ 34882 w 1374108"/>
                <a:gd name="connsiteY69" fmla="*/ 787617 h 1272400"/>
                <a:gd name="connsiteX70" fmla="*/ 34882 w 1374108"/>
                <a:gd name="connsiteY70" fmla="*/ 849612 h 1272400"/>
                <a:gd name="connsiteX71" fmla="*/ 44839 w 1374108"/>
                <a:gd name="connsiteY71" fmla="*/ 895489 h 1272400"/>
                <a:gd name="connsiteX72" fmla="*/ 107069 w 1374108"/>
                <a:gd name="connsiteY72" fmla="*/ 1031878 h 1272400"/>
                <a:gd name="connsiteX73" fmla="*/ 1238414 w 1374108"/>
                <a:gd name="connsiteY73" fmla="*/ 1031878 h 1272400"/>
                <a:gd name="connsiteX74" fmla="*/ 1326782 w 1374108"/>
                <a:gd name="connsiteY74" fmla="*/ 889289 h 1272400"/>
                <a:gd name="connsiteX75" fmla="*/ 1340472 w 1374108"/>
                <a:gd name="connsiteY75" fmla="*/ 848373 h 1272400"/>
                <a:gd name="connsiteX76" fmla="*/ 1340472 w 1374108"/>
                <a:gd name="connsiteY76" fmla="*/ 787617 h 1272400"/>
                <a:gd name="connsiteX77" fmla="*/ 1288198 w 1374108"/>
                <a:gd name="connsiteY77" fmla="*/ 787617 h 1272400"/>
                <a:gd name="connsiteX78" fmla="*/ 1117688 w 1374108"/>
                <a:gd name="connsiteY78" fmla="*/ 787617 h 1272400"/>
                <a:gd name="connsiteX79" fmla="*/ 1046746 w 1374108"/>
                <a:gd name="connsiteY79" fmla="*/ 787617 h 1272400"/>
                <a:gd name="connsiteX80" fmla="*/ 464270 w 1374108"/>
                <a:gd name="connsiteY80" fmla="*/ 787617 h 1272400"/>
                <a:gd name="connsiteX81" fmla="*/ 360968 w 1374108"/>
                <a:gd name="connsiteY81" fmla="*/ 787617 h 1272400"/>
                <a:gd name="connsiteX82" fmla="*/ 87155 w 1374108"/>
                <a:gd name="connsiteY82" fmla="*/ 787617 h 1272400"/>
                <a:gd name="connsiteX83" fmla="*/ 1134916 w 1374108"/>
                <a:gd name="connsiteY83" fmla="*/ 687919 h 1272400"/>
                <a:gd name="connsiteX84" fmla="*/ 1134916 w 1374108"/>
                <a:gd name="connsiteY84" fmla="*/ 752723 h 1272400"/>
                <a:gd name="connsiteX85" fmla="*/ 1270708 w 1374108"/>
                <a:gd name="connsiteY85" fmla="*/ 752723 h 1272400"/>
                <a:gd name="connsiteX86" fmla="*/ 1270708 w 1374108"/>
                <a:gd name="connsiteY86" fmla="*/ 687919 h 1272400"/>
                <a:gd name="connsiteX87" fmla="*/ 154352 w 1374108"/>
                <a:gd name="connsiteY87" fmla="*/ 584482 h 1272400"/>
                <a:gd name="connsiteX88" fmla="*/ 290395 w 1374108"/>
                <a:gd name="connsiteY88" fmla="*/ 584482 h 1272400"/>
                <a:gd name="connsiteX89" fmla="*/ 307710 w 1374108"/>
                <a:gd name="connsiteY89" fmla="*/ 601306 h 1272400"/>
                <a:gd name="connsiteX90" fmla="*/ 290395 w 1374108"/>
                <a:gd name="connsiteY90" fmla="*/ 618130 h 1272400"/>
                <a:gd name="connsiteX91" fmla="*/ 154352 w 1374108"/>
                <a:gd name="connsiteY91" fmla="*/ 618130 h 1272400"/>
                <a:gd name="connsiteX92" fmla="*/ 137037 w 1374108"/>
                <a:gd name="connsiteY92" fmla="*/ 601306 h 1272400"/>
                <a:gd name="connsiteX93" fmla="*/ 154352 w 1374108"/>
                <a:gd name="connsiteY93" fmla="*/ 584482 h 1272400"/>
                <a:gd name="connsiteX94" fmla="*/ 773636 w 1374108"/>
                <a:gd name="connsiteY94" fmla="*/ 581990 h 1272400"/>
                <a:gd name="connsiteX95" fmla="*/ 773636 w 1374108"/>
                <a:gd name="connsiteY95" fmla="*/ 752723 h 1272400"/>
                <a:gd name="connsiteX96" fmla="*/ 1030268 w 1374108"/>
                <a:gd name="connsiteY96" fmla="*/ 752723 h 1272400"/>
                <a:gd name="connsiteX97" fmla="*/ 1030268 w 1374108"/>
                <a:gd name="connsiteY97" fmla="*/ 581990 h 1272400"/>
                <a:gd name="connsiteX98" fmla="*/ 480875 w 1374108"/>
                <a:gd name="connsiteY98" fmla="*/ 581990 h 1272400"/>
                <a:gd name="connsiteX99" fmla="*/ 480875 w 1374108"/>
                <a:gd name="connsiteY99" fmla="*/ 752723 h 1272400"/>
                <a:gd name="connsiteX100" fmla="*/ 738754 w 1374108"/>
                <a:gd name="connsiteY100" fmla="*/ 752723 h 1272400"/>
                <a:gd name="connsiteX101" fmla="*/ 738754 w 1374108"/>
                <a:gd name="connsiteY101" fmla="*/ 581990 h 1272400"/>
                <a:gd name="connsiteX102" fmla="*/ 154352 w 1374108"/>
                <a:gd name="connsiteY102" fmla="*/ 482291 h 1272400"/>
                <a:gd name="connsiteX103" fmla="*/ 290395 w 1374108"/>
                <a:gd name="connsiteY103" fmla="*/ 482291 h 1272400"/>
                <a:gd name="connsiteX104" fmla="*/ 307710 w 1374108"/>
                <a:gd name="connsiteY104" fmla="*/ 497913 h 1272400"/>
                <a:gd name="connsiteX105" fmla="*/ 290395 w 1374108"/>
                <a:gd name="connsiteY105" fmla="*/ 515939 h 1272400"/>
                <a:gd name="connsiteX106" fmla="*/ 154352 w 1374108"/>
                <a:gd name="connsiteY106" fmla="*/ 515939 h 1272400"/>
                <a:gd name="connsiteX107" fmla="*/ 137037 w 1374108"/>
                <a:gd name="connsiteY107" fmla="*/ 497913 h 1272400"/>
                <a:gd name="connsiteX108" fmla="*/ 154352 w 1374108"/>
                <a:gd name="connsiteY108" fmla="*/ 482291 h 1272400"/>
                <a:gd name="connsiteX109" fmla="*/ 773636 w 1374108"/>
                <a:gd name="connsiteY109" fmla="*/ 375115 h 1272400"/>
                <a:gd name="connsiteX110" fmla="*/ 773636 w 1374108"/>
                <a:gd name="connsiteY110" fmla="*/ 544602 h 1272400"/>
                <a:gd name="connsiteX111" fmla="*/ 1030268 w 1374108"/>
                <a:gd name="connsiteY111" fmla="*/ 544602 h 1272400"/>
                <a:gd name="connsiteX112" fmla="*/ 1030268 w 1374108"/>
                <a:gd name="connsiteY112" fmla="*/ 375115 h 1272400"/>
                <a:gd name="connsiteX113" fmla="*/ 290916 w 1374108"/>
                <a:gd name="connsiteY113" fmla="*/ 305323 h 1272400"/>
                <a:gd name="connsiteX114" fmla="*/ 307711 w 1374108"/>
                <a:gd name="connsiteY114" fmla="*/ 322474 h 1272400"/>
                <a:gd name="connsiteX115" fmla="*/ 307711 w 1374108"/>
                <a:gd name="connsiteY115" fmla="*/ 360452 h 1272400"/>
                <a:gd name="connsiteX116" fmla="*/ 290916 w 1374108"/>
                <a:gd name="connsiteY116" fmla="*/ 377604 h 1272400"/>
                <a:gd name="connsiteX117" fmla="*/ 275320 w 1374108"/>
                <a:gd name="connsiteY117" fmla="*/ 360452 h 1272400"/>
                <a:gd name="connsiteX118" fmla="*/ 275320 w 1374108"/>
                <a:gd name="connsiteY118" fmla="*/ 322474 h 1272400"/>
                <a:gd name="connsiteX119" fmla="*/ 290916 w 1374108"/>
                <a:gd name="connsiteY119" fmla="*/ 305323 h 1272400"/>
                <a:gd name="connsiteX120" fmla="*/ 222397 w 1374108"/>
                <a:gd name="connsiteY120" fmla="*/ 305323 h 1272400"/>
                <a:gd name="connsiteX121" fmla="*/ 239192 w 1374108"/>
                <a:gd name="connsiteY121" fmla="*/ 322474 h 1272400"/>
                <a:gd name="connsiteX122" fmla="*/ 239192 w 1374108"/>
                <a:gd name="connsiteY122" fmla="*/ 360452 h 1272400"/>
                <a:gd name="connsiteX123" fmla="*/ 222397 w 1374108"/>
                <a:gd name="connsiteY123" fmla="*/ 377604 h 1272400"/>
                <a:gd name="connsiteX124" fmla="*/ 206801 w 1374108"/>
                <a:gd name="connsiteY124" fmla="*/ 360452 h 1272400"/>
                <a:gd name="connsiteX125" fmla="*/ 206801 w 1374108"/>
                <a:gd name="connsiteY125" fmla="*/ 322474 h 1272400"/>
                <a:gd name="connsiteX126" fmla="*/ 222397 w 1374108"/>
                <a:gd name="connsiteY126" fmla="*/ 305323 h 1272400"/>
                <a:gd name="connsiteX127" fmla="*/ 153855 w 1374108"/>
                <a:gd name="connsiteY127" fmla="*/ 305323 h 1272400"/>
                <a:gd name="connsiteX128" fmla="*/ 170673 w 1374108"/>
                <a:gd name="connsiteY128" fmla="*/ 322474 h 1272400"/>
                <a:gd name="connsiteX129" fmla="*/ 170673 w 1374108"/>
                <a:gd name="connsiteY129" fmla="*/ 360452 h 1272400"/>
                <a:gd name="connsiteX130" fmla="*/ 153855 w 1374108"/>
                <a:gd name="connsiteY130" fmla="*/ 377604 h 1272400"/>
                <a:gd name="connsiteX131" fmla="*/ 137037 w 1374108"/>
                <a:gd name="connsiteY131" fmla="*/ 360452 h 1272400"/>
                <a:gd name="connsiteX132" fmla="*/ 137037 w 1374108"/>
                <a:gd name="connsiteY132" fmla="*/ 322474 h 1272400"/>
                <a:gd name="connsiteX133" fmla="*/ 153855 w 1374108"/>
                <a:gd name="connsiteY133" fmla="*/ 305323 h 1272400"/>
                <a:gd name="connsiteX134" fmla="*/ 103397 w 1374108"/>
                <a:gd name="connsiteY134" fmla="*/ 275417 h 1272400"/>
                <a:gd name="connsiteX135" fmla="*/ 103397 w 1374108"/>
                <a:gd name="connsiteY135" fmla="*/ 752723 h 1272400"/>
                <a:gd name="connsiteX136" fmla="*/ 342589 w 1374108"/>
                <a:gd name="connsiteY136" fmla="*/ 752723 h 1272400"/>
                <a:gd name="connsiteX137" fmla="*/ 342589 w 1374108"/>
                <a:gd name="connsiteY137" fmla="*/ 275417 h 1272400"/>
                <a:gd name="connsiteX138" fmla="*/ 583030 w 1374108"/>
                <a:gd name="connsiteY138" fmla="*/ 49850 h 1272400"/>
                <a:gd name="connsiteX139" fmla="*/ 312693 w 1374108"/>
                <a:gd name="connsiteY139" fmla="*/ 241056 h 1272400"/>
                <a:gd name="connsiteX140" fmla="*/ 361056 w 1374108"/>
                <a:gd name="connsiteY140" fmla="*/ 241056 h 1272400"/>
                <a:gd name="connsiteX141" fmla="*/ 378417 w 1374108"/>
                <a:gd name="connsiteY141" fmla="*/ 257197 h 1272400"/>
                <a:gd name="connsiteX142" fmla="*/ 378417 w 1374108"/>
                <a:gd name="connsiteY142" fmla="*/ 383839 h 1272400"/>
                <a:gd name="connsiteX143" fmla="*/ 583030 w 1374108"/>
                <a:gd name="connsiteY143" fmla="*/ 114413 h 1272400"/>
                <a:gd name="connsiteX144" fmla="*/ 601172 w 1374108"/>
                <a:gd name="connsiteY144" fmla="*/ 0 h 1272400"/>
                <a:gd name="connsiteX145" fmla="*/ 602417 w 1374108"/>
                <a:gd name="connsiteY145" fmla="*/ 1245 h 1272400"/>
                <a:gd name="connsiteX146" fmla="*/ 608640 w 1374108"/>
                <a:gd name="connsiteY146" fmla="*/ 2490 h 1272400"/>
                <a:gd name="connsiteX147" fmla="*/ 611130 w 1374108"/>
                <a:gd name="connsiteY147" fmla="*/ 4979 h 1272400"/>
                <a:gd name="connsiteX148" fmla="*/ 613619 w 1374108"/>
                <a:gd name="connsiteY148" fmla="*/ 6224 h 1272400"/>
                <a:gd name="connsiteX149" fmla="*/ 617353 w 1374108"/>
                <a:gd name="connsiteY149" fmla="*/ 17427 h 1272400"/>
                <a:gd name="connsiteX150" fmla="*/ 617353 w 1374108"/>
                <a:gd name="connsiteY150" fmla="*/ 119498 h 1272400"/>
                <a:gd name="connsiteX151" fmla="*/ 617353 w 1374108"/>
                <a:gd name="connsiteY151" fmla="*/ 276340 h 1272400"/>
                <a:gd name="connsiteX152" fmla="*/ 601172 w 1374108"/>
                <a:gd name="connsiteY152" fmla="*/ 293767 h 1272400"/>
                <a:gd name="connsiteX153" fmla="*/ 588726 w 1374108"/>
                <a:gd name="connsiteY153" fmla="*/ 293767 h 1272400"/>
                <a:gd name="connsiteX154" fmla="*/ 566322 w 1374108"/>
                <a:gd name="connsiteY154" fmla="*/ 316173 h 1272400"/>
                <a:gd name="connsiteX155" fmla="*/ 588726 w 1374108"/>
                <a:gd name="connsiteY155" fmla="*/ 337334 h 1272400"/>
                <a:gd name="connsiteX156" fmla="*/ 617353 w 1374108"/>
                <a:gd name="connsiteY156" fmla="*/ 337334 h 1272400"/>
                <a:gd name="connsiteX157" fmla="*/ 636023 w 1374108"/>
                <a:gd name="connsiteY157" fmla="*/ 354761 h 1272400"/>
                <a:gd name="connsiteX158" fmla="*/ 617353 w 1374108"/>
                <a:gd name="connsiteY158" fmla="*/ 372187 h 1272400"/>
                <a:gd name="connsiteX159" fmla="*/ 588726 w 1374108"/>
                <a:gd name="connsiteY159" fmla="*/ 372187 h 1272400"/>
                <a:gd name="connsiteX160" fmla="*/ 531471 w 1374108"/>
                <a:gd name="connsiteY160" fmla="*/ 316173 h 1272400"/>
                <a:gd name="connsiteX161" fmla="*/ 583747 w 1374108"/>
                <a:gd name="connsiteY161" fmla="*/ 260158 h 1272400"/>
                <a:gd name="connsiteX162" fmla="*/ 583747 w 1374108"/>
                <a:gd name="connsiteY162" fmla="*/ 171779 h 1272400"/>
                <a:gd name="connsiteX163" fmla="*/ 379622 w 1374108"/>
                <a:gd name="connsiteY163" fmla="*/ 439405 h 1272400"/>
                <a:gd name="connsiteX164" fmla="*/ 378378 w 1374108"/>
                <a:gd name="connsiteY164" fmla="*/ 440650 h 1272400"/>
                <a:gd name="connsiteX165" fmla="*/ 378378 w 1374108"/>
                <a:gd name="connsiteY165" fmla="*/ 753088 h 1272400"/>
                <a:gd name="connsiteX166" fmla="*/ 445589 w 1374108"/>
                <a:gd name="connsiteY166" fmla="*/ 753088 h 1272400"/>
                <a:gd name="connsiteX167" fmla="*/ 445589 w 1374108"/>
                <a:gd name="connsiteY167" fmla="*/ 562638 h 1272400"/>
                <a:gd name="connsiteX168" fmla="*/ 464259 w 1374108"/>
                <a:gd name="connsiteY168" fmla="*/ 545211 h 1272400"/>
                <a:gd name="connsiteX169" fmla="*/ 739330 w 1374108"/>
                <a:gd name="connsiteY169" fmla="*/ 545211 h 1272400"/>
                <a:gd name="connsiteX170" fmla="*/ 739330 w 1374108"/>
                <a:gd name="connsiteY170" fmla="*/ 357250 h 1272400"/>
                <a:gd name="connsiteX171" fmla="*/ 756755 w 1374108"/>
                <a:gd name="connsiteY171" fmla="*/ 341068 h 1272400"/>
                <a:gd name="connsiteX172" fmla="*/ 1046762 w 1374108"/>
                <a:gd name="connsiteY172" fmla="*/ 341068 h 1272400"/>
                <a:gd name="connsiteX173" fmla="*/ 1065432 w 1374108"/>
                <a:gd name="connsiteY173" fmla="*/ 357250 h 1272400"/>
                <a:gd name="connsiteX174" fmla="*/ 1065432 w 1374108"/>
                <a:gd name="connsiteY174" fmla="*/ 562638 h 1272400"/>
                <a:gd name="connsiteX175" fmla="*/ 1065432 w 1374108"/>
                <a:gd name="connsiteY175" fmla="*/ 563883 h 1272400"/>
                <a:gd name="connsiteX176" fmla="*/ 1065432 w 1374108"/>
                <a:gd name="connsiteY176" fmla="*/ 753088 h 1272400"/>
                <a:gd name="connsiteX177" fmla="*/ 1100282 w 1374108"/>
                <a:gd name="connsiteY177" fmla="*/ 753088 h 1272400"/>
                <a:gd name="connsiteX178" fmla="*/ 1100282 w 1374108"/>
                <a:gd name="connsiteY178" fmla="*/ 670933 h 1272400"/>
                <a:gd name="connsiteX179" fmla="*/ 1117708 w 1374108"/>
                <a:gd name="connsiteY179" fmla="*/ 653506 h 1272400"/>
                <a:gd name="connsiteX180" fmla="*/ 1186164 w 1374108"/>
                <a:gd name="connsiteY180" fmla="*/ 653506 h 1272400"/>
                <a:gd name="connsiteX181" fmla="*/ 1186164 w 1374108"/>
                <a:gd name="connsiteY181" fmla="*/ 327376 h 1272400"/>
                <a:gd name="connsiteX182" fmla="*/ 1184920 w 1374108"/>
                <a:gd name="connsiteY182" fmla="*/ 326131 h 1272400"/>
                <a:gd name="connsiteX183" fmla="*/ 1186164 w 1374108"/>
                <a:gd name="connsiteY183" fmla="*/ 326131 h 1272400"/>
                <a:gd name="connsiteX184" fmla="*/ 1186164 w 1374108"/>
                <a:gd name="connsiteY184" fmla="*/ 240242 h 1272400"/>
                <a:gd name="connsiteX185" fmla="*/ 1151314 w 1374108"/>
                <a:gd name="connsiteY185" fmla="*/ 240242 h 1272400"/>
                <a:gd name="connsiteX186" fmla="*/ 1133888 w 1374108"/>
                <a:gd name="connsiteY186" fmla="*/ 224059 h 1272400"/>
                <a:gd name="connsiteX187" fmla="*/ 1151314 w 1374108"/>
                <a:gd name="connsiteY187" fmla="*/ 206633 h 1272400"/>
                <a:gd name="connsiteX188" fmla="*/ 1186164 w 1374108"/>
                <a:gd name="connsiteY188" fmla="*/ 206633 h 1272400"/>
                <a:gd name="connsiteX189" fmla="*/ 1186164 w 1374108"/>
                <a:gd name="connsiteY189" fmla="*/ 155597 h 1272400"/>
                <a:gd name="connsiteX190" fmla="*/ 1202344 w 1374108"/>
                <a:gd name="connsiteY190" fmla="*/ 138170 h 1272400"/>
                <a:gd name="connsiteX191" fmla="*/ 1219770 w 1374108"/>
                <a:gd name="connsiteY191" fmla="*/ 155597 h 1272400"/>
                <a:gd name="connsiteX192" fmla="*/ 1219770 w 1374108"/>
                <a:gd name="connsiteY192" fmla="*/ 309949 h 1272400"/>
                <a:gd name="connsiteX193" fmla="*/ 1254620 w 1374108"/>
                <a:gd name="connsiteY193" fmla="*/ 309949 h 1272400"/>
                <a:gd name="connsiteX194" fmla="*/ 1270800 w 1374108"/>
                <a:gd name="connsiteY194" fmla="*/ 326131 h 1272400"/>
                <a:gd name="connsiteX195" fmla="*/ 1254620 w 1374108"/>
                <a:gd name="connsiteY195" fmla="*/ 343558 h 1272400"/>
                <a:gd name="connsiteX196" fmla="*/ 1219770 w 1374108"/>
                <a:gd name="connsiteY196" fmla="*/ 343558 h 1272400"/>
                <a:gd name="connsiteX197" fmla="*/ 1219770 w 1374108"/>
                <a:gd name="connsiteY197" fmla="*/ 653506 h 1272400"/>
                <a:gd name="connsiteX198" fmla="*/ 1288226 w 1374108"/>
                <a:gd name="connsiteY198" fmla="*/ 653506 h 1272400"/>
                <a:gd name="connsiteX199" fmla="*/ 1305652 w 1374108"/>
                <a:gd name="connsiteY199" fmla="*/ 670933 h 1272400"/>
                <a:gd name="connsiteX200" fmla="*/ 1305652 w 1374108"/>
                <a:gd name="connsiteY200" fmla="*/ 753088 h 1272400"/>
                <a:gd name="connsiteX201" fmla="*/ 1357928 w 1374108"/>
                <a:gd name="connsiteY201" fmla="*/ 753088 h 1272400"/>
                <a:gd name="connsiteX202" fmla="*/ 1374108 w 1374108"/>
                <a:gd name="connsiteY202" fmla="*/ 770515 h 1272400"/>
                <a:gd name="connsiteX203" fmla="*/ 1374108 w 1374108"/>
                <a:gd name="connsiteY203" fmla="*/ 847691 h 1272400"/>
                <a:gd name="connsiteX204" fmla="*/ 1355438 w 1374108"/>
                <a:gd name="connsiteY204" fmla="*/ 908685 h 1272400"/>
                <a:gd name="connsiteX205" fmla="*/ 1279514 w 1374108"/>
                <a:gd name="connsiteY205" fmla="*/ 1031917 h 1272400"/>
                <a:gd name="connsiteX206" fmla="*/ 1357928 w 1374108"/>
                <a:gd name="connsiteY206" fmla="*/ 1031917 h 1272400"/>
                <a:gd name="connsiteX207" fmla="*/ 1374108 w 1374108"/>
                <a:gd name="connsiteY207" fmla="*/ 1048099 h 1272400"/>
                <a:gd name="connsiteX208" fmla="*/ 1357928 w 1374108"/>
                <a:gd name="connsiteY208" fmla="*/ 1065526 h 1272400"/>
                <a:gd name="connsiteX209" fmla="*/ 1249642 w 1374108"/>
                <a:gd name="connsiteY209" fmla="*/ 1065526 h 1272400"/>
                <a:gd name="connsiteX210" fmla="*/ 95839 w 1374108"/>
                <a:gd name="connsiteY210" fmla="*/ 1065526 h 1272400"/>
                <a:gd name="connsiteX211" fmla="*/ 94594 w 1374108"/>
                <a:gd name="connsiteY211" fmla="*/ 1065526 h 1272400"/>
                <a:gd name="connsiteX212" fmla="*/ 16181 w 1374108"/>
                <a:gd name="connsiteY212" fmla="*/ 1065526 h 1272400"/>
                <a:gd name="connsiteX213" fmla="*/ 0 w 1374108"/>
                <a:gd name="connsiteY213" fmla="*/ 1048099 h 1272400"/>
                <a:gd name="connsiteX214" fmla="*/ 16181 w 1374108"/>
                <a:gd name="connsiteY214" fmla="*/ 1031917 h 1272400"/>
                <a:gd name="connsiteX215" fmla="*/ 69701 w 1374108"/>
                <a:gd name="connsiteY215" fmla="*/ 1031917 h 1272400"/>
                <a:gd name="connsiteX216" fmla="*/ 13691 w 1374108"/>
                <a:gd name="connsiteY216" fmla="*/ 908685 h 1272400"/>
                <a:gd name="connsiteX217" fmla="*/ 1245 w 1374108"/>
                <a:gd name="connsiteY217" fmla="*/ 848936 h 1272400"/>
                <a:gd name="connsiteX218" fmla="*/ 1245 w 1374108"/>
                <a:gd name="connsiteY218" fmla="*/ 770515 h 1272400"/>
                <a:gd name="connsiteX219" fmla="*/ 17425 w 1374108"/>
                <a:gd name="connsiteY219" fmla="*/ 753088 h 1272400"/>
                <a:gd name="connsiteX220" fmla="*/ 69701 w 1374108"/>
                <a:gd name="connsiteY220" fmla="*/ 753088 h 1272400"/>
                <a:gd name="connsiteX221" fmla="*/ 69701 w 1374108"/>
                <a:gd name="connsiteY221" fmla="*/ 257668 h 1272400"/>
                <a:gd name="connsiteX222" fmla="*/ 87126 w 1374108"/>
                <a:gd name="connsiteY222" fmla="*/ 241486 h 1272400"/>
                <a:gd name="connsiteX223" fmla="*/ 251422 w 1374108"/>
                <a:gd name="connsiteY223" fmla="*/ 241486 h 1272400"/>
                <a:gd name="connsiteX224" fmla="*/ 591215 w 1374108"/>
                <a:gd name="connsiteY224" fmla="*/ 2490 h 1272400"/>
                <a:gd name="connsiteX225" fmla="*/ 601172 w 1374108"/>
                <a:gd name="connsiteY225" fmla="*/ 1245 h 12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1374108" h="1272400">
                  <a:moveTo>
                    <a:pt x="670117" y="1238752"/>
                  </a:moveTo>
                  <a:lnTo>
                    <a:pt x="806154" y="1238752"/>
                  </a:lnTo>
                  <a:cubicBezTo>
                    <a:pt x="816048" y="1238752"/>
                    <a:pt x="823468" y="1247164"/>
                    <a:pt x="823468" y="1255576"/>
                  </a:cubicBezTo>
                  <a:cubicBezTo>
                    <a:pt x="823468" y="1263988"/>
                    <a:pt x="816048" y="1272400"/>
                    <a:pt x="806154" y="1272400"/>
                  </a:cubicBezTo>
                  <a:lnTo>
                    <a:pt x="670117" y="1272400"/>
                  </a:lnTo>
                  <a:cubicBezTo>
                    <a:pt x="661460" y="1272400"/>
                    <a:pt x="654040" y="1263988"/>
                    <a:pt x="654040" y="1255576"/>
                  </a:cubicBezTo>
                  <a:cubicBezTo>
                    <a:pt x="654040" y="1247164"/>
                    <a:pt x="661460" y="1238752"/>
                    <a:pt x="670117" y="1238752"/>
                  </a:cubicBezTo>
                  <a:close/>
                  <a:moveTo>
                    <a:pt x="361189" y="1238752"/>
                  </a:moveTo>
                  <a:lnTo>
                    <a:pt x="565679" y="1238752"/>
                  </a:lnTo>
                  <a:cubicBezTo>
                    <a:pt x="575594" y="1238752"/>
                    <a:pt x="583030" y="1247164"/>
                    <a:pt x="583030" y="1255576"/>
                  </a:cubicBezTo>
                  <a:cubicBezTo>
                    <a:pt x="583030" y="1263988"/>
                    <a:pt x="575594" y="1272400"/>
                    <a:pt x="565679" y="1272400"/>
                  </a:cubicBezTo>
                  <a:lnTo>
                    <a:pt x="361189" y="1272400"/>
                  </a:lnTo>
                  <a:cubicBezTo>
                    <a:pt x="351274" y="1272400"/>
                    <a:pt x="343838" y="1263988"/>
                    <a:pt x="343838" y="1255576"/>
                  </a:cubicBezTo>
                  <a:cubicBezTo>
                    <a:pt x="343838" y="1247164"/>
                    <a:pt x="351274" y="1238752"/>
                    <a:pt x="361189" y="1238752"/>
                  </a:cubicBezTo>
                  <a:close/>
                  <a:moveTo>
                    <a:pt x="1031448" y="1135315"/>
                  </a:moveTo>
                  <a:lnTo>
                    <a:pt x="1323092" y="1135315"/>
                  </a:lnTo>
                  <a:cubicBezTo>
                    <a:pt x="1331780" y="1135315"/>
                    <a:pt x="1339226" y="1142525"/>
                    <a:pt x="1339226" y="1152139"/>
                  </a:cubicBezTo>
                  <a:cubicBezTo>
                    <a:pt x="1339226" y="1161753"/>
                    <a:pt x="1331780" y="1168963"/>
                    <a:pt x="1323092" y="1168963"/>
                  </a:cubicBezTo>
                  <a:lnTo>
                    <a:pt x="1031448" y="1168963"/>
                  </a:lnTo>
                  <a:cubicBezTo>
                    <a:pt x="1021520" y="1168963"/>
                    <a:pt x="1014074" y="1161753"/>
                    <a:pt x="1014074" y="1152139"/>
                  </a:cubicBezTo>
                  <a:cubicBezTo>
                    <a:pt x="1014074" y="1142525"/>
                    <a:pt x="1021520" y="1135315"/>
                    <a:pt x="1031448" y="1135315"/>
                  </a:cubicBezTo>
                  <a:close/>
                  <a:moveTo>
                    <a:pt x="291320" y="1135315"/>
                  </a:moveTo>
                  <a:lnTo>
                    <a:pt x="360244" y="1135315"/>
                  </a:lnTo>
                  <a:cubicBezTo>
                    <a:pt x="370090" y="1135315"/>
                    <a:pt x="377475" y="1142525"/>
                    <a:pt x="377475" y="1152139"/>
                  </a:cubicBezTo>
                  <a:cubicBezTo>
                    <a:pt x="377475" y="1161753"/>
                    <a:pt x="370090" y="1168963"/>
                    <a:pt x="360244" y="1168963"/>
                  </a:cubicBezTo>
                  <a:lnTo>
                    <a:pt x="291320" y="1168963"/>
                  </a:lnTo>
                  <a:cubicBezTo>
                    <a:pt x="282705" y="1168963"/>
                    <a:pt x="275320" y="1161753"/>
                    <a:pt x="275320" y="1152139"/>
                  </a:cubicBezTo>
                  <a:cubicBezTo>
                    <a:pt x="275320" y="1142525"/>
                    <a:pt x="282705" y="1135315"/>
                    <a:pt x="291320" y="1135315"/>
                  </a:cubicBezTo>
                  <a:close/>
                  <a:moveTo>
                    <a:pt x="85833" y="1135315"/>
                  </a:moveTo>
                  <a:lnTo>
                    <a:pt x="221876" y="1135315"/>
                  </a:lnTo>
                  <a:cubicBezTo>
                    <a:pt x="231770" y="1135315"/>
                    <a:pt x="239191" y="1142525"/>
                    <a:pt x="239191" y="1152139"/>
                  </a:cubicBezTo>
                  <a:cubicBezTo>
                    <a:pt x="239191" y="1161753"/>
                    <a:pt x="231770" y="1168963"/>
                    <a:pt x="221876" y="1168963"/>
                  </a:cubicBezTo>
                  <a:lnTo>
                    <a:pt x="85833" y="1168963"/>
                  </a:lnTo>
                  <a:cubicBezTo>
                    <a:pt x="75939" y="1168963"/>
                    <a:pt x="68518" y="1161753"/>
                    <a:pt x="68518" y="1152139"/>
                  </a:cubicBezTo>
                  <a:cubicBezTo>
                    <a:pt x="68518" y="1142525"/>
                    <a:pt x="75939" y="1135315"/>
                    <a:pt x="85833" y="1135315"/>
                  </a:cubicBezTo>
                  <a:close/>
                  <a:moveTo>
                    <a:pt x="1152198" y="842451"/>
                  </a:moveTo>
                  <a:lnTo>
                    <a:pt x="1253424" y="842451"/>
                  </a:lnTo>
                  <a:cubicBezTo>
                    <a:pt x="1263300" y="842451"/>
                    <a:pt x="1270708" y="849662"/>
                    <a:pt x="1270708" y="860477"/>
                  </a:cubicBezTo>
                  <a:cubicBezTo>
                    <a:pt x="1270708" y="868889"/>
                    <a:pt x="1263300" y="876099"/>
                    <a:pt x="1253424" y="876099"/>
                  </a:cubicBezTo>
                  <a:lnTo>
                    <a:pt x="1152198" y="876099"/>
                  </a:lnTo>
                  <a:cubicBezTo>
                    <a:pt x="1142322" y="876099"/>
                    <a:pt x="1134916" y="868889"/>
                    <a:pt x="1134916" y="860477"/>
                  </a:cubicBezTo>
                  <a:cubicBezTo>
                    <a:pt x="1134916" y="849662"/>
                    <a:pt x="1142322" y="842451"/>
                    <a:pt x="1152198" y="842451"/>
                  </a:cubicBezTo>
                  <a:close/>
                  <a:moveTo>
                    <a:pt x="1053600" y="832482"/>
                  </a:moveTo>
                  <a:lnTo>
                    <a:pt x="1076732" y="832482"/>
                  </a:lnTo>
                  <a:cubicBezTo>
                    <a:pt x="1085254" y="832482"/>
                    <a:pt x="1092560" y="839790"/>
                    <a:pt x="1092560" y="848315"/>
                  </a:cubicBezTo>
                  <a:lnTo>
                    <a:pt x="1092560" y="871455"/>
                  </a:lnTo>
                  <a:cubicBezTo>
                    <a:pt x="1092560" y="879981"/>
                    <a:pt x="1085254" y="886070"/>
                    <a:pt x="1076732" y="886070"/>
                  </a:cubicBezTo>
                  <a:lnTo>
                    <a:pt x="1053600" y="886070"/>
                  </a:lnTo>
                  <a:cubicBezTo>
                    <a:pt x="1045078" y="886070"/>
                    <a:pt x="1038990" y="879981"/>
                    <a:pt x="1038990" y="871455"/>
                  </a:cubicBezTo>
                  <a:lnTo>
                    <a:pt x="1038990" y="848315"/>
                  </a:lnTo>
                  <a:cubicBezTo>
                    <a:pt x="1038990" y="839790"/>
                    <a:pt x="1045078" y="832482"/>
                    <a:pt x="1053600" y="832482"/>
                  </a:cubicBezTo>
                  <a:close/>
                  <a:moveTo>
                    <a:pt x="950178" y="832482"/>
                  </a:moveTo>
                  <a:lnTo>
                    <a:pt x="973322" y="832482"/>
                  </a:lnTo>
                  <a:cubicBezTo>
                    <a:pt x="981850" y="832482"/>
                    <a:pt x="989158" y="839790"/>
                    <a:pt x="989158" y="848315"/>
                  </a:cubicBezTo>
                  <a:lnTo>
                    <a:pt x="989158" y="871455"/>
                  </a:lnTo>
                  <a:cubicBezTo>
                    <a:pt x="989158" y="879981"/>
                    <a:pt x="981850" y="886070"/>
                    <a:pt x="973322" y="886070"/>
                  </a:cubicBezTo>
                  <a:lnTo>
                    <a:pt x="950178" y="886070"/>
                  </a:lnTo>
                  <a:cubicBezTo>
                    <a:pt x="942870" y="886070"/>
                    <a:pt x="934343" y="879981"/>
                    <a:pt x="934343" y="871455"/>
                  </a:cubicBezTo>
                  <a:lnTo>
                    <a:pt x="934343" y="848315"/>
                  </a:lnTo>
                  <a:cubicBezTo>
                    <a:pt x="934343" y="839790"/>
                    <a:pt x="942870" y="832482"/>
                    <a:pt x="950178" y="832482"/>
                  </a:cubicBezTo>
                  <a:close/>
                  <a:moveTo>
                    <a:pt x="846798" y="832482"/>
                  </a:moveTo>
                  <a:lnTo>
                    <a:pt x="871147" y="832482"/>
                  </a:lnTo>
                  <a:cubicBezTo>
                    <a:pt x="878452" y="832482"/>
                    <a:pt x="885757" y="839790"/>
                    <a:pt x="885757" y="848315"/>
                  </a:cubicBezTo>
                  <a:lnTo>
                    <a:pt x="885757" y="871455"/>
                  </a:lnTo>
                  <a:cubicBezTo>
                    <a:pt x="885757" y="879981"/>
                    <a:pt x="878452" y="886070"/>
                    <a:pt x="871147" y="886070"/>
                  </a:cubicBezTo>
                  <a:lnTo>
                    <a:pt x="846798" y="886070"/>
                  </a:lnTo>
                  <a:cubicBezTo>
                    <a:pt x="838275" y="886070"/>
                    <a:pt x="832188" y="879981"/>
                    <a:pt x="832188" y="871455"/>
                  </a:cubicBezTo>
                  <a:lnTo>
                    <a:pt x="832188" y="848315"/>
                  </a:lnTo>
                  <a:cubicBezTo>
                    <a:pt x="832188" y="839790"/>
                    <a:pt x="838275" y="832482"/>
                    <a:pt x="846798" y="832482"/>
                  </a:cubicBezTo>
                  <a:close/>
                  <a:moveTo>
                    <a:pt x="34882" y="787617"/>
                  </a:moveTo>
                  <a:lnTo>
                    <a:pt x="34882" y="849612"/>
                  </a:lnTo>
                  <a:cubicBezTo>
                    <a:pt x="34882" y="865731"/>
                    <a:pt x="37371" y="880610"/>
                    <a:pt x="44839" y="895489"/>
                  </a:cubicBezTo>
                  <a:lnTo>
                    <a:pt x="107069" y="1031878"/>
                  </a:lnTo>
                  <a:lnTo>
                    <a:pt x="1238414" y="1031878"/>
                  </a:lnTo>
                  <a:lnTo>
                    <a:pt x="1326782" y="889289"/>
                  </a:lnTo>
                  <a:cubicBezTo>
                    <a:pt x="1335494" y="876890"/>
                    <a:pt x="1340472" y="862011"/>
                    <a:pt x="1340472" y="848373"/>
                  </a:cubicBezTo>
                  <a:lnTo>
                    <a:pt x="1340472" y="787617"/>
                  </a:lnTo>
                  <a:lnTo>
                    <a:pt x="1288198" y="787617"/>
                  </a:lnTo>
                  <a:lnTo>
                    <a:pt x="1117688" y="787617"/>
                  </a:lnTo>
                  <a:lnTo>
                    <a:pt x="1046746" y="787617"/>
                  </a:lnTo>
                  <a:lnTo>
                    <a:pt x="464270" y="787617"/>
                  </a:lnTo>
                  <a:lnTo>
                    <a:pt x="360968" y="787617"/>
                  </a:lnTo>
                  <a:lnTo>
                    <a:pt x="87155" y="787617"/>
                  </a:lnTo>
                  <a:close/>
                  <a:moveTo>
                    <a:pt x="1134916" y="687919"/>
                  </a:moveTo>
                  <a:lnTo>
                    <a:pt x="1134916" y="752723"/>
                  </a:lnTo>
                  <a:lnTo>
                    <a:pt x="1270708" y="752723"/>
                  </a:lnTo>
                  <a:lnTo>
                    <a:pt x="1270708" y="687919"/>
                  </a:lnTo>
                  <a:close/>
                  <a:moveTo>
                    <a:pt x="154352" y="584482"/>
                  </a:moveTo>
                  <a:lnTo>
                    <a:pt x="290395" y="584482"/>
                  </a:lnTo>
                  <a:cubicBezTo>
                    <a:pt x="300289" y="584482"/>
                    <a:pt x="307710" y="592894"/>
                    <a:pt x="307710" y="601306"/>
                  </a:cubicBezTo>
                  <a:cubicBezTo>
                    <a:pt x="307710" y="610919"/>
                    <a:pt x="300289" y="618130"/>
                    <a:pt x="290395" y="618130"/>
                  </a:cubicBezTo>
                  <a:lnTo>
                    <a:pt x="154352" y="618130"/>
                  </a:lnTo>
                  <a:cubicBezTo>
                    <a:pt x="144458" y="618130"/>
                    <a:pt x="137037" y="610919"/>
                    <a:pt x="137037" y="601306"/>
                  </a:cubicBezTo>
                  <a:cubicBezTo>
                    <a:pt x="137037" y="592894"/>
                    <a:pt x="144458" y="584482"/>
                    <a:pt x="154352" y="584482"/>
                  </a:cubicBezTo>
                  <a:close/>
                  <a:moveTo>
                    <a:pt x="773636" y="581990"/>
                  </a:moveTo>
                  <a:lnTo>
                    <a:pt x="773636" y="752723"/>
                  </a:lnTo>
                  <a:lnTo>
                    <a:pt x="1030268" y="752723"/>
                  </a:lnTo>
                  <a:lnTo>
                    <a:pt x="1030268" y="581990"/>
                  </a:lnTo>
                  <a:close/>
                  <a:moveTo>
                    <a:pt x="480875" y="581990"/>
                  </a:moveTo>
                  <a:lnTo>
                    <a:pt x="480875" y="752723"/>
                  </a:lnTo>
                  <a:lnTo>
                    <a:pt x="738754" y="752723"/>
                  </a:lnTo>
                  <a:lnTo>
                    <a:pt x="738754" y="581990"/>
                  </a:lnTo>
                  <a:close/>
                  <a:moveTo>
                    <a:pt x="154352" y="482291"/>
                  </a:moveTo>
                  <a:lnTo>
                    <a:pt x="290395" y="482291"/>
                  </a:lnTo>
                  <a:cubicBezTo>
                    <a:pt x="300289" y="482291"/>
                    <a:pt x="307710" y="489501"/>
                    <a:pt x="307710" y="497913"/>
                  </a:cubicBezTo>
                  <a:cubicBezTo>
                    <a:pt x="307710" y="507527"/>
                    <a:pt x="300289" y="515939"/>
                    <a:pt x="290395" y="515939"/>
                  </a:cubicBezTo>
                  <a:lnTo>
                    <a:pt x="154352" y="515939"/>
                  </a:lnTo>
                  <a:cubicBezTo>
                    <a:pt x="144458" y="515939"/>
                    <a:pt x="137037" y="507527"/>
                    <a:pt x="137037" y="497913"/>
                  </a:cubicBezTo>
                  <a:cubicBezTo>
                    <a:pt x="137037" y="489501"/>
                    <a:pt x="144458" y="482291"/>
                    <a:pt x="154352" y="482291"/>
                  </a:cubicBezTo>
                  <a:close/>
                  <a:moveTo>
                    <a:pt x="773636" y="375115"/>
                  </a:moveTo>
                  <a:lnTo>
                    <a:pt x="773636" y="544602"/>
                  </a:lnTo>
                  <a:lnTo>
                    <a:pt x="1030268" y="544602"/>
                  </a:lnTo>
                  <a:lnTo>
                    <a:pt x="1030268" y="375115"/>
                  </a:lnTo>
                  <a:close/>
                  <a:moveTo>
                    <a:pt x="290916" y="305323"/>
                  </a:moveTo>
                  <a:cubicBezTo>
                    <a:pt x="300513" y="305323"/>
                    <a:pt x="307711" y="313898"/>
                    <a:pt x="307711" y="322474"/>
                  </a:cubicBezTo>
                  <a:lnTo>
                    <a:pt x="307711" y="360452"/>
                  </a:lnTo>
                  <a:cubicBezTo>
                    <a:pt x="307711" y="370253"/>
                    <a:pt x="300513" y="377604"/>
                    <a:pt x="290916" y="377604"/>
                  </a:cubicBezTo>
                  <a:cubicBezTo>
                    <a:pt x="282518" y="377604"/>
                    <a:pt x="275320" y="370253"/>
                    <a:pt x="275320" y="360452"/>
                  </a:cubicBezTo>
                  <a:lnTo>
                    <a:pt x="275320" y="322474"/>
                  </a:lnTo>
                  <a:cubicBezTo>
                    <a:pt x="275320" y="313898"/>
                    <a:pt x="282518" y="305323"/>
                    <a:pt x="290916" y="305323"/>
                  </a:cubicBezTo>
                  <a:close/>
                  <a:moveTo>
                    <a:pt x="222397" y="305323"/>
                  </a:moveTo>
                  <a:cubicBezTo>
                    <a:pt x="231994" y="305323"/>
                    <a:pt x="239192" y="313898"/>
                    <a:pt x="239192" y="322474"/>
                  </a:cubicBezTo>
                  <a:lnTo>
                    <a:pt x="239192" y="360452"/>
                  </a:lnTo>
                  <a:cubicBezTo>
                    <a:pt x="239192" y="370253"/>
                    <a:pt x="231994" y="377604"/>
                    <a:pt x="222397" y="377604"/>
                  </a:cubicBezTo>
                  <a:cubicBezTo>
                    <a:pt x="213999" y="377604"/>
                    <a:pt x="206801" y="370253"/>
                    <a:pt x="206801" y="360452"/>
                  </a:cubicBezTo>
                  <a:lnTo>
                    <a:pt x="206801" y="322474"/>
                  </a:lnTo>
                  <a:cubicBezTo>
                    <a:pt x="206801" y="313898"/>
                    <a:pt x="213999" y="305323"/>
                    <a:pt x="222397" y="305323"/>
                  </a:cubicBezTo>
                  <a:close/>
                  <a:moveTo>
                    <a:pt x="153855" y="305323"/>
                  </a:moveTo>
                  <a:cubicBezTo>
                    <a:pt x="163465" y="305323"/>
                    <a:pt x="170673" y="313898"/>
                    <a:pt x="170673" y="322474"/>
                  </a:cubicBezTo>
                  <a:lnTo>
                    <a:pt x="170673" y="360452"/>
                  </a:lnTo>
                  <a:cubicBezTo>
                    <a:pt x="170673" y="370253"/>
                    <a:pt x="163465" y="377604"/>
                    <a:pt x="153855" y="377604"/>
                  </a:cubicBezTo>
                  <a:cubicBezTo>
                    <a:pt x="144245" y="377604"/>
                    <a:pt x="137037" y="370253"/>
                    <a:pt x="137037" y="360452"/>
                  </a:cubicBezTo>
                  <a:lnTo>
                    <a:pt x="137037" y="322474"/>
                  </a:lnTo>
                  <a:cubicBezTo>
                    <a:pt x="137037" y="313898"/>
                    <a:pt x="144245" y="305323"/>
                    <a:pt x="153855" y="305323"/>
                  </a:cubicBezTo>
                  <a:close/>
                  <a:moveTo>
                    <a:pt x="103397" y="275417"/>
                  </a:moveTo>
                  <a:lnTo>
                    <a:pt x="103397" y="752723"/>
                  </a:lnTo>
                  <a:lnTo>
                    <a:pt x="342589" y="752723"/>
                  </a:lnTo>
                  <a:lnTo>
                    <a:pt x="342589" y="275417"/>
                  </a:lnTo>
                  <a:close/>
                  <a:moveTo>
                    <a:pt x="583030" y="49850"/>
                  </a:moveTo>
                  <a:lnTo>
                    <a:pt x="312693" y="241056"/>
                  </a:lnTo>
                  <a:lnTo>
                    <a:pt x="361056" y="241056"/>
                  </a:lnTo>
                  <a:cubicBezTo>
                    <a:pt x="370977" y="241056"/>
                    <a:pt x="378417" y="248505"/>
                    <a:pt x="378417" y="257197"/>
                  </a:cubicBezTo>
                  <a:lnTo>
                    <a:pt x="378417" y="383839"/>
                  </a:lnTo>
                  <a:lnTo>
                    <a:pt x="583030" y="114413"/>
                  </a:lnTo>
                  <a:close/>
                  <a:moveTo>
                    <a:pt x="601172" y="0"/>
                  </a:moveTo>
                  <a:lnTo>
                    <a:pt x="602417" y="1245"/>
                  </a:lnTo>
                  <a:cubicBezTo>
                    <a:pt x="604906" y="1245"/>
                    <a:pt x="607396" y="1245"/>
                    <a:pt x="608640" y="2490"/>
                  </a:cubicBezTo>
                  <a:cubicBezTo>
                    <a:pt x="609885" y="2490"/>
                    <a:pt x="609885" y="3735"/>
                    <a:pt x="611130" y="4979"/>
                  </a:cubicBezTo>
                  <a:cubicBezTo>
                    <a:pt x="612374" y="4979"/>
                    <a:pt x="612374" y="6224"/>
                    <a:pt x="613619" y="6224"/>
                  </a:cubicBezTo>
                  <a:cubicBezTo>
                    <a:pt x="616108" y="9958"/>
                    <a:pt x="617353" y="13693"/>
                    <a:pt x="617353" y="17427"/>
                  </a:cubicBezTo>
                  <a:lnTo>
                    <a:pt x="617353" y="119498"/>
                  </a:lnTo>
                  <a:lnTo>
                    <a:pt x="617353" y="276340"/>
                  </a:lnTo>
                  <a:cubicBezTo>
                    <a:pt x="617353" y="286298"/>
                    <a:pt x="609885" y="293767"/>
                    <a:pt x="601172" y="293767"/>
                  </a:cubicBezTo>
                  <a:lnTo>
                    <a:pt x="588726" y="293767"/>
                  </a:lnTo>
                  <a:cubicBezTo>
                    <a:pt x="576279" y="293767"/>
                    <a:pt x="566322" y="303725"/>
                    <a:pt x="566322" y="316173"/>
                  </a:cubicBezTo>
                  <a:cubicBezTo>
                    <a:pt x="566322" y="327376"/>
                    <a:pt x="576279" y="337334"/>
                    <a:pt x="588726" y="337334"/>
                  </a:cubicBezTo>
                  <a:lnTo>
                    <a:pt x="617353" y="337334"/>
                  </a:lnTo>
                  <a:cubicBezTo>
                    <a:pt x="628555" y="337334"/>
                    <a:pt x="636023" y="346047"/>
                    <a:pt x="636023" y="354761"/>
                  </a:cubicBezTo>
                  <a:cubicBezTo>
                    <a:pt x="636023" y="363474"/>
                    <a:pt x="628555" y="372187"/>
                    <a:pt x="617353" y="372187"/>
                  </a:cubicBezTo>
                  <a:lnTo>
                    <a:pt x="588726" y="372187"/>
                  </a:lnTo>
                  <a:cubicBezTo>
                    <a:pt x="557609" y="372187"/>
                    <a:pt x="531471" y="346047"/>
                    <a:pt x="531471" y="316173"/>
                  </a:cubicBezTo>
                  <a:cubicBezTo>
                    <a:pt x="531471" y="286298"/>
                    <a:pt x="555120" y="261403"/>
                    <a:pt x="583747" y="260158"/>
                  </a:cubicBezTo>
                  <a:lnTo>
                    <a:pt x="583747" y="171779"/>
                  </a:lnTo>
                  <a:lnTo>
                    <a:pt x="379622" y="439405"/>
                  </a:lnTo>
                  <a:cubicBezTo>
                    <a:pt x="379622" y="440650"/>
                    <a:pt x="379622" y="440650"/>
                    <a:pt x="378378" y="440650"/>
                  </a:cubicBezTo>
                  <a:lnTo>
                    <a:pt x="378378" y="753088"/>
                  </a:lnTo>
                  <a:lnTo>
                    <a:pt x="445589" y="753088"/>
                  </a:lnTo>
                  <a:lnTo>
                    <a:pt x="445589" y="562638"/>
                  </a:lnTo>
                  <a:cubicBezTo>
                    <a:pt x="445589" y="553924"/>
                    <a:pt x="454302" y="545211"/>
                    <a:pt x="464259" y="545211"/>
                  </a:cubicBezTo>
                  <a:lnTo>
                    <a:pt x="739330" y="545211"/>
                  </a:lnTo>
                  <a:lnTo>
                    <a:pt x="739330" y="357250"/>
                  </a:lnTo>
                  <a:cubicBezTo>
                    <a:pt x="739330" y="348537"/>
                    <a:pt x="746798" y="341068"/>
                    <a:pt x="756755" y="341068"/>
                  </a:cubicBezTo>
                  <a:lnTo>
                    <a:pt x="1046762" y="341068"/>
                  </a:lnTo>
                  <a:cubicBezTo>
                    <a:pt x="1057964" y="341068"/>
                    <a:pt x="1065432" y="348537"/>
                    <a:pt x="1065432" y="357250"/>
                  </a:cubicBezTo>
                  <a:lnTo>
                    <a:pt x="1065432" y="562638"/>
                  </a:lnTo>
                  <a:lnTo>
                    <a:pt x="1065432" y="563883"/>
                  </a:lnTo>
                  <a:lnTo>
                    <a:pt x="1065432" y="753088"/>
                  </a:lnTo>
                  <a:lnTo>
                    <a:pt x="1100282" y="753088"/>
                  </a:lnTo>
                  <a:lnTo>
                    <a:pt x="1100282" y="670933"/>
                  </a:lnTo>
                  <a:cubicBezTo>
                    <a:pt x="1100282" y="660975"/>
                    <a:pt x="1107750" y="653506"/>
                    <a:pt x="1117708" y="653506"/>
                  </a:cubicBezTo>
                  <a:lnTo>
                    <a:pt x="1186164" y="653506"/>
                  </a:lnTo>
                  <a:lnTo>
                    <a:pt x="1186164" y="327376"/>
                  </a:lnTo>
                  <a:cubicBezTo>
                    <a:pt x="1184920" y="327376"/>
                    <a:pt x="1184920" y="327376"/>
                    <a:pt x="1184920" y="326131"/>
                  </a:cubicBezTo>
                  <a:cubicBezTo>
                    <a:pt x="1184920" y="326131"/>
                    <a:pt x="1184920" y="326131"/>
                    <a:pt x="1186164" y="326131"/>
                  </a:cubicBezTo>
                  <a:lnTo>
                    <a:pt x="1186164" y="240242"/>
                  </a:lnTo>
                  <a:lnTo>
                    <a:pt x="1151314" y="240242"/>
                  </a:lnTo>
                  <a:cubicBezTo>
                    <a:pt x="1141356" y="240242"/>
                    <a:pt x="1133888" y="232773"/>
                    <a:pt x="1133888" y="224059"/>
                  </a:cubicBezTo>
                  <a:cubicBezTo>
                    <a:pt x="1133888" y="214101"/>
                    <a:pt x="1141356" y="206633"/>
                    <a:pt x="1151314" y="206633"/>
                  </a:cubicBezTo>
                  <a:lnTo>
                    <a:pt x="1186164" y="206633"/>
                  </a:lnTo>
                  <a:lnTo>
                    <a:pt x="1186164" y="155597"/>
                  </a:lnTo>
                  <a:cubicBezTo>
                    <a:pt x="1186164" y="145639"/>
                    <a:pt x="1193632" y="138170"/>
                    <a:pt x="1202344" y="138170"/>
                  </a:cubicBezTo>
                  <a:cubicBezTo>
                    <a:pt x="1212302" y="138170"/>
                    <a:pt x="1219770" y="145639"/>
                    <a:pt x="1219770" y="155597"/>
                  </a:cubicBezTo>
                  <a:lnTo>
                    <a:pt x="1219770" y="309949"/>
                  </a:lnTo>
                  <a:lnTo>
                    <a:pt x="1254620" y="309949"/>
                  </a:lnTo>
                  <a:cubicBezTo>
                    <a:pt x="1263332" y="309949"/>
                    <a:pt x="1270800" y="317417"/>
                    <a:pt x="1270800" y="326131"/>
                  </a:cubicBezTo>
                  <a:cubicBezTo>
                    <a:pt x="1270800" y="336089"/>
                    <a:pt x="1263332" y="343558"/>
                    <a:pt x="1254620" y="343558"/>
                  </a:cubicBezTo>
                  <a:lnTo>
                    <a:pt x="1219770" y="343558"/>
                  </a:lnTo>
                  <a:lnTo>
                    <a:pt x="1219770" y="653506"/>
                  </a:lnTo>
                  <a:lnTo>
                    <a:pt x="1288226" y="653506"/>
                  </a:lnTo>
                  <a:cubicBezTo>
                    <a:pt x="1298184" y="653506"/>
                    <a:pt x="1305652" y="660975"/>
                    <a:pt x="1305652" y="670933"/>
                  </a:cubicBezTo>
                  <a:lnTo>
                    <a:pt x="1305652" y="753088"/>
                  </a:lnTo>
                  <a:lnTo>
                    <a:pt x="1357928" y="753088"/>
                  </a:lnTo>
                  <a:cubicBezTo>
                    <a:pt x="1366640" y="753088"/>
                    <a:pt x="1374108" y="760557"/>
                    <a:pt x="1374108" y="770515"/>
                  </a:cubicBezTo>
                  <a:lnTo>
                    <a:pt x="1374108" y="847691"/>
                  </a:lnTo>
                  <a:cubicBezTo>
                    <a:pt x="1374108" y="868852"/>
                    <a:pt x="1367884" y="890013"/>
                    <a:pt x="1355438" y="908685"/>
                  </a:cubicBezTo>
                  <a:lnTo>
                    <a:pt x="1279514" y="1031917"/>
                  </a:lnTo>
                  <a:lnTo>
                    <a:pt x="1357928" y="1031917"/>
                  </a:lnTo>
                  <a:cubicBezTo>
                    <a:pt x="1366640" y="1031917"/>
                    <a:pt x="1374108" y="1039386"/>
                    <a:pt x="1374108" y="1048099"/>
                  </a:cubicBezTo>
                  <a:cubicBezTo>
                    <a:pt x="1374108" y="1058057"/>
                    <a:pt x="1366640" y="1065526"/>
                    <a:pt x="1357928" y="1065526"/>
                  </a:cubicBezTo>
                  <a:lnTo>
                    <a:pt x="1249642" y="1065526"/>
                  </a:lnTo>
                  <a:lnTo>
                    <a:pt x="95839" y="1065526"/>
                  </a:lnTo>
                  <a:lnTo>
                    <a:pt x="94594" y="1065526"/>
                  </a:lnTo>
                  <a:lnTo>
                    <a:pt x="16181" y="1065526"/>
                  </a:lnTo>
                  <a:cubicBezTo>
                    <a:pt x="7468" y="1065526"/>
                    <a:pt x="0" y="1058057"/>
                    <a:pt x="0" y="1048099"/>
                  </a:cubicBezTo>
                  <a:cubicBezTo>
                    <a:pt x="0" y="1039386"/>
                    <a:pt x="7468" y="1031917"/>
                    <a:pt x="16181" y="1031917"/>
                  </a:cubicBezTo>
                  <a:lnTo>
                    <a:pt x="69701" y="1031917"/>
                  </a:lnTo>
                  <a:lnTo>
                    <a:pt x="13691" y="908685"/>
                  </a:lnTo>
                  <a:cubicBezTo>
                    <a:pt x="4979" y="890013"/>
                    <a:pt x="1245" y="870097"/>
                    <a:pt x="1245" y="848936"/>
                  </a:cubicBezTo>
                  <a:lnTo>
                    <a:pt x="1245" y="770515"/>
                  </a:lnTo>
                  <a:cubicBezTo>
                    <a:pt x="1245" y="760557"/>
                    <a:pt x="8713" y="753088"/>
                    <a:pt x="17425" y="753088"/>
                  </a:cubicBezTo>
                  <a:lnTo>
                    <a:pt x="69701" y="753088"/>
                  </a:lnTo>
                  <a:lnTo>
                    <a:pt x="69701" y="257668"/>
                  </a:lnTo>
                  <a:cubicBezTo>
                    <a:pt x="69701" y="248955"/>
                    <a:pt x="77169" y="241486"/>
                    <a:pt x="87126" y="241486"/>
                  </a:cubicBezTo>
                  <a:lnTo>
                    <a:pt x="251422" y="241486"/>
                  </a:lnTo>
                  <a:lnTo>
                    <a:pt x="591215" y="2490"/>
                  </a:lnTo>
                  <a:cubicBezTo>
                    <a:pt x="593704" y="1245"/>
                    <a:pt x="597438" y="1245"/>
                    <a:pt x="601172" y="1245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Straight Connector 176">
              <a:extLst>
                <a:ext uri="{FF2B5EF4-FFF2-40B4-BE49-F238E27FC236}">
                  <a16:creationId xmlns:a16="http://schemas.microsoft.com/office/drawing/2014/main" id="{8DDC6182-E2D9-EA4F-A1A8-3F22D5602F36}"/>
                </a:ext>
              </a:extLst>
            </p:cNvPr>
            <p:cNvSpPr/>
            <p:nvPr/>
          </p:nvSpPr>
          <p:spPr>
            <a:xfrm flipV="1">
              <a:off x="13361275" y="8894304"/>
              <a:ext cx="0" cy="60983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Rounded Rectangle 428">
              <a:extLst>
                <a:ext uri="{FF2B5EF4-FFF2-40B4-BE49-F238E27FC236}">
                  <a16:creationId xmlns:a16="http://schemas.microsoft.com/office/drawing/2014/main" id="{505833FE-269B-5942-946F-D1FF1E699E9D}"/>
                </a:ext>
              </a:extLst>
            </p:cNvPr>
            <p:cNvSpPr/>
            <p:nvPr/>
          </p:nvSpPr>
          <p:spPr>
            <a:xfrm>
              <a:off x="11968992" y="9504135"/>
              <a:ext cx="2784571" cy="1101631"/>
            </a:xfrm>
            <a:prstGeom prst="roundRect">
              <a:avLst>
                <a:gd name="adj" fmla="val 25287"/>
              </a:avLst>
            </a:pr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5FC31A21-CC85-0E40-A61A-CFC27A97E9C5}"/>
                </a:ext>
              </a:extLst>
            </p:cNvPr>
            <p:cNvSpPr/>
            <p:nvPr/>
          </p:nvSpPr>
          <p:spPr>
            <a:xfrm>
              <a:off x="11822487" y="5816623"/>
              <a:ext cx="3076600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0" h="3130">
                  <a:moveTo>
                    <a:pt x="3130" y="1565"/>
                  </a:moveTo>
                  <a:cubicBezTo>
                    <a:pt x="3130" y="700"/>
                    <a:pt x="2429" y="0"/>
                    <a:pt x="1565" y="0"/>
                  </a:cubicBezTo>
                  <a:cubicBezTo>
                    <a:pt x="701" y="0"/>
                    <a:pt x="0" y="700"/>
                    <a:pt x="0" y="1565"/>
                  </a:cubicBezTo>
                  <a:cubicBezTo>
                    <a:pt x="0" y="2429"/>
                    <a:pt x="701" y="3130"/>
                    <a:pt x="1565" y="3130"/>
                  </a:cubicBezTo>
                  <a:cubicBezTo>
                    <a:pt x="2429" y="3130"/>
                    <a:pt x="3130" y="2429"/>
                    <a:pt x="3130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4"/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DA52AF7C-8515-B44D-81AC-58F8A7807958}"/>
                </a:ext>
              </a:extLst>
            </p:cNvPr>
            <p:cNvSpPr/>
            <p:nvPr/>
          </p:nvSpPr>
          <p:spPr>
            <a:xfrm>
              <a:off x="11822487" y="7354972"/>
              <a:ext cx="3801255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7" h="1565">
                  <a:moveTo>
                    <a:pt x="0" y="0"/>
                  </a:moveTo>
                  <a:cubicBezTo>
                    <a:pt x="0" y="864"/>
                    <a:pt x="701" y="1565"/>
                    <a:pt x="1565" y="1565"/>
                  </a:cubicBezTo>
                  <a:cubicBezTo>
                    <a:pt x="2429" y="1565"/>
                    <a:pt x="3130" y="864"/>
                    <a:pt x="3130" y="0"/>
                  </a:cubicBezTo>
                  <a:lnTo>
                    <a:pt x="3867" y="0"/>
                  </a:lnTo>
                </a:path>
              </a:pathLst>
            </a:custGeom>
            <a:noFill/>
            <a:ln w="190500" cap="flat">
              <a:solidFill>
                <a:schemeClr val="accent4"/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Straight Connector 177">
              <a:extLst>
                <a:ext uri="{FF2B5EF4-FFF2-40B4-BE49-F238E27FC236}">
                  <a16:creationId xmlns:a16="http://schemas.microsoft.com/office/drawing/2014/main" id="{A30047B5-0E39-A645-B788-97134133A01E}"/>
                </a:ext>
              </a:extLst>
            </p:cNvPr>
            <p:cNvSpPr/>
            <p:nvPr/>
          </p:nvSpPr>
          <p:spPr>
            <a:xfrm flipV="1">
              <a:off x="9954305" y="5205809"/>
              <a:ext cx="0" cy="610815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C2A9DEE9-5027-1341-8BE2-9D35C83D0167}"/>
                </a:ext>
              </a:extLst>
            </p:cNvPr>
            <p:cNvSpPr/>
            <p:nvPr/>
          </p:nvSpPr>
          <p:spPr>
            <a:xfrm>
              <a:off x="8562018" y="4104178"/>
              <a:ext cx="2783588" cy="1100647"/>
            </a:xfrm>
            <a:prstGeom prst="roundRect">
              <a:avLst>
                <a:gd name="adj" fmla="val 24144"/>
              </a:avLst>
            </a:pr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93B39C7C-FB73-ED41-85E8-2DA14AF28EFA}"/>
                </a:ext>
              </a:extLst>
            </p:cNvPr>
            <p:cNvSpPr/>
            <p:nvPr/>
          </p:nvSpPr>
          <p:spPr>
            <a:xfrm>
              <a:off x="8416495" y="5816623"/>
              <a:ext cx="3075617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9" h="3130">
                  <a:moveTo>
                    <a:pt x="3129" y="1565"/>
                  </a:moveTo>
                  <a:cubicBezTo>
                    <a:pt x="3129" y="2429"/>
                    <a:pt x="2429" y="3130"/>
                    <a:pt x="1564" y="3130"/>
                  </a:cubicBezTo>
                  <a:cubicBezTo>
                    <a:pt x="700" y="3130"/>
                    <a:pt x="0" y="2429"/>
                    <a:pt x="0" y="1565"/>
                  </a:cubicBezTo>
                  <a:cubicBezTo>
                    <a:pt x="0" y="700"/>
                    <a:pt x="700" y="0"/>
                    <a:pt x="1564" y="0"/>
                  </a:cubicBezTo>
                  <a:cubicBezTo>
                    <a:pt x="2429" y="0"/>
                    <a:pt x="3129" y="700"/>
                    <a:pt x="3129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630679CE-7462-7C44-BE37-A3F191428438}"/>
                </a:ext>
              </a:extLst>
            </p:cNvPr>
            <p:cNvSpPr/>
            <p:nvPr/>
          </p:nvSpPr>
          <p:spPr>
            <a:xfrm>
              <a:off x="8416495" y="5816623"/>
              <a:ext cx="3800274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6" h="1565">
                  <a:moveTo>
                    <a:pt x="0" y="1565"/>
                  </a:moveTo>
                  <a:cubicBezTo>
                    <a:pt x="0" y="700"/>
                    <a:pt x="700" y="0"/>
                    <a:pt x="1564" y="0"/>
                  </a:cubicBezTo>
                  <a:cubicBezTo>
                    <a:pt x="2429" y="0"/>
                    <a:pt x="3129" y="700"/>
                    <a:pt x="3129" y="1565"/>
                  </a:cubicBezTo>
                  <a:lnTo>
                    <a:pt x="3866" y="1565"/>
                  </a:lnTo>
                </a:path>
              </a:pathLst>
            </a:custGeom>
            <a:noFill/>
            <a:ln w="190500" cap="flat">
              <a:solidFill>
                <a:schemeClr val="accent3"/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Straight Connector 175">
              <a:extLst>
                <a:ext uri="{FF2B5EF4-FFF2-40B4-BE49-F238E27FC236}">
                  <a16:creationId xmlns:a16="http://schemas.microsoft.com/office/drawing/2014/main" id="{46827B60-3A5B-F045-BC84-8F98C0CE7B8A}"/>
                </a:ext>
              </a:extLst>
            </p:cNvPr>
            <p:cNvSpPr/>
            <p:nvPr/>
          </p:nvSpPr>
          <p:spPr>
            <a:xfrm flipV="1">
              <a:off x="6546349" y="8894304"/>
              <a:ext cx="0" cy="60983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FAE13B44-6FDC-474D-9573-1F5D4518C46B}"/>
                </a:ext>
              </a:extLst>
            </p:cNvPr>
            <p:cNvSpPr/>
            <p:nvPr/>
          </p:nvSpPr>
          <p:spPr>
            <a:xfrm>
              <a:off x="5154062" y="9504135"/>
              <a:ext cx="2783588" cy="1101631"/>
            </a:xfrm>
            <a:prstGeom prst="roundRect">
              <a:avLst>
                <a:gd name="adj" fmla="val 24138"/>
              </a:avLst>
            </a:pr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37C19FFF-5B79-8345-9A0E-501F94F4C86D}"/>
                </a:ext>
              </a:extLst>
            </p:cNvPr>
            <p:cNvSpPr/>
            <p:nvPr/>
          </p:nvSpPr>
          <p:spPr>
            <a:xfrm>
              <a:off x="5007557" y="5816623"/>
              <a:ext cx="3076600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0" h="3130">
                  <a:moveTo>
                    <a:pt x="3130" y="1565"/>
                  </a:moveTo>
                  <a:cubicBezTo>
                    <a:pt x="3130" y="700"/>
                    <a:pt x="2430" y="0"/>
                    <a:pt x="1565" y="0"/>
                  </a:cubicBezTo>
                  <a:cubicBezTo>
                    <a:pt x="701" y="0"/>
                    <a:pt x="0" y="700"/>
                    <a:pt x="0" y="1565"/>
                  </a:cubicBezTo>
                  <a:cubicBezTo>
                    <a:pt x="0" y="2429"/>
                    <a:pt x="701" y="3130"/>
                    <a:pt x="1565" y="3130"/>
                  </a:cubicBezTo>
                  <a:cubicBezTo>
                    <a:pt x="2430" y="3130"/>
                    <a:pt x="3130" y="2429"/>
                    <a:pt x="3130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C6FDAA0A-3D42-9643-A1E9-E1950444DC37}"/>
                </a:ext>
              </a:extLst>
            </p:cNvPr>
            <p:cNvSpPr/>
            <p:nvPr/>
          </p:nvSpPr>
          <p:spPr>
            <a:xfrm>
              <a:off x="5007557" y="7354972"/>
              <a:ext cx="3802241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8" h="1565">
                  <a:moveTo>
                    <a:pt x="0" y="0"/>
                  </a:moveTo>
                  <a:cubicBezTo>
                    <a:pt x="0" y="864"/>
                    <a:pt x="701" y="1565"/>
                    <a:pt x="1565" y="1565"/>
                  </a:cubicBezTo>
                  <a:cubicBezTo>
                    <a:pt x="2430" y="1565"/>
                    <a:pt x="3130" y="864"/>
                    <a:pt x="3130" y="0"/>
                  </a:cubicBezTo>
                  <a:lnTo>
                    <a:pt x="3868" y="0"/>
                  </a:lnTo>
                </a:path>
              </a:pathLst>
            </a:custGeom>
            <a:noFill/>
            <a:ln w="190500" cap="flat">
              <a:solidFill>
                <a:schemeClr val="accent2"/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Straight Connector 174">
              <a:extLst>
                <a:ext uri="{FF2B5EF4-FFF2-40B4-BE49-F238E27FC236}">
                  <a16:creationId xmlns:a16="http://schemas.microsoft.com/office/drawing/2014/main" id="{C2837C1B-30F7-354D-A74D-4FE62FC2026D}"/>
                </a:ext>
              </a:extLst>
            </p:cNvPr>
            <p:cNvSpPr/>
            <p:nvPr/>
          </p:nvSpPr>
          <p:spPr>
            <a:xfrm flipV="1">
              <a:off x="3138390" y="5205809"/>
              <a:ext cx="0" cy="61081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Rounded Rectangle 228">
              <a:extLst>
                <a:ext uri="{FF2B5EF4-FFF2-40B4-BE49-F238E27FC236}">
                  <a16:creationId xmlns:a16="http://schemas.microsoft.com/office/drawing/2014/main" id="{8B58FB32-5B13-1040-84E8-199A4EE8A861}"/>
                </a:ext>
              </a:extLst>
            </p:cNvPr>
            <p:cNvSpPr/>
            <p:nvPr/>
          </p:nvSpPr>
          <p:spPr>
            <a:xfrm>
              <a:off x="1746103" y="4104178"/>
              <a:ext cx="2784571" cy="1100647"/>
            </a:xfrm>
            <a:prstGeom prst="roundRect">
              <a:avLst>
                <a:gd name="adj" fmla="val 25870"/>
              </a:avLst>
            </a:pr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1304701C-5EA5-DB47-AA93-56D822720E68}"/>
                </a:ext>
              </a:extLst>
            </p:cNvPr>
            <p:cNvSpPr/>
            <p:nvPr/>
          </p:nvSpPr>
          <p:spPr>
            <a:xfrm>
              <a:off x="1599601" y="5816623"/>
              <a:ext cx="3076600" cy="30776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0" h="3130">
                  <a:moveTo>
                    <a:pt x="3130" y="1565"/>
                  </a:moveTo>
                  <a:cubicBezTo>
                    <a:pt x="3130" y="2429"/>
                    <a:pt x="2429" y="3130"/>
                    <a:pt x="1565" y="3130"/>
                  </a:cubicBezTo>
                  <a:cubicBezTo>
                    <a:pt x="701" y="3130"/>
                    <a:pt x="0" y="2429"/>
                    <a:pt x="0" y="1565"/>
                  </a:cubicBezTo>
                  <a:cubicBezTo>
                    <a:pt x="0" y="700"/>
                    <a:pt x="701" y="0"/>
                    <a:pt x="1565" y="0"/>
                  </a:cubicBezTo>
                  <a:cubicBezTo>
                    <a:pt x="2429" y="0"/>
                    <a:pt x="3130" y="700"/>
                    <a:pt x="3130" y="1565"/>
                  </a:cubicBez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dash"/>
              <a:round/>
            </a:ln>
          </p:spPr>
          <p:txBody>
            <a:bodyPr vert="horz" wrap="none" lIns="5400" tIns="5400" rIns="5400" bIns="54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60E8BCF7-FF2B-934A-AABE-717B972E7DC0}"/>
                </a:ext>
              </a:extLst>
            </p:cNvPr>
            <p:cNvSpPr/>
            <p:nvPr/>
          </p:nvSpPr>
          <p:spPr>
            <a:xfrm>
              <a:off x="1599601" y="5816623"/>
              <a:ext cx="3801255" cy="1538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7" h="1565">
                  <a:moveTo>
                    <a:pt x="0" y="1565"/>
                  </a:moveTo>
                  <a:cubicBezTo>
                    <a:pt x="0" y="700"/>
                    <a:pt x="701" y="0"/>
                    <a:pt x="1565" y="0"/>
                  </a:cubicBezTo>
                  <a:cubicBezTo>
                    <a:pt x="2429" y="0"/>
                    <a:pt x="3130" y="700"/>
                    <a:pt x="3130" y="1565"/>
                  </a:cubicBezTo>
                  <a:lnTo>
                    <a:pt x="3867" y="1565"/>
                  </a:lnTo>
                </a:path>
              </a:pathLst>
            </a:custGeom>
            <a:noFill/>
            <a:ln w="190500" cap="flat">
              <a:solidFill>
                <a:schemeClr val="accent1"/>
              </a:solidFill>
              <a:prstDash val="solid"/>
              <a:round/>
              <a:tailEnd type="triangle"/>
            </a:ln>
          </p:spPr>
          <p:txBody>
            <a:bodyPr vert="horz" wrap="none" lIns="27360" tIns="27360" rIns="27360" bIns="2736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F635D52-A005-0B4B-8286-8C305F953D44}"/>
                </a:ext>
              </a:extLst>
            </p:cNvPr>
            <p:cNvSpPr txBox="1"/>
            <p:nvPr/>
          </p:nvSpPr>
          <p:spPr>
            <a:xfrm>
              <a:off x="1801322" y="4189847"/>
              <a:ext cx="2656903" cy="89255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6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Tournament Registration</a:t>
              </a:r>
              <a:endParaRPr lang="en-US" sz="26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1872334-7CE3-8042-810E-3A1AD4B8E9B3}"/>
                </a:ext>
              </a:extLst>
            </p:cNvPr>
            <p:cNvSpPr txBox="1"/>
            <p:nvPr/>
          </p:nvSpPr>
          <p:spPr>
            <a:xfrm>
              <a:off x="5202455" y="9776461"/>
              <a:ext cx="2656903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Diamond Use</a:t>
              </a:r>
              <a:endParaRPr lang="en-US" sz="2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2991F96-3388-704F-8DE9-BA3627579577}"/>
                </a:ext>
              </a:extLst>
            </p:cNvPr>
            <p:cNvSpPr txBox="1"/>
            <p:nvPr/>
          </p:nvSpPr>
          <p:spPr>
            <a:xfrm>
              <a:off x="8354793" y="4219038"/>
              <a:ext cx="3201685" cy="83099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4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Diamond Partner Updating</a:t>
              </a:r>
              <a:endParaRPr lang="en-US" sz="2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E5D36BD-9145-6341-B7AB-AA319CC749D7}"/>
                </a:ext>
              </a:extLst>
            </p:cNvPr>
            <p:cNvSpPr txBox="1"/>
            <p:nvPr/>
          </p:nvSpPr>
          <p:spPr>
            <a:xfrm>
              <a:off x="12022575" y="9785612"/>
              <a:ext cx="2656903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Betting</a:t>
              </a:r>
              <a:endParaRPr lang="en-US" sz="2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Straight Connector 53">
              <a:extLst>
                <a:ext uri="{FF2B5EF4-FFF2-40B4-BE49-F238E27FC236}">
                  <a16:creationId xmlns:a16="http://schemas.microsoft.com/office/drawing/2014/main" id="{A30047B5-0E39-A645-B788-97134133A01E}"/>
                </a:ext>
              </a:extLst>
            </p:cNvPr>
            <p:cNvSpPr/>
            <p:nvPr/>
          </p:nvSpPr>
          <p:spPr>
            <a:xfrm flipV="1">
              <a:off x="16806774" y="5208573"/>
              <a:ext cx="0" cy="610815"/>
            </a:xfrm>
            <a:prstGeom prst="line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2A9DEE9-5027-1341-8BE2-9D35C83D0167}"/>
                </a:ext>
              </a:extLst>
            </p:cNvPr>
            <p:cNvSpPr/>
            <p:nvPr/>
          </p:nvSpPr>
          <p:spPr>
            <a:xfrm>
              <a:off x="15414487" y="4106942"/>
              <a:ext cx="2783588" cy="1100647"/>
            </a:xfrm>
            <a:prstGeom prst="roundRect">
              <a:avLst>
                <a:gd name="adj" fmla="val 24144"/>
              </a:avLst>
            </a:prstGeom>
            <a:solidFill>
              <a:schemeClr val="accent3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991F96-3388-704F-8DE9-BA3627579577}"/>
                </a:ext>
              </a:extLst>
            </p:cNvPr>
            <p:cNvSpPr txBox="1"/>
            <p:nvPr/>
          </p:nvSpPr>
          <p:spPr>
            <a:xfrm>
              <a:off x="15473272" y="4373674"/>
              <a:ext cx="2724804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Rank Updating</a:t>
              </a:r>
              <a:endParaRPr lang="en-US" sz="2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02113" y="7018602"/>
              <a:ext cx="158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1.00 %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46343" y="7021377"/>
              <a:ext cx="158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1.50 C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57335" y="7024152"/>
              <a:ext cx="158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3.50 %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568327" y="7026927"/>
              <a:ext cx="158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1.00 %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979319" y="7029702"/>
              <a:ext cx="158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3.50 %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390311" y="7032477"/>
              <a:ext cx="1840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20.00 % 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00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5609952" y="10055279"/>
            <a:ext cx="5745630" cy="1505348"/>
            <a:chOff x="15609952" y="10055279"/>
            <a:chExt cx="5745630" cy="15053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B39617-F490-4423-90E4-436A3659E761}"/>
                </a:ext>
              </a:extLst>
            </p:cNvPr>
            <p:cNvSpPr txBox="1"/>
            <p:nvPr/>
          </p:nvSpPr>
          <p:spPr>
            <a:xfrm>
              <a:off x="15843584" y="10055279"/>
              <a:ext cx="5360142" cy="51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One apply </a:t>
              </a:r>
              <a:r>
                <a:rPr lang="en-US" sz="2500" dirty="0" smtClean="0">
                  <a:solidFill>
                    <a:srgbClr val="00B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r>
                <a:rPr lang="en-US" sz="2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data</a:t>
              </a:r>
              <a:endParaRPr lang="en-US" sz="2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2A3AF56-8768-4746-8F71-9A4465A1C7E6}"/>
                </a:ext>
              </a:extLst>
            </p:cNvPr>
            <p:cNvSpPr/>
            <p:nvPr/>
          </p:nvSpPr>
          <p:spPr>
            <a:xfrm>
              <a:off x="15609952" y="10931313"/>
              <a:ext cx="2718618" cy="6293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ilroy Light" panose="00000400000000000000" pitchFamily="50" charset="0"/>
                </a:rPr>
                <a:t>Data apply</a:t>
              </a:r>
              <a:endParaRPr lang="en-US" sz="2000" dirty="0">
                <a:solidFill>
                  <a:schemeClr val="bg1"/>
                </a:solidFill>
                <a:latin typeface="Gilroy Light" panose="00000400000000000000" pitchFamily="50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2AE29D4-79FE-40F3-8C8F-C5BEA860DB1F}"/>
                </a:ext>
              </a:extLst>
            </p:cNvPr>
            <p:cNvSpPr/>
            <p:nvPr/>
          </p:nvSpPr>
          <p:spPr>
            <a:xfrm>
              <a:off x="18636964" y="10931313"/>
              <a:ext cx="2718618" cy="6293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Gilroy Light" panose="00000400000000000000" pitchFamily="50" charset="0"/>
                </a:rPr>
                <a:t>Data info</a:t>
              </a:r>
              <a:endParaRPr lang="en-US" sz="2000" dirty="0">
                <a:solidFill>
                  <a:schemeClr val="tx2"/>
                </a:solidFill>
                <a:latin typeface="Gilroy Light" panose="00000400000000000000" pitchFamily="50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1173118" y="1309066"/>
            <a:ext cx="4480455" cy="3749980"/>
            <a:chOff x="21173118" y="1309066"/>
            <a:chExt cx="4480455" cy="3749980"/>
          </a:xfrm>
        </p:grpSpPr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B500ECAB-621B-4D08-80B9-28113740867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903594" y="1309066"/>
              <a:ext cx="3749979" cy="3749980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en-US" sz="4500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0A26F1FE-8156-4DE3-BA9D-CEE6CFC74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73118" y="1840551"/>
              <a:ext cx="1460954" cy="1460954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F0F0F0"/>
                </a:gs>
              </a:gsLst>
              <a:lin ang="10200000" scaled="0"/>
              <a:tileRect/>
            </a:gradFill>
            <a:ln>
              <a:noFill/>
            </a:ln>
            <a:effectLst>
              <a:outerShdw blurRad="1270000" dist="812800" dir="2700000" sx="80000" sy="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en-US" sz="450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0849075" y="819678"/>
            <a:ext cx="9023292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apply to artificial intelligent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5677" y="0"/>
            <a:ext cx="15088351" cy="11181124"/>
            <a:chOff x="15677" y="0"/>
            <a:chExt cx="15088351" cy="11181124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B4D5B3A-8213-49AA-AF51-04DD03BF0745}"/>
                </a:ext>
              </a:extLst>
            </p:cNvPr>
            <p:cNvSpPr/>
            <p:nvPr/>
          </p:nvSpPr>
          <p:spPr>
            <a:xfrm flipV="1">
              <a:off x="15677" y="0"/>
              <a:ext cx="9107658" cy="9126658"/>
            </a:xfrm>
            <a:custGeom>
              <a:avLst/>
              <a:gdLst>
                <a:gd name="connsiteX0" fmla="*/ 5604 w 8106032"/>
                <a:gd name="connsiteY0" fmla="*/ 4078531 h 8122943"/>
                <a:gd name="connsiteX1" fmla="*/ 3316 w 8106032"/>
                <a:gd name="connsiteY1" fmla="*/ 5727365 h 8122943"/>
                <a:gd name="connsiteX2" fmla="*/ 15 w 8106032"/>
                <a:gd name="connsiteY2" fmla="*/ 8105673 h 8122943"/>
                <a:gd name="connsiteX3" fmla="*/ 1762 w 8106032"/>
                <a:gd name="connsiteY3" fmla="*/ 6094849 h 8122943"/>
                <a:gd name="connsiteX4" fmla="*/ 11274 w 8106032"/>
                <a:gd name="connsiteY4" fmla="*/ 0 h 8122943"/>
                <a:gd name="connsiteX5" fmla="*/ 5741707 w 8106032"/>
                <a:gd name="connsiteY5" fmla="*/ 2377481 h 8122943"/>
                <a:gd name="connsiteX6" fmla="*/ 8106011 w 8106032"/>
                <a:gd name="connsiteY6" fmla="*/ 8113363 h 8122943"/>
                <a:gd name="connsiteX7" fmla="*/ 0 w 8106032"/>
                <a:gd name="connsiteY7" fmla="*/ 8122943 h 8122943"/>
                <a:gd name="connsiteX8" fmla="*/ 6 w 8106032"/>
                <a:gd name="connsiteY8" fmla="*/ 8116481 h 8122943"/>
                <a:gd name="connsiteX9" fmla="*/ 4768273 w 8106032"/>
                <a:gd name="connsiteY9" fmla="*/ 8110846 h 8122943"/>
                <a:gd name="connsiteX10" fmla="*/ 3377496 w 8106032"/>
                <a:gd name="connsiteY10" fmla="*/ 4736776 h 8122943"/>
                <a:gd name="connsiteX11" fmla="*/ 243101 w 8106032"/>
                <a:gd name="connsiteY11" fmla="*/ 3344119 h 8122943"/>
                <a:gd name="connsiteX12" fmla="*/ 7015 w 8106032"/>
                <a:gd name="connsiteY12" fmla="*/ 3338259 h 8122943"/>
                <a:gd name="connsiteX13" fmla="*/ 9512 w 8106032"/>
                <a:gd name="connsiteY13" fmla="*/ 2028094 h 8122943"/>
                <a:gd name="connsiteX14" fmla="*/ 11274 w 8106032"/>
                <a:gd name="connsiteY14" fmla="*/ 0 h 812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06032" h="8122943">
                  <a:moveTo>
                    <a:pt x="5604" y="4078531"/>
                  </a:moveTo>
                  <a:lnTo>
                    <a:pt x="3316" y="5727365"/>
                  </a:lnTo>
                  <a:lnTo>
                    <a:pt x="15" y="8105673"/>
                  </a:lnTo>
                  <a:lnTo>
                    <a:pt x="1762" y="6094849"/>
                  </a:lnTo>
                  <a:close/>
                  <a:moveTo>
                    <a:pt x="11274" y="0"/>
                  </a:moveTo>
                  <a:cubicBezTo>
                    <a:pt x="2161361" y="0"/>
                    <a:pt x="4223114" y="855394"/>
                    <a:pt x="5741707" y="2377481"/>
                  </a:cubicBezTo>
                  <a:cubicBezTo>
                    <a:pt x="7260301" y="3899568"/>
                    <a:pt x="8110954" y="5963281"/>
                    <a:pt x="8106011" y="8113363"/>
                  </a:cubicBezTo>
                  <a:lnTo>
                    <a:pt x="0" y="8122943"/>
                  </a:lnTo>
                  <a:lnTo>
                    <a:pt x="6" y="8116481"/>
                  </a:lnTo>
                  <a:lnTo>
                    <a:pt x="4768273" y="8110846"/>
                  </a:lnTo>
                  <a:cubicBezTo>
                    <a:pt x="4771180" y="6846084"/>
                    <a:pt x="4270793" y="5632127"/>
                    <a:pt x="3377496" y="4736776"/>
                  </a:cubicBezTo>
                  <a:cubicBezTo>
                    <a:pt x="2540032" y="3897385"/>
                    <a:pt x="1421750" y="3402678"/>
                    <a:pt x="243101" y="3344119"/>
                  </a:cubicBezTo>
                  <a:lnTo>
                    <a:pt x="7015" y="3338259"/>
                  </a:lnTo>
                  <a:lnTo>
                    <a:pt x="9512" y="2028094"/>
                  </a:lnTo>
                  <a:cubicBezTo>
                    <a:pt x="10569" y="1350888"/>
                    <a:pt x="11274" y="674563"/>
                    <a:pt x="11274" y="0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1000">
                  <a:schemeClr val="accent2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4500"/>
            </a:p>
          </p:txBody>
        </p:sp>
        <p:sp>
          <p:nvSpPr>
            <p:cNvPr id="3" name="Oval 39">
              <a:extLst>
                <a:ext uri="{FF2B5EF4-FFF2-40B4-BE49-F238E27FC236}">
                  <a16:creationId xmlns:a16="http://schemas.microsoft.com/office/drawing/2014/main" id="{16A5C2A9-0761-42C0-9910-BC52CB97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894" y="9297837"/>
              <a:ext cx="819844" cy="155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4" name="Freeform 40">
              <a:extLst>
                <a:ext uri="{FF2B5EF4-FFF2-40B4-BE49-F238E27FC236}">
                  <a16:creationId xmlns:a16="http://schemas.microsoft.com/office/drawing/2014/main" id="{7816FD13-383B-48CC-9410-2801D015E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258" y="9379560"/>
              <a:ext cx="1075551" cy="927926"/>
            </a:xfrm>
            <a:custGeom>
              <a:avLst/>
              <a:gdLst>
                <a:gd name="T0" fmla="*/ 153 w 314"/>
                <a:gd name="T1" fmla="*/ 269 h 270"/>
                <a:gd name="T2" fmla="*/ 0 w 314"/>
                <a:gd name="T3" fmla="*/ 0 h 270"/>
                <a:gd name="T4" fmla="*/ 14 w 314"/>
                <a:gd name="T5" fmla="*/ 12 h 270"/>
                <a:gd name="T6" fmla="*/ 227 w 314"/>
                <a:gd name="T7" fmla="*/ 31 h 270"/>
                <a:gd name="T8" fmla="*/ 314 w 314"/>
                <a:gd name="T9" fmla="*/ 1 h 270"/>
                <a:gd name="T10" fmla="*/ 160 w 314"/>
                <a:gd name="T11" fmla="*/ 269 h 270"/>
                <a:gd name="T12" fmla="*/ 158 w 314"/>
                <a:gd name="T13" fmla="*/ 270 h 270"/>
                <a:gd name="T14" fmla="*/ 153 w 314"/>
                <a:gd name="T15" fmla="*/ 270 h 270"/>
                <a:gd name="T16" fmla="*/ 153 w 314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" h="270">
                  <a:moveTo>
                    <a:pt x="153" y="269"/>
                  </a:moveTo>
                  <a:cubicBezTo>
                    <a:pt x="102" y="180"/>
                    <a:pt x="51" y="90"/>
                    <a:pt x="0" y="0"/>
                  </a:cubicBezTo>
                  <a:cubicBezTo>
                    <a:pt x="2" y="4"/>
                    <a:pt x="7" y="8"/>
                    <a:pt x="14" y="12"/>
                  </a:cubicBezTo>
                  <a:cubicBezTo>
                    <a:pt x="53" y="32"/>
                    <a:pt x="148" y="40"/>
                    <a:pt x="227" y="31"/>
                  </a:cubicBezTo>
                  <a:cubicBezTo>
                    <a:pt x="275" y="25"/>
                    <a:pt x="307" y="13"/>
                    <a:pt x="314" y="1"/>
                  </a:cubicBezTo>
                  <a:cubicBezTo>
                    <a:pt x="262" y="90"/>
                    <a:pt x="211" y="180"/>
                    <a:pt x="160" y="269"/>
                  </a:cubicBezTo>
                  <a:cubicBezTo>
                    <a:pt x="159" y="270"/>
                    <a:pt x="159" y="270"/>
                    <a:pt x="158" y="270"/>
                  </a:cubicBezTo>
                  <a:cubicBezTo>
                    <a:pt x="156" y="270"/>
                    <a:pt x="154" y="270"/>
                    <a:pt x="153" y="270"/>
                  </a:cubicBezTo>
                  <a:lnTo>
                    <a:pt x="153" y="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 dirty="0"/>
            </a:p>
          </p:txBody>
        </p:sp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AA0D2895-8A01-482D-8099-E4F003E90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9442" y="9226661"/>
              <a:ext cx="1109821" cy="297885"/>
            </a:xfrm>
            <a:custGeom>
              <a:avLst/>
              <a:gdLst>
                <a:gd name="T0" fmla="*/ 163 w 323"/>
                <a:gd name="T1" fmla="*/ 87 h 87"/>
                <a:gd name="T2" fmla="*/ 19 w 323"/>
                <a:gd name="T3" fmla="*/ 64 h 87"/>
                <a:gd name="T4" fmla="*/ 1 w 323"/>
                <a:gd name="T5" fmla="*/ 40 h 87"/>
                <a:gd name="T6" fmla="*/ 92 w 323"/>
                <a:gd name="T7" fmla="*/ 4 h 87"/>
                <a:gd name="T8" fmla="*/ 161 w 323"/>
                <a:gd name="T9" fmla="*/ 0 h 87"/>
                <a:gd name="T10" fmla="*/ 304 w 323"/>
                <a:gd name="T11" fmla="*/ 23 h 87"/>
                <a:gd name="T12" fmla="*/ 322 w 323"/>
                <a:gd name="T13" fmla="*/ 46 h 87"/>
                <a:gd name="T14" fmla="*/ 231 w 323"/>
                <a:gd name="T15" fmla="*/ 83 h 87"/>
                <a:gd name="T16" fmla="*/ 163 w 323"/>
                <a:gd name="T17" fmla="*/ 87 h 87"/>
                <a:gd name="T18" fmla="*/ 161 w 323"/>
                <a:gd name="T19" fmla="*/ 27 h 87"/>
                <a:gd name="T20" fmla="*/ 128 w 323"/>
                <a:gd name="T21" fmla="*/ 29 h 87"/>
                <a:gd name="T22" fmla="*/ 88 w 323"/>
                <a:gd name="T23" fmla="*/ 43 h 87"/>
                <a:gd name="T24" fmla="*/ 94 w 323"/>
                <a:gd name="T25" fmla="*/ 49 h 87"/>
                <a:gd name="T26" fmla="*/ 162 w 323"/>
                <a:gd name="T27" fmla="*/ 60 h 87"/>
                <a:gd name="T28" fmla="*/ 195 w 323"/>
                <a:gd name="T29" fmla="*/ 58 h 87"/>
                <a:gd name="T30" fmla="*/ 235 w 323"/>
                <a:gd name="T31" fmla="*/ 44 h 87"/>
                <a:gd name="T32" fmla="*/ 229 w 323"/>
                <a:gd name="T33" fmla="*/ 38 h 87"/>
                <a:gd name="T34" fmla="*/ 161 w 323"/>
                <a:gd name="T35" fmla="*/ 2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3" h="87">
                  <a:moveTo>
                    <a:pt x="163" y="87"/>
                  </a:moveTo>
                  <a:cubicBezTo>
                    <a:pt x="101" y="87"/>
                    <a:pt x="46" y="78"/>
                    <a:pt x="19" y="64"/>
                  </a:cubicBezTo>
                  <a:cubicBezTo>
                    <a:pt x="2" y="55"/>
                    <a:pt x="0" y="46"/>
                    <a:pt x="1" y="40"/>
                  </a:cubicBezTo>
                  <a:cubicBezTo>
                    <a:pt x="5" y="24"/>
                    <a:pt x="39" y="11"/>
                    <a:pt x="92" y="4"/>
                  </a:cubicBezTo>
                  <a:cubicBezTo>
                    <a:pt x="114" y="1"/>
                    <a:pt x="137" y="0"/>
                    <a:pt x="161" y="0"/>
                  </a:cubicBezTo>
                  <a:cubicBezTo>
                    <a:pt x="222" y="0"/>
                    <a:pt x="277" y="9"/>
                    <a:pt x="304" y="23"/>
                  </a:cubicBezTo>
                  <a:cubicBezTo>
                    <a:pt x="321" y="32"/>
                    <a:pt x="323" y="41"/>
                    <a:pt x="322" y="46"/>
                  </a:cubicBezTo>
                  <a:cubicBezTo>
                    <a:pt x="318" y="63"/>
                    <a:pt x="284" y="76"/>
                    <a:pt x="231" y="83"/>
                  </a:cubicBezTo>
                  <a:cubicBezTo>
                    <a:pt x="209" y="85"/>
                    <a:pt x="186" y="87"/>
                    <a:pt x="163" y="87"/>
                  </a:cubicBezTo>
                  <a:close/>
                  <a:moveTo>
                    <a:pt x="161" y="27"/>
                  </a:moveTo>
                  <a:cubicBezTo>
                    <a:pt x="149" y="27"/>
                    <a:pt x="138" y="28"/>
                    <a:pt x="128" y="29"/>
                  </a:cubicBezTo>
                  <a:cubicBezTo>
                    <a:pt x="100" y="32"/>
                    <a:pt x="89" y="39"/>
                    <a:pt x="88" y="43"/>
                  </a:cubicBezTo>
                  <a:cubicBezTo>
                    <a:pt x="87" y="45"/>
                    <a:pt x="90" y="47"/>
                    <a:pt x="94" y="49"/>
                  </a:cubicBezTo>
                  <a:cubicBezTo>
                    <a:pt x="106" y="55"/>
                    <a:pt x="133" y="60"/>
                    <a:pt x="162" y="60"/>
                  </a:cubicBezTo>
                  <a:cubicBezTo>
                    <a:pt x="174" y="60"/>
                    <a:pt x="185" y="59"/>
                    <a:pt x="195" y="58"/>
                  </a:cubicBezTo>
                  <a:cubicBezTo>
                    <a:pt x="223" y="54"/>
                    <a:pt x="235" y="48"/>
                    <a:pt x="235" y="44"/>
                  </a:cubicBezTo>
                  <a:cubicBezTo>
                    <a:pt x="236" y="42"/>
                    <a:pt x="234" y="40"/>
                    <a:pt x="229" y="38"/>
                  </a:cubicBezTo>
                  <a:cubicBezTo>
                    <a:pt x="217" y="31"/>
                    <a:pt x="190" y="27"/>
                    <a:pt x="161" y="2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6" name="Freeform 42">
              <a:extLst>
                <a:ext uri="{FF2B5EF4-FFF2-40B4-BE49-F238E27FC236}">
                  <a16:creationId xmlns:a16="http://schemas.microsoft.com/office/drawing/2014/main" id="{5A2753EF-CEB5-40A6-AD89-767C9D7AB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954" y="8077299"/>
              <a:ext cx="2551798" cy="1115094"/>
            </a:xfrm>
            <a:custGeom>
              <a:avLst/>
              <a:gdLst>
                <a:gd name="T0" fmla="*/ 153 w 744"/>
                <a:gd name="T1" fmla="*/ 269 h 325"/>
                <a:gd name="T2" fmla="*/ 0 w 744"/>
                <a:gd name="T3" fmla="*/ 0 h 325"/>
                <a:gd name="T4" fmla="*/ 35 w 744"/>
                <a:gd name="T5" fmla="*/ 28 h 325"/>
                <a:gd name="T6" fmla="*/ 537 w 744"/>
                <a:gd name="T7" fmla="*/ 72 h 325"/>
                <a:gd name="T8" fmla="*/ 744 w 744"/>
                <a:gd name="T9" fmla="*/ 1 h 325"/>
                <a:gd name="T10" fmla="*/ 589 w 744"/>
                <a:gd name="T11" fmla="*/ 270 h 325"/>
                <a:gd name="T12" fmla="*/ 468 w 744"/>
                <a:gd name="T13" fmla="*/ 311 h 325"/>
                <a:gd name="T14" fmla="*/ 174 w 744"/>
                <a:gd name="T15" fmla="*/ 286 h 325"/>
                <a:gd name="T16" fmla="*/ 153 w 744"/>
                <a:gd name="T17" fmla="*/ 26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4" h="325">
                  <a:moveTo>
                    <a:pt x="153" y="2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0"/>
                    <a:pt x="17" y="19"/>
                    <a:pt x="35" y="28"/>
                  </a:cubicBezTo>
                  <a:cubicBezTo>
                    <a:pt x="126" y="75"/>
                    <a:pt x="351" y="95"/>
                    <a:pt x="537" y="72"/>
                  </a:cubicBezTo>
                  <a:cubicBezTo>
                    <a:pt x="653" y="58"/>
                    <a:pt x="727" y="31"/>
                    <a:pt x="744" y="1"/>
                  </a:cubicBezTo>
                  <a:cubicBezTo>
                    <a:pt x="589" y="270"/>
                    <a:pt x="589" y="270"/>
                    <a:pt x="589" y="270"/>
                  </a:cubicBezTo>
                  <a:cubicBezTo>
                    <a:pt x="579" y="287"/>
                    <a:pt x="536" y="303"/>
                    <a:pt x="468" y="311"/>
                  </a:cubicBezTo>
                  <a:cubicBezTo>
                    <a:pt x="359" y="325"/>
                    <a:pt x="227" y="313"/>
                    <a:pt x="174" y="286"/>
                  </a:cubicBezTo>
                  <a:cubicBezTo>
                    <a:pt x="163" y="280"/>
                    <a:pt x="156" y="275"/>
                    <a:pt x="153" y="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7" name="Freeform 43">
              <a:extLst>
                <a:ext uri="{FF2B5EF4-FFF2-40B4-BE49-F238E27FC236}">
                  <a16:creationId xmlns:a16="http://schemas.microsoft.com/office/drawing/2014/main" id="{203AB0C5-7881-49E8-964B-A2C8CC44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866" y="7684512"/>
              <a:ext cx="2646700" cy="698581"/>
            </a:xfrm>
            <a:custGeom>
              <a:avLst/>
              <a:gdLst>
                <a:gd name="T0" fmla="*/ 389 w 771"/>
                <a:gd name="T1" fmla="*/ 203 h 203"/>
                <a:gd name="T2" fmla="*/ 45 w 771"/>
                <a:gd name="T3" fmla="*/ 148 h 203"/>
                <a:gd name="T4" fmla="*/ 3 w 771"/>
                <a:gd name="T5" fmla="*/ 95 h 203"/>
                <a:gd name="T6" fmla="*/ 220 w 771"/>
                <a:gd name="T7" fmla="*/ 10 h 203"/>
                <a:gd name="T8" fmla="*/ 383 w 771"/>
                <a:gd name="T9" fmla="*/ 0 h 203"/>
                <a:gd name="T10" fmla="*/ 727 w 771"/>
                <a:gd name="T11" fmla="*/ 54 h 203"/>
                <a:gd name="T12" fmla="*/ 769 w 771"/>
                <a:gd name="T13" fmla="*/ 108 h 203"/>
                <a:gd name="T14" fmla="*/ 552 w 771"/>
                <a:gd name="T15" fmla="*/ 193 h 203"/>
                <a:gd name="T16" fmla="*/ 389 w 771"/>
                <a:gd name="T1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1" h="203">
                  <a:moveTo>
                    <a:pt x="389" y="203"/>
                  </a:moveTo>
                  <a:cubicBezTo>
                    <a:pt x="242" y="203"/>
                    <a:pt x="110" y="182"/>
                    <a:pt x="45" y="148"/>
                  </a:cubicBezTo>
                  <a:cubicBezTo>
                    <a:pt x="5" y="128"/>
                    <a:pt x="0" y="108"/>
                    <a:pt x="3" y="95"/>
                  </a:cubicBezTo>
                  <a:cubicBezTo>
                    <a:pt x="11" y="57"/>
                    <a:pt x="92" y="25"/>
                    <a:pt x="220" y="10"/>
                  </a:cubicBezTo>
                  <a:cubicBezTo>
                    <a:pt x="271" y="3"/>
                    <a:pt x="326" y="0"/>
                    <a:pt x="383" y="0"/>
                  </a:cubicBezTo>
                  <a:cubicBezTo>
                    <a:pt x="530" y="0"/>
                    <a:pt x="662" y="21"/>
                    <a:pt x="727" y="54"/>
                  </a:cubicBezTo>
                  <a:cubicBezTo>
                    <a:pt x="766" y="75"/>
                    <a:pt x="771" y="95"/>
                    <a:pt x="769" y="108"/>
                  </a:cubicBezTo>
                  <a:cubicBezTo>
                    <a:pt x="760" y="146"/>
                    <a:pt x="680" y="178"/>
                    <a:pt x="552" y="193"/>
                  </a:cubicBezTo>
                  <a:cubicBezTo>
                    <a:pt x="501" y="200"/>
                    <a:pt x="446" y="203"/>
                    <a:pt x="389" y="2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6074C05-61F2-4859-9D8E-D0A3AF00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467" y="6959569"/>
              <a:ext cx="4025409" cy="1302260"/>
            </a:xfrm>
            <a:custGeom>
              <a:avLst/>
              <a:gdLst>
                <a:gd name="T0" fmla="*/ 153 w 1173"/>
                <a:gd name="T1" fmla="*/ 269 h 380"/>
                <a:gd name="T2" fmla="*/ 0 w 1173"/>
                <a:gd name="T3" fmla="*/ 0 h 380"/>
                <a:gd name="T4" fmla="*/ 55 w 1173"/>
                <a:gd name="T5" fmla="*/ 45 h 380"/>
                <a:gd name="T6" fmla="*/ 848 w 1173"/>
                <a:gd name="T7" fmla="*/ 114 h 380"/>
                <a:gd name="T8" fmla="*/ 1173 w 1173"/>
                <a:gd name="T9" fmla="*/ 2 h 380"/>
                <a:gd name="T10" fmla="*/ 1019 w 1173"/>
                <a:gd name="T11" fmla="*/ 271 h 380"/>
                <a:gd name="T12" fmla="*/ 779 w 1173"/>
                <a:gd name="T13" fmla="*/ 353 h 380"/>
                <a:gd name="T14" fmla="*/ 194 w 1173"/>
                <a:gd name="T15" fmla="*/ 302 h 380"/>
                <a:gd name="T16" fmla="*/ 153 w 1173"/>
                <a:gd name="T17" fmla="*/ 26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380">
                  <a:moveTo>
                    <a:pt x="153" y="269"/>
                  </a:moveTo>
                  <a:cubicBezTo>
                    <a:pt x="102" y="180"/>
                    <a:pt x="51" y="90"/>
                    <a:pt x="0" y="0"/>
                  </a:cubicBezTo>
                  <a:cubicBezTo>
                    <a:pt x="9" y="16"/>
                    <a:pt x="27" y="31"/>
                    <a:pt x="55" y="45"/>
                  </a:cubicBezTo>
                  <a:cubicBezTo>
                    <a:pt x="199" y="119"/>
                    <a:pt x="554" y="150"/>
                    <a:pt x="848" y="114"/>
                  </a:cubicBezTo>
                  <a:cubicBezTo>
                    <a:pt x="1030" y="92"/>
                    <a:pt x="1146" y="49"/>
                    <a:pt x="1173" y="2"/>
                  </a:cubicBezTo>
                  <a:cubicBezTo>
                    <a:pt x="1019" y="271"/>
                    <a:pt x="1019" y="271"/>
                    <a:pt x="1019" y="271"/>
                  </a:cubicBezTo>
                  <a:cubicBezTo>
                    <a:pt x="999" y="305"/>
                    <a:pt x="913" y="337"/>
                    <a:pt x="779" y="353"/>
                  </a:cubicBezTo>
                  <a:cubicBezTo>
                    <a:pt x="562" y="380"/>
                    <a:pt x="300" y="357"/>
                    <a:pt x="194" y="302"/>
                  </a:cubicBezTo>
                  <a:cubicBezTo>
                    <a:pt x="173" y="292"/>
                    <a:pt x="160" y="281"/>
                    <a:pt x="15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23D1FC9-8EFB-4F37-B834-10F1A4EAB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0471" y="6355891"/>
              <a:ext cx="4141400" cy="1070279"/>
            </a:xfrm>
            <a:custGeom>
              <a:avLst/>
              <a:gdLst>
                <a:gd name="T0" fmla="*/ 608 w 1207"/>
                <a:gd name="T1" fmla="*/ 312 h 312"/>
                <a:gd name="T2" fmla="*/ 68 w 1207"/>
                <a:gd name="T3" fmla="*/ 227 h 312"/>
                <a:gd name="T4" fmla="*/ 5 w 1207"/>
                <a:gd name="T5" fmla="*/ 146 h 312"/>
                <a:gd name="T6" fmla="*/ 342 w 1207"/>
                <a:gd name="T7" fmla="*/ 15 h 312"/>
                <a:gd name="T8" fmla="*/ 600 w 1207"/>
                <a:gd name="T9" fmla="*/ 0 h 312"/>
                <a:gd name="T10" fmla="*/ 1139 w 1207"/>
                <a:gd name="T11" fmla="*/ 86 h 312"/>
                <a:gd name="T12" fmla="*/ 1203 w 1207"/>
                <a:gd name="T13" fmla="*/ 166 h 312"/>
                <a:gd name="T14" fmla="*/ 866 w 1207"/>
                <a:gd name="T15" fmla="*/ 297 h 312"/>
                <a:gd name="T16" fmla="*/ 608 w 1207"/>
                <a:gd name="T17" fmla="*/ 312 h 312"/>
                <a:gd name="T18" fmla="*/ 603 w 1207"/>
                <a:gd name="T19" fmla="*/ 124 h 312"/>
                <a:gd name="T20" fmla="*/ 536 w 1207"/>
                <a:gd name="T21" fmla="*/ 128 h 312"/>
                <a:gd name="T22" fmla="*/ 456 w 1207"/>
                <a:gd name="T23" fmla="*/ 155 h 312"/>
                <a:gd name="T24" fmla="*/ 468 w 1207"/>
                <a:gd name="T25" fmla="*/ 167 h 312"/>
                <a:gd name="T26" fmla="*/ 605 w 1207"/>
                <a:gd name="T27" fmla="*/ 188 h 312"/>
                <a:gd name="T28" fmla="*/ 671 w 1207"/>
                <a:gd name="T29" fmla="*/ 185 h 312"/>
                <a:gd name="T30" fmla="*/ 752 w 1207"/>
                <a:gd name="T31" fmla="*/ 157 h 312"/>
                <a:gd name="T32" fmla="*/ 740 w 1207"/>
                <a:gd name="T33" fmla="*/ 145 h 312"/>
                <a:gd name="T34" fmla="*/ 603 w 1207"/>
                <a:gd name="T35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7" h="312">
                  <a:moveTo>
                    <a:pt x="608" y="312"/>
                  </a:moveTo>
                  <a:cubicBezTo>
                    <a:pt x="377" y="312"/>
                    <a:pt x="170" y="280"/>
                    <a:pt x="68" y="227"/>
                  </a:cubicBezTo>
                  <a:cubicBezTo>
                    <a:pt x="8" y="196"/>
                    <a:pt x="0" y="166"/>
                    <a:pt x="5" y="146"/>
                  </a:cubicBezTo>
                  <a:cubicBezTo>
                    <a:pt x="17" y="88"/>
                    <a:pt x="143" y="40"/>
                    <a:pt x="342" y="15"/>
                  </a:cubicBezTo>
                  <a:cubicBezTo>
                    <a:pt x="423" y="5"/>
                    <a:pt x="510" y="0"/>
                    <a:pt x="600" y="0"/>
                  </a:cubicBezTo>
                  <a:cubicBezTo>
                    <a:pt x="830" y="0"/>
                    <a:pt x="1037" y="33"/>
                    <a:pt x="1139" y="86"/>
                  </a:cubicBezTo>
                  <a:cubicBezTo>
                    <a:pt x="1200" y="116"/>
                    <a:pt x="1207" y="147"/>
                    <a:pt x="1203" y="166"/>
                  </a:cubicBezTo>
                  <a:cubicBezTo>
                    <a:pt x="1191" y="224"/>
                    <a:pt x="1064" y="273"/>
                    <a:pt x="866" y="297"/>
                  </a:cubicBezTo>
                  <a:cubicBezTo>
                    <a:pt x="784" y="307"/>
                    <a:pt x="698" y="312"/>
                    <a:pt x="608" y="312"/>
                  </a:cubicBezTo>
                  <a:moveTo>
                    <a:pt x="603" y="124"/>
                  </a:moveTo>
                  <a:cubicBezTo>
                    <a:pt x="579" y="124"/>
                    <a:pt x="557" y="125"/>
                    <a:pt x="536" y="128"/>
                  </a:cubicBezTo>
                  <a:cubicBezTo>
                    <a:pt x="480" y="135"/>
                    <a:pt x="457" y="148"/>
                    <a:pt x="456" y="155"/>
                  </a:cubicBezTo>
                  <a:cubicBezTo>
                    <a:pt x="455" y="159"/>
                    <a:pt x="460" y="163"/>
                    <a:pt x="468" y="167"/>
                  </a:cubicBezTo>
                  <a:cubicBezTo>
                    <a:pt x="493" y="180"/>
                    <a:pt x="547" y="188"/>
                    <a:pt x="605" y="188"/>
                  </a:cubicBezTo>
                  <a:cubicBezTo>
                    <a:pt x="628" y="188"/>
                    <a:pt x="650" y="187"/>
                    <a:pt x="671" y="185"/>
                  </a:cubicBezTo>
                  <a:cubicBezTo>
                    <a:pt x="727" y="178"/>
                    <a:pt x="750" y="165"/>
                    <a:pt x="752" y="157"/>
                  </a:cubicBezTo>
                  <a:cubicBezTo>
                    <a:pt x="752" y="154"/>
                    <a:pt x="748" y="150"/>
                    <a:pt x="740" y="145"/>
                  </a:cubicBezTo>
                  <a:cubicBezTo>
                    <a:pt x="715" y="132"/>
                    <a:pt x="661" y="124"/>
                    <a:pt x="603" y="124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0" name="Freeform 49">
              <a:extLst>
                <a:ext uri="{FF2B5EF4-FFF2-40B4-BE49-F238E27FC236}">
                  <a16:creationId xmlns:a16="http://schemas.microsoft.com/office/drawing/2014/main" id="{B288EC0C-F395-4756-9352-F98AFABC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160" y="5694216"/>
              <a:ext cx="5467385" cy="1402434"/>
            </a:xfrm>
            <a:custGeom>
              <a:avLst/>
              <a:gdLst>
                <a:gd name="T0" fmla="*/ 1591 w 1594"/>
                <a:gd name="T1" fmla="*/ 9 h 409"/>
                <a:gd name="T2" fmla="*/ 1493 w 1594"/>
                <a:gd name="T3" fmla="*/ 73 h 409"/>
                <a:gd name="T4" fmla="*/ 1399 w 1594"/>
                <a:gd name="T5" fmla="*/ 104 h 409"/>
                <a:gd name="T6" fmla="*/ 1284 w 1594"/>
                <a:gd name="T7" fmla="*/ 132 h 409"/>
                <a:gd name="T8" fmla="*/ 1284 w 1594"/>
                <a:gd name="T9" fmla="*/ 132 h 409"/>
                <a:gd name="T10" fmla="*/ 1187 w 1594"/>
                <a:gd name="T11" fmla="*/ 148 h 409"/>
                <a:gd name="T12" fmla="*/ 687 w 1594"/>
                <a:gd name="T13" fmla="*/ 170 h 409"/>
                <a:gd name="T14" fmla="*/ 684 w 1594"/>
                <a:gd name="T15" fmla="*/ 170 h 409"/>
                <a:gd name="T16" fmla="*/ 635 w 1594"/>
                <a:gd name="T17" fmla="*/ 168 h 409"/>
                <a:gd name="T18" fmla="*/ 454 w 1594"/>
                <a:gd name="T19" fmla="*/ 152 h 409"/>
                <a:gd name="T20" fmla="*/ 380 w 1594"/>
                <a:gd name="T21" fmla="*/ 142 h 409"/>
                <a:gd name="T22" fmla="*/ 334 w 1594"/>
                <a:gd name="T23" fmla="*/ 135 h 409"/>
                <a:gd name="T24" fmla="*/ 313 w 1594"/>
                <a:gd name="T25" fmla="*/ 131 h 409"/>
                <a:gd name="T26" fmla="*/ 312 w 1594"/>
                <a:gd name="T27" fmla="*/ 131 h 409"/>
                <a:gd name="T28" fmla="*/ 311 w 1594"/>
                <a:gd name="T29" fmla="*/ 130 h 409"/>
                <a:gd name="T30" fmla="*/ 295 w 1594"/>
                <a:gd name="T31" fmla="*/ 127 h 409"/>
                <a:gd name="T32" fmla="*/ 150 w 1594"/>
                <a:gd name="T33" fmla="*/ 88 h 409"/>
                <a:gd name="T34" fmla="*/ 91 w 1594"/>
                <a:gd name="T35" fmla="*/ 66 h 409"/>
                <a:gd name="T36" fmla="*/ 37 w 1594"/>
                <a:gd name="T37" fmla="*/ 34 h 409"/>
                <a:gd name="T38" fmla="*/ 0 w 1594"/>
                <a:gd name="T39" fmla="*/ 0 h 409"/>
                <a:gd name="T40" fmla="*/ 55 w 1594"/>
                <a:gd name="T41" fmla="*/ 100 h 409"/>
                <a:gd name="T42" fmla="*/ 133 w 1594"/>
                <a:gd name="T43" fmla="*/ 239 h 409"/>
                <a:gd name="T44" fmla="*/ 218 w 1594"/>
                <a:gd name="T45" fmla="*/ 317 h 409"/>
                <a:gd name="T46" fmla="*/ 470 w 1594"/>
                <a:gd name="T47" fmla="*/ 385 h 409"/>
                <a:gd name="T48" fmla="*/ 615 w 1594"/>
                <a:gd name="T49" fmla="*/ 399 h 409"/>
                <a:gd name="T50" fmla="*/ 926 w 1594"/>
                <a:gd name="T51" fmla="*/ 403 h 409"/>
                <a:gd name="T52" fmla="*/ 1081 w 1594"/>
                <a:gd name="T53" fmla="*/ 390 h 409"/>
                <a:gd name="T54" fmla="*/ 1154 w 1594"/>
                <a:gd name="T55" fmla="*/ 381 h 409"/>
                <a:gd name="T56" fmla="*/ 1229 w 1594"/>
                <a:gd name="T57" fmla="*/ 364 h 409"/>
                <a:gd name="T58" fmla="*/ 1292 w 1594"/>
                <a:gd name="T59" fmla="*/ 350 h 409"/>
                <a:gd name="T60" fmla="*/ 1418 w 1594"/>
                <a:gd name="T61" fmla="*/ 290 h 409"/>
                <a:gd name="T62" fmla="*/ 1486 w 1594"/>
                <a:gd name="T63" fmla="*/ 196 h 409"/>
                <a:gd name="T64" fmla="*/ 1544 w 1594"/>
                <a:gd name="T65" fmla="*/ 95 h 409"/>
                <a:gd name="T66" fmla="*/ 1592 w 1594"/>
                <a:gd name="T67" fmla="*/ 9 h 409"/>
                <a:gd name="T68" fmla="*/ 1594 w 1594"/>
                <a:gd name="T69" fmla="*/ 5 h 409"/>
                <a:gd name="T70" fmla="*/ 1591 w 1594"/>
                <a:gd name="T71" fmla="*/ 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4" h="409">
                  <a:moveTo>
                    <a:pt x="1591" y="9"/>
                  </a:moveTo>
                  <a:cubicBezTo>
                    <a:pt x="1566" y="37"/>
                    <a:pt x="1529" y="57"/>
                    <a:pt x="1493" y="73"/>
                  </a:cubicBezTo>
                  <a:cubicBezTo>
                    <a:pt x="1463" y="86"/>
                    <a:pt x="1431" y="95"/>
                    <a:pt x="1399" y="104"/>
                  </a:cubicBezTo>
                  <a:cubicBezTo>
                    <a:pt x="1383" y="109"/>
                    <a:pt x="1290" y="131"/>
                    <a:pt x="1284" y="132"/>
                  </a:cubicBezTo>
                  <a:cubicBezTo>
                    <a:pt x="1284" y="132"/>
                    <a:pt x="1284" y="132"/>
                    <a:pt x="1284" y="132"/>
                  </a:cubicBezTo>
                  <a:cubicBezTo>
                    <a:pt x="1252" y="138"/>
                    <a:pt x="1219" y="145"/>
                    <a:pt x="1187" y="148"/>
                  </a:cubicBezTo>
                  <a:cubicBezTo>
                    <a:pt x="1022" y="171"/>
                    <a:pt x="854" y="177"/>
                    <a:pt x="687" y="170"/>
                  </a:cubicBezTo>
                  <a:cubicBezTo>
                    <a:pt x="684" y="170"/>
                    <a:pt x="684" y="170"/>
                    <a:pt x="684" y="170"/>
                  </a:cubicBezTo>
                  <a:cubicBezTo>
                    <a:pt x="668" y="170"/>
                    <a:pt x="651" y="169"/>
                    <a:pt x="635" y="168"/>
                  </a:cubicBezTo>
                  <a:cubicBezTo>
                    <a:pt x="574" y="163"/>
                    <a:pt x="514" y="160"/>
                    <a:pt x="454" y="152"/>
                  </a:cubicBezTo>
                  <a:cubicBezTo>
                    <a:pt x="429" y="150"/>
                    <a:pt x="404" y="146"/>
                    <a:pt x="380" y="142"/>
                  </a:cubicBezTo>
                  <a:cubicBezTo>
                    <a:pt x="365" y="140"/>
                    <a:pt x="349" y="138"/>
                    <a:pt x="334" y="135"/>
                  </a:cubicBezTo>
                  <a:cubicBezTo>
                    <a:pt x="327" y="133"/>
                    <a:pt x="320" y="132"/>
                    <a:pt x="313" y="131"/>
                  </a:cubicBezTo>
                  <a:cubicBezTo>
                    <a:pt x="313" y="131"/>
                    <a:pt x="312" y="131"/>
                    <a:pt x="312" y="131"/>
                  </a:cubicBezTo>
                  <a:cubicBezTo>
                    <a:pt x="311" y="130"/>
                    <a:pt x="311" y="130"/>
                    <a:pt x="311" y="130"/>
                  </a:cubicBezTo>
                  <a:cubicBezTo>
                    <a:pt x="306" y="129"/>
                    <a:pt x="300" y="128"/>
                    <a:pt x="295" y="127"/>
                  </a:cubicBezTo>
                  <a:cubicBezTo>
                    <a:pt x="246" y="117"/>
                    <a:pt x="196" y="106"/>
                    <a:pt x="150" y="88"/>
                  </a:cubicBezTo>
                  <a:cubicBezTo>
                    <a:pt x="130" y="81"/>
                    <a:pt x="110" y="75"/>
                    <a:pt x="91" y="66"/>
                  </a:cubicBezTo>
                  <a:cubicBezTo>
                    <a:pt x="72" y="57"/>
                    <a:pt x="54" y="46"/>
                    <a:pt x="37" y="34"/>
                  </a:cubicBezTo>
                  <a:cubicBezTo>
                    <a:pt x="24" y="24"/>
                    <a:pt x="9" y="13"/>
                    <a:pt x="0" y="0"/>
                  </a:cubicBezTo>
                  <a:cubicBezTo>
                    <a:pt x="22" y="32"/>
                    <a:pt x="37" y="67"/>
                    <a:pt x="55" y="100"/>
                  </a:cubicBezTo>
                  <a:cubicBezTo>
                    <a:pt x="80" y="147"/>
                    <a:pt x="107" y="193"/>
                    <a:pt x="133" y="239"/>
                  </a:cubicBezTo>
                  <a:cubicBezTo>
                    <a:pt x="151" y="272"/>
                    <a:pt x="181" y="300"/>
                    <a:pt x="218" y="317"/>
                  </a:cubicBezTo>
                  <a:cubicBezTo>
                    <a:pt x="297" y="355"/>
                    <a:pt x="382" y="374"/>
                    <a:pt x="470" y="385"/>
                  </a:cubicBezTo>
                  <a:cubicBezTo>
                    <a:pt x="518" y="392"/>
                    <a:pt x="567" y="395"/>
                    <a:pt x="615" y="399"/>
                  </a:cubicBezTo>
                  <a:cubicBezTo>
                    <a:pt x="719" y="407"/>
                    <a:pt x="823" y="409"/>
                    <a:pt x="926" y="403"/>
                  </a:cubicBezTo>
                  <a:cubicBezTo>
                    <a:pt x="978" y="401"/>
                    <a:pt x="1030" y="396"/>
                    <a:pt x="1081" y="390"/>
                  </a:cubicBezTo>
                  <a:cubicBezTo>
                    <a:pt x="1106" y="387"/>
                    <a:pt x="1130" y="384"/>
                    <a:pt x="1154" y="381"/>
                  </a:cubicBezTo>
                  <a:cubicBezTo>
                    <a:pt x="1179" y="377"/>
                    <a:pt x="1205" y="369"/>
                    <a:pt x="1229" y="364"/>
                  </a:cubicBezTo>
                  <a:cubicBezTo>
                    <a:pt x="1250" y="360"/>
                    <a:pt x="1272" y="356"/>
                    <a:pt x="1292" y="350"/>
                  </a:cubicBezTo>
                  <a:cubicBezTo>
                    <a:pt x="1338" y="338"/>
                    <a:pt x="1384" y="320"/>
                    <a:pt x="1418" y="290"/>
                  </a:cubicBezTo>
                  <a:cubicBezTo>
                    <a:pt x="1449" y="264"/>
                    <a:pt x="1468" y="230"/>
                    <a:pt x="1486" y="196"/>
                  </a:cubicBezTo>
                  <a:cubicBezTo>
                    <a:pt x="1504" y="162"/>
                    <a:pt x="1524" y="129"/>
                    <a:pt x="1544" y="95"/>
                  </a:cubicBezTo>
                  <a:cubicBezTo>
                    <a:pt x="1560" y="67"/>
                    <a:pt x="1577" y="38"/>
                    <a:pt x="1592" y="9"/>
                  </a:cubicBezTo>
                  <a:cubicBezTo>
                    <a:pt x="1593" y="8"/>
                    <a:pt x="1593" y="6"/>
                    <a:pt x="1594" y="5"/>
                  </a:cubicBezTo>
                  <a:cubicBezTo>
                    <a:pt x="1593" y="6"/>
                    <a:pt x="1592" y="7"/>
                    <a:pt x="1591" y="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1" name="Freeform 50">
              <a:extLst>
                <a:ext uri="{FF2B5EF4-FFF2-40B4-BE49-F238E27FC236}">
                  <a16:creationId xmlns:a16="http://schemas.microsoft.com/office/drawing/2014/main" id="{C29BCB17-9D2A-4CAC-B5F5-E228379E4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21" y="5459597"/>
              <a:ext cx="5617646" cy="851478"/>
            </a:xfrm>
            <a:custGeom>
              <a:avLst/>
              <a:gdLst>
                <a:gd name="T0" fmla="*/ 833 w 1638"/>
                <a:gd name="T1" fmla="*/ 248 h 248"/>
                <a:gd name="T2" fmla="*/ 707 w 1638"/>
                <a:gd name="T3" fmla="*/ 245 h 248"/>
                <a:gd name="T4" fmla="*/ 704 w 1638"/>
                <a:gd name="T5" fmla="*/ 245 h 248"/>
                <a:gd name="T6" fmla="*/ 655 w 1638"/>
                <a:gd name="T7" fmla="*/ 243 h 248"/>
                <a:gd name="T8" fmla="*/ 594 w 1638"/>
                <a:gd name="T9" fmla="*/ 238 h 248"/>
                <a:gd name="T10" fmla="*/ 473 w 1638"/>
                <a:gd name="T11" fmla="*/ 227 h 248"/>
                <a:gd name="T12" fmla="*/ 413 w 1638"/>
                <a:gd name="T13" fmla="*/ 219 h 248"/>
                <a:gd name="T14" fmla="*/ 399 w 1638"/>
                <a:gd name="T15" fmla="*/ 217 h 248"/>
                <a:gd name="T16" fmla="*/ 390 w 1638"/>
                <a:gd name="T17" fmla="*/ 216 h 248"/>
                <a:gd name="T18" fmla="*/ 388 w 1638"/>
                <a:gd name="T19" fmla="*/ 216 h 248"/>
                <a:gd name="T20" fmla="*/ 245 w 1638"/>
                <a:gd name="T21" fmla="*/ 187 h 248"/>
                <a:gd name="T22" fmla="*/ 106 w 1638"/>
                <a:gd name="T23" fmla="*/ 139 h 248"/>
                <a:gd name="T24" fmla="*/ 42 w 1638"/>
                <a:gd name="T25" fmla="*/ 101 h 248"/>
                <a:gd name="T26" fmla="*/ 2 w 1638"/>
                <a:gd name="T27" fmla="*/ 29 h 248"/>
                <a:gd name="T28" fmla="*/ 2 w 1638"/>
                <a:gd name="T29" fmla="*/ 27 h 248"/>
                <a:gd name="T30" fmla="*/ 7 w 1638"/>
                <a:gd name="T31" fmla="*/ 9 h 248"/>
                <a:gd name="T32" fmla="*/ 7 w 1638"/>
                <a:gd name="T33" fmla="*/ 9 h 248"/>
                <a:gd name="T34" fmla="*/ 8 w 1638"/>
                <a:gd name="T35" fmla="*/ 7 h 248"/>
                <a:gd name="T36" fmla="*/ 12 w 1638"/>
                <a:gd name="T37" fmla="*/ 0 h 248"/>
                <a:gd name="T38" fmla="*/ 20 w 1638"/>
                <a:gd name="T39" fmla="*/ 5 h 248"/>
                <a:gd name="T40" fmla="*/ 20 w 1638"/>
                <a:gd name="T41" fmla="*/ 5 h 248"/>
                <a:gd name="T42" fmla="*/ 25 w 1638"/>
                <a:gd name="T43" fmla="*/ 8 h 248"/>
                <a:gd name="T44" fmla="*/ 31 w 1638"/>
                <a:gd name="T45" fmla="*/ 12 h 248"/>
                <a:gd name="T46" fmla="*/ 459 w 1638"/>
                <a:gd name="T47" fmla="*/ 119 h 248"/>
                <a:gd name="T48" fmla="*/ 828 w 1638"/>
                <a:gd name="T49" fmla="*/ 139 h 248"/>
                <a:gd name="T50" fmla="*/ 893 w 1638"/>
                <a:gd name="T51" fmla="*/ 139 h 248"/>
                <a:gd name="T52" fmla="*/ 896 w 1638"/>
                <a:gd name="T53" fmla="*/ 139 h 248"/>
                <a:gd name="T54" fmla="*/ 982 w 1638"/>
                <a:gd name="T55" fmla="*/ 134 h 248"/>
                <a:gd name="T56" fmla="*/ 1038 w 1638"/>
                <a:gd name="T57" fmla="*/ 133 h 248"/>
                <a:gd name="T58" fmla="*/ 1177 w 1638"/>
                <a:gd name="T59" fmla="*/ 120 h 248"/>
                <a:gd name="T60" fmla="*/ 1480 w 1638"/>
                <a:gd name="T61" fmla="*/ 64 h 248"/>
                <a:gd name="T62" fmla="*/ 1481 w 1638"/>
                <a:gd name="T63" fmla="*/ 63 h 248"/>
                <a:gd name="T64" fmla="*/ 1612 w 1638"/>
                <a:gd name="T65" fmla="*/ 11 h 248"/>
                <a:gd name="T66" fmla="*/ 1615 w 1638"/>
                <a:gd name="T67" fmla="*/ 9 h 248"/>
                <a:gd name="T68" fmla="*/ 1618 w 1638"/>
                <a:gd name="T69" fmla="*/ 7 h 248"/>
                <a:gd name="T70" fmla="*/ 1626 w 1638"/>
                <a:gd name="T71" fmla="*/ 3 h 248"/>
                <a:gd name="T72" fmla="*/ 1630 w 1638"/>
                <a:gd name="T73" fmla="*/ 10 h 248"/>
                <a:gd name="T74" fmla="*/ 1631 w 1638"/>
                <a:gd name="T75" fmla="*/ 14 h 248"/>
                <a:gd name="T76" fmla="*/ 1626 w 1638"/>
                <a:gd name="T77" fmla="*/ 70 h 248"/>
                <a:gd name="T78" fmla="*/ 1624 w 1638"/>
                <a:gd name="T79" fmla="*/ 73 h 248"/>
                <a:gd name="T80" fmla="*/ 1622 w 1638"/>
                <a:gd name="T81" fmla="*/ 75 h 248"/>
                <a:gd name="T82" fmla="*/ 1479 w 1638"/>
                <a:gd name="T83" fmla="*/ 161 h 248"/>
                <a:gd name="T84" fmla="*/ 1305 w 1638"/>
                <a:gd name="T85" fmla="*/ 207 h 248"/>
                <a:gd name="T86" fmla="*/ 1208 w 1638"/>
                <a:gd name="T87" fmla="*/ 223 h 248"/>
                <a:gd name="T88" fmla="*/ 833 w 1638"/>
                <a:gd name="T8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38" h="248">
                  <a:moveTo>
                    <a:pt x="833" y="248"/>
                  </a:moveTo>
                  <a:cubicBezTo>
                    <a:pt x="792" y="248"/>
                    <a:pt x="749" y="247"/>
                    <a:pt x="707" y="245"/>
                  </a:cubicBezTo>
                  <a:cubicBezTo>
                    <a:pt x="704" y="245"/>
                    <a:pt x="704" y="245"/>
                    <a:pt x="704" y="245"/>
                  </a:cubicBezTo>
                  <a:cubicBezTo>
                    <a:pt x="687" y="245"/>
                    <a:pt x="671" y="244"/>
                    <a:pt x="655" y="243"/>
                  </a:cubicBezTo>
                  <a:cubicBezTo>
                    <a:pt x="634" y="241"/>
                    <a:pt x="614" y="240"/>
                    <a:pt x="594" y="238"/>
                  </a:cubicBezTo>
                  <a:cubicBezTo>
                    <a:pt x="554" y="235"/>
                    <a:pt x="513" y="232"/>
                    <a:pt x="473" y="227"/>
                  </a:cubicBezTo>
                  <a:cubicBezTo>
                    <a:pt x="453" y="226"/>
                    <a:pt x="432" y="222"/>
                    <a:pt x="413" y="219"/>
                  </a:cubicBezTo>
                  <a:cubicBezTo>
                    <a:pt x="408" y="219"/>
                    <a:pt x="404" y="218"/>
                    <a:pt x="399" y="217"/>
                  </a:cubicBezTo>
                  <a:cubicBezTo>
                    <a:pt x="396" y="217"/>
                    <a:pt x="393" y="216"/>
                    <a:pt x="390" y="216"/>
                  </a:cubicBezTo>
                  <a:cubicBezTo>
                    <a:pt x="388" y="216"/>
                    <a:pt x="388" y="216"/>
                    <a:pt x="388" y="216"/>
                  </a:cubicBezTo>
                  <a:cubicBezTo>
                    <a:pt x="338" y="208"/>
                    <a:pt x="290" y="198"/>
                    <a:pt x="245" y="187"/>
                  </a:cubicBezTo>
                  <a:cubicBezTo>
                    <a:pt x="201" y="175"/>
                    <a:pt x="149" y="160"/>
                    <a:pt x="106" y="139"/>
                  </a:cubicBezTo>
                  <a:cubicBezTo>
                    <a:pt x="84" y="128"/>
                    <a:pt x="61" y="117"/>
                    <a:pt x="42" y="101"/>
                  </a:cubicBezTo>
                  <a:cubicBezTo>
                    <a:pt x="14" y="79"/>
                    <a:pt x="0" y="53"/>
                    <a:pt x="2" y="29"/>
                  </a:cubicBezTo>
                  <a:cubicBezTo>
                    <a:pt x="2" y="28"/>
                    <a:pt x="2" y="27"/>
                    <a:pt x="2" y="27"/>
                  </a:cubicBezTo>
                  <a:cubicBezTo>
                    <a:pt x="2" y="21"/>
                    <a:pt x="4" y="15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6"/>
                    <a:pt x="23" y="7"/>
                    <a:pt x="25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65" y="78"/>
                    <a:pt x="323" y="103"/>
                    <a:pt x="459" y="119"/>
                  </a:cubicBezTo>
                  <a:cubicBezTo>
                    <a:pt x="576" y="133"/>
                    <a:pt x="696" y="139"/>
                    <a:pt x="828" y="139"/>
                  </a:cubicBezTo>
                  <a:cubicBezTo>
                    <a:pt x="849" y="139"/>
                    <a:pt x="871" y="139"/>
                    <a:pt x="893" y="139"/>
                  </a:cubicBezTo>
                  <a:cubicBezTo>
                    <a:pt x="894" y="139"/>
                    <a:pt x="895" y="139"/>
                    <a:pt x="896" y="139"/>
                  </a:cubicBezTo>
                  <a:cubicBezTo>
                    <a:pt x="924" y="135"/>
                    <a:pt x="953" y="135"/>
                    <a:pt x="982" y="134"/>
                  </a:cubicBezTo>
                  <a:cubicBezTo>
                    <a:pt x="1001" y="134"/>
                    <a:pt x="1020" y="134"/>
                    <a:pt x="1038" y="133"/>
                  </a:cubicBezTo>
                  <a:cubicBezTo>
                    <a:pt x="1086" y="130"/>
                    <a:pt x="1132" y="125"/>
                    <a:pt x="1177" y="120"/>
                  </a:cubicBezTo>
                  <a:cubicBezTo>
                    <a:pt x="1290" y="108"/>
                    <a:pt x="1389" y="90"/>
                    <a:pt x="1480" y="64"/>
                  </a:cubicBezTo>
                  <a:cubicBezTo>
                    <a:pt x="1481" y="63"/>
                    <a:pt x="1481" y="63"/>
                    <a:pt x="1481" y="63"/>
                  </a:cubicBezTo>
                  <a:cubicBezTo>
                    <a:pt x="1524" y="50"/>
                    <a:pt x="1566" y="33"/>
                    <a:pt x="1612" y="11"/>
                  </a:cubicBezTo>
                  <a:cubicBezTo>
                    <a:pt x="1613" y="10"/>
                    <a:pt x="1614" y="10"/>
                    <a:pt x="1615" y="9"/>
                  </a:cubicBezTo>
                  <a:cubicBezTo>
                    <a:pt x="1618" y="7"/>
                    <a:pt x="1618" y="7"/>
                    <a:pt x="1618" y="7"/>
                  </a:cubicBezTo>
                  <a:cubicBezTo>
                    <a:pt x="1626" y="3"/>
                    <a:pt x="1626" y="3"/>
                    <a:pt x="1626" y="3"/>
                  </a:cubicBezTo>
                  <a:cubicBezTo>
                    <a:pt x="1630" y="10"/>
                    <a:pt x="1630" y="10"/>
                    <a:pt x="1630" y="10"/>
                  </a:cubicBezTo>
                  <a:cubicBezTo>
                    <a:pt x="1630" y="12"/>
                    <a:pt x="1631" y="13"/>
                    <a:pt x="1631" y="14"/>
                  </a:cubicBezTo>
                  <a:cubicBezTo>
                    <a:pt x="1638" y="33"/>
                    <a:pt x="1636" y="53"/>
                    <a:pt x="1626" y="70"/>
                  </a:cubicBezTo>
                  <a:cubicBezTo>
                    <a:pt x="1624" y="73"/>
                    <a:pt x="1624" y="73"/>
                    <a:pt x="1624" y="73"/>
                  </a:cubicBezTo>
                  <a:cubicBezTo>
                    <a:pt x="1623" y="74"/>
                    <a:pt x="1623" y="74"/>
                    <a:pt x="1622" y="75"/>
                  </a:cubicBezTo>
                  <a:cubicBezTo>
                    <a:pt x="1586" y="120"/>
                    <a:pt x="1527" y="145"/>
                    <a:pt x="1479" y="161"/>
                  </a:cubicBezTo>
                  <a:cubicBezTo>
                    <a:pt x="1421" y="181"/>
                    <a:pt x="1320" y="204"/>
                    <a:pt x="1305" y="207"/>
                  </a:cubicBezTo>
                  <a:cubicBezTo>
                    <a:pt x="1271" y="214"/>
                    <a:pt x="1239" y="220"/>
                    <a:pt x="1208" y="223"/>
                  </a:cubicBezTo>
                  <a:cubicBezTo>
                    <a:pt x="1090" y="239"/>
                    <a:pt x="963" y="248"/>
                    <a:pt x="833" y="248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75283CA6-D5BB-4433-BF8C-2A9EFD26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611" y="3827818"/>
              <a:ext cx="3084301" cy="912110"/>
            </a:xfrm>
            <a:custGeom>
              <a:avLst/>
              <a:gdLst>
                <a:gd name="T0" fmla="*/ 899 w 899"/>
                <a:gd name="T1" fmla="*/ 133 h 266"/>
                <a:gd name="T2" fmla="*/ 896 w 899"/>
                <a:gd name="T3" fmla="*/ 142 h 266"/>
                <a:gd name="T4" fmla="*/ 889 w 899"/>
                <a:gd name="T5" fmla="*/ 153 h 266"/>
                <a:gd name="T6" fmla="*/ 878 w 899"/>
                <a:gd name="T7" fmla="*/ 164 h 266"/>
                <a:gd name="T8" fmla="*/ 862 w 899"/>
                <a:gd name="T9" fmla="*/ 175 h 266"/>
                <a:gd name="T10" fmla="*/ 846 w 899"/>
                <a:gd name="T11" fmla="*/ 246 h 266"/>
                <a:gd name="T12" fmla="*/ 825 w 899"/>
                <a:gd name="T13" fmla="*/ 255 h 266"/>
                <a:gd name="T14" fmla="*/ 797 w 899"/>
                <a:gd name="T15" fmla="*/ 265 h 266"/>
                <a:gd name="T16" fmla="*/ 784 w 899"/>
                <a:gd name="T17" fmla="*/ 265 h 266"/>
                <a:gd name="T18" fmla="*/ 745 w 899"/>
                <a:gd name="T19" fmla="*/ 261 h 266"/>
                <a:gd name="T20" fmla="*/ 730 w 899"/>
                <a:gd name="T21" fmla="*/ 260 h 266"/>
                <a:gd name="T22" fmla="*/ 700 w 899"/>
                <a:gd name="T23" fmla="*/ 258 h 266"/>
                <a:gd name="T24" fmla="*/ 675 w 899"/>
                <a:gd name="T25" fmla="*/ 256 h 266"/>
                <a:gd name="T26" fmla="*/ 664 w 899"/>
                <a:gd name="T27" fmla="*/ 255 h 266"/>
                <a:gd name="T28" fmla="*/ 636 w 899"/>
                <a:gd name="T29" fmla="*/ 253 h 266"/>
                <a:gd name="T30" fmla="*/ 613 w 899"/>
                <a:gd name="T31" fmla="*/ 252 h 266"/>
                <a:gd name="T32" fmla="*/ 591 w 899"/>
                <a:gd name="T33" fmla="*/ 251 h 266"/>
                <a:gd name="T34" fmla="*/ 563 w 899"/>
                <a:gd name="T35" fmla="*/ 250 h 266"/>
                <a:gd name="T36" fmla="*/ 538 w 899"/>
                <a:gd name="T37" fmla="*/ 249 h 266"/>
                <a:gd name="T38" fmla="*/ 509 w 899"/>
                <a:gd name="T39" fmla="*/ 248 h 266"/>
                <a:gd name="T40" fmla="*/ 479 w 899"/>
                <a:gd name="T41" fmla="*/ 248 h 266"/>
                <a:gd name="T42" fmla="*/ 448 w 899"/>
                <a:gd name="T43" fmla="*/ 248 h 266"/>
                <a:gd name="T44" fmla="*/ 420 w 899"/>
                <a:gd name="T45" fmla="*/ 248 h 266"/>
                <a:gd name="T46" fmla="*/ 391 w 899"/>
                <a:gd name="T47" fmla="*/ 248 h 266"/>
                <a:gd name="T48" fmla="*/ 365 w 899"/>
                <a:gd name="T49" fmla="*/ 249 h 266"/>
                <a:gd name="T50" fmla="*/ 340 w 899"/>
                <a:gd name="T51" fmla="*/ 249 h 266"/>
                <a:gd name="T52" fmla="*/ 311 w 899"/>
                <a:gd name="T53" fmla="*/ 250 h 266"/>
                <a:gd name="T54" fmla="*/ 279 w 899"/>
                <a:gd name="T55" fmla="*/ 252 h 266"/>
                <a:gd name="T56" fmla="*/ 251 w 899"/>
                <a:gd name="T57" fmla="*/ 253 h 266"/>
                <a:gd name="T58" fmla="*/ 211 w 899"/>
                <a:gd name="T59" fmla="*/ 256 h 266"/>
                <a:gd name="T60" fmla="*/ 183 w 899"/>
                <a:gd name="T61" fmla="*/ 258 h 266"/>
                <a:gd name="T62" fmla="*/ 152 w 899"/>
                <a:gd name="T63" fmla="*/ 260 h 266"/>
                <a:gd name="T64" fmla="*/ 112 w 899"/>
                <a:gd name="T65" fmla="*/ 264 h 266"/>
                <a:gd name="T66" fmla="*/ 39 w 899"/>
                <a:gd name="T67" fmla="*/ 175 h 266"/>
                <a:gd name="T68" fmla="*/ 26 w 899"/>
                <a:gd name="T69" fmla="*/ 167 h 266"/>
                <a:gd name="T70" fmla="*/ 17 w 899"/>
                <a:gd name="T71" fmla="*/ 160 h 266"/>
                <a:gd name="T72" fmla="*/ 8 w 899"/>
                <a:gd name="T73" fmla="*/ 150 h 266"/>
                <a:gd name="T74" fmla="*/ 3 w 899"/>
                <a:gd name="T75" fmla="*/ 142 h 266"/>
                <a:gd name="T76" fmla="*/ 0 w 899"/>
                <a:gd name="T77" fmla="*/ 132 h 266"/>
                <a:gd name="T78" fmla="*/ 0 w 899"/>
                <a:gd name="T79" fmla="*/ 129 h 266"/>
                <a:gd name="T80" fmla="*/ 1 w 899"/>
                <a:gd name="T81" fmla="*/ 121 h 266"/>
                <a:gd name="T82" fmla="*/ 6 w 899"/>
                <a:gd name="T83" fmla="*/ 110 h 266"/>
                <a:gd name="T84" fmla="*/ 13 w 899"/>
                <a:gd name="T85" fmla="*/ 101 h 266"/>
                <a:gd name="T86" fmla="*/ 25 w 899"/>
                <a:gd name="T87" fmla="*/ 91 h 266"/>
                <a:gd name="T88" fmla="*/ 43 w 899"/>
                <a:gd name="T89" fmla="*/ 80 h 266"/>
                <a:gd name="T90" fmla="*/ 59 w 899"/>
                <a:gd name="T91" fmla="*/ 73 h 266"/>
                <a:gd name="T92" fmla="*/ 83 w 899"/>
                <a:gd name="T93" fmla="*/ 63 h 266"/>
                <a:gd name="T94" fmla="*/ 111 w 899"/>
                <a:gd name="T95" fmla="*/ 54 h 266"/>
                <a:gd name="T96" fmla="*/ 135 w 899"/>
                <a:gd name="T97" fmla="*/ 48 h 266"/>
                <a:gd name="T98" fmla="*/ 171 w 899"/>
                <a:gd name="T99" fmla="*/ 40 h 266"/>
                <a:gd name="T100" fmla="*/ 206 w 899"/>
                <a:gd name="T101" fmla="*/ 34 h 266"/>
                <a:gd name="T102" fmla="*/ 238 w 899"/>
                <a:gd name="T103" fmla="*/ 29 h 266"/>
                <a:gd name="T104" fmla="*/ 863 w 899"/>
                <a:gd name="T105" fmla="*/ 86 h 266"/>
                <a:gd name="T106" fmla="*/ 874 w 899"/>
                <a:gd name="T107" fmla="*/ 93 h 266"/>
                <a:gd name="T108" fmla="*/ 885 w 899"/>
                <a:gd name="T109" fmla="*/ 102 h 266"/>
                <a:gd name="T110" fmla="*/ 892 w 899"/>
                <a:gd name="T111" fmla="*/ 110 h 266"/>
                <a:gd name="T112" fmla="*/ 896 w 899"/>
                <a:gd name="T113" fmla="*/ 118 h 266"/>
                <a:gd name="T114" fmla="*/ 899 w 899"/>
                <a:gd name="T115" fmla="*/ 12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9" h="266">
                  <a:moveTo>
                    <a:pt x="899" y="129"/>
                  </a:moveTo>
                  <a:cubicBezTo>
                    <a:pt x="899" y="130"/>
                    <a:pt x="899" y="130"/>
                    <a:pt x="899" y="130"/>
                  </a:cubicBezTo>
                  <a:cubicBezTo>
                    <a:pt x="899" y="130"/>
                    <a:pt x="899" y="130"/>
                    <a:pt x="899" y="130"/>
                  </a:cubicBezTo>
                  <a:cubicBezTo>
                    <a:pt x="899" y="131"/>
                    <a:pt x="899" y="131"/>
                    <a:pt x="899" y="131"/>
                  </a:cubicBezTo>
                  <a:cubicBezTo>
                    <a:pt x="899" y="132"/>
                    <a:pt x="899" y="133"/>
                    <a:pt x="899" y="133"/>
                  </a:cubicBezTo>
                  <a:cubicBezTo>
                    <a:pt x="899" y="134"/>
                    <a:pt x="899" y="134"/>
                    <a:pt x="899" y="134"/>
                  </a:cubicBezTo>
                  <a:cubicBezTo>
                    <a:pt x="898" y="135"/>
                    <a:pt x="898" y="136"/>
                    <a:pt x="898" y="137"/>
                  </a:cubicBezTo>
                  <a:cubicBezTo>
                    <a:pt x="898" y="138"/>
                    <a:pt x="898" y="138"/>
                    <a:pt x="898" y="138"/>
                  </a:cubicBezTo>
                  <a:cubicBezTo>
                    <a:pt x="897" y="139"/>
                    <a:pt x="897" y="140"/>
                    <a:pt x="897" y="141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6" y="143"/>
                    <a:pt x="895" y="144"/>
                    <a:pt x="895" y="145"/>
                  </a:cubicBezTo>
                  <a:cubicBezTo>
                    <a:pt x="894" y="147"/>
                    <a:pt x="893" y="148"/>
                    <a:pt x="893" y="149"/>
                  </a:cubicBezTo>
                  <a:cubicBezTo>
                    <a:pt x="892" y="150"/>
                    <a:pt x="892" y="150"/>
                    <a:pt x="892" y="150"/>
                  </a:cubicBezTo>
                  <a:cubicBezTo>
                    <a:pt x="891" y="151"/>
                    <a:pt x="890" y="152"/>
                    <a:pt x="890" y="153"/>
                  </a:cubicBezTo>
                  <a:cubicBezTo>
                    <a:pt x="889" y="153"/>
                    <a:pt x="889" y="153"/>
                    <a:pt x="889" y="153"/>
                  </a:cubicBezTo>
                  <a:cubicBezTo>
                    <a:pt x="888" y="154"/>
                    <a:pt x="887" y="155"/>
                    <a:pt x="886" y="156"/>
                  </a:cubicBezTo>
                  <a:cubicBezTo>
                    <a:pt x="885" y="157"/>
                    <a:pt x="885" y="157"/>
                    <a:pt x="885" y="157"/>
                  </a:cubicBezTo>
                  <a:cubicBezTo>
                    <a:pt x="884" y="158"/>
                    <a:pt x="884" y="159"/>
                    <a:pt x="883" y="160"/>
                  </a:cubicBezTo>
                  <a:cubicBezTo>
                    <a:pt x="882" y="161"/>
                    <a:pt x="882" y="161"/>
                    <a:pt x="882" y="161"/>
                  </a:cubicBezTo>
                  <a:cubicBezTo>
                    <a:pt x="880" y="162"/>
                    <a:pt x="879" y="163"/>
                    <a:pt x="878" y="164"/>
                  </a:cubicBezTo>
                  <a:cubicBezTo>
                    <a:pt x="877" y="165"/>
                    <a:pt x="877" y="165"/>
                    <a:pt x="877" y="165"/>
                  </a:cubicBezTo>
                  <a:cubicBezTo>
                    <a:pt x="876" y="166"/>
                    <a:pt x="875" y="167"/>
                    <a:pt x="873" y="167"/>
                  </a:cubicBezTo>
                  <a:cubicBezTo>
                    <a:pt x="873" y="168"/>
                    <a:pt x="872" y="168"/>
                    <a:pt x="872" y="168"/>
                  </a:cubicBezTo>
                  <a:cubicBezTo>
                    <a:pt x="870" y="169"/>
                    <a:pt x="869" y="170"/>
                    <a:pt x="867" y="172"/>
                  </a:cubicBezTo>
                  <a:cubicBezTo>
                    <a:pt x="865" y="173"/>
                    <a:pt x="864" y="174"/>
                    <a:pt x="862" y="175"/>
                  </a:cubicBezTo>
                  <a:cubicBezTo>
                    <a:pt x="861" y="175"/>
                    <a:pt x="861" y="175"/>
                    <a:pt x="860" y="176"/>
                  </a:cubicBezTo>
                  <a:cubicBezTo>
                    <a:pt x="859" y="176"/>
                    <a:pt x="857" y="177"/>
                    <a:pt x="856" y="178"/>
                  </a:cubicBezTo>
                  <a:cubicBezTo>
                    <a:pt x="854" y="243"/>
                    <a:pt x="854" y="243"/>
                    <a:pt x="854" y="243"/>
                  </a:cubicBezTo>
                  <a:cubicBezTo>
                    <a:pt x="852" y="244"/>
                    <a:pt x="850" y="245"/>
                    <a:pt x="848" y="246"/>
                  </a:cubicBezTo>
                  <a:cubicBezTo>
                    <a:pt x="847" y="246"/>
                    <a:pt x="847" y="246"/>
                    <a:pt x="846" y="246"/>
                  </a:cubicBezTo>
                  <a:cubicBezTo>
                    <a:pt x="844" y="247"/>
                    <a:pt x="843" y="248"/>
                    <a:pt x="841" y="249"/>
                  </a:cubicBezTo>
                  <a:cubicBezTo>
                    <a:pt x="840" y="249"/>
                    <a:pt x="840" y="249"/>
                    <a:pt x="839" y="250"/>
                  </a:cubicBezTo>
                  <a:cubicBezTo>
                    <a:pt x="837" y="251"/>
                    <a:pt x="835" y="251"/>
                    <a:pt x="832" y="252"/>
                  </a:cubicBezTo>
                  <a:cubicBezTo>
                    <a:pt x="832" y="253"/>
                    <a:pt x="831" y="253"/>
                    <a:pt x="831" y="253"/>
                  </a:cubicBezTo>
                  <a:cubicBezTo>
                    <a:pt x="829" y="254"/>
                    <a:pt x="827" y="255"/>
                    <a:pt x="825" y="255"/>
                  </a:cubicBezTo>
                  <a:cubicBezTo>
                    <a:pt x="824" y="256"/>
                    <a:pt x="823" y="256"/>
                    <a:pt x="823" y="256"/>
                  </a:cubicBezTo>
                  <a:cubicBezTo>
                    <a:pt x="820" y="257"/>
                    <a:pt x="818" y="258"/>
                    <a:pt x="815" y="259"/>
                  </a:cubicBezTo>
                  <a:cubicBezTo>
                    <a:pt x="812" y="260"/>
                    <a:pt x="809" y="261"/>
                    <a:pt x="807" y="262"/>
                  </a:cubicBezTo>
                  <a:cubicBezTo>
                    <a:pt x="806" y="262"/>
                    <a:pt x="805" y="262"/>
                    <a:pt x="804" y="263"/>
                  </a:cubicBezTo>
                  <a:cubicBezTo>
                    <a:pt x="802" y="263"/>
                    <a:pt x="800" y="264"/>
                    <a:pt x="797" y="265"/>
                  </a:cubicBezTo>
                  <a:cubicBezTo>
                    <a:pt x="797" y="265"/>
                    <a:pt x="796" y="265"/>
                    <a:pt x="796" y="265"/>
                  </a:cubicBezTo>
                  <a:cubicBezTo>
                    <a:pt x="795" y="266"/>
                    <a:pt x="794" y="266"/>
                    <a:pt x="793" y="266"/>
                  </a:cubicBezTo>
                  <a:cubicBezTo>
                    <a:pt x="792" y="266"/>
                    <a:pt x="792" y="266"/>
                    <a:pt x="792" y="266"/>
                  </a:cubicBezTo>
                  <a:cubicBezTo>
                    <a:pt x="790" y="266"/>
                    <a:pt x="787" y="266"/>
                    <a:pt x="785" y="265"/>
                  </a:cubicBezTo>
                  <a:cubicBezTo>
                    <a:pt x="785" y="265"/>
                    <a:pt x="784" y="265"/>
                    <a:pt x="784" y="265"/>
                  </a:cubicBezTo>
                  <a:cubicBezTo>
                    <a:pt x="782" y="265"/>
                    <a:pt x="781" y="265"/>
                    <a:pt x="779" y="265"/>
                  </a:cubicBezTo>
                  <a:cubicBezTo>
                    <a:pt x="772" y="264"/>
                    <a:pt x="765" y="263"/>
                    <a:pt x="757" y="263"/>
                  </a:cubicBezTo>
                  <a:cubicBezTo>
                    <a:pt x="755" y="262"/>
                    <a:pt x="753" y="262"/>
                    <a:pt x="750" y="262"/>
                  </a:cubicBezTo>
                  <a:cubicBezTo>
                    <a:pt x="749" y="262"/>
                    <a:pt x="748" y="262"/>
                    <a:pt x="747" y="262"/>
                  </a:cubicBezTo>
                  <a:cubicBezTo>
                    <a:pt x="746" y="261"/>
                    <a:pt x="746" y="261"/>
                    <a:pt x="745" y="261"/>
                  </a:cubicBezTo>
                  <a:cubicBezTo>
                    <a:pt x="742" y="261"/>
                    <a:pt x="740" y="261"/>
                    <a:pt x="737" y="261"/>
                  </a:cubicBezTo>
                  <a:cubicBezTo>
                    <a:pt x="736" y="261"/>
                    <a:pt x="735" y="260"/>
                    <a:pt x="734" y="260"/>
                  </a:cubicBezTo>
                  <a:cubicBezTo>
                    <a:pt x="733" y="260"/>
                    <a:pt x="732" y="260"/>
                    <a:pt x="731" y="260"/>
                  </a:cubicBezTo>
                  <a:cubicBezTo>
                    <a:pt x="730" y="260"/>
                    <a:pt x="730" y="260"/>
                    <a:pt x="730" y="260"/>
                  </a:cubicBezTo>
                  <a:cubicBezTo>
                    <a:pt x="730" y="260"/>
                    <a:pt x="730" y="260"/>
                    <a:pt x="730" y="260"/>
                  </a:cubicBezTo>
                  <a:cubicBezTo>
                    <a:pt x="728" y="260"/>
                    <a:pt x="726" y="260"/>
                    <a:pt x="724" y="259"/>
                  </a:cubicBezTo>
                  <a:cubicBezTo>
                    <a:pt x="723" y="259"/>
                    <a:pt x="723" y="259"/>
                    <a:pt x="723" y="259"/>
                  </a:cubicBezTo>
                  <a:cubicBezTo>
                    <a:pt x="722" y="259"/>
                    <a:pt x="720" y="259"/>
                    <a:pt x="718" y="259"/>
                  </a:cubicBezTo>
                  <a:cubicBezTo>
                    <a:pt x="716" y="259"/>
                    <a:pt x="714" y="259"/>
                    <a:pt x="712" y="259"/>
                  </a:cubicBezTo>
                  <a:cubicBezTo>
                    <a:pt x="708" y="258"/>
                    <a:pt x="704" y="258"/>
                    <a:pt x="700" y="258"/>
                  </a:cubicBezTo>
                  <a:cubicBezTo>
                    <a:pt x="698" y="257"/>
                    <a:pt x="696" y="257"/>
                    <a:pt x="694" y="257"/>
                  </a:cubicBezTo>
                  <a:cubicBezTo>
                    <a:pt x="693" y="257"/>
                    <a:pt x="692" y="257"/>
                    <a:pt x="692" y="257"/>
                  </a:cubicBezTo>
                  <a:cubicBezTo>
                    <a:pt x="689" y="257"/>
                    <a:pt x="686" y="256"/>
                    <a:pt x="682" y="256"/>
                  </a:cubicBezTo>
                  <a:cubicBezTo>
                    <a:pt x="682" y="256"/>
                    <a:pt x="682" y="256"/>
                    <a:pt x="682" y="256"/>
                  </a:cubicBezTo>
                  <a:cubicBezTo>
                    <a:pt x="680" y="256"/>
                    <a:pt x="677" y="256"/>
                    <a:pt x="675" y="256"/>
                  </a:cubicBezTo>
                  <a:cubicBezTo>
                    <a:pt x="674" y="256"/>
                    <a:pt x="673" y="256"/>
                    <a:pt x="673" y="256"/>
                  </a:cubicBezTo>
                  <a:cubicBezTo>
                    <a:pt x="672" y="255"/>
                    <a:pt x="671" y="255"/>
                    <a:pt x="670" y="255"/>
                  </a:cubicBezTo>
                  <a:cubicBezTo>
                    <a:pt x="670" y="255"/>
                    <a:pt x="669" y="255"/>
                    <a:pt x="668" y="255"/>
                  </a:cubicBezTo>
                  <a:cubicBezTo>
                    <a:pt x="667" y="255"/>
                    <a:pt x="666" y="255"/>
                    <a:pt x="665" y="255"/>
                  </a:cubicBezTo>
                  <a:cubicBezTo>
                    <a:pt x="664" y="255"/>
                    <a:pt x="664" y="255"/>
                    <a:pt x="664" y="255"/>
                  </a:cubicBezTo>
                  <a:cubicBezTo>
                    <a:pt x="661" y="255"/>
                    <a:pt x="658" y="255"/>
                    <a:pt x="655" y="254"/>
                  </a:cubicBezTo>
                  <a:cubicBezTo>
                    <a:pt x="654" y="254"/>
                    <a:pt x="654" y="254"/>
                    <a:pt x="653" y="254"/>
                  </a:cubicBezTo>
                  <a:cubicBezTo>
                    <a:pt x="651" y="254"/>
                    <a:pt x="648" y="254"/>
                    <a:pt x="645" y="254"/>
                  </a:cubicBezTo>
                  <a:cubicBezTo>
                    <a:pt x="642" y="254"/>
                    <a:pt x="639" y="253"/>
                    <a:pt x="637" y="253"/>
                  </a:cubicBezTo>
                  <a:cubicBezTo>
                    <a:pt x="636" y="253"/>
                    <a:pt x="636" y="253"/>
                    <a:pt x="636" y="253"/>
                  </a:cubicBezTo>
                  <a:cubicBezTo>
                    <a:pt x="635" y="253"/>
                    <a:pt x="634" y="253"/>
                    <a:pt x="633" y="253"/>
                  </a:cubicBezTo>
                  <a:cubicBezTo>
                    <a:pt x="631" y="253"/>
                    <a:pt x="629" y="253"/>
                    <a:pt x="627" y="253"/>
                  </a:cubicBezTo>
                  <a:cubicBezTo>
                    <a:pt x="626" y="253"/>
                    <a:pt x="626" y="253"/>
                    <a:pt x="625" y="253"/>
                  </a:cubicBezTo>
                  <a:cubicBezTo>
                    <a:pt x="623" y="252"/>
                    <a:pt x="620" y="252"/>
                    <a:pt x="617" y="252"/>
                  </a:cubicBezTo>
                  <a:cubicBezTo>
                    <a:pt x="616" y="252"/>
                    <a:pt x="615" y="252"/>
                    <a:pt x="613" y="252"/>
                  </a:cubicBezTo>
                  <a:cubicBezTo>
                    <a:pt x="611" y="252"/>
                    <a:pt x="609" y="252"/>
                    <a:pt x="607" y="252"/>
                  </a:cubicBezTo>
                  <a:cubicBezTo>
                    <a:pt x="606" y="252"/>
                    <a:pt x="606" y="252"/>
                    <a:pt x="606" y="252"/>
                  </a:cubicBezTo>
                  <a:cubicBezTo>
                    <a:pt x="604" y="252"/>
                    <a:pt x="602" y="251"/>
                    <a:pt x="601" y="251"/>
                  </a:cubicBezTo>
                  <a:cubicBezTo>
                    <a:pt x="600" y="251"/>
                    <a:pt x="599" y="251"/>
                    <a:pt x="599" y="251"/>
                  </a:cubicBezTo>
                  <a:cubicBezTo>
                    <a:pt x="596" y="251"/>
                    <a:pt x="594" y="251"/>
                    <a:pt x="591" y="251"/>
                  </a:cubicBezTo>
                  <a:cubicBezTo>
                    <a:pt x="590" y="251"/>
                    <a:pt x="588" y="251"/>
                    <a:pt x="587" y="251"/>
                  </a:cubicBezTo>
                  <a:cubicBezTo>
                    <a:pt x="584" y="251"/>
                    <a:pt x="580" y="250"/>
                    <a:pt x="577" y="250"/>
                  </a:cubicBezTo>
                  <a:cubicBezTo>
                    <a:pt x="576" y="250"/>
                    <a:pt x="575" y="250"/>
                    <a:pt x="574" y="250"/>
                  </a:cubicBezTo>
                  <a:cubicBezTo>
                    <a:pt x="572" y="250"/>
                    <a:pt x="570" y="250"/>
                    <a:pt x="568" y="250"/>
                  </a:cubicBezTo>
                  <a:cubicBezTo>
                    <a:pt x="567" y="250"/>
                    <a:pt x="565" y="250"/>
                    <a:pt x="563" y="250"/>
                  </a:cubicBezTo>
                  <a:cubicBezTo>
                    <a:pt x="562" y="250"/>
                    <a:pt x="561" y="250"/>
                    <a:pt x="560" y="250"/>
                  </a:cubicBezTo>
                  <a:cubicBezTo>
                    <a:pt x="559" y="250"/>
                    <a:pt x="559" y="250"/>
                    <a:pt x="558" y="250"/>
                  </a:cubicBezTo>
                  <a:cubicBezTo>
                    <a:pt x="556" y="250"/>
                    <a:pt x="554" y="250"/>
                    <a:pt x="553" y="249"/>
                  </a:cubicBezTo>
                  <a:cubicBezTo>
                    <a:pt x="551" y="249"/>
                    <a:pt x="550" y="249"/>
                    <a:pt x="549" y="249"/>
                  </a:cubicBezTo>
                  <a:cubicBezTo>
                    <a:pt x="545" y="249"/>
                    <a:pt x="542" y="249"/>
                    <a:pt x="538" y="249"/>
                  </a:cubicBezTo>
                  <a:cubicBezTo>
                    <a:pt x="535" y="249"/>
                    <a:pt x="532" y="249"/>
                    <a:pt x="529" y="249"/>
                  </a:cubicBezTo>
                  <a:cubicBezTo>
                    <a:pt x="527" y="249"/>
                    <a:pt x="525" y="249"/>
                    <a:pt x="524" y="249"/>
                  </a:cubicBezTo>
                  <a:cubicBezTo>
                    <a:pt x="522" y="249"/>
                    <a:pt x="521" y="249"/>
                    <a:pt x="519" y="249"/>
                  </a:cubicBezTo>
                  <a:cubicBezTo>
                    <a:pt x="518" y="249"/>
                    <a:pt x="518" y="249"/>
                    <a:pt x="518" y="249"/>
                  </a:cubicBezTo>
                  <a:cubicBezTo>
                    <a:pt x="515" y="248"/>
                    <a:pt x="512" y="248"/>
                    <a:pt x="509" y="248"/>
                  </a:cubicBezTo>
                  <a:cubicBezTo>
                    <a:pt x="507" y="248"/>
                    <a:pt x="505" y="248"/>
                    <a:pt x="504" y="248"/>
                  </a:cubicBezTo>
                  <a:cubicBezTo>
                    <a:pt x="502" y="248"/>
                    <a:pt x="501" y="248"/>
                    <a:pt x="499" y="248"/>
                  </a:cubicBezTo>
                  <a:cubicBezTo>
                    <a:pt x="496" y="248"/>
                    <a:pt x="492" y="248"/>
                    <a:pt x="489" y="248"/>
                  </a:cubicBezTo>
                  <a:cubicBezTo>
                    <a:pt x="486" y="248"/>
                    <a:pt x="484" y="248"/>
                    <a:pt x="483" y="248"/>
                  </a:cubicBezTo>
                  <a:cubicBezTo>
                    <a:pt x="482" y="248"/>
                    <a:pt x="480" y="248"/>
                    <a:pt x="479" y="248"/>
                  </a:cubicBezTo>
                  <a:cubicBezTo>
                    <a:pt x="479" y="248"/>
                    <a:pt x="479" y="248"/>
                    <a:pt x="479" y="248"/>
                  </a:cubicBezTo>
                  <a:cubicBezTo>
                    <a:pt x="475" y="248"/>
                    <a:pt x="472" y="248"/>
                    <a:pt x="469" y="248"/>
                  </a:cubicBezTo>
                  <a:cubicBezTo>
                    <a:pt x="466" y="248"/>
                    <a:pt x="464" y="248"/>
                    <a:pt x="462" y="248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56" y="248"/>
                    <a:pt x="452" y="248"/>
                    <a:pt x="448" y="248"/>
                  </a:cubicBezTo>
                  <a:cubicBezTo>
                    <a:pt x="445" y="248"/>
                    <a:pt x="442" y="248"/>
                    <a:pt x="439" y="248"/>
                  </a:cubicBezTo>
                  <a:cubicBezTo>
                    <a:pt x="436" y="248"/>
                    <a:pt x="432" y="248"/>
                    <a:pt x="428" y="248"/>
                  </a:cubicBezTo>
                  <a:cubicBezTo>
                    <a:pt x="426" y="248"/>
                    <a:pt x="426" y="248"/>
                    <a:pt x="426" y="248"/>
                  </a:cubicBezTo>
                  <a:cubicBezTo>
                    <a:pt x="425" y="248"/>
                    <a:pt x="424" y="248"/>
                    <a:pt x="423" y="248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9" y="248"/>
                    <a:pt x="418" y="248"/>
                    <a:pt x="418" y="248"/>
                  </a:cubicBezTo>
                  <a:cubicBezTo>
                    <a:pt x="416" y="248"/>
                    <a:pt x="414" y="248"/>
                    <a:pt x="412" y="248"/>
                  </a:cubicBezTo>
                  <a:cubicBezTo>
                    <a:pt x="408" y="248"/>
                    <a:pt x="404" y="248"/>
                    <a:pt x="400" y="248"/>
                  </a:cubicBezTo>
                  <a:cubicBezTo>
                    <a:pt x="398" y="248"/>
                    <a:pt x="395" y="248"/>
                    <a:pt x="392" y="248"/>
                  </a:cubicBezTo>
                  <a:cubicBezTo>
                    <a:pt x="391" y="248"/>
                    <a:pt x="391" y="248"/>
                    <a:pt x="391" y="248"/>
                  </a:cubicBezTo>
                  <a:cubicBezTo>
                    <a:pt x="388" y="248"/>
                    <a:pt x="384" y="248"/>
                    <a:pt x="380" y="248"/>
                  </a:cubicBezTo>
                  <a:cubicBezTo>
                    <a:pt x="378" y="248"/>
                    <a:pt x="375" y="248"/>
                    <a:pt x="372" y="248"/>
                  </a:cubicBezTo>
                  <a:cubicBezTo>
                    <a:pt x="371" y="248"/>
                    <a:pt x="371" y="248"/>
                    <a:pt x="371" y="248"/>
                  </a:cubicBezTo>
                  <a:cubicBezTo>
                    <a:pt x="371" y="248"/>
                    <a:pt x="371" y="248"/>
                    <a:pt x="371" y="248"/>
                  </a:cubicBezTo>
                  <a:cubicBezTo>
                    <a:pt x="369" y="248"/>
                    <a:pt x="367" y="249"/>
                    <a:pt x="365" y="249"/>
                  </a:cubicBezTo>
                  <a:cubicBezTo>
                    <a:pt x="364" y="249"/>
                    <a:pt x="362" y="249"/>
                    <a:pt x="360" y="249"/>
                  </a:cubicBezTo>
                  <a:cubicBezTo>
                    <a:pt x="359" y="249"/>
                    <a:pt x="357" y="249"/>
                    <a:pt x="355" y="249"/>
                  </a:cubicBezTo>
                  <a:cubicBezTo>
                    <a:pt x="354" y="249"/>
                    <a:pt x="354" y="249"/>
                    <a:pt x="354" y="249"/>
                  </a:cubicBezTo>
                  <a:cubicBezTo>
                    <a:pt x="353" y="249"/>
                    <a:pt x="352" y="249"/>
                    <a:pt x="351" y="249"/>
                  </a:cubicBezTo>
                  <a:cubicBezTo>
                    <a:pt x="347" y="249"/>
                    <a:pt x="344" y="249"/>
                    <a:pt x="340" y="249"/>
                  </a:cubicBezTo>
                  <a:cubicBezTo>
                    <a:pt x="340" y="249"/>
                    <a:pt x="340" y="249"/>
                    <a:pt x="340" y="249"/>
                  </a:cubicBezTo>
                  <a:cubicBezTo>
                    <a:pt x="337" y="249"/>
                    <a:pt x="334" y="249"/>
                    <a:pt x="331" y="249"/>
                  </a:cubicBezTo>
                  <a:cubicBezTo>
                    <a:pt x="328" y="250"/>
                    <a:pt x="325" y="250"/>
                    <a:pt x="322" y="250"/>
                  </a:cubicBezTo>
                  <a:cubicBezTo>
                    <a:pt x="321" y="250"/>
                    <a:pt x="320" y="250"/>
                    <a:pt x="319" y="250"/>
                  </a:cubicBezTo>
                  <a:cubicBezTo>
                    <a:pt x="316" y="250"/>
                    <a:pt x="314" y="250"/>
                    <a:pt x="311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7" y="250"/>
                    <a:pt x="303" y="251"/>
                    <a:pt x="300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6" y="251"/>
                    <a:pt x="293" y="251"/>
                    <a:pt x="291" y="251"/>
                  </a:cubicBezTo>
                  <a:cubicBezTo>
                    <a:pt x="287" y="251"/>
                    <a:pt x="283" y="251"/>
                    <a:pt x="279" y="252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77" y="252"/>
                    <a:pt x="276" y="252"/>
                    <a:pt x="275" y="252"/>
                  </a:cubicBezTo>
                  <a:cubicBezTo>
                    <a:pt x="274" y="252"/>
                    <a:pt x="272" y="252"/>
                    <a:pt x="271" y="252"/>
                  </a:cubicBezTo>
                  <a:cubicBezTo>
                    <a:pt x="266" y="252"/>
                    <a:pt x="261" y="252"/>
                    <a:pt x="256" y="253"/>
                  </a:cubicBezTo>
                  <a:cubicBezTo>
                    <a:pt x="255" y="253"/>
                    <a:pt x="253" y="253"/>
                    <a:pt x="251" y="253"/>
                  </a:cubicBezTo>
                  <a:cubicBezTo>
                    <a:pt x="244" y="253"/>
                    <a:pt x="238" y="254"/>
                    <a:pt x="231" y="254"/>
                  </a:cubicBezTo>
                  <a:cubicBezTo>
                    <a:pt x="230" y="254"/>
                    <a:pt x="229" y="254"/>
                    <a:pt x="228" y="255"/>
                  </a:cubicBezTo>
                  <a:cubicBezTo>
                    <a:pt x="227" y="255"/>
                    <a:pt x="226" y="255"/>
                    <a:pt x="225" y="255"/>
                  </a:cubicBezTo>
                  <a:cubicBezTo>
                    <a:pt x="223" y="255"/>
                    <a:pt x="221" y="255"/>
                    <a:pt x="219" y="255"/>
                  </a:cubicBezTo>
                  <a:cubicBezTo>
                    <a:pt x="217" y="255"/>
                    <a:pt x="214" y="255"/>
                    <a:pt x="211" y="256"/>
                  </a:cubicBezTo>
                  <a:cubicBezTo>
                    <a:pt x="209" y="256"/>
                    <a:pt x="208" y="256"/>
                    <a:pt x="206" y="256"/>
                  </a:cubicBezTo>
                  <a:cubicBezTo>
                    <a:pt x="206" y="256"/>
                    <a:pt x="205" y="256"/>
                    <a:pt x="205" y="256"/>
                  </a:cubicBezTo>
                  <a:cubicBezTo>
                    <a:pt x="200" y="256"/>
                    <a:pt x="196" y="257"/>
                    <a:pt x="192" y="257"/>
                  </a:cubicBezTo>
                  <a:cubicBezTo>
                    <a:pt x="190" y="257"/>
                    <a:pt x="189" y="257"/>
                    <a:pt x="187" y="257"/>
                  </a:cubicBezTo>
                  <a:cubicBezTo>
                    <a:pt x="186" y="257"/>
                    <a:pt x="185" y="258"/>
                    <a:pt x="183" y="258"/>
                  </a:cubicBezTo>
                  <a:cubicBezTo>
                    <a:pt x="182" y="258"/>
                    <a:pt x="181" y="258"/>
                    <a:pt x="180" y="258"/>
                  </a:cubicBezTo>
                  <a:cubicBezTo>
                    <a:pt x="177" y="258"/>
                    <a:pt x="174" y="258"/>
                    <a:pt x="172" y="259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62" y="259"/>
                    <a:pt x="160" y="260"/>
                    <a:pt x="159" y="260"/>
                  </a:cubicBezTo>
                  <a:cubicBezTo>
                    <a:pt x="156" y="260"/>
                    <a:pt x="154" y="260"/>
                    <a:pt x="152" y="260"/>
                  </a:cubicBezTo>
                  <a:cubicBezTo>
                    <a:pt x="150" y="260"/>
                    <a:pt x="149" y="261"/>
                    <a:pt x="147" y="261"/>
                  </a:cubicBezTo>
                  <a:cubicBezTo>
                    <a:pt x="146" y="261"/>
                    <a:pt x="145" y="261"/>
                    <a:pt x="144" y="261"/>
                  </a:cubicBezTo>
                  <a:cubicBezTo>
                    <a:pt x="140" y="261"/>
                    <a:pt x="136" y="262"/>
                    <a:pt x="132" y="262"/>
                  </a:cubicBezTo>
                  <a:cubicBezTo>
                    <a:pt x="129" y="262"/>
                    <a:pt x="127" y="263"/>
                    <a:pt x="124" y="263"/>
                  </a:cubicBezTo>
                  <a:cubicBezTo>
                    <a:pt x="120" y="263"/>
                    <a:pt x="116" y="264"/>
                    <a:pt x="112" y="264"/>
                  </a:cubicBezTo>
                  <a:cubicBezTo>
                    <a:pt x="110" y="264"/>
                    <a:pt x="107" y="265"/>
                    <a:pt x="104" y="265"/>
                  </a:cubicBezTo>
                  <a:cubicBezTo>
                    <a:pt x="104" y="265"/>
                    <a:pt x="104" y="265"/>
                    <a:pt x="104" y="265"/>
                  </a:cubicBezTo>
                  <a:cubicBezTo>
                    <a:pt x="81" y="258"/>
                    <a:pt x="61" y="251"/>
                    <a:pt x="45" y="242"/>
                  </a:cubicBezTo>
                  <a:cubicBezTo>
                    <a:pt x="43" y="241"/>
                    <a:pt x="42" y="176"/>
                    <a:pt x="40" y="175"/>
                  </a:cubicBezTo>
                  <a:cubicBezTo>
                    <a:pt x="40" y="175"/>
                    <a:pt x="39" y="175"/>
                    <a:pt x="39" y="175"/>
                  </a:cubicBezTo>
                  <a:cubicBezTo>
                    <a:pt x="37" y="174"/>
                    <a:pt x="36" y="173"/>
                    <a:pt x="35" y="173"/>
                  </a:cubicBezTo>
                  <a:cubicBezTo>
                    <a:pt x="35" y="172"/>
                    <a:pt x="34" y="172"/>
                    <a:pt x="33" y="171"/>
                  </a:cubicBezTo>
                  <a:cubicBezTo>
                    <a:pt x="32" y="171"/>
                    <a:pt x="32" y="170"/>
                    <a:pt x="31" y="170"/>
                  </a:cubicBezTo>
                  <a:cubicBezTo>
                    <a:pt x="30" y="169"/>
                    <a:pt x="29" y="169"/>
                    <a:pt x="29" y="169"/>
                  </a:cubicBezTo>
                  <a:cubicBezTo>
                    <a:pt x="28" y="168"/>
                    <a:pt x="27" y="167"/>
                    <a:pt x="26" y="167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4" y="165"/>
                    <a:pt x="23" y="164"/>
                    <a:pt x="22" y="164"/>
                  </a:cubicBezTo>
                  <a:cubicBezTo>
                    <a:pt x="22" y="163"/>
                    <a:pt x="21" y="163"/>
                    <a:pt x="21" y="163"/>
                  </a:cubicBezTo>
                  <a:cubicBezTo>
                    <a:pt x="20" y="162"/>
                    <a:pt x="19" y="161"/>
                    <a:pt x="18" y="161"/>
                  </a:cubicBezTo>
                  <a:cubicBezTo>
                    <a:pt x="18" y="160"/>
                    <a:pt x="17" y="160"/>
                    <a:pt x="17" y="160"/>
                  </a:cubicBezTo>
                  <a:cubicBezTo>
                    <a:pt x="16" y="159"/>
                    <a:pt x="15" y="158"/>
                    <a:pt x="14" y="157"/>
                  </a:cubicBezTo>
                  <a:cubicBezTo>
                    <a:pt x="13" y="156"/>
                    <a:pt x="12" y="155"/>
                    <a:pt x="11" y="154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2"/>
                    <a:pt x="9" y="152"/>
                    <a:pt x="9" y="151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7" y="149"/>
                    <a:pt x="7" y="149"/>
                    <a:pt x="6" y="148"/>
                  </a:cubicBezTo>
                  <a:cubicBezTo>
                    <a:pt x="6" y="148"/>
                    <a:pt x="6" y="147"/>
                    <a:pt x="5" y="147"/>
                  </a:cubicBezTo>
                  <a:cubicBezTo>
                    <a:pt x="5" y="146"/>
                    <a:pt x="5" y="145"/>
                    <a:pt x="4" y="145"/>
                  </a:cubicBezTo>
                  <a:cubicBezTo>
                    <a:pt x="4" y="145"/>
                    <a:pt x="4" y="144"/>
                    <a:pt x="4" y="144"/>
                  </a:cubicBezTo>
                  <a:cubicBezTo>
                    <a:pt x="3" y="143"/>
                    <a:pt x="3" y="142"/>
                    <a:pt x="3" y="142"/>
                  </a:cubicBezTo>
                  <a:cubicBezTo>
                    <a:pt x="3" y="141"/>
                    <a:pt x="2" y="141"/>
                    <a:pt x="2" y="141"/>
                  </a:cubicBezTo>
                  <a:cubicBezTo>
                    <a:pt x="2" y="140"/>
                    <a:pt x="2" y="139"/>
                    <a:pt x="1" y="139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7"/>
                    <a:pt x="0" y="136"/>
                    <a:pt x="0" y="135"/>
                  </a:cubicBezTo>
                  <a:cubicBezTo>
                    <a:pt x="0" y="134"/>
                    <a:pt x="0" y="133"/>
                    <a:pt x="0" y="13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6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3"/>
                    <a:pt x="0" y="122"/>
                    <a:pt x="1" y="121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19"/>
                    <a:pt x="1" y="118"/>
                    <a:pt x="2" y="117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3" y="115"/>
                    <a:pt x="3" y="114"/>
                    <a:pt x="4" y="113"/>
                  </a:cubicBezTo>
                  <a:cubicBezTo>
                    <a:pt x="5" y="112"/>
                    <a:pt x="5" y="111"/>
                    <a:pt x="6" y="110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08"/>
                    <a:pt x="8" y="107"/>
                    <a:pt x="9" y="106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10" y="104"/>
                    <a:pt x="11" y="103"/>
                    <a:pt x="12" y="102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4" y="100"/>
                    <a:pt x="15" y="99"/>
                    <a:pt x="16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8" y="96"/>
                    <a:pt x="19" y="95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3" y="93"/>
                    <a:pt x="24" y="92"/>
                    <a:pt x="25" y="91"/>
                  </a:cubicBezTo>
                  <a:cubicBezTo>
                    <a:pt x="26" y="91"/>
                    <a:pt x="26" y="90"/>
                    <a:pt x="27" y="90"/>
                  </a:cubicBezTo>
                  <a:cubicBezTo>
                    <a:pt x="28" y="89"/>
                    <a:pt x="30" y="88"/>
                    <a:pt x="31" y="87"/>
                  </a:cubicBezTo>
                  <a:cubicBezTo>
                    <a:pt x="33" y="86"/>
                    <a:pt x="35" y="85"/>
                    <a:pt x="37" y="84"/>
                  </a:cubicBezTo>
                  <a:cubicBezTo>
                    <a:pt x="37" y="83"/>
                    <a:pt x="38" y="83"/>
                    <a:pt x="38" y="83"/>
                  </a:cubicBezTo>
                  <a:cubicBezTo>
                    <a:pt x="40" y="82"/>
                    <a:pt x="41" y="81"/>
                    <a:pt x="43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6" y="79"/>
                    <a:pt x="48" y="78"/>
                    <a:pt x="50" y="77"/>
                  </a:cubicBezTo>
                  <a:cubicBezTo>
                    <a:pt x="51" y="76"/>
                    <a:pt x="51" y="76"/>
                    <a:pt x="52" y="76"/>
                  </a:cubicBezTo>
                  <a:cubicBezTo>
                    <a:pt x="53" y="75"/>
                    <a:pt x="55" y="74"/>
                    <a:pt x="57" y="73"/>
                  </a:cubicBezTo>
                  <a:cubicBezTo>
                    <a:pt x="57" y="73"/>
                    <a:pt x="58" y="73"/>
                    <a:pt x="59" y="73"/>
                  </a:cubicBezTo>
                  <a:cubicBezTo>
                    <a:pt x="61" y="72"/>
                    <a:pt x="63" y="71"/>
                    <a:pt x="65" y="70"/>
                  </a:cubicBezTo>
                  <a:cubicBezTo>
                    <a:pt x="66" y="70"/>
                    <a:pt x="66" y="69"/>
                    <a:pt x="67" y="69"/>
                  </a:cubicBezTo>
                  <a:cubicBezTo>
                    <a:pt x="69" y="68"/>
                    <a:pt x="71" y="68"/>
                    <a:pt x="73" y="67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8" y="65"/>
                    <a:pt x="80" y="64"/>
                    <a:pt x="83" y="63"/>
                  </a:cubicBezTo>
                  <a:cubicBezTo>
                    <a:pt x="86" y="62"/>
                    <a:pt x="88" y="61"/>
                    <a:pt x="91" y="60"/>
                  </a:cubicBezTo>
                  <a:cubicBezTo>
                    <a:pt x="92" y="60"/>
                    <a:pt x="93" y="60"/>
                    <a:pt x="93" y="60"/>
                  </a:cubicBezTo>
                  <a:cubicBezTo>
                    <a:pt x="96" y="59"/>
                    <a:pt x="98" y="58"/>
                    <a:pt x="101" y="57"/>
                  </a:cubicBezTo>
                  <a:cubicBezTo>
                    <a:pt x="101" y="57"/>
                    <a:pt x="102" y="57"/>
                    <a:pt x="102" y="57"/>
                  </a:cubicBezTo>
                  <a:cubicBezTo>
                    <a:pt x="105" y="56"/>
                    <a:pt x="108" y="55"/>
                    <a:pt x="111" y="54"/>
                  </a:cubicBezTo>
                  <a:cubicBezTo>
                    <a:pt x="112" y="54"/>
                    <a:pt x="113" y="54"/>
                    <a:pt x="113" y="54"/>
                  </a:cubicBezTo>
                  <a:cubicBezTo>
                    <a:pt x="116" y="53"/>
                    <a:pt x="118" y="52"/>
                    <a:pt x="121" y="51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6" y="50"/>
                    <a:pt x="130" y="49"/>
                    <a:pt x="133" y="48"/>
                  </a:cubicBezTo>
                  <a:cubicBezTo>
                    <a:pt x="134" y="48"/>
                    <a:pt x="134" y="48"/>
                    <a:pt x="135" y="48"/>
                  </a:cubicBezTo>
                  <a:cubicBezTo>
                    <a:pt x="138" y="47"/>
                    <a:pt x="140" y="47"/>
                    <a:pt x="143" y="46"/>
                  </a:cubicBezTo>
                  <a:cubicBezTo>
                    <a:pt x="144" y="46"/>
                    <a:pt x="145" y="45"/>
                    <a:pt x="146" y="45"/>
                  </a:cubicBezTo>
                  <a:cubicBezTo>
                    <a:pt x="150" y="44"/>
                    <a:pt x="153" y="44"/>
                    <a:pt x="157" y="43"/>
                  </a:cubicBezTo>
                  <a:cubicBezTo>
                    <a:pt x="160" y="42"/>
                    <a:pt x="164" y="41"/>
                    <a:pt x="168" y="41"/>
                  </a:cubicBezTo>
                  <a:cubicBezTo>
                    <a:pt x="169" y="40"/>
                    <a:pt x="170" y="40"/>
                    <a:pt x="171" y="40"/>
                  </a:cubicBezTo>
                  <a:cubicBezTo>
                    <a:pt x="174" y="39"/>
                    <a:pt x="177" y="39"/>
                    <a:pt x="180" y="38"/>
                  </a:cubicBezTo>
                  <a:cubicBezTo>
                    <a:pt x="181" y="38"/>
                    <a:pt x="182" y="38"/>
                    <a:pt x="182" y="38"/>
                  </a:cubicBezTo>
                  <a:cubicBezTo>
                    <a:pt x="186" y="37"/>
                    <a:pt x="190" y="36"/>
                    <a:pt x="194" y="36"/>
                  </a:cubicBezTo>
                  <a:cubicBezTo>
                    <a:pt x="195" y="36"/>
                    <a:pt x="196" y="35"/>
                    <a:pt x="197" y="35"/>
                  </a:cubicBezTo>
                  <a:cubicBezTo>
                    <a:pt x="200" y="35"/>
                    <a:pt x="203" y="34"/>
                    <a:pt x="206" y="34"/>
                  </a:cubicBezTo>
                  <a:cubicBezTo>
                    <a:pt x="207" y="34"/>
                    <a:pt x="208" y="33"/>
                    <a:pt x="209" y="33"/>
                  </a:cubicBezTo>
                  <a:cubicBezTo>
                    <a:pt x="213" y="33"/>
                    <a:pt x="218" y="32"/>
                    <a:pt x="222" y="31"/>
                  </a:cubicBezTo>
                  <a:cubicBezTo>
                    <a:pt x="222" y="31"/>
                    <a:pt x="223" y="31"/>
                    <a:pt x="224" y="31"/>
                  </a:cubicBezTo>
                  <a:cubicBezTo>
                    <a:pt x="228" y="31"/>
                    <a:pt x="231" y="30"/>
                    <a:pt x="235" y="30"/>
                  </a:cubicBezTo>
                  <a:cubicBezTo>
                    <a:pt x="236" y="29"/>
                    <a:pt x="237" y="29"/>
                    <a:pt x="238" y="29"/>
                  </a:cubicBezTo>
                  <a:cubicBezTo>
                    <a:pt x="243" y="29"/>
                    <a:pt x="247" y="28"/>
                    <a:pt x="251" y="27"/>
                  </a:cubicBezTo>
                  <a:cubicBezTo>
                    <a:pt x="474" y="0"/>
                    <a:pt x="744" y="24"/>
                    <a:pt x="853" y="80"/>
                  </a:cubicBezTo>
                  <a:cubicBezTo>
                    <a:pt x="855" y="81"/>
                    <a:pt x="857" y="82"/>
                    <a:pt x="858" y="83"/>
                  </a:cubicBezTo>
                  <a:cubicBezTo>
                    <a:pt x="859" y="83"/>
                    <a:pt x="859" y="84"/>
                    <a:pt x="860" y="84"/>
                  </a:cubicBezTo>
                  <a:cubicBezTo>
                    <a:pt x="861" y="84"/>
                    <a:pt x="862" y="85"/>
                    <a:pt x="863" y="86"/>
                  </a:cubicBezTo>
                  <a:cubicBezTo>
                    <a:pt x="864" y="86"/>
                    <a:pt x="865" y="87"/>
                    <a:pt x="865" y="87"/>
                  </a:cubicBezTo>
                  <a:cubicBezTo>
                    <a:pt x="866" y="87"/>
                    <a:pt x="867" y="88"/>
                    <a:pt x="868" y="89"/>
                  </a:cubicBezTo>
                  <a:cubicBezTo>
                    <a:pt x="869" y="89"/>
                    <a:pt x="869" y="89"/>
                    <a:pt x="870" y="90"/>
                  </a:cubicBezTo>
                  <a:cubicBezTo>
                    <a:pt x="871" y="90"/>
                    <a:pt x="872" y="91"/>
                    <a:pt x="872" y="92"/>
                  </a:cubicBezTo>
                  <a:cubicBezTo>
                    <a:pt x="873" y="92"/>
                    <a:pt x="873" y="92"/>
                    <a:pt x="874" y="93"/>
                  </a:cubicBezTo>
                  <a:cubicBezTo>
                    <a:pt x="875" y="93"/>
                    <a:pt x="876" y="94"/>
                    <a:pt x="876" y="95"/>
                  </a:cubicBezTo>
                  <a:cubicBezTo>
                    <a:pt x="877" y="95"/>
                    <a:pt x="877" y="95"/>
                    <a:pt x="878" y="96"/>
                  </a:cubicBezTo>
                  <a:cubicBezTo>
                    <a:pt x="879" y="96"/>
                    <a:pt x="880" y="97"/>
                    <a:pt x="880" y="98"/>
                  </a:cubicBezTo>
                  <a:cubicBezTo>
                    <a:pt x="881" y="99"/>
                    <a:pt x="881" y="99"/>
                    <a:pt x="881" y="99"/>
                  </a:cubicBezTo>
                  <a:cubicBezTo>
                    <a:pt x="883" y="100"/>
                    <a:pt x="884" y="101"/>
                    <a:pt x="885" y="102"/>
                  </a:cubicBezTo>
                  <a:cubicBezTo>
                    <a:pt x="886" y="103"/>
                    <a:pt x="887" y="104"/>
                    <a:pt x="888" y="105"/>
                  </a:cubicBezTo>
                  <a:cubicBezTo>
                    <a:pt x="888" y="106"/>
                    <a:pt x="888" y="106"/>
                    <a:pt x="888" y="106"/>
                  </a:cubicBezTo>
                  <a:cubicBezTo>
                    <a:pt x="889" y="106"/>
                    <a:pt x="890" y="107"/>
                    <a:pt x="890" y="107"/>
                  </a:cubicBezTo>
                  <a:cubicBezTo>
                    <a:pt x="890" y="108"/>
                    <a:pt x="891" y="108"/>
                    <a:pt x="891" y="109"/>
                  </a:cubicBezTo>
                  <a:cubicBezTo>
                    <a:pt x="891" y="109"/>
                    <a:pt x="892" y="110"/>
                    <a:pt x="892" y="110"/>
                  </a:cubicBezTo>
                  <a:cubicBezTo>
                    <a:pt x="893" y="111"/>
                    <a:pt x="893" y="111"/>
                    <a:pt x="893" y="112"/>
                  </a:cubicBezTo>
                  <a:cubicBezTo>
                    <a:pt x="893" y="112"/>
                    <a:pt x="894" y="113"/>
                    <a:pt x="894" y="113"/>
                  </a:cubicBezTo>
                  <a:cubicBezTo>
                    <a:pt x="894" y="114"/>
                    <a:pt x="895" y="114"/>
                    <a:pt x="895" y="115"/>
                  </a:cubicBezTo>
                  <a:cubicBezTo>
                    <a:pt x="895" y="115"/>
                    <a:pt x="896" y="116"/>
                    <a:pt x="896" y="116"/>
                  </a:cubicBezTo>
                  <a:cubicBezTo>
                    <a:pt x="896" y="117"/>
                    <a:pt x="896" y="117"/>
                    <a:pt x="896" y="118"/>
                  </a:cubicBezTo>
                  <a:cubicBezTo>
                    <a:pt x="897" y="118"/>
                    <a:pt x="897" y="119"/>
                    <a:pt x="897" y="120"/>
                  </a:cubicBezTo>
                  <a:cubicBezTo>
                    <a:pt x="897" y="121"/>
                    <a:pt x="897" y="121"/>
                    <a:pt x="897" y="121"/>
                  </a:cubicBezTo>
                  <a:cubicBezTo>
                    <a:pt x="898" y="122"/>
                    <a:pt x="898" y="123"/>
                    <a:pt x="898" y="124"/>
                  </a:cubicBezTo>
                  <a:cubicBezTo>
                    <a:pt x="899" y="125"/>
                    <a:pt x="899" y="126"/>
                    <a:pt x="899" y="127"/>
                  </a:cubicBezTo>
                  <a:cubicBezTo>
                    <a:pt x="899" y="127"/>
                    <a:pt x="899" y="127"/>
                    <a:pt x="899" y="127"/>
                  </a:cubicBezTo>
                  <a:cubicBezTo>
                    <a:pt x="899" y="128"/>
                    <a:pt x="899" y="129"/>
                    <a:pt x="899" y="129"/>
                  </a:cubicBezTo>
                </a:path>
              </a:pathLst>
            </a:cu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DDA3544B-43B6-4F32-BCCE-98A4FC82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611" y="3880542"/>
              <a:ext cx="3084301" cy="859386"/>
            </a:xfrm>
            <a:custGeom>
              <a:avLst/>
              <a:gdLst>
                <a:gd name="T0" fmla="*/ 224 w 899"/>
                <a:gd name="T1" fmla="*/ 15 h 250"/>
                <a:gd name="T2" fmla="*/ 194 w 899"/>
                <a:gd name="T3" fmla="*/ 20 h 250"/>
                <a:gd name="T4" fmla="*/ 157 w 899"/>
                <a:gd name="T5" fmla="*/ 27 h 250"/>
                <a:gd name="T6" fmla="*/ 123 w 899"/>
                <a:gd name="T7" fmla="*/ 35 h 250"/>
                <a:gd name="T8" fmla="*/ 101 w 899"/>
                <a:gd name="T9" fmla="*/ 41 h 250"/>
                <a:gd name="T10" fmla="*/ 73 w 899"/>
                <a:gd name="T11" fmla="*/ 51 h 250"/>
                <a:gd name="T12" fmla="*/ 52 w 899"/>
                <a:gd name="T13" fmla="*/ 60 h 250"/>
                <a:gd name="T14" fmla="*/ 37 w 899"/>
                <a:gd name="T15" fmla="*/ 68 h 250"/>
                <a:gd name="T16" fmla="*/ 21 w 899"/>
                <a:gd name="T17" fmla="*/ 78 h 250"/>
                <a:gd name="T18" fmla="*/ 9 w 899"/>
                <a:gd name="T19" fmla="*/ 89 h 250"/>
                <a:gd name="T20" fmla="*/ 2 w 899"/>
                <a:gd name="T21" fmla="*/ 100 h 250"/>
                <a:gd name="T22" fmla="*/ 0 w 899"/>
                <a:gd name="T23" fmla="*/ 109 h 250"/>
                <a:gd name="T24" fmla="*/ 0 w 899"/>
                <a:gd name="T25" fmla="*/ 113 h 250"/>
                <a:gd name="T26" fmla="*/ 0 w 899"/>
                <a:gd name="T27" fmla="*/ 116 h 250"/>
                <a:gd name="T28" fmla="*/ 3 w 899"/>
                <a:gd name="T29" fmla="*/ 126 h 250"/>
                <a:gd name="T30" fmla="*/ 8 w 899"/>
                <a:gd name="T31" fmla="*/ 134 h 250"/>
                <a:gd name="T32" fmla="*/ 17 w 899"/>
                <a:gd name="T33" fmla="*/ 144 h 250"/>
                <a:gd name="T34" fmla="*/ 26 w 899"/>
                <a:gd name="T35" fmla="*/ 151 h 250"/>
                <a:gd name="T36" fmla="*/ 39 w 899"/>
                <a:gd name="T37" fmla="*/ 159 h 250"/>
                <a:gd name="T38" fmla="*/ 112 w 899"/>
                <a:gd name="T39" fmla="*/ 248 h 250"/>
                <a:gd name="T40" fmla="*/ 152 w 899"/>
                <a:gd name="T41" fmla="*/ 244 h 250"/>
                <a:gd name="T42" fmla="*/ 183 w 899"/>
                <a:gd name="T43" fmla="*/ 242 h 250"/>
                <a:gd name="T44" fmla="*/ 211 w 899"/>
                <a:gd name="T45" fmla="*/ 240 h 250"/>
                <a:gd name="T46" fmla="*/ 251 w 899"/>
                <a:gd name="T47" fmla="*/ 237 h 250"/>
                <a:gd name="T48" fmla="*/ 279 w 899"/>
                <a:gd name="T49" fmla="*/ 236 h 250"/>
                <a:gd name="T50" fmla="*/ 311 w 899"/>
                <a:gd name="T51" fmla="*/ 234 h 250"/>
                <a:gd name="T52" fmla="*/ 340 w 899"/>
                <a:gd name="T53" fmla="*/ 233 h 250"/>
                <a:gd name="T54" fmla="*/ 365 w 899"/>
                <a:gd name="T55" fmla="*/ 233 h 250"/>
                <a:gd name="T56" fmla="*/ 391 w 899"/>
                <a:gd name="T57" fmla="*/ 232 h 250"/>
                <a:gd name="T58" fmla="*/ 420 w 899"/>
                <a:gd name="T59" fmla="*/ 232 h 250"/>
                <a:gd name="T60" fmla="*/ 448 w 899"/>
                <a:gd name="T61" fmla="*/ 232 h 250"/>
                <a:gd name="T62" fmla="*/ 479 w 899"/>
                <a:gd name="T63" fmla="*/ 232 h 250"/>
                <a:gd name="T64" fmla="*/ 509 w 899"/>
                <a:gd name="T65" fmla="*/ 232 h 250"/>
                <a:gd name="T66" fmla="*/ 538 w 899"/>
                <a:gd name="T67" fmla="*/ 233 h 250"/>
                <a:gd name="T68" fmla="*/ 563 w 899"/>
                <a:gd name="T69" fmla="*/ 234 h 250"/>
                <a:gd name="T70" fmla="*/ 591 w 899"/>
                <a:gd name="T71" fmla="*/ 235 h 250"/>
                <a:gd name="T72" fmla="*/ 613 w 899"/>
                <a:gd name="T73" fmla="*/ 236 h 250"/>
                <a:gd name="T74" fmla="*/ 636 w 899"/>
                <a:gd name="T75" fmla="*/ 237 h 250"/>
                <a:gd name="T76" fmla="*/ 664 w 899"/>
                <a:gd name="T77" fmla="*/ 239 h 250"/>
                <a:gd name="T78" fmla="*/ 675 w 899"/>
                <a:gd name="T79" fmla="*/ 240 h 250"/>
                <a:gd name="T80" fmla="*/ 700 w 899"/>
                <a:gd name="T81" fmla="*/ 242 h 250"/>
                <a:gd name="T82" fmla="*/ 730 w 899"/>
                <a:gd name="T83" fmla="*/ 244 h 250"/>
                <a:gd name="T84" fmla="*/ 745 w 899"/>
                <a:gd name="T85" fmla="*/ 245 h 250"/>
                <a:gd name="T86" fmla="*/ 784 w 899"/>
                <a:gd name="T87" fmla="*/ 249 h 250"/>
                <a:gd name="T88" fmla="*/ 797 w 899"/>
                <a:gd name="T89" fmla="*/ 249 h 250"/>
                <a:gd name="T90" fmla="*/ 825 w 899"/>
                <a:gd name="T91" fmla="*/ 239 h 250"/>
                <a:gd name="T92" fmla="*/ 846 w 899"/>
                <a:gd name="T93" fmla="*/ 230 h 250"/>
                <a:gd name="T94" fmla="*/ 862 w 899"/>
                <a:gd name="T95" fmla="*/ 159 h 250"/>
                <a:gd name="T96" fmla="*/ 878 w 899"/>
                <a:gd name="T97" fmla="*/ 148 h 250"/>
                <a:gd name="T98" fmla="*/ 889 w 899"/>
                <a:gd name="T99" fmla="*/ 137 h 250"/>
                <a:gd name="T100" fmla="*/ 896 w 899"/>
                <a:gd name="T101" fmla="*/ 126 h 250"/>
                <a:gd name="T102" fmla="*/ 899 w 899"/>
                <a:gd name="T103" fmla="*/ 117 h 250"/>
                <a:gd name="T104" fmla="*/ 899 w 899"/>
                <a:gd name="T105" fmla="*/ 111 h 250"/>
                <a:gd name="T106" fmla="*/ 896 w 899"/>
                <a:gd name="T107" fmla="*/ 102 h 250"/>
                <a:gd name="T108" fmla="*/ 892 w 899"/>
                <a:gd name="T109" fmla="*/ 94 h 250"/>
                <a:gd name="T110" fmla="*/ 885 w 899"/>
                <a:gd name="T111" fmla="*/ 86 h 250"/>
                <a:gd name="T112" fmla="*/ 874 w 899"/>
                <a:gd name="T113" fmla="*/ 77 h 250"/>
                <a:gd name="T114" fmla="*/ 863 w 899"/>
                <a:gd name="T115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9" h="250">
                  <a:moveTo>
                    <a:pt x="446" y="0"/>
                  </a:moveTo>
                  <a:cubicBezTo>
                    <a:pt x="381" y="0"/>
                    <a:pt x="314" y="4"/>
                    <a:pt x="251" y="11"/>
                  </a:cubicBezTo>
                  <a:cubicBezTo>
                    <a:pt x="247" y="12"/>
                    <a:pt x="243" y="13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1" y="14"/>
                    <a:pt x="228" y="15"/>
                    <a:pt x="224" y="15"/>
                  </a:cubicBezTo>
                  <a:cubicBezTo>
                    <a:pt x="223" y="15"/>
                    <a:pt x="222" y="15"/>
                    <a:pt x="222" y="15"/>
                  </a:cubicBezTo>
                  <a:cubicBezTo>
                    <a:pt x="218" y="16"/>
                    <a:pt x="213" y="17"/>
                    <a:pt x="209" y="17"/>
                  </a:cubicBezTo>
                  <a:cubicBezTo>
                    <a:pt x="208" y="17"/>
                    <a:pt x="207" y="18"/>
                    <a:pt x="206" y="18"/>
                  </a:cubicBezTo>
                  <a:cubicBezTo>
                    <a:pt x="203" y="18"/>
                    <a:pt x="200" y="19"/>
                    <a:pt x="197" y="19"/>
                  </a:cubicBezTo>
                  <a:cubicBezTo>
                    <a:pt x="196" y="19"/>
                    <a:pt x="195" y="20"/>
                    <a:pt x="194" y="20"/>
                  </a:cubicBezTo>
                  <a:cubicBezTo>
                    <a:pt x="190" y="20"/>
                    <a:pt x="186" y="21"/>
                    <a:pt x="182" y="22"/>
                  </a:cubicBezTo>
                  <a:cubicBezTo>
                    <a:pt x="182" y="22"/>
                    <a:pt x="181" y="22"/>
                    <a:pt x="180" y="22"/>
                  </a:cubicBezTo>
                  <a:cubicBezTo>
                    <a:pt x="177" y="23"/>
                    <a:pt x="174" y="23"/>
                    <a:pt x="171" y="24"/>
                  </a:cubicBezTo>
                  <a:cubicBezTo>
                    <a:pt x="170" y="24"/>
                    <a:pt x="169" y="24"/>
                    <a:pt x="168" y="25"/>
                  </a:cubicBezTo>
                  <a:cubicBezTo>
                    <a:pt x="164" y="25"/>
                    <a:pt x="160" y="26"/>
                    <a:pt x="157" y="27"/>
                  </a:cubicBezTo>
                  <a:cubicBezTo>
                    <a:pt x="153" y="28"/>
                    <a:pt x="150" y="28"/>
                    <a:pt x="146" y="29"/>
                  </a:cubicBezTo>
                  <a:cubicBezTo>
                    <a:pt x="145" y="29"/>
                    <a:pt x="144" y="30"/>
                    <a:pt x="143" y="30"/>
                  </a:cubicBezTo>
                  <a:cubicBezTo>
                    <a:pt x="140" y="31"/>
                    <a:pt x="138" y="31"/>
                    <a:pt x="135" y="32"/>
                  </a:cubicBezTo>
                  <a:cubicBezTo>
                    <a:pt x="134" y="32"/>
                    <a:pt x="134" y="32"/>
                    <a:pt x="133" y="32"/>
                  </a:cubicBezTo>
                  <a:cubicBezTo>
                    <a:pt x="130" y="33"/>
                    <a:pt x="126" y="34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18" y="36"/>
                    <a:pt x="116" y="37"/>
                    <a:pt x="113" y="38"/>
                  </a:cubicBezTo>
                  <a:cubicBezTo>
                    <a:pt x="113" y="38"/>
                    <a:pt x="112" y="38"/>
                    <a:pt x="111" y="38"/>
                  </a:cubicBezTo>
                  <a:cubicBezTo>
                    <a:pt x="108" y="39"/>
                    <a:pt x="105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98" y="42"/>
                    <a:pt x="96" y="43"/>
                    <a:pt x="93" y="44"/>
                  </a:cubicBezTo>
                  <a:cubicBezTo>
                    <a:pt x="93" y="44"/>
                    <a:pt x="92" y="44"/>
                    <a:pt x="91" y="44"/>
                  </a:cubicBezTo>
                  <a:cubicBezTo>
                    <a:pt x="88" y="45"/>
                    <a:pt x="86" y="46"/>
                    <a:pt x="83" y="47"/>
                  </a:cubicBezTo>
                  <a:cubicBezTo>
                    <a:pt x="80" y="48"/>
                    <a:pt x="78" y="49"/>
                    <a:pt x="75" y="50"/>
                  </a:cubicBezTo>
                  <a:cubicBezTo>
                    <a:pt x="74" y="50"/>
                    <a:pt x="74" y="50"/>
                    <a:pt x="73" y="51"/>
                  </a:cubicBezTo>
                  <a:cubicBezTo>
                    <a:pt x="71" y="52"/>
                    <a:pt x="69" y="52"/>
                    <a:pt x="67" y="53"/>
                  </a:cubicBezTo>
                  <a:cubicBezTo>
                    <a:pt x="66" y="53"/>
                    <a:pt x="66" y="54"/>
                    <a:pt x="65" y="54"/>
                  </a:cubicBezTo>
                  <a:cubicBezTo>
                    <a:pt x="63" y="55"/>
                    <a:pt x="61" y="56"/>
                    <a:pt x="59" y="57"/>
                  </a:cubicBezTo>
                  <a:cubicBezTo>
                    <a:pt x="58" y="57"/>
                    <a:pt x="57" y="57"/>
                    <a:pt x="57" y="57"/>
                  </a:cubicBezTo>
                  <a:cubicBezTo>
                    <a:pt x="55" y="58"/>
                    <a:pt x="53" y="59"/>
                    <a:pt x="52" y="60"/>
                  </a:cubicBezTo>
                  <a:cubicBezTo>
                    <a:pt x="51" y="60"/>
                    <a:pt x="51" y="60"/>
                    <a:pt x="50" y="61"/>
                  </a:cubicBezTo>
                  <a:cubicBezTo>
                    <a:pt x="48" y="62"/>
                    <a:pt x="46" y="63"/>
                    <a:pt x="44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1" y="65"/>
                    <a:pt x="40" y="66"/>
                    <a:pt x="38" y="67"/>
                  </a:cubicBezTo>
                  <a:cubicBezTo>
                    <a:pt x="38" y="67"/>
                    <a:pt x="37" y="67"/>
                    <a:pt x="37" y="68"/>
                  </a:cubicBezTo>
                  <a:cubicBezTo>
                    <a:pt x="35" y="69"/>
                    <a:pt x="33" y="70"/>
                    <a:pt x="31" y="71"/>
                  </a:cubicBezTo>
                  <a:cubicBezTo>
                    <a:pt x="30" y="72"/>
                    <a:pt x="28" y="73"/>
                    <a:pt x="27" y="74"/>
                  </a:cubicBezTo>
                  <a:cubicBezTo>
                    <a:pt x="26" y="74"/>
                    <a:pt x="26" y="75"/>
                    <a:pt x="25" y="75"/>
                  </a:cubicBezTo>
                  <a:cubicBezTo>
                    <a:pt x="24" y="76"/>
                    <a:pt x="23" y="77"/>
                    <a:pt x="22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19" y="79"/>
                    <a:pt x="18" y="80"/>
                    <a:pt x="17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3"/>
                    <a:pt x="14" y="84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1" y="87"/>
                    <a:pt x="10" y="88"/>
                    <a:pt x="9" y="8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8" y="91"/>
                    <a:pt x="7" y="92"/>
                    <a:pt x="7" y="93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5" y="95"/>
                    <a:pt x="5" y="96"/>
                    <a:pt x="4" y="97"/>
                  </a:cubicBezTo>
                  <a:cubicBezTo>
                    <a:pt x="3" y="98"/>
                    <a:pt x="3" y="99"/>
                    <a:pt x="2" y="100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7"/>
                    <a:pt x="0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1"/>
                    <a:pt x="0" y="11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4"/>
                    <a:pt x="0" y="11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20"/>
                    <a:pt x="1" y="121"/>
                    <a:pt x="1" y="12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2" y="123"/>
                    <a:pt x="2" y="124"/>
                    <a:pt x="2" y="125"/>
                  </a:cubicBezTo>
                  <a:cubicBezTo>
                    <a:pt x="2" y="125"/>
                    <a:pt x="3" y="125"/>
                    <a:pt x="3" y="126"/>
                  </a:cubicBezTo>
                  <a:cubicBezTo>
                    <a:pt x="3" y="126"/>
                    <a:pt x="3" y="127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5" y="129"/>
                    <a:pt x="5" y="130"/>
                    <a:pt x="5" y="131"/>
                  </a:cubicBezTo>
                  <a:cubicBezTo>
                    <a:pt x="6" y="131"/>
                    <a:pt x="6" y="132"/>
                    <a:pt x="6" y="132"/>
                  </a:cubicBezTo>
                  <a:cubicBezTo>
                    <a:pt x="7" y="133"/>
                    <a:pt x="7" y="133"/>
                    <a:pt x="8" y="134"/>
                  </a:cubicBezTo>
                  <a:cubicBezTo>
                    <a:pt x="8" y="134"/>
                    <a:pt x="8" y="134"/>
                    <a:pt x="9" y="135"/>
                  </a:cubicBezTo>
                  <a:cubicBezTo>
                    <a:pt x="9" y="136"/>
                    <a:pt x="10" y="136"/>
                    <a:pt x="10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2" y="139"/>
                    <a:pt x="13" y="140"/>
                    <a:pt x="14" y="141"/>
                  </a:cubicBezTo>
                  <a:cubicBezTo>
                    <a:pt x="15" y="142"/>
                    <a:pt x="16" y="143"/>
                    <a:pt x="17" y="144"/>
                  </a:cubicBezTo>
                  <a:cubicBezTo>
                    <a:pt x="17" y="144"/>
                    <a:pt x="18" y="144"/>
                    <a:pt x="18" y="145"/>
                  </a:cubicBezTo>
                  <a:cubicBezTo>
                    <a:pt x="19" y="145"/>
                    <a:pt x="20" y="146"/>
                    <a:pt x="21" y="147"/>
                  </a:cubicBezTo>
                  <a:cubicBezTo>
                    <a:pt x="21" y="147"/>
                    <a:pt x="22" y="147"/>
                    <a:pt x="22" y="148"/>
                  </a:cubicBezTo>
                  <a:cubicBezTo>
                    <a:pt x="23" y="148"/>
                    <a:pt x="24" y="149"/>
                    <a:pt x="25" y="150"/>
                  </a:cubicBezTo>
                  <a:cubicBezTo>
                    <a:pt x="25" y="150"/>
                    <a:pt x="26" y="150"/>
                    <a:pt x="26" y="151"/>
                  </a:cubicBezTo>
                  <a:cubicBezTo>
                    <a:pt x="27" y="151"/>
                    <a:pt x="28" y="152"/>
                    <a:pt x="29" y="153"/>
                  </a:cubicBezTo>
                  <a:cubicBezTo>
                    <a:pt x="29" y="153"/>
                    <a:pt x="30" y="153"/>
                    <a:pt x="31" y="154"/>
                  </a:cubicBezTo>
                  <a:cubicBezTo>
                    <a:pt x="32" y="154"/>
                    <a:pt x="32" y="155"/>
                    <a:pt x="33" y="155"/>
                  </a:cubicBezTo>
                  <a:cubicBezTo>
                    <a:pt x="34" y="156"/>
                    <a:pt x="35" y="156"/>
                    <a:pt x="35" y="157"/>
                  </a:cubicBezTo>
                  <a:cubicBezTo>
                    <a:pt x="36" y="157"/>
                    <a:pt x="37" y="158"/>
                    <a:pt x="39" y="159"/>
                  </a:cubicBezTo>
                  <a:cubicBezTo>
                    <a:pt x="39" y="159"/>
                    <a:pt x="40" y="159"/>
                    <a:pt x="40" y="159"/>
                  </a:cubicBezTo>
                  <a:cubicBezTo>
                    <a:pt x="42" y="160"/>
                    <a:pt x="43" y="225"/>
                    <a:pt x="45" y="226"/>
                  </a:cubicBezTo>
                  <a:cubicBezTo>
                    <a:pt x="61" y="235"/>
                    <a:pt x="81" y="242"/>
                    <a:pt x="104" y="249"/>
                  </a:cubicBezTo>
                  <a:cubicBezTo>
                    <a:pt x="104" y="249"/>
                    <a:pt x="104" y="249"/>
                    <a:pt x="104" y="249"/>
                  </a:cubicBezTo>
                  <a:cubicBezTo>
                    <a:pt x="107" y="249"/>
                    <a:pt x="110" y="248"/>
                    <a:pt x="112" y="248"/>
                  </a:cubicBezTo>
                  <a:cubicBezTo>
                    <a:pt x="116" y="248"/>
                    <a:pt x="120" y="247"/>
                    <a:pt x="124" y="247"/>
                  </a:cubicBezTo>
                  <a:cubicBezTo>
                    <a:pt x="127" y="247"/>
                    <a:pt x="129" y="246"/>
                    <a:pt x="132" y="246"/>
                  </a:cubicBezTo>
                  <a:cubicBezTo>
                    <a:pt x="136" y="246"/>
                    <a:pt x="140" y="245"/>
                    <a:pt x="144" y="245"/>
                  </a:cubicBezTo>
                  <a:cubicBezTo>
                    <a:pt x="145" y="245"/>
                    <a:pt x="146" y="245"/>
                    <a:pt x="147" y="245"/>
                  </a:cubicBezTo>
                  <a:cubicBezTo>
                    <a:pt x="149" y="245"/>
                    <a:pt x="150" y="244"/>
                    <a:pt x="152" y="244"/>
                  </a:cubicBezTo>
                  <a:cubicBezTo>
                    <a:pt x="154" y="244"/>
                    <a:pt x="156" y="244"/>
                    <a:pt x="159" y="244"/>
                  </a:cubicBezTo>
                  <a:cubicBezTo>
                    <a:pt x="160" y="244"/>
                    <a:pt x="162" y="243"/>
                    <a:pt x="163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4" y="242"/>
                    <a:pt x="177" y="242"/>
                    <a:pt x="180" y="242"/>
                  </a:cubicBezTo>
                  <a:cubicBezTo>
                    <a:pt x="181" y="242"/>
                    <a:pt x="182" y="242"/>
                    <a:pt x="183" y="242"/>
                  </a:cubicBezTo>
                  <a:cubicBezTo>
                    <a:pt x="185" y="242"/>
                    <a:pt x="186" y="241"/>
                    <a:pt x="187" y="241"/>
                  </a:cubicBezTo>
                  <a:cubicBezTo>
                    <a:pt x="189" y="241"/>
                    <a:pt x="190" y="241"/>
                    <a:pt x="192" y="241"/>
                  </a:cubicBezTo>
                  <a:cubicBezTo>
                    <a:pt x="196" y="241"/>
                    <a:pt x="200" y="240"/>
                    <a:pt x="205" y="240"/>
                  </a:cubicBezTo>
                  <a:cubicBezTo>
                    <a:pt x="205" y="240"/>
                    <a:pt x="206" y="240"/>
                    <a:pt x="206" y="240"/>
                  </a:cubicBezTo>
                  <a:cubicBezTo>
                    <a:pt x="208" y="240"/>
                    <a:pt x="209" y="240"/>
                    <a:pt x="211" y="240"/>
                  </a:cubicBezTo>
                  <a:cubicBezTo>
                    <a:pt x="214" y="239"/>
                    <a:pt x="217" y="239"/>
                    <a:pt x="219" y="239"/>
                  </a:cubicBezTo>
                  <a:cubicBezTo>
                    <a:pt x="221" y="239"/>
                    <a:pt x="223" y="239"/>
                    <a:pt x="225" y="239"/>
                  </a:cubicBezTo>
                  <a:cubicBezTo>
                    <a:pt x="226" y="239"/>
                    <a:pt x="227" y="239"/>
                    <a:pt x="228" y="239"/>
                  </a:cubicBezTo>
                  <a:cubicBezTo>
                    <a:pt x="229" y="238"/>
                    <a:pt x="230" y="238"/>
                    <a:pt x="231" y="238"/>
                  </a:cubicBezTo>
                  <a:cubicBezTo>
                    <a:pt x="238" y="238"/>
                    <a:pt x="244" y="237"/>
                    <a:pt x="251" y="237"/>
                  </a:cubicBezTo>
                  <a:cubicBezTo>
                    <a:pt x="253" y="237"/>
                    <a:pt x="255" y="237"/>
                    <a:pt x="256" y="237"/>
                  </a:cubicBezTo>
                  <a:cubicBezTo>
                    <a:pt x="261" y="236"/>
                    <a:pt x="266" y="236"/>
                    <a:pt x="271" y="236"/>
                  </a:cubicBezTo>
                  <a:cubicBezTo>
                    <a:pt x="272" y="236"/>
                    <a:pt x="274" y="236"/>
                    <a:pt x="275" y="236"/>
                  </a:cubicBezTo>
                  <a:cubicBezTo>
                    <a:pt x="276" y="236"/>
                    <a:pt x="277" y="236"/>
                    <a:pt x="279" y="236"/>
                  </a:cubicBezTo>
                  <a:cubicBezTo>
                    <a:pt x="279" y="236"/>
                    <a:pt x="279" y="236"/>
                    <a:pt x="279" y="236"/>
                  </a:cubicBezTo>
                  <a:cubicBezTo>
                    <a:pt x="283" y="235"/>
                    <a:pt x="287" y="235"/>
                    <a:pt x="291" y="235"/>
                  </a:cubicBezTo>
                  <a:cubicBezTo>
                    <a:pt x="293" y="235"/>
                    <a:pt x="296" y="235"/>
                    <a:pt x="299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3" y="235"/>
                    <a:pt x="307" y="234"/>
                    <a:pt x="311" y="234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4" y="234"/>
                    <a:pt x="316" y="234"/>
                    <a:pt x="319" y="234"/>
                  </a:cubicBezTo>
                  <a:cubicBezTo>
                    <a:pt x="320" y="234"/>
                    <a:pt x="321" y="234"/>
                    <a:pt x="322" y="234"/>
                  </a:cubicBezTo>
                  <a:cubicBezTo>
                    <a:pt x="325" y="234"/>
                    <a:pt x="328" y="234"/>
                    <a:pt x="331" y="233"/>
                  </a:cubicBezTo>
                  <a:cubicBezTo>
                    <a:pt x="334" y="233"/>
                    <a:pt x="337" y="233"/>
                    <a:pt x="340" y="233"/>
                  </a:cubicBezTo>
                  <a:cubicBezTo>
                    <a:pt x="340" y="233"/>
                    <a:pt x="340" y="233"/>
                    <a:pt x="340" y="233"/>
                  </a:cubicBezTo>
                  <a:cubicBezTo>
                    <a:pt x="344" y="233"/>
                    <a:pt x="347" y="233"/>
                    <a:pt x="351" y="233"/>
                  </a:cubicBezTo>
                  <a:cubicBezTo>
                    <a:pt x="352" y="233"/>
                    <a:pt x="353" y="233"/>
                    <a:pt x="354" y="233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57" y="233"/>
                    <a:pt x="359" y="233"/>
                    <a:pt x="360" y="233"/>
                  </a:cubicBezTo>
                  <a:cubicBezTo>
                    <a:pt x="362" y="233"/>
                    <a:pt x="364" y="233"/>
                    <a:pt x="365" y="233"/>
                  </a:cubicBezTo>
                  <a:cubicBezTo>
                    <a:pt x="367" y="233"/>
                    <a:pt x="369" y="232"/>
                    <a:pt x="371" y="232"/>
                  </a:cubicBezTo>
                  <a:cubicBezTo>
                    <a:pt x="371" y="232"/>
                    <a:pt x="371" y="232"/>
                    <a:pt x="371" y="232"/>
                  </a:cubicBezTo>
                  <a:cubicBezTo>
                    <a:pt x="372" y="232"/>
                    <a:pt x="372" y="232"/>
                    <a:pt x="372" y="232"/>
                  </a:cubicBezTo>
                  <a:cubicBezTo>
                    <a:pt x="375" y="232"/>
                    <a:pt x="378" y="232"/>
                    <a:pt x="380" y="232"/>
                  </a:cubicBezTo>
                  <a:cubicBezTo>
                    <a:pt x="384" y="232"/>
                    <a:pt x="388" y="232"/>
                    <a:pt x="391" y="232"/>
                  </a:cubicBezTo>
                  <a:cubicBezTo>
                    <a:pt x="392" y="232"/>
                    <a:pt x="392" y="232"/>
                    <a:pt x="392" y="232"/>
                  </a:cubicBezTo>
                  <a:cubicBezTo>
                    <a:pt x="395" y="232"/>
                    <a:pt x="398" y="232"/>
                    <a:pt x="400" y="232"/>
                  </a:cubicBezTo>
                  <a:cubicBezTo>
                    <a:pt x="404" y="232"/>
                    <a:pt x="408" y="232"/>
                    <a:pt x="412" y="232"/>
                  </a:cubicBezTo>
                  <a:cubicBezTo>
                    <a:pt x="414" y="232"/>
                    <a:pt x="416" y="232"/>
                    <a:pt x="418" y="232"/>
                  </a:cubicBezTo>
                  <a:cubicBezTo>
                    <a:pt x="418" y="232"/>
                    <a:pt x="419" y="232"/>
                    <a:pt x="420" y="232"/>
                  </a:cubicBezTo>
                  <a:cubicBezTo>
                    <a:pt x="423" y="232"/>
                    <a:pt x="423" y="232"/>
                    <a:pt x="423" y="232"/>
                  </a:cubicBezTo>
                  <a:cubicBezTo>
                    <a:pt x="424" y="232"/>
                    <a:pt x="425" y="232"/>
                    <a:pt x="426" y="232"/>
                  </a:cubicBezTo>
                  <a:cubicBezTo>
                    <a:pt x="428" y="232"/>
                    <a:pt x="428" y="232"/>
                    <a:pt x="428" y="232"/>
                  </a:cubicBezTo>
                  <a:cubicBezTo>
                    <a:pt x="432" y="232"/>
                    <a:pt x="436" y="232"/>
                    <a:pt x="439" y="232"/>
                  </a:cubicBezTo>
                  <a:cubicBezTo>
                    <a:pt x="442" y="232"/>
                    <a:pt x="445" y="232"/>
                    <a:pt x="448" y="232"/>
                  </a:cubicBezTo>
                  <a:cubicBezTo>
                    <a:pt x="452" y="232"/>
                    <a:pt x="456" y="232"/>
                    <a:pt x="460" y="232"/>
                  </a:cubicBezTo>
                  <a:cubicBezTo>
                    <a:pt x="462" y="232"/>
                    <a:pt x="462" y="232"/>
                    <a:pt x="462" y="232"/>
                  </a:cubicBezTo>
                  <a:cubicBezTo>
                    <a:pt x="464" y="232"/>
                    <a:pt x="466" y="232"/>
                    <a:pt x="469" y="232"/>
                  </a:cubicBezTo>
                  <a:cubicBezTo>
                    <a:pt x="472" y="232"/>
                    <a:pt x="475" y="232"/>
                    <a:pt x="479" y="232"/>
                  </a:cubicBezTo>
                  <a:cubicBezTo>
                    <a:pt x="479" y="232"/>
                    <a:pt x="479" y="232"/>
                    <a:pt x="479" y="232"/>
                  </a:cubicBezTo>
                  <a:cubicBezTo>
                    <a:pt x="480" y="232"/>
                    <a:pt x="482" y="232"/>
                    <a:pt x="483" y="232"/>
                  </a:cubicBezTo>
                  <a:cubicBezTo>
                    <a:pt x="484" y="232"/>
                    <a:pt x="486" y="232"/>
                    <a:pt x="489" y="232"/>
                  </a:cubicBezTo>
                  <a:cubicBezTo>
                    <a:pt x="492" y="232"/>
                    <a:pt x="496" y="232"/>
                    <a:pt x="499" y="232"/>
                  </a:cubicBezTo>
                  <a:cubicBezTo>
                    <a:pt x="501" y="232"/>
                    <a:pt x="502" y="232"/>
                    <a:pt x="504" y="232"/>
                  </a:cubicBezTo>
                  <a:cubicBezTo>
                    <a:pt x="505" y="232"/>
                    <a:pt x="507" y="232"/>
                    <a:pt x="509" y="232"/>
                  </a:cubicBezTo>
                  <a:cubicBezTo>
                    <a:pt x="512" y="232"/>
                    <a:pt x="515" y="232"/>
                    <a:pt x="518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1" y="233"/>
                    <a:pt x="522" y="233"/>
                    <a:pt x="524" y="233"/>
                  </a:cubicBezTo>
                  <a:cubicBezTo>
                    <a:pt x="525" y="233"/>
                    <a:pt x="527" y="233"/>
                    <a:pt x="529" y="233"/>
                  </a:cubicBezTo>
                  <a:cubicBezTo>
                    <a:pt x="532" y="233"/>
                    <a:pt x="535" y="233"/>
                    <a:pt x="538" y="233"/>
                  </a:cubicBezTo>
                  <a:cubicBezTo>
                    <a:pt x="542" y="233"/>
                    <a:pt x="545" y="233"/>
                    <a:pt x="549" y="233"/>
                  </a:cubicBezTo>
                  <a:cubicBezTo>
                    <a:pt x="550" y="233"/>
                    <a:pt x="551" y="233"/>
                    <a:pt x="553" y="233"/>
                  </a:cubicBezTo>
                  <a:cubicBezTo>
                    <a:pt x="554" y="234"/>
                    <a:pt x="556" y="234"/>
                    <a:pt x="558" y="234"/>
                  </a:cubicBezTo>
                  <a:cubicBezTo>
                    <a:pt x="559" y="234"/>
                    <a:pt x="559" y="234"/>
                    <a:pt x="560" y="234"/>
                  </a:cubicBezTo>
                  <a:cubicBezTo>
                    <a:pt x="561" y="234"/>
                    <a:pt x="562" y="234"/>
                    <a:pt x="563" y="234"/>
                  </a:cubicBezTo>
                  <a:cubicBezTo>
                    <a:pt x="565" y="234"/>
                    <a:pt x="567" y="234"/>
                    <a:pt x="568" y="234"/>
                  </a:cubicBezTo>
                  <a:cubicBezTo>
                    <a:pt x="570" y="234"/>
                    <a:pt x="572" y="234"/>
                    <a:pt x="574" y="234"/>
                  </a:cubicBezTo>
                  <a:cubicBezTo>
                    <a:pt x="575" y="234"/>
                    <a:pt x="576" y="234"/>
                    <a:pt x="577" y="234"/>
                  </a:cubicBezTo>
                  <a:cubicBezTo>
                    <a:pt x="580" y="234"/>
                    <a:pt x="584" y="235"/>
                    <a:pt x="587" y="235"/>
                  </a:cubicBezTo>
                  <a:cubicBezTo>
                    <a:pt x="588" y="235"/>
                    <a:pt x="590" y="235"/>
                    <a:pt x="591" y="235"/>
                  </a:cubicBezTo>
                  <a:cubicBezTo>
                    <a:pt x="594" y="235"/>
                    <a:pt x="596" y="235"/>
                    <a:pt x="599" y="235"/>
                  </a:cubicBezTo>
                  <a:cubicBezTo>
                    <a:pt x="599" y="235"/>
                    <a:pt x="600" y="235"/>
                    <a:pt x="601" y="235"/>
                  </a:cubicBezTo>
                  <a:cubicBezTo>
                    <a:pt x="602" y="235"/>
                    <a:pt x="604" y="236"/>
                    <a:pt x="606" y="236"/>
                  </a:cubicBezTo>
                  <a:cubicBezTo>
                    <a:pt x="607" y="236"/>
                    <a:pt x="607" y="236"/>
                    <a:pt x="607" y="236"/>
                  </a:cubicBezTo>
                  <a:cubicBezTo>
                    <a:pt x="609" y="236"/>
                    <a:pt x="611" y="236"/>
                    <a:pt x="613" y="236"/>
                  </a:cubicBezTo>
                  <a:cubicBezTo>
                    <a:pt x="615" y="236"/>
                    <a:pt x="616" y="236"/>
                    <a:pt x="617" y="236"/>
                  </a:cubicBezTo>
                  <a:cubicBezTo>
                    <a:pt x="620" y="236"/>
                    <a:pt x="623" y="236"/>
                    <a:pt x="625" y="237"/>
                  </a:cubicBezTo>
                  <a:cubicBezTo>
                    <a:pt x="626" y="237"/>
                    <a:pt x="626" y="237"/>
                    <a:pt x="627" y="237"/>
                  </a:cubicBezTo>
                  <a:cubicBezTo>
                    <a:pt x="629" y="237"/>
                    <a:pt x="631" y="237"/>
                    <a:pt x="633" y="237"/>
                  </a:cubicBezTo>
                  <a:cubicBezTo>
                    <a:pt x="634" y="237"/>
                    <a:pt x="635" y="237"/>
                    <a:pt x="636" y="237"/>
                  </a:cubicBezTo>
                  <a:cubicBezTo>
                    <a:pt x="637" y="237"/>
                    <a:pt x="637" y="237"/>
                    <a:pt x="637" y="237"/>
                  </a:cubicBezTo>
                  <a:cubicBezTo>
                    <a:pt x="639" y="237"/>
                    <a:pt x="642" y="238"/>
                    <a:pt x="645" y="238"/>
                  </a:cubicBezTo>
                  <a:cubicBezTo>
                    <a:pt x="648" y="238"/>
                    <a:pt x="651" y="238"/>
                    <a:pt x="653" y="238"/>
                  </a:cubicBezTo>
                  <a:cubicBezTo>
                    <a:pt x="654" y="238"/>
                    <a:pt x="654" y="238"/>
                    <a:pt x="655" y="238"/>
                  </a:cubicBezTo>
                  <a:cubicBezTo>
                    <a:pt x="658" y="239"/>
                    <a:pt x="661" y="239"/>
                    <a:pt x="664" y="239"/>
                  </a:cubicBezTo>
                  <a:cubicBezTo>
                    <a:pt x="665" y="239"/>
                    <a:pt x="665" y="239"/>
                    <a:pt x="665" y="239"/>
                  </a:cubicBezTo>
                  <a:cubicBezTo>
                    <a:pt x="666" y="239"/>
                    <a:pt x="667" y="239"/>
                    <a:pt x="668" y="239"/>
                  </a:cubicBezTo>
                  <a:cubicBezTo>
                    <a:pt x="669" y="239"/>
                    <a:pt x="670" y="239"/>
                    <a:pt x="670" y="239"/>
                  </a:cubicBezTo>
                  <a:cubicBezTo>
                    <a:pt x="671" y="239"/>
                    <a:pt x="672" y="239"/>
                    <a:pt x="673" y="240"/>
                  </a:cubicBezTo>
                  <a:cubicBezTo>
                    <a:pt x="673" y="240"/>
                    <a:pt x="674" y="240"/>
                    <a:pt x="675" y="240"/>
                  </a:cubicBezTo>
                  <a:cubicBezTo>
                    <a:pt x="677" y="240"/>
                    <a:pt x="680" y="240"/>
                    <a:pt x="682" y="240"/>
                  </a:cubicBezTo>
                  <a:cubicBezTo>
                    <a:pt x="682" y="240"/>
                    <a:pt x="682" y="240"/>
                    <a:pt x="682" y="240"/>
                  </a:cubicBezTo>
                  <a:cubicBezTo>
                    <a:pt x="686" y="240"/>
                    <a:pt x="689" y="241"/>
                    <a:pt x="692" y="241"/>
                  </a:cubicBezTo>
                  <a:cubicBezTo>
                    <a:pt x="692" y="241"/>
                    <a:pt x="693" y="241"/>
                    <a:pt x="694" y="241"/>
                  </a:cubicBezTo>
                  <a:cubicBezTo>
                    <a:pt x="696" y="241"/>
                    <a:pt x="698" y="241"/>
                    <a:pt x="700" y="242"/>
                  </a:cubicBezTo>
                  <a:cubicBezTo>
                    <a:pt x="704" y="242"/>
                    <a:pt x="708" y="242"/>
                    <a:pt x="712" y="243"/>
                  </a:cubicBezTo>
                  <a:cubicBezTo>
                    <a:pt x="714" y="243"/>
                    <a:pt x="716" y="243"/>
                    <a:pt x="718" y="243"/>
                  </a:cubicBezTo>
                  <a:cubicBezTo>
                    <a:pt x="720" y="243"/>
                    <a:pt x="722" y="243"/>
                    <a:pt x="723" y="243"/>
                  </a:cubicBezTo>
                  <a:cubicBezTo>
                    <a:pt x="724" y="243"/>
                    <a:pt x="724" y="243"/>
                    <a:pt x="724" y="243"/>
                  </a:cubicBezTo>
                  <a:cubicBezTo>
                    <a:pt x="726" y="244"/>
                    <a:pt x="728" y="244"/>
                    <a:pt x="730" y="244"/>
                  </a:cubicBezTo>
                  <a:cubicBezTo>
                    <a:pt x="730" y="244"/>
                    <a:pt x="730" y="244"/>
                    <a:pt x="730" y="244"/>
                  </a:cubicBezTo>
                  <a:cubicBezTo>
                    <a:pt x="731" y="244"/>
                    <a:pt x="731" y="244"/>
                    <a:pt x="731" y="244"/>
                  </a:cubicBezTo>
                  <a:cubicBezTo>
                    <a:pt x="732" y="244"/>
                    <a:pt x="733" y="244"/>
                    <a:pt x="734" y="244"/>
                  </a:cubicBezTo>
                  <a:cubicBezTo>
                    <a:pt x="735" y="244"/>
                    <a:pt x="736" y="245"/>
                    <a:pt x="737" y="245"/>
                  </a:cubicBezTo>
                  <a:cubicBezTo>
                    <a:pt x="740" y="245"/>
                    <a:pt x="742" y="245"/>
                    <a:pt x="745" y="245"/>
                  </a:cubicBezTo>
                  <a:cubicBezTo>
                    <a:pt x="746" y="245"/>
                    <a:pt x="746" y="245"/>
                    <a:pt x="747" y="246"/>
                  </a:cubicBezTo>
                  <a:cubicBezTo>
                    <a:pt x="748" y="246"/>
                    <a:pt x="749" y="246"/>
                    <a:pt x="750" y="246"/>
                  </a:cubicBezTo>
                  <a:cubicBezTo>
                    <a:pt x="753" y="246"/>
                    <a:pt x="755" y="246"/>
                    <a:pt x="757" y="247"/>
                  </a:cubicBezTo>
                  <a:cubicBezTo>
                    <a:pt x="765" y="247"/>
                    <a:pt x="772" y="248"/>
                    <a:pt x="779" y="249"/>
                  </a:cubicBezTo>
                  <a:cubicBezTo>
                    <a:pt x="781" y="249"/>
                    <a:pt x="782" y="249"/>
                    <a:pt x="784" y="249"/>
                  </a:cubicBezTo>
                  <a:cubicBezTo>
                    <a:pt x="784" y="249"/>
                    <a:pt x="785" y="249"/>
                    <a:pt x="785" y="249"/>
                  </a:cubicBezTo>
                  <a:cubicBezTo>
                    <a:pt x="787" y="250"/>
                    <a:pt x="790" y="250"/>
                    <a:pt x="792" y="250"/>
                  </a:cubicBezTo>
                  <a:cubicBezTo>
                    <a:pt x="793" y="250"/>
                    <a:pt x="793" y="250"/>
                    <a:pt x="793" y="250"/>
                  </a:cubicBezTo>
                  <a:cubicBezTo>
                    <a:pt x="794" y="250"/>
                    <a:pt x="795" y="250"/>
                    <a:pt x="796" y="249"/>
                  </a:cubicBezTo>
                  <a:cubicBezTo>
                    <a:pt x="796" y="249"/>
                    <a:pt x="797" y="249"/>
                    <a:pt x="797" y="249"/>
                  </a:cubicBezTo>
                  <a:cubicBezTo>
                    <a:pt x="800" y="248"/>
                    <a:pt x="802" y="247"/>
                    <a:pt x="804" y="247"/>
                  </a:cubicBezTo>
                  <a:cubicBezTo>
                    <a:pt x="805" y="246"/>
                    <a:pt x="806" y="246"/>
                    <a:pt x="807" y="246"/>
                  </a:cubicBezTo>
                  <a:cubicBezTo>
                    <a:pt x="809" y="245"/>
                    <a:pt x="812" y="244"/>
                    <a:pt x="815" y="243"/>
                  </a:cubicBezTo>
                  <a:cubicBezTo>
                    <a:pt x="818" y="242"/>
                    <a:pt x="820" y="241"/>
                    <a:pt x="823" y="240"/>
                  </a:cubicBezTo>
                  <a:cubicBezTo>
                    <a:pt x="823" y="240"/>
                    <a:pt x="824" y="240"/>
                    <a:pt x="825" y="239"/>
                  </a:cubicBezTo>
                  <a:cubicBezTo>
                    <a:pt x="827" y="239"/>
                    <a:pt x="829" y="238"/>
                    <a:pt x="831" y="237"/>
                  </a:cubicBezTo>
                  <a:cubicBezTo>
                    <a:pt x="831" y="237"/>
                    <a:pt x="832" y="237"/>
                    <a:pt x="832" y="236"/>
                  </a:cubicBezTo>
                  <a:cubicBezTo>
                    <a:pt x="835" y="235"/>
                    <a:pt x="837" y="235"/>
                    <a:pt x="839" y="234"/>
                  </a:cubicBezTo>
                  <a:cubicBezTo>
                    <a:pt x="840" y="233"/>
                    <a:pt x="840" y="233"/>
                    <a:pt x="841" y="233"/>
                  </a:cubicBezTo>
                  <a:cubicBezTo>
                    <a:pt x="843" y="232"/>
                    <a:pt x="844" y="231"/>
                    <a:pt x="846" y="230"/>
                  </a:cubicBezTo>
                  <a:cubicBezTo>
                    <a:pt x="847" y="230"/>
                    <a:pt x="847" y="230"/>
                    <a:pt x="848" y="230"/>
                  </a:cubicBezTo>
                  <a:cubicBezTo>
                    <a:pt x="850" y="229"/>
                    <a:pt x="852" y="228"/>
                    <a:pt x="854" y="227"/>
                  </a:cubicBezTo>
                  <a:cubicBezTo>
                    <a:pt x="856" y="162"/>
                    <a:pt x="856" y="162"/>
                    <a:pt x="856" y="162"/>
                  </a:cubicBezTo>
                  <a:cubicBezTo>
                    <a:pt x="857" y="161"/>
                    <a:pt x="859" y="160"/>
                    <a:pt x="860" y="160"/>
                  </a:cubicBezTo>
                  <a:cubicBezTo>
                    <a:pt x="861" y="159"/>
                    <a:pt x="861" y="159"/>
                    <a:pt x="862" y="159"/>
                  </a:cubicBezTo>
                  <a:cubicBezTo>
                    <a:pt x="864" y="158"/>
                    <a:pt x="865" y="157"/>
                    <a:pt x="867" y="156"/>
                  </a:cubicBezTo>
                  <a:cubicBezTo>
                    <a:pt x="869" y="154"/>
                    <a:pt x="870" y="153"/>
                    <a:pt x="872" y="152"/>
                  </a:cubicBezTo>
                  <a:cubicBezTo>
                    <a:pt x="872" y="152"/>
                    <a:pt x="873" y="152"/>
                    <a:pt x="873" y="151"/>
                  </a:cubicBezTo>
                  <a:cubicBezTo>
                    <a:pt x="875" y="151"/>
                    <a:pt x="876" y="150"/>
                    <a:pt x="877" y="149"/>
                  </a:cubicBezTo>
                  <a:cubicBezTo>
                    <a:pt x="878" y="148"/>
                    <a:pt x="878" y="148"/>
                    <a:pt x="878" y="148"/>
                  </a:cubicBezTo>
                  <a:cubicBezTo>
                    <a:pt x="879" y="147"/>
                    <a:pt x="880" y="146"/>
                    <a:pt x="882" y="145"/>
                  </a:cubicBezTo>
                  <a:cubicBezTo>
                    <a:pt x="883" y="144"/>
                    <a:pt x="883" y="144"/>
                    <a:pt x="883" y="144"/>
                  </a:cubicBezTo>
                  <a:cubicBezTo>
                    <a:pt x="884" y="143"/>
                    <a:pt x="884" y="142"/>
                    <a:pt x="885" y="141"/>
                  </a:cubicBezTo>
                  <a:cubicBezTo>
                    <a:pt x="886" y="140"/>
                    <a:pt x="886" y="140"/>
                    <a:pt x="886" y="140"/>
                  </a:cubicBezTo>
                  <a:cubicBezTo>
                    <a:pt x="887" y="139"/>
                    <a:pt x="888" y="138"/>
                    <a:pt x="889" y="137"/>
                  </a:cubicBezTo>
                  <a:cubicBezTo>
                    <a:pt x="890" y="137"/>
                    <a:pt x="890" y="137"/>
                    <a:pt x="890" y="137"/>
                  </a:cubicBezTo>
                  <a:cubicBezTo>
                    <a:pt x="890" y="136"/>
                    <a:pt x="891" y="135"/>
                    <a:pt x="892" y="134"/>
                  </a:cubicBezTo>
                  <a:cubicBezTo>
                    <a:pt x="893" y="133"/>
                    <a:pt x="893" y="133"/>
                    <a:pt x="893" y="133"/>
                  </a:cubicBezTo>
                  <a:cubicBezTo>
                    <a:pt x="893" y="132"/>
                    <a:pt x="894" y="131"/>
                    <a:pt x="895" y="129"/>
                  </a:cubicBezTo>
                  <a:cubicBezTo>
                    <a:pt x="895" y="128"/>
                    <a:pt x="896" y="127"/>
                    <a:pt x="896" y="126"/>
                  </a:cubicBezTo>
                  <a:cubicBezTo>
                    <a:pt x="897" y="125"/>
                    <a:pt x="897" y="125"/>
                    <a:pt x="897" y="125"/>
                  </a:cubicBezTo>
                  <a:cubicBezTo>
                    <a:pt x="897" y="124"/>
                    <a:pt x="897" y="123"/>
                    <a:pt x="898" y="122"/>
                  </a:cubicBezTo>
                  <a:cubicBezTo>
                    <a:pt x="898" y="121"/>
                    <a:pt x="898" y="121"/>
                    <a:pt x="898" y="121"/>
                  </a:cubicBezTo>
                  <a:cubicBezTo>
                    <a:pt x="898" y="120"/>
                    <a:pt x="898" y="119"/>
                    <a:pt x="899" y="118"/>
                  </a:cubicBezTo>
                  <a:cubicBezTo>
                    <a:pt x="899" y="117"/>
                    <a:pt x="899" y="117"/>
                    <a:pt x="899" y="117"/>
                  </a:cubicBezTo>
                  <a:cubicBezTo>
                    <a:pt x="899" y="117"/>
                    <a:pt x="899" y="116"/>
                    <a:pt x="899" y="115"/>
                  </a:cubicBezTo>
                  <a:cubicBezTo>
                    <a:pt x="899" y="114"/>
                    <a:pt x="899" y="114"/>
                    <a:pt x="899" y="114"/>
                  </a:cubicBezTo>
                  <a:cubicBezTo>
                    <a:pt x="899" y="114"/>
                    <a:pt x="899" y="114"/>
                    <a:pt x="899" y="114"/>
                  </a:cubicBezTo>
                  <a:cubicBezTo>
                    <a:pt x="899" y="113"/>
                    <a:pt x="899" y="113"/>
                    <a:pt x="899" y="113"/>
                  </a:cubicBezTo>
                  <a:cubicBezTo>
                    <a:pt x="899" y="113"/>
                    <a:pt x="899" y="112"/>
                    <a:pt x="899" y="111"/>
                  </a:cubicBezTo>
                  <a:cubicBezTo>
                    <a:pt x="899" y="111"/>
                    <a:pt x="899" y="111"/>
                    <a:pt x="899" y="111"/>
                  </a:cubicBezTo>
                  <a:cubicBezTo>
                    <a:pt x="899" y="110"/>
                    <a:pt x="899" y="109"/>
                    <a:pt x="898" y="108"/>
                  </a:cubicBezTo>
                  <a:cubicBezTo>
                    <a:pt x="898" y="107"/>
                    <a:pt x="898" y="106"/>
                    <a:pt x="897" y="105"/>
                  </a:cubicBezTo>
                  <a:cubicBezTo>
                    <a:pt x="897" y="104"/>
                    <a:pt x="897" y="104"/>
                    <a:pt x="897" y="104"/>
                  </a:cubicBezTo>
                  <a:cubicBezTo>
                    <a:pt x="897" y="103"/>
                    <a:pt x="897" y="102"/>
                    <a:pt x="896" y="102"/>
                  </a:cubicBezTo>
                  <a:cubicBezTo>
                    <a:pt x="896" y="101"/>
                    <a:pt x="896" y="101"/>
                    <a:pt x="896" y="100"/>
                  </a:cubicBezTo>
                  <a:cubicBezTo>
                    <a:pt x="896" y="100"/>
                    <a:pt x="895" y="99"/>
                    <a:pt x="895" y="99"/>
                  </a:cubicBezTo>
                  <a:cubicBezTo>
                    <a:pt x="895" y="98"/>
                    <a:pt x="894" y="98"/>
                    <a:pt x="894" y="97"/>
                  </a:cubicBezTo>
                  <a:cubicBezTo>
                    <a:pt x="894" y="97"/>
                    <a:pt x="893" y="96"/>
                    <a:pt x="893" y="96"/>
                  </a:cubicBezTo>
                  <a:cubicBezTo>
                    <a:pt x="893" y="95"/>
                    <a:pt x="893" y="95"/>
                    <a:pt x="892" y="94"/>
                  </a:cubicBezTo>
                  <a:cubicBezTo>
                    <a:pt x="892" y="94"/>
                    <a:pt x="891" y="93"/>
                    <a:pt x="891" y="93"/>
                  </a:cubicBezTo>
                  <a:cubicBezTo>
                    <a:pt x="891" y="92"/>
                    <a:pt x="890" y="92"/>
                    <a:pt x="890" y="91"/>
                  </a:cubicBezTo>
                  <a:cubicBezTo>
                    <a:pt x="890" y="91"/>
                    <a:pt x="889" y="90"/>
                    <a:pt x="888" y="90"/>
                  </a:cubicBezTo>
                  <a:cubicBezTo>
                    <a:pt x="888" y="89"/>
                    <a:pt x="888" y="89"/>
                    <a:pt x="888" y="89"/>
                  </a:cubicBezTo>
                  <a:cubicBezTo>
                    <a:pt x="887" y="88"/>
                    <a:pt x="886" y="87"/>
                    <a:pt x="885" y="86"/>
                  </a:cubicBezTo>
                  <a:cubicBezTo>
                    <a:pt x="884" y="85"/>
                    <a:pt x="883" y="84"/>
                    <a:pt x="881" y="83"/>
                  </a:cubicBezTo>
                  <a:cubicBezTo>
                    <a:pt x="880" y="82"/>
                    <a:pt x="880" y="82"/>
                    <a:pt x="880" y="82"/>
                  </a:cubicBezTo>
                  <a:cubicBezTo>
                    <a:pt x="880" y="81"/>
                    <a:pt x="879" y="80"/>
                    <a:pt x="878" y="80"/>
                  </a:cubicBezTo>
                  <a:cubicBezTo>
                    <a:pt x="877" y="79"/>
                    <a:pt x="877" y="79"/>
                    <a:pt x="876" y="79"/>
                  </a:cubicBezTo>
                  <a:cubicBezTo>
                    <a:pt x="876" y="78"/>
                    <a:pt x="875" y="77"/>
                    <a:pt x="874" y="77"/>
                  </a:cubicBezTo>
                  <a:cubicBezTo>
                    <a:pt x="873" y="76"/>
                    <a:pt x="873" y="76"/>
                    <a:pt x="872" y="76"/>
                  </a:cubicBezTo>
                  <a:cubicBezTo>
                    <a:pt x="872" y="75"/>
                    <a:pt x="871" y="74"/>
                    <a:pt x="870" y="74"/>
                  </a:cubicBezTo>
                  <a:cubicBezTo>
                    <a:pt x="869" y="73"/>
                    <a:pt x="869" y="73"/>
                    <a:pt x="868" y="73"/>
                  </a:cubicBezTo>
                  <a:cubicBezTo>
                    <a:pt x="867" y="72"/>
                    <a:pt x="866" y="71"/>
                    <a:pt x="865" y="71"/>
                  </a:cubicBezTo>
                  <a:cubicBezTo>
                    <a:pt x="865" y="71"/>
                    <a:pt x="864" y="70"/>
                    <a:pt x="863" y="70"/>
                  </a:cubicBezTo>
                  <a:cubicBezTo>
                    <a:pt x="862" y="69"/>
                    <a:pt x="861" y="68"/>
                    <a:pt x="860" y="68"/>
                  </a:cubicBezTo>
                  <a:cubicBezTo>
                    <a:pt x="859" y="68"/>
                    <a:pt x="859" y="67"/>
                    <a:pt x="858" y="67"/>
                  </a:cubicBezTo>
                  <a:cubicBezTo>
                    <a:pt x="857" y="66"/>
                    <a:pt x="855" y="65"/>
                    <a:pt x="853" y="64"/>
                  </a:cubicBezTo>
                  <a:cubicBezTo>
                    <a:pt x="774" y="24"/>
                    <a:pt x="613" y="0"/>
                    <a:pt x="44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E9605456-7EC0-43CE-A034-81FD531ED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129" y="4389319"/>
              <a:ext cx="6969994" cy="1573784"/>
            </a:xfrm>
            <a:custGeom>
              <a:avLst/>
              <a:gdLst>
                <a:gd name="T0" fmla="*/ 2025 w 2032"/>
                <a:gd name="T1" fmla="*/ 14 h 459"/>
                <a:gd name="T2" fmla="*/ 2014 w 2032"/>
                <a:gd name="T3" fmla="*/ 27 h 459"/>
                <a:gd name="T4" fmla="*/ 2001 w 2032"/>
                <a:gd name="T5" fmla="*/ 39 h 459"/>
                <a:gd name="T6" fmla="*/ 1986 w 2032"/>
                <a:gd name="T7" fmla="*/ 51 h 459"/>
                <a:gd name="T8" fmla="*/ 1970 w 2032"/>
                <a:gd name="T9" fmla="*/ 62 h 459"/>
                <a:gd name="T10" fmla="*/ 1951 w 2032"/>
                <a:gd name="T11" fmla="*/ 73 h 459"/>
                <a:gd name="T12" fmla="*/ 1928 w 2032"/>
                <a:gd name="T13" fmla="*/ 85 h 459"/>
                <a:gd name="T14" fmla="*/ 1922 w 2032"/>
                <a:gd name="T15" fmla="*/ 88 h 459"/>
                <a:gd name="T16" fmla="*/ 1902 w 2032"/>
                <a:gd name="T17" fmla="*/ 97 h 459"/>
                <a:gd name="T18" fmla="*/ 1874 w 2032"/>
                <a:gd name="T19" fmla="*/ 109 h 459"/>
                <a:gd name="T20" fmla="*/ 1847 w 2032"/>
                <a:gd name="T21" fmla="*/ 119 h 459"/>
                <a:gd name="T22" fmla="*/ 1818 w 2032"/>
                <a:gd name="T23" fmla="*/ 128 h 459"/>
                <a:gd name="T24" fmla="*/ 1799 w 2032"/>
                <a:gd name="T25" fmla="*/ 134 h 459"/>
                <a:gd name="T26" fmla="*/ 1771 w 2032"/>
                <a:gd name="T27" fmla="*/ 142 h 459"/>
                <a:gd name="T28" fmla="*/ 1736 w 2032"/>
                <a:gd name="T29" fmla="*/ 151 h 459"/>
                <a:gd name="T30" fmla="*/ 1700 w 2032"/>
                <a:gd name="T31" fmla="*/ 160 h 459"/>
                <a:gd name="T32" fmla="*/ 1663 w 2032"/>
                <a:gd name="T33" fmla="*/ 168 h 459"/>
                <a:gd name="T34" fmla="*/ 1623 w 2032"/>
                <a:gd name="T35" fmla="*/ 176 h 459"/>
                <a:gd name="T36" fmla="*/ 1579 w 2032"/>
                <a:gd name="T37" fmla="*/ 183 h 459"/>
                <a:gd name="T38" fmla="*/ 1535 w 2032"/>
                <a:gd name="T39" fmla="*/ 190 h 459"/>
                <a:gd name="T40" fmla="*/ 1511 w 2032"/>
                <a:gd name="T41" fmla="*/ 193 h 459"/>
                <a:gd name="T42" fmla="*/ 518 w 2032"/>
                <a:gd name="T43" fmla="*/ 191 h 459"/>
                <a:gd name="T44" fmla="*/ 110 w 2032"/>
                <a:gd name="T45" fmla="*/ 85 h 459"/>
                <a:gd name="T46" fmla="*/ 82 w 2032"/>
                <a:gd name="T47" fmla="*/ 70 h 459"/>
                <a:gd name="T48" fmla="*/ 62 w 2032"/>
                <a:gd name="T49" fmla="*/ 59 h 459"/>
                <a:gd name="T50" fmla="*/ 43 w 2032"/>
                <a:gd name="T51" fmla="*/ 46 h 459"/>
                <a:gd name="T52" fmla="*/ 29 w 2032"/>
                <a:gd name="T53" fmla="*/ 34 h 459"/>
                <a:gd name="T54" fmla="*/ 16 w 2032"/>
                <a:gd name="T55" fmla="*/ 21 h 459"/>
                <a:gd name="T56" fmla="*/ 6 w 2032"/>
                <a:gd name="T57" fmla="*/ 9 h 459"/>
                <a:gd name="T58" fmla="*/ 152 w 2032"/>
                <a:gd name="T59" fmla="*/ 267 h 459"/>
                <a:gd name="T60" fmla="*/ 156 w 2032"/>
                <a:gd name="T61" fmla="*/ 273 h 459"/>
                <a:gd name="T62" fmla="*/ 161 w 2032"/>
                <a:gd name="T63" fmla="*/ 281 h 459"/>
                <a:gd name="T64" fmla="*/ 168 w 2032"/>
                <a:gd name="T65" fmla="*/ 289 h 459"/>
                <a:gd name="T66" fmla="*/ 177 w 2032"/>
                <a:gd name="T67" fmla="*/ 297 h 459"/>
                <a:gd name="T68" fmla="*/ 188 w 2032"/>
                <a:gd name="T69" fmla="*/ 306 h 459"/>
                <a:gd name="T70" fmla="*/ 198 w 2032"/>
                <a:gd name="T71" fmla="*/ 314 h 459"/>
                <a:gd name="T72" fmla="*/ 210 w 2032"/>
                <a:gd name="T73" fmla="*/ 322 h 459"/>
                <a:gd name="T74" fmla="*/ 218 w 2032"/>
                <a:gd name="T75" fmla="*/ 326 h 459"/>
                <a:gd name="T76" fmla="*/ 234 w 2032"/>
                <a:gd name="T77" fmla="*/ 335 h 459"/>
                <a:gd name="T78" fmla="*/ 953 w 2032"/>
                <a:gd name="T79" fmla="*/ 458 h 459"/>
                <a:gd name="T80" fmla="*/ 1094 w 2032"/>
                <a:gd name="T81" fmla="*/ 458 h 459"/>
                <a:gd name="T82" fmla="*/ 1429 w 2032"/>
                <a:gd name="T83" fmla="*/ 433 h 459"/>
                <a:gd name="T84" fmla="*/ 1474 w 2032"/>
                <a:gd name="T85" fmla="*/ 426 h 459"/>
                <a:gd name="T86" fmla="*/ 1522 w 2032"/>
                <a:gd name="T87" fmla="*/ 418 h 459"/>
                <a:gd name="T88" fmla="*/ 1563 w 2032"/>
                <a:gd name="T89" fmla="*/ 411 h 459"/>
                <a:gd name="T90" fmla="*/ 1606 w 2032"/>
                <a:gd name="T91" fmla="*/ 401 h 459"/>
                <a:gd name="T92" fmla="*/ 1642 w 2032"/>
                <a:gd name="T93" fmla="*/ 393 h 459"/>
                <a:gd name="T94" fmla="*/ 1679 w 2032"/>
                <a:gd name="T95" fmla="*/ 382 h 459"/>
                <a:gd name="T96" fmla="*/ 1706 w 2032"/>
                <a:gd name="T97" fmla="*/ 374 h 459"/>
                <a:gd name="T98" fmla="*/ 1739 w 2032"/>
                <a:gd name="T99" fmla="*/ 363 h 459"/>
                <a:gd name="T100" fmla="*/ 1764 w 2032"/>
                <a:gd name="T101" fmla="*/ 352 h 459"/>
                <a:gd name="T102" fmla="*/ 1792 w 2032"/>
                <a:gd name="T103" fmla="*/ 340 h 459"/>
                <a:gd name="T104" fmla="*/ 1812 w 2032"/>
                <a:gd name="T105" fmla="*/ 329 h 459"/>
                <a:gd name="T106" fmla="*/ 1822 w 2032"/>
                <a:gd name="T107" fmla="*/ 323 h 459"/>
                <a:gd name="T108" fmla="*/ 1841 w 2032"/>
                <a:gd name="T109" fmla="*/ 311 h 459"/>
                <a:gd name="T110" fmla="*/ 1856 w 2032"/>
                <a:gd name="T111" fmla="*/ 299 h 459"/>
                <a:gd name="T112" fmla="*/ 1868 w 2032"/>
                <a:gd name="T113" fmla="*/ 285 h 459"/>
                <a:gd name="T114" fmla="*/ 1877 w 2032"/>
                <a:gd name="T115" fmla="*/ 273 h 459"/>
                <a:gd name="T116" fmla="*/ 2032 w 2032"/>
                <a:gd name="T117" fmla="*/ 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2" h="459">
                  <a:moveTo>
                    <a:pt x="2029" y="8"/>
                  </a:moveTo>
                  <a:cubicBezTo>
                    <a:pt x="2029" y="9"/>
                    <a:pt x="2029" y="9"/>
                    <a:pt x="2029" y="9"/>
                  </a:cubicBezTo>
                  <a:cubicBezTo>
                    <a:pt x="2028" y="11"/>
                    <a:pt x="2026" y="12"/>
                    <a:pt x="2025" y="14"/>
                  </a:cubicBezTo>
                  <a:cubicBezTo>
                    <a:pt x="2025" y="14"/>
                    <a:pt x="2025" y="14"/>
                    <a:pt x="2025" y="14"/>
                  </a:cubicBezTo>
                  <a:cubicBezTo>
                    <a:pt x="2023" y="16"/>
                    <a:pt x="2022" y="18"/>
                    <a:pt x="2021" y="20"/>
                  </a:cubicBezTo>
                  <a:cubicBezTo>
                    <a:pt x="2020" y="20"/>
                    <a:pt x="2020" y="21"/>
                    <a:pt x="2020" y="21"/>
                  </a:cubicBezTo>
                  <a:cubicBezTo>
                    <a:pt x="2018" y="23"/>
                    <a:pt x="2016" y="24"/>
                    <a:pt x="2015" y="26"/>
                  </a:cubicBezTo>
                  <a:cubicBezTo>
                    <a:pt x="2014" y="27"/>
                    <a:pt x="2014" y="27"/>
                    <a:pt x="2014" y="27"/>
                  </a:cubicBezTo>
                  <a:cubicBezTo>
                    <a:pt x="2013" y="28"/>
                    <a:pt x="2011" y="30"/>
                    <a:pt x="2009" y="32"/>
                  </a:cubicBezTo>
                  <a:cubicBezTo>
                    <a:pt x="2009" y="32"/>
                    <a:pt x="2009" y="32"/>
                    <a:pt x="2008" y="33"/>
                  </a:cubicBezTo>
                  <a:cubicBezTo>
                    <a:pt x="2006" y="34"/>
                    <a:pt x="2005" y="36"/>
                    <a:pt x="2003" y="38"/>
                  </a:cubicBezTo>
                  <a:cubicBezTo>
                    <a:pt x="2002" y="38"/>
                    <a:pt x="2002" y="39"/>
                    <a:pt x="2001" y="39"/>
                  </a:cubicBezTo>
                  <a:cubicBezTo>
                    <a:pt x="1999" y="41"/>
                    <a:pt x="1997" y="42"/>
                    <a:pt x="1995" y="44"/>
                  </a:cubicBezTo>
                  <a:cubicBezTo>
                    <a:pt x="1995" y="44"/>
                    <a:pt x="1995" y="44"/>
                    <a:pt x="1995" y="44"/>
                  </a:cubicBezTo>
                  <a:cubicBezTo>
                    <a:pt x="1993" y="46"/>
                    <a:pt x="1990" y="48"/>
                    <a:pt x="1988" y="50"/>
                  </a:cubicBezTo>
                  <a:cubicBezTo>
                    <a:pt x="1988" y="50"/>
                    <a:pt x="1987" y="50"/>
                    <a:pt x="1986" y="51"/>
                  </a:cubicBezTo>
                  <a:cubicBezTo>
                    <a:pt x="1984" y="52"/>
                    <a:pt x="1982" y="54"/>
                    <a:pt x="1979" y="56"/>
                  </a:cubicBezTo>
                  <a:cubicBezTo>
                    <a:pt x="1978" y="56"/>
                    <a:pt x="1978" y="56"/>
                    <a:pt x="1978" y="56"/>
                  </a:cubicBezTo>
                  <a:cubicBezTo>
                    <a:pt x="1976" y="58"/>
                    <a:pt x="1974" y="60"/>
                    <a:pt x="1971" y="61"/>
                  </a:cubicBezTo>
                  <a:cubicBezTo>
                    <a:pt x="1971" y="61"/>
                    <a:pt x="1970" y="62"/>
                    <a:pt x="1970" y="62"/>
                  </a:cubicBezTo>
                  <a:cubicBezTo>
                    <a:pt x="1967" y="64"/>
                    <a:pt x="1964" y="65"/>
                    <a:pt x="1962" y="67"/>
                  </a:cubicBezTo>
                  <a:cubicBezTo>
                    <a:pt x="1961" y="67"/>
                    <a:pt x="1960" y="68"/>
                    <a:pt x="1960" y="68"/>
                  </a:cubicBezTo>
                  <a:cubicBezTo>
                    <a:pt x="1957" y="70"/>
                    <a:pt x="1954" y="71"/>
                    <a:pt x="1951" y="73"/>
                  </a:cubicBezTo>
                  <a:cubicBezTo>
                    <a:pt x="1951" y="73"/>
                    <a:pt x="1951" y="73"/>
                    <a:pt x="1951" y="73"/>
                  </a:cubicBezTo>
                  <a:cubicBezTo>
                    <a:pt x="1948" y="75"/>
                    <a:pt x="1945" y="76"/>
                    <a:pt x="1942" y="78"/>
                  </a:cubicBezTo>
                  <a:cubicBezTo>
                    <a:pt x="1941" y="78"/>
                    <a:pt x="1940" y="79"/>
                    <a:pt x="1940" y="79"/>
                  </a:cubicBezTo>
                  <a:cubicBezTo>
                    <a:pt x="1936" y="81"/>
                    <a:pt x="1933" y="82"/>
                    <a:pt x="1930" y="84"/>
                  </a:cubicBezTo>
                  <a:cubicBezTo>
                    <a:pt x="1930" y="84"/>
                    <a:pt x="1929" y="84"/>
                    <a:pt x="1928" y="85"/>
                  </a:cubicBezTo>
                  <a:cubicBezTo>
                    <a:pt x="1927" y="85"/>
                    <a:pt x="1926" y="86"/>
                    <a:pt x="1925" y="86"/>
                  </a:cubicBezTo>
                  <a:cubicBezTo>
                    <a:pt x="1925" y="87"/>
                    <a:pt x="1924" y="87"/>
                    <a:pt x="1924" y="87"/>
                  </a:cubicBezTo>
                  <a:cubicBezTo>
                    <a:pt x="1923" y="87"/>
                    <a:pt x="1923" y="87"/>
                    <a:pt x="1923" y="87"/>
                  </a:cubicBezTo>
                  <a:cubicBezTo>
                    <a:pt x="1923" y="88"/>
                    <a:pt x="1922" y="88"/>
                    <a:pt x="1922" y="88"/>
                  </a:cubicBezTo>
                  <a:cubicBezTo>
                    <a:pt x="1921" y="88"/>
                    <a:pt x="1920" y="89"/>
                    <a:pt x="1919" y="89"/>
                  </a:cubicBezTo>
                  <a:cubicBezTo>
                    <a:pt x="1917" y="90"/>
                    <a:pt x="1916" y="91"/>
                    <a:pt x="1914" y="92"/>
                  </a:cubicBezTo>
                  <a:cubicBezTo>
                    <a:pt x="1913" y="92"/>
                    <a:pt x="1913" y="92"/>
                    <a:pt x="1912" y="93"/>
                  </a:cubicBezTo>
                  <a:cubicBezTo>
                    <a:pt x="1909" y="94"/>
                    <a:pt x="1905" y="96"/>
                    <a:pt x="1902" y="97"/>
                  </a:cubicBezTo>
                  <a:cubicBezTo>
                    <a:pt x="1901" y="98"/>
                    <a:pt x="1900" y="98"/>
                    <a:pt x="1899" y="98"/>
                  </a:cubicBezTo>
                  <a:cubicBezTo>
                    <a:pt x="1896" y="100"/>
                    <a:pt x="1892" y="101"/>
                    <a:pt x="1888" y="103"/>
                  </a:cubicBezTo>
                  <a:cubicBezTo>
                    <a:pt x="1884" y="105"/>
                    <a:pt x="1881" y="106"/>
                    <a:pt x="1877" y="108"/>
                  </a:cubicBezTo>
                  <a:cubicBezTo>
                    <a:pt x="1876" y="108"/>
                    <a:pt x="1875" y="108"/>
                    <a:pt x="1874" y="109"/>
                  </a:cubicBezTo>
                  <a:cubicBezTo>
                    <a:pt x="1870" y="110"/>
                    <a:pt x="1866" y="112"/>
                    <a:pt x="1862" y="113"/>
                  </a:cubicBezTo>
                  <a:cubicBezTo>
                    <a:pt x="1862" y="113"/>
                    <a:pt x="1861" y="114"/>
                    <a:pt x="1860" y="114"/>
                  </a:cubicBezTo>
                  <a:cubicBezTo>
                    <a:pt x="1857" y="115"/>
                    <a:pt x="1853" y="117"/>
                    <a:pt x="1849" y="118"/>
                  </a:cubicBezTo>
                  <a:cubicBezTo>
                    <a:pt x="1848" y="118"/>
                    <a:pt x="1848" y="118"/>
                    <a:pt x="1847" y="119"/>
                  </a:cubicBezTo>
                  <a:cubicBezTo>
                    <a:pt x="1843" y="120"/>
                    <a:pt x="1839" y="122"/>
                    <a:pt x="1834" y="123"/>
                  </a:cubicBezTo>
                  <a:cubicBezTo>
                    <a:pt x="1834" y="123"/>
                    <a:pt x="1833" y="124"/>
                    <a:pt x="1832" y="124"/>
                  </a:cubicBezTo>
                  <a:cubicBezTo>
                    <a:pt x="1827" y="125"/>
                    <a:pt x="1823" y="127"/>
                    <a:pt x="1818" y="128"/>
                  </a:cubicBezTo>
                  <a:cubicBezTo>
                    <a:pt x="1818" y="128"/>
                    <a:pt x="1818" y="128"/>
                    <a:pt x="1818" y="128"/>
                  </a:cubicBezTo>
                  <a:cubicBezTo>
                    <a:pt x="1813" y="130"/>
                    <a:pt x="1809" y="131"/>
                    <a:pt x="1804" y="133"/>
                  </a:cubicBezTo>
                  <a:cubicBezTo>
                    <a:pt x="1803" y="133"/>
                    <a:pt x="1803" y="133"/>
                    <a:pt x="1803" y="133"/>
                  </a:cubicBezTo>
                  <a:cubicBezTo>
                    <a:pt x="1803" y="133"/>
                    <a:pt x="1802" y="133"/>
                    <a:pt x="1801" y="133"/>
                  </a:cubicBezTo>
                  <a:cubicBezTo>
                    <a:pt x="1801" y="134"/>
                    <a:pt x="1800" y="134"/>
                    <a:pt x="1799" y="134"/>
                  </a:cubicBezTo>
                  <a:cubicBezTo>
                    <a:pt x="1795" y="135"/>
                    <a:pt x="1791" y="136"/>
                    <a:pt x="1787" y="138"/>
                  </a:cubicBezTo>
                  <a:cubicBezTo>
                    <a:pt x="1787" y="138"/>
                    <a:pt x="1786" y="138"/>
                    <a:pt x="1785" y="138"/>
                  </a:cubicBezTo>
                  <a:cubicBezTo>
                    <a:pt x="1785" y="138"/>
                    <a:pt x="1785" y="138"/>
                    <a:pt x="1785" y="138"/>
                  </a:cubicBezTo>
                  <a:cubicBezTo>
                    <a:pt x="1780" y="140"/>
                    <a:pt x="1776" y="141"/>
                    <a:pt x="1771" y="142"/>
                  </a:cubicBezTo>
                  <a:cubicBezTo>
                    <a:pt x="1771" y="142"/>
                    <a:pt x="1770" y="142"/>
                    <a:pt x="1770" y="143"/>
                  </a:cubicBezTo>
                  <a:cubicBezTo>
                    <a:pt x="1765" y="144"/>
                    <a:pt x="1760" y="145"/>
                    <a:pt x="1755" y="147"/>
                  </a:cubicBezTo>
                  <a:cubicBezTo>
                    <a:pt x="1754" y="147"/>
                    <a:pt x="1752" y="147"/>
                    <a:pt x="1751" y="147"/>
                  </a:cubicBezTo>
                  <a:cubicBezTo>
                    <a:pt x="1746" y="149"/>
                    <a:pt x="1741" y="150"/>
                    <a:pt x="1736" y="151"/>
                  </a:cubicBezTo>
                  <a:cubicBezTo>
                    <a:pt x="1735" y="152"/>
                    <a:pt x="1735" y="152"/>
                    <a:pt x="1734" y="152"/>
                  </a:cubicBezTo>
                  <a:cubicBezTo>
                    <a:pt x="1729" y="153"/>
                    <a:pt x="1724" y="154"/>
                    <a:pt x="1719" y="155"/>
                  </a:cubicBezTo>
                  <a:cubicBezTo>
                    <a:pt x="1718" y="156"/>
                    <a:pt x="1717" y="156"/>
                    <a:pt x="1716" y="156"/>
                  </a:cubicBezTo>
                  <a:cubicBezTo>
                    <a:pt x="1711" y="157"/>
                    <a:pt x="1706" y="159"/>
                    <a:pt x="1700" y="160"/>
                  </a:cubicBezTo>
                  <a:cubicBezTo>
                    <a:pt x="1699" y="160"/>
                    <a:pt x="1698" y="160"/>
                    <a:pt x="1697" y="161"/>
                  </a:cubicBezTo>
                  <a:cubicBezTo>
                    <a:pt x="1692" y="162"/>
                    <a:pt x="1687" y="163"/>
                    <a:pt x="1681" y="164"/>
                  </a:cubicBezTo>
                  <a:cubicBezTo>
                    <a:pt x="1681" y="164"/>
                    <a:pt x="1680" y="164"/>
                    <a:pt x="1680" y="164"/>
                  </a:cubicBezTo>
                  <a:cubicBezTo>
                    <a:pt x="1674" y="166"/>
                    <a:pt x="1668" y="167"/>
                    <a:pt x="1663" y="168"/>
                  </a:cubicBezTo>
                  <a:cubicBezTo>
                    <a:pt x="1661" y="168"/>
                    <a:pt x="1660" y="168"/>
                    <a:pt x="1659" y="169"/>
                  </a:cubicBezTo>
                  <a:cubicBezTo>
                    <a:pt x="1653" y="170"/>
                    <a:pt x="1647" y="171"/>
                    <a:pt x="1641" y="172"/>
                  </a:cubicBezTo>
                  <a:cubicBezTo>
                    <a:pt x="1641" y="172"/>
                    <a:pt x="1640" y="172"/>
                    <a:pt x="1639" y="173"/>
                  </a:cubicBezTo>
                  <a:cubicBezTo>
                    <a:pt x="1634" y="174"/>
                    <a:pt x="1628" y="175"/>
                    <a:pt x="1623" y="176"/>
                  </a:cubicBezTo>
                  <a:cubicBezTo>
                    <a:pt x="1622" y="176"/>
                    <a:pt x="1620" y="176"/>
                    <a:pt x="1619" y="176"/>
                  </a:cubicBezTo>
                  <a:cubicBezTo>
                    <a:pt x="1613" y="177"/>
                    <a:pt x="1607" y="178"/>
                    <a:pt x="1601" y="179"/>
                  </a:cubicBezTo>
                  <a:cubicBezTo>
                    <a:pt x="1600" y="180"/>
                    <a:pt x="1599" y="180"/>
                    <a:pt x="1597" y="180"/>
                  </a:cubicBezTo>
                  <a:cubicBezTo>
                    <a:pt x="1591" y="181"/>
                    <a:pt x="1585" y="182"/>
                    <a:pt x="1579" y="183"/>
                  </a:cubicBezTo>
                  <a:cubicBezTo>
                    <a:pt x="1578" y="183"/>
                    <a:pt x="1578" y="183"/>
                    <a:pt x="1578" y="183"/>
                  </a:cubicBezTo>
                  <a:cubicBezTo>
                    <a:pt x="1572" y="184"/>
                    <a:pt x="1565" y="185"/>
                    <a:pt x="1559" y="186"/>
                  </a:cubicBezTo>
                  <a:cubicBezTo>
                    <a:pt x="1558" y="187"/>
                    <a:pt x="1556" y="187"/>
                    <a:pt x="1555" y="187"/>
                  </a:cubicBezTo>
                  <a:cubicBezTo>
                    <a:pt x="1548" y="188"/>
                    <a:pt x="1542" y="189"/>
                    <a:pt x="1535" y="190"/>
                  </a:cubicBezTo>
                  <a:cubicBezTo>
                    <a:pt x="1534" y="190"/>
                    <a:pt x="1533" y="190"/>
                    <a:pt x="1532" y="190"/>
                  </a:cubicBezTo>
                  <a:cubicBezTo>
                    <a:pt x="1531" y="191"/>
                    <a:pt x="1530" y="191"/>
                    <a:pt x="1529" y="191"/>
                  </a:cubicBezTo>
                  <a:cubicBezTo>
                    <a:pt x="1524" y="192"/>
                    <a:pt x="1519" y="192"/>
                    <a:pt x="1514" y="193"/>
                  </a:cubicBezTo>
                  <a:cubicBezTo>
                    <a:pt x="1513" y="193"/>
                    <a:pt x="1512" y="193"/>
                    <a:pt x="1511" y="193"/>
                  </a:cubicBezTo>
                  <a:cubicBezTo>
                    <a:pt x="1504" y="194"/>
                    <a:pt x="1497" y="195"/>
                    <a:pt x="1491" y="196"/>
                  </a:cubicBezTo>
                  <a:cubicBezTo>
                    <a:pt x="1489" y="196"/>
                    <a:pt x="1488" y="197"/>
                    <a:pt x="1486" y="197"/>
                  </a:cubicBezTo>
                  <a:cubicBezTo>
                    <a:pt x="1479" y="198"/>
                    <a:pt x="1472" y="199"/>
                    <a:pt x="1465" y="199"/>
                  </a:cubicBezTo>
                  <a:cubicBezTo>
                    <a:pt x="1153" y="237"/>
                    <a:pt x="800" y="232"/>
                    <a:pt x="518" y="191"/>
                  </a:cubicBezTo>
                  <a:cubicBezTo>
                    <a:pt x="513" y="191"/>
                    <a:pt x="507" y="190"/>
                    <a:pt x="502" y="189"/>
                  </a:cubicBezTo>
                  <a:cubicBezTo>
                    <a:pt x="407" y="175"/>
                    <a:pt x="321" y="157"/>
                    <a:pt x="247" y="136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194" y="120"/>
                    <a:pt x="148" y="103"/>
                    <a:pt x="110" y="85"/>
                  </a:cubicBezTo>
                  <a:cubicBezTo>
                    <a:pt x="108" y="84"/>
                    <a:pt x="107" y="83"/>
                    <a:pt x="105" y="82"/>
                  </a:cubicBezTo>
                  <a:cubicBezTo>
                    <a:pt x="102" y="81"/>
                    <a:pt x="98" y="79"/>
                    <a:pt x="95" y="77"/>
                  </a:cubicBezTo>
                  <a:cubicBezTo>
                    <a:pt x="91" y="75"/>
                    <a:pt x="88" y="74"/>
                    <a:pt x="85" y="72"/>
                  </a:cubicBezTo>
                  <a:cubicBezTo>
                    <a:pt x="84" y="71"/>
                    <a:pt x="83" y="71"/>
                    <a:pt x="82" y="70"/>
                  </a:cubicBezTo>
                  <a:cubicBezTo>
                    <a:pt x="79" y="69"/>
                    <a:pt x="77" y="67"/>
                    <a:pt x="75" y="66"/>
                  </a:cubicBezTo>
                  <a:cubicBezTo>
                    <a:pt x="74" y="66"/>
                    <a:pt x="73" y="65"/>
                    <a:pt x="71" y="64"/>
                  </a:cubicBezTo>
                  <a:cubicBezTo>
                    <a:pt x="69" y="63"/>
                    <a:pt x="67" y="62"/>
                    <a:pt x="65" y="60"/>
                  </a:cubicBezTo>
                  <a:cubicBezTo>
                    <a:pt x="64" y="60"/>
                    <a:pt x="63" y="59"/>
                    <a:pt x="62" y="59"/>
                  </a:cubicBezTo>
                  <a:cubicBezTo>
                    <a:pt x="59" y="57"/>
                    <a:pt x="57" y="55"/>
                    <a:pt x="54" y="53"/>
                  </a:cubicBezTo>
                  <a:cubicBezTo>
                    <a:pt x="53" y="53"/>
                    <a:pt x="53" y="52"/>
                    <a:pt x="52" y="52"/>
                  </a:cubicBezTo>
                  <a:cubicBezTo>
                    <a:pt x="50" y="51"/>
                    <a:pt x="48" y="49"/>
                    <a:pt x="46" y="48"/>
                  </a:cubicBezTo>
                  <a:cubicBezTo>
                    <a:pt x="45" y="47"/>
                    <a:pt x="44" y="46"/>
                    <a:pt x="43" y="46"/>
                  </a:cubicBezTo>
                  <a:cubicBezTo>
                    <a:pt x="42" y="44"/>
                    <a:pt x="40" y="43"/>
                    <a:pt x="38" y="42"/>
                  </a:cubicBezTo>
                  <a:cubicBezTo>
                    <a:pt x="37" y="41"/>
                    <a:pt x="37" y="41"/>
                    <a:pt x="36" y="40"/>
                  </a:cubicBezTo>
                  <a:cubicBezTo>
                    <a:pt x="34" y="38"/>
                    <a:pt x="32" y="37"/>
                    <a:pt x="30" y="35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7" y="32"/>
                    <a:pt x="25" y="31"/>
                    <a:pt x="23" y="29"/>
                  </a:cubicBezTo>
                  <a:cubicBezTo>
                    <a:pt x="23" y="28"/>
                    <a:pt x="22" y="28"/>
                    <a:pt x="21" y="27"/>
                  </a:cubicBezTo>
                  <a:cubicBezTo>
                    <a:pt x="20" y="26"/>
                    <a:pt x="19" y="24"/>
                    <a:pt x="18" y="23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4" y="20"/>
                    <a:pt x="13" y="18"/>
                    <a:pt x="12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9" y="13"/>
                    <a:pt x="8" y="12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7"/>
                    <a:pt x="3" y="5"/>
                    <a:pt x="2" y="4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51" y="89"/>
                    <a:pt x="101" y="178"/>
                    <a:pt x="152" y="267"/>
                  </a:cubicBezTo>
                  <a:cubicBezTo>
                    <a:pt x="153" y="268"/>
                    <a:pt x="153" y="268"/>
                    <a:pt x="153" y="268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3" y="269"/>
                    <a:pt x="154" y="270"/>
                    <a:pt x="154" y="270"/>
                  </a:cubicBezTo>
                  <a:cubicBezTo>
                    <a:pt x="154" y="271"/>
                    <a:pt x="155" y="272"/>
                    <a:pt x="156" y="273"/>
                  </a:cubicBezTo>
                  <a:cubicBezTo>
                    <a:pt x="156" y="273"/>
                    <a:pt x="156" y="274"/>
                    <a:pt x="157" y="274"/>
                  </a:cubicBezTo>
                  <a:cubicBezTo>
                    <a:pt x="157" y="275"/>
                    <a:pt x="158" y="276"/>
                    <a:pt x="158" y="277"/>
                  </a:cubicBezTo>
                  <a:cubicBezTo>
                    <a:pt x="159" y="277"/>
                    <a:pt x="159" y="278"/>
                    <a:pt x="159" y="278"/>
                  </a:cubicBezTo>
                  <a:cubicBezTo>
                    <a:pt x="160" y="279"/>
                    <a:pt x="161" y="280"/>
                    <a:pt x="161" y="281"/>
                  </a:cubicBezTo>
                  <a:cubicBezTo>
                    <a:pt x="162" y="281"/>
                    <a:pt x="162" y="282"/>
                    <a:pt x="163" y="282"/>
                  </a:cubicBezTo>
                  <a:cubicBezTo>
                    <a:pt x="163" y="283"/>
                    <a:pt x="164" y="284"/>
                    <a:pt x="165" y="285"/>
                  </a:cubicBezTo>
                  <a:cubicBezTo>
                    <a:pt x="165" y="285"/>
                    <a:pt x="165" y="286"/>
                    <a:pt x="166" y="286"/>
                  </a:cubicBezTo>
                  <a:cubicBezTo>
                    <a:pt x="167" y="287"/>
                    <a:pt x="167" y="288"/>
                    <a:pt x="168" y="289"/>
                  </a:cubicBezTo>
                  <a:cubicBezTo>
                    <a:pt x="169" y="289"/>
                    <a:pt x="169" y="290"/>
                    <a:pt x="170" y="290"/>
                  </a:cubicBezTo>
                  <a:cubicBezTo>
                    <a:pt x="171" y="291"/>
                    <a:pt x="171" y="292"/>
                    <a:pt x="172" y="293"/>
                  </a:cubicBezTo>
                  <a:cubicBezTo>
                    <a:pt x="173" y="293"/>
                    <a:pt x="173" y="294"/>
                    <a:pt x="174" y="294"/>
                  </a:cubicBezTo>
                  <a:cubicBezTo>
                    <a:pt x="175" y="295"/>
                    <a:pt x="176" y="296"/>
                    <a:pt x="177" y="297"/>
                  </a:cubicBezTo>
                  <a:cubicBezTo>
                    <a:pt x="177" y="297"/>
                    <a:pt x="178" y="298"/>
                    <a:pt x="178" y="298"/>
                  </a:cubicBezTo>
                  <a:cubicBezTo>
                    <a:pt x="179" y="299"/>
                    <a:pt x="181" y="301"/>
                    <a:pt x="183" y="302"/>
                  </a:cubicBezTo>
                  <a:cubicBezTo>
                    <a:pt x="183" y="303"/>
                    <a:pt x="183" y="303"/>
                    <a:pt x="183" y="303"/>
                  </a:cubicBezTo>
                  <a:cubicBezTo>
                    <a:pt x="185" y="304"/>
                    <a:pt x="186" y="305"/>
                    <a:pt x="188" y="306"/>
                  </a:cubicBezTo>
                  <a:cubicBezTo>
                    <a:pt x="188" y="306"/>
                    <a:pt x="189" y="307"/>
                    <a:pt x="189" y="307"/>
                  </a:cubicBezTo>
                  <a:cubicBezTo>
                    <a:pt x="190" y="308"/>
                    <a:pt x="192" y="309"/>
                    <a:pt x="193" y="310"/>
                  </a:cubicBezTo>
                  <a:cubicBezTo>
                    <a:pt x="193" y="310"/>
                    <a:pt x="194" y="311"/>
                    <a:pt x="195" y="311"/>
                  </a:cubicBezTo>
                  <a:cubicBezTo>
                    <a:pt x="196" y="312"/>
                    <a:pt x="197" y="313"/>
                    <a:pt x="198" y="314"/>
                  </a:cubicBezTo>
                  <a:cubicBezTo>
                    <a:pt x="199" y="314"/>
                    <a:pt x="200" y="315"/>
                    <a:pt x="201" y="315"/>
                  </a:cubicBezTo>
                  <a:cubicBezTo>
                    <a:pt x="202" y="316"/>
                    <a:pt x="203" y="317"/>
                    <a:pt x="204" y="318"/>
                  </a:cubicBezTo>
                  <a:cubicBezTo>
                    <a:pt x="205" y="318"/>
                    <a:pt x="206" y="319"/>
                    <a:pt x="207" y="319"/>
                  </a:cubicBezTo>
                  <a:cubicBezTo>
                    <a:pt x="208" y="320"/>
                    <a:pt x="209" y="321"/>
                    <a:pt x="210" y="322"/>
                  </a:cubicBezTo>
                  <a:cubicBezTo>
                    <a:pt x="211" y="322"/>
                    <a:pt x="211" y="322"/>
                    <a:pt x="212" y="322"/>
                  </a:cubicBezTo>
                  <a:cubicBezTo>
                    <a:pt x="212" y="323"/>
                    <a:pt x="213" y="323"/>
                    <a:pt x="213" y="323"/>
                  </a:cubicBezTo>
                  <a:cubicBezTo>
                    <a:pt x="214" y="324"/>
                    <a:pt x="216" y="325"/>
                    <a:pt x="217" y="325"/>
                  </a:cubicBezTo>
                  <a:cubicBezTo>
                    <a:pt x="218" y="326"/>
                    <a:pt x="218" y="326"/>
                    <a:pt x="218" y="326"/>
                  </a:cubicBezTo>
                  <a:cubicBezTo>
                    <a:pt x="218" y="326"/>
                    <a:pt x="219" y="327"/>
                    <a:pt x="220" y="327"/>
                  </a:cubicBezTo>
                  <a:cubicBezTo>
                    <a:pt x="221" y="328"/>
                    <a:pt x="223" y="329"/>
                    <a:pt x="224" y="330"/>
                  </a:cubicBezTo>
                  <a:cubicBezTo>
                    <a:pt x="225" y="330"/>
                    <a:pt x="226" y="330"/>
                    <a:pt x="226" y="331"/>
                  </a:cubicBezTo>
                  <a:cubicBezTo>
                    <a:pt x="229" y="332"/>
                    <a:pt x="231" y="333"/>
                    <a:pt x="234" y="335"/>
                  </a:cubicBezTo>
                  <a:cubicBezTo>
                    <a:pt x="326" y="382"/>
                    <a:pt x="478" y="418"/>
                    <a:pt x="655" y="438"/>
                  </a:cubicBezTo>
                  <a:cubicBezTo>
                    <a:pt x="744" y="448"/>
                    <a:pt x="839" y="455"/>
                    <a:pt x="937" y="457"/>
                  </a:cubicBezTo>
                  <a:cubicBezTo>
                    <a:pt x="938" y="457"/>
                    <a:pt x="940" y="457"/>
                    <a:pt x="941" y="457"/>
                  </a:cubicBezTo>
                  <a:cubicBezTo>
                    <a:pt x="945" y="458"/>
                    <a:pt x="949" y="458"/>
                    <a:pt x="953" y="458"/>
                  </a:cubicBezTo>
                  <a:cubicBezTo>
                    <a:pt x="994" y="458"/>
                    <a:pt x="1036" y="459"/>
                    <a:pt x="1077" y="458"/>
                  </a:cubicBezTo>
                  <a:cubicBezTo>
                    <a:pt x="1081" y="458"/>
                    <a:pt x="1086" y="458"/>
                    <a:pt x="1090" y="458"/>
                  </a:cubicBezTo>
                  <a:cubicBezTo>
                    <a:pt x="1091" y="458"/>
                    <a:pt x="1092" y="458"/>
                    <a:pt x="1093" y="458"/>
                  </a:cubicBezTo>
                  <a:cubicBezTo>
                    <a:pt x="1094" y="458"/>
                    <a:pt x="1094" y="458"/>
                    <a:pt x="1094" y="458"/>
                  </a:cubicBezTo>
                  <a:cubicBezTo>
                    <a:pt x="1189" y="456"/>
                    <a:pt x="1284" y="450"/>
                    <a:pt x="1375" y="439"/>
                  </a:cubicBezTo>
                  <a:cubicBezTo>
                    <a:pt x="1383" y="438"/>
                    <a:pt x="1391" y="438"/>
                    <a:pt x="1399" y="437"/>
                  </a:cubicBezTo>
                  <a:cubicBezTo>
                    <a:pt x="1407" y="436"/>
                    <a:pt x="1414" y="435"/>
                    <a:pt x="1422" y="434"/>
                  </a:cubicBezTo>
                  <a:cubicBezTo>
                    <a:pt x="1424" y="433"/>
                    <a:pt x="1427" y="433"/>
                    <a:pt x="1429" y="433"/>
                  </a:cubicBezTo>
                  <a:cubicBezTo>
                    <a:pt x="1434" y="432"/>
                    <a:pt x="1439" y="431"/>
                    <a:pt x="1445" y="431"/>
                  </a:cubicBezTo>
                  <a:cubicBezTo>
                    <a:pt x="1447" y="430"/>
                    <a:pt x="1450" y="430"/>
                    <a:pt x="1452" y="429"/>
                  </a:cubicBezTo>
                  <a:cubicBezTo>
                    <a:pt x="1457" y="429"/>
                    <a:pt x="1462" y="428"/>
                    <a:pt x="1467" y="427"/>
                  </a:cubicBezTo>
                  <a:cubicBezTo>
                    <a:pt x="1470" y="427"/>
                    <a:pt x="1472" y="427"/>
                    <a:pt x="1474" y="426"/>
                  </a:cubicBezTo>
                  <a:cubicBezTo>
                    <a:pt x="1481" y="425"/>
                    <a:pt x="1487" y="424"/>
                    <a:pt x="1494" y="423"/>
                  </a:cubicBezTo>
                  <a:cubicBezTo>
                    <a:pt x="1494" y="423"/>
                    <a:pt x="1495" y="423"/>
                    <a:pt x="1495" y="423"/>
                  </a:cubicBezTo>
                  <a:cubicBezTo>
                    <a:pt x="1502" y="422"/>
                    <a:pt x="1509" y="421"/>
                    <a:pt x="1516" y="419"/>
                  </a:cubicBezTo>
                  <a:cubicBezTo>
                    <a:pt x="1518" y="419"/>
                    <a:pt x="1520" y="419"/>
                    <a:pt x="1522" y="418"/>
                  </a:cubicBezTo>
                  <a:cubicBezTo>
                    <a:pt x="1527" y="417"/>
                    <a:pt x="1532" y="417"/>
                    <a:pt x="1536" y="416"/>
                  </a:cubicBezTo>
                  <a:cubicBezTo>
                    <a:pt x="1539" y="415"/>
                    <a:pt x="1541" y="415"/>
                    <a:pt x="1543" y="414"/>
                  </a:cubicBezTo>
                  <a:cubicBezTo>
                    <a:pt x="1548" y="414"/>
                    <a:pt x="1552" y="413"/>
                    <a:pt x="1557" y="412"/>
                  </a:cubicBezTo>
                  <a:cubicBezTo>
                    <a:pt x="1559" y="411"/>
                    <a:pt x="1561" y="411"/>
                    <a:pt x="1563" y="411"/>
                  </a:cubicBezTo>
                  <a:cubicBezTo>
                    <a:pt x="1569" y="409"/>
                    <a:pt x="1574" y="408"/>
                    <a:pt x="1579" y="407"/>
                  </a:cubicBezTo>
                  <a:cubicBezTo>
                    <a:pt x="1580" y="407"/>
                    <a:pt x="1581" y="407"/>
                    <a:pt x="1582" y="407"/>
                  </a:cubicBezTo>
                  <a:cubicBezTo>
                    <a:pt x="1588" y="405"/>
                    <a:pt x="1594" y="404"/>
                    <a:pt x="1600" y="403"/>
                  </a:cubicBezTo>
                  <a:cubicBezTo>
                    <a:pt x="1602" y="402"/>
                    <a:pt x="1604" y="402"/>
                    <a:pt x="1606" y="401"/>
                  </a:cubicBezTo>
                  <a:cubicBezTo>
                    <a:pt x="1610" y="400"/>
                    <a:pt x="1614" y="399"/>
                    <a:pt x="1618" y="398"/>
                  </a:cubicBezTo>
                  <a:cubicBezTo>
                    <a:pt x="1621" y="398"/>
                    <a:pt x="1623" y="397"/>
                    <a:pt x="1625" y="397"/>
                  </a:cubicBezTo>
                  <a:cubicBezTo>
                    <a:pt x="1629" y="396"/>
                    <a:pt x="1632" y="395"/>
                    <a:pt x="1636" y="394"/>
                  </a:cubicBezTo>
                  <a:cubicBezTo>
                    <a:pt x="1638" y="394"/>
                    <a:pt x="1640" y="393"/>
                    <a:pt x="1642" y="393"/>
                  </a:cubicBezTo>
                  <a:cubicBezTo>
                    <a:pt x="1647" y="391"/>
                    <a:pt x="1651" y="390"/>
                    <a:pt x="1656" y="389"/>
                  </a:cubicBezTo>
                  <a:cubicBezTo>
                    <a:pt x="1657" y="389"/>
                    <a:pt x="1658" y="388"/>
                    <a:pt x="1659" y="388"/>
                  </a:cubicBezTo>
                  <a:cubicBezTo>
                    <a:pt x="1664" y="387"/>
                    <a:pt x="1669" y="385"/>
                    <a:pt x="1675" y="384"/>
                  </a:cubicBezTo>
                  <a:cubicBezTo>
                    <a:pt x="1676" y="383"/>
                    <a:pt x="1678" y="383"/>
                    <a:pt x="1679" y="382"/>
                  </a:cubicBezTo>
                  <a:cubicBezTo>
                    <a:pt x="1681" y="382"/>
                    <a:pt x="1682" y="382"/>
                    <a:pt x="1683" y="381"/>
                  </a:cubicBezTo>
                  <a:cubicBezTo>
                    <a:pt x="1686" y="380"/>
                    <a:pt x="1688" y="380"/>
                    <a:pt x="1690" y="379"/>
                  </a:cubicBezTo>
                  <a:cubicBezTo>
                    <a:pt x="1692" y="378"/>
                    <a:pt x="1694" y="378"/>
                    <a:pt x="1696" y="377"/>
                  </a:cubicBezTo>
                  <a:cubicBezTo>
                    <a:pt x="1699" y="376"/>
                    <a:pt x="1702" y="375"/>
                    <a:pt x="1706" y="374"/>
                  </a:cubicBezTo>
                  <a:cubicBezTo>
                    <a:pt x="1707" y="374"/>
                    <a:pt x="1709" y="373"/>
                    <a:pt x="1711" y="372"/>
                  </a:cubicBezTo>
                  <a:cubicBezTo>
                    <a:pt x="1714" y="371"/>
                    <a:pt x="1718" y="370"/>
                    <a:pt x="1722" y="369"/>
                  </a:cubicBezTo>
                  <a:cubicBezTo>
                    <a:pt x="1723" y="368"/>
                    <a:pt x="1724" y="368"/>
                    <a:pt x="1725" y="368"/>
                  </a:cubicBezTo>
                  <a:cubicBezTo>
                    <a:pt x="1730" y="366"/>
                    <a:pt x="1734" y="364"/>
                    <a:pt x="1739" y="363"/>
                  </a:cubicBezTo>
                  <a:cubicBezTo>
                    <a:pt x="1740" y="362"/>
                    <a:pt x="1741" y="362"/>
                    <a:pt x="1742" y="361"/>
                  </a:cubicBezTo>
                  <a:cubicBezTo>
                    <a:pt x="1745" y="360"/>
                    <a:pt x="1748" y="359"/>
                    <a:pt x="1752" y="358"/>
                  </a:cubicBezTo>
                  <a:cubicBezTo>
                    <a:pt x="1753" y="357"/>
                    <a:pt x="1755" y="356"/>
                    <a:pt x="1756" y="356"/>
                  </a:cubicBezTo>
                  <a:cubicBezTo>
                    <a:pt x="1759" y="355"/>
                    <a:pt x="1762" y="354"/>
                    <a:pt x="1764" y="352"/>
                  </a:cubicBezTo>
                  <a:cubicBezTo>
                    <a:pt x="1766" y="352"/>
                    <a:pt x="1767" y="351"/>
                    <a:pt x="1769" y="351"/>
                  </a:cubicBezTo>
                  <a:cubicBezTo>
                    <a:pt x="1772" y="349"/>
                    <a:pt x="1775" y="348"/>
                    <a:pt x="1778" y="347"/>
                  </a:cubicBezTo>
                  <a:cubicBezTo>
                    <a:pt x="1779" y="346"/>
                    <a:pt x="1780" y="346"/>
                    <a:pt x="1780" y="345"/>
                  </a:cubicBezTo>
                  <a:cubicBezTo>
                    <a:pt x="1784" y="344"/>
                    <a:pt x="1788" y="342"/>
                    <a:pt x="1792" y="340"/>
                  </a:cubicBezTo>
                  <a:cubicBezTo>
                    <a:pt x="1792" y="340"/>
                    <a:pt x="1793" y="339"/>
                    <a:pt x="1794" y="339"/>
                  </a:cubicBezTo>
                  <a:cubicBezTo>
                    <a:pt x="1797" y="338"/>
                    <a:pt x="1799" y="336"/>
                    <a:pt x="1802" y="335"/>
                  </a:cubicBezTo>
                  <a:cubicBezTo>
                    <a:pt x="1803" y="334"/>
                    <a:pt x="1804" y="334"/>
                    <a:pt x="1806" y="333"/>
                  </a:cubicBezTo>
                  <a:cubicBezTo>
                    <a:pt x="1808" y="332"/>
                    <a:pt x="1810" y="330"/>
                    <a:pt x="1812" y="329"/>
                  </a:cubicBezTo>
                  <a:cubicBezTo>
                    <a:pt x="1813" y="329"/>
                    <a:pt x="1813" y="329"/>
                    <a:pt x="1813" y="329"/>
                  </a:cubicBezTo>
                  <a:cubicBezTo>
                    <a:pt x="1814" y="328"/>
                    <a:pt x="1815" y="328"/>
                    <a:pt x="1816" y="327"/>
                  </a:cubicBezTo>
                  <a:cubicBezTo>
                    <a:pt x="1817" y="327"/>
                    <a:pt x="1818" y="326"/>
                    <a:pt x="1820" y="325"/>
                  </a:cubicBezTo>
                  <a:cubicBezTo>
                    <a:pt x="1820" y="324"/>
                    <a:pt x="1821" y="324"/>
                    <a:pt x="1822" y="323"/>
                  </a:cubicBezTo>
                  <a:cubicBezTo>
                    <a:pt x="1823" y="323"/>
                    <a:pt x="1824" y="322"/>
                    <a:pt x="1825" y="322"/>
                  </a:cubicBezTo>
                  <a:cubicBezTo>
                    <a:pt x="1828" y="320"/>
                    <a:pt x="1830" y="318"/>
                    <a:pt x="1833" y="316"/>
                  </a:cubicBezTo>
                  <a:cubicBezTo>
                    <a:pt x="1834" y="316"/>
                    <a:pt x="1834" y="315"/>
                    <a:pt x="1835" y="315"/>
                  </a:cubicBezTo>
                  <a:cubicBezTo>
                    <a:pt x="1837" y="314"/>
                    <a:pt x="1839" y="312"/>
                    <a:pt x="1841" y="311"/>
                  </a:cubicBezTo>
                  <a:cubicBezTo>
                    <a:pt x="1842" y="310"/>
                    <a:pt x="1843" y="309"/>
                    <a:pt x="1844" y="309"/>
                  </a:cubicBezTo>
                  <a:cubicBezTo>
                    <a:pt x="1845" y="307"/>
                    <a:pt x="1847" y="306"/>
                    <a:pt x="1849" y="305"/>
                  </a:cubicBezTo>
                  <a:cubicBezTo>
                    <a:pt x="1849" y="304"/>
                    <a:pt x="1850" y="303"/>
                    <a:pt x="1851" y="303"/>
                  </a:cubicBezTo>
                  <a:cubicBezTo>
                    <a:pt x="1853" y="301"/>
                    <a:pt x="1854" y="300"/>
                    <a:pt x="1856" y="299"/>
                  </a:cubicBezTo>
                  <a:cubicBezTo>
                    <a:pt x="1856" y="298"/>
                    <a:pt x="1857" y="298"/>
                    <a:pt x="1857" y="297"/>
                  </a:cubicBezTo>
                  <a:cubicBezTo>
                    <a:pt x="1860" y="295"/>
                    <a:pt x="1861" y="293"/>
                    <a:pt x="1863" y="291"/>
                  </a:cubicBezTo>
                  <a:cubicBezTo>
                    <a:pt x="1864" y="290"/>
                    <a:pt x="1864" y="290"/>
                    <a:pt x="1864" y="290"/>
                  </a:cubicBezTo>
                  <a:cubicBezTo>
                    <a:pt x="1866" y="289"/>
                    <a:pt x="1867" y="287"/>
                    <a:pt x="1868" y="285"/>
                  </a:cubicBezTo>
                  <a:cubicBezTo>
                    <a:pt x="1869" y="285"/>
                    <a:pt x="1869" y="284"/>
                    <a:pt x="1870" y="283"/>
                  </a:cubicBezTo>
                  <a:cubicBezTo>
                    <a:pt x="1871" y="282"/>
                    <a:pt x="1872" y="281"/>
                    <a:pt x="1873" y="279"/>
                  </a:cubicBezTo>
                  <a:cubicBezTo>
                    <a:pt x="1874" y="279"/>
                    <a:pt x="1874" y="278"/>
                    <a:pt x="1875" y="277"/>
                  </a:cubicBezTo>
                  <a:cubicBezTo>
                    <a:pt x="1875" y="276"/>
                    <a:pt x="1876" y="274"/>
                    <a:pt x="1877" y="273"/>
                  </a:cubicBezTo>
                  <a:cubicBezTo>
                    <a:pt x="1878" y="272"/>
                    <a:pt x="1878" y="272"/>
                    <a:pt x="1878" y="272"/>
                  </a:cubicBezTo>
                  <a:cubicBezTo>
                    <a:pt x="1878" y="272"/>
                    <a:pt x="1878" y="272"/>
                    <a:pt x="1878" y="271"/>
                  </a:cubicBezTo>
                  <a:cubicBezTo>
                    <a:pt x="1879" y="271"/>
                    <a:pt x="1879" y="270"/>
                    <a:pt x="1879" y="270"/>
                  </a:cubicBezTo>
                  <a:cubicBezTo>
                    <a:pt x="1930" y="181"/>
                    <a:pt x="1981" y="92"/>
                    <a:pt x="2032" y="3"/>
                  </a:cubicBezTo>
                  <a:cubicBezTo>
                    <a:pt x="2031" y="5"/>
                    <a:pt x="2030" y="6"/>
                    <a:pt x="2029" y="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5" name="Freeform 56">
              <a:extLst>
                <a:ext uri="{FF2B5EF4-FFF2-40B4-BE49-F238E27FC236}">
                  <a16:creationId xmlns:a16="http://schemas.microsoft.com/office/drawing/2014/main" id="{55F9423A-4006-4B4C-A8A7-426E4C169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2677" y="3384944"/>
              <a:ext cx="7070168" cy="1800494"/>
            </a:xfrm>
            <a:custGeom>
              <a:avLst/>
              <a:gdLst>
                <a:gd name="T0" fmla="*/ 117 w 2061"/>
                <a:gd name="T1" fmla="*/ 382 h 525"/>
                <a:gd name="T2" fmla="*/ 74 w 2061"/>
                <a:gd name="T3" fmla="*/ 358 h 525"/>
                <a:gd name="T4" fmla="*/ 34 w 2061"/>
                <a:gd name="T5" fmla="*/ 328 h 525"/>
                <a:gd name="T6" fmla="*/ 12 w 2061"/>
                <a:gd name="T7" fmla="*/ 301 h 525"/>
                <a:gd name="T8" fmla="*/ 2 w 2061"/>
                <a:gd name="T9" fmla="*/ 276 h 525"/>
                <a:gd name="T10" fmla="*/ 1 w 2061"/>
                <a:gd name="T11" fmla="*/ 248 h 525"/>
                <a:gd name="T12" fmla="*/ 7 w 2061"/>
                <a:gd name="T13" fmla="*/ 229 h 525"/>
                <a:gd name="T14" fmla="*/ 28 w 2061"/>
                <a:gd name="T15" fmla="*/ 199 h 525"/>
                <a:gd name="T16" fmla="*/ 59 w 2061"/>
                <a:gd name="T17" fmla="*/ 173 h 525"/>
                <a:gd name="T18" fmla="*/ 96 w 2061"/>
                <a:gd name="T19" fmla="*/ 150 h 525"/>
                <a:gd name="T20" fmla="*/ 138 w 2061"/>
                <a:gd name="T21" fmla="*/ 129 h 525"/>
                <a:gd name="T22" fmla="*/ 192 w 2061"/>
                <a:gd name="T23" fmla="*/ 108 h 525"/>
                <a:gd name="T24" fmla="*/ 242 w 2061"/>
                <a:gd name="T25" fmla="*/ 92 h 525"/>
                <a:gd name="T26" fmla="*/ 302 w 2061"/>
                <a:gd name="T27" fmla="*/ 75 h 525"/>
                <a:gd name="T28" fmla="*/ 405 w 2061"/>
                <a:gd name="T29" fmla="*/ 53 h 525"/>
                <a:gd name="T30" fmla="*/ 513 w 2061"/>
                <a:gd name="T31" fmla="*/ 35 h 525"/>
                <a:gd name="T32" fmla="*/ 1954 w 2061"/>
                <a:gd name="T33" fmla="*/ 147 h 525"/>
                <a:gd name="T34" fmla="*/ 2003 w 2061"/>
                <a:gd name="T35" fmla="*/ 176 h 525"/>
                <a:gd name="T36" fmla="*/ 2032 w 2061"/>
                <a:gd name="T37" fmla="*/ 202 h 525"/>
                <a:gd name="T38" fmla="*/ 2051 w 2061"/>
                <a:gd name="T39" fmla="*/ 228 h 525"/>
                <a:gd name="T40" fmla="*/ 2060 w 2061"/>
                <a:gd name="T41" fmla="*/ 254 h 525"/>
                <a:gd name="T42" fmla="*/ 2058 w 2061"/>
                <a:gd name="T43" fmla="*/ 281 h 525"/>
                <a:gd name="T44" fmla="*/ 2046 w 2061"/>
                <a:gd name="T45" fmla="*/ 307 h 525"/>
                <a:gd name="T46" fmla="*/ 2025 w 2061"/>
                <a:gd name="T47" fmla="*/ 332 h 525"/>
                <a:gd name="T48" fmla="*/ 1995 w 2061"/>
                <a:gd name="T49" fmla="*/ 356 h 525"/>
                <a:gd name="T50" fmla="*/ 1946 w 2061"/>
                <a:gd name="T51" fmla="*/ 384 h 525"/>
                <a:gd name="T52" fmla="*/ 1910 w 2061"/>
                <a:gd name="T53" fmla="*/ 400 h 525"/>
                <a:gd name="T54" fmla="*/ 1867 w 2061"/>
                <a:gd name="T55" fmla="*/ 416 h 525"/>
                <a:gd name="T56" fmla="*/ 1807 w 2061"/>
                <a:gd name="T57" fmla="*/ 435 h 525"/>
                <a:gd name="T58" fmla="*/ 1766 w 2061"/>
                <a:gd name="T59" fmla="*/ 447 h 525"/>
                <a:gd name="T60" fmla="*/ 1677 w 2061"/>
                <a:gd name="T61" fmla="*/ 468 h 525"/>
                <a:gd name="T62" fmla="*/ 1594 w 2061"/>
                <a:gd name="T63" fmla="*/ 483 h 525"/>
                <a:gd name="T64" fmla="*/ 1525 w 2061"/>
                <a:gd name="T65" fmla="*/ 493 h 525"/>
                <a:gd name="T66" fmla="*/ 1241 w 2061"/>
                <a:gd name="T67" fmla="*/ 358 h 525"/>
                <a:gd name="T68" fmla="*/ 1297 w 2061"/>
                <a:gd name="T69" fmla="*/ 350 h 525"/>
                <a:gd name="T70" fmla="*/ 1344 w 2061"/>
                <a:gd name="T71" fmla="*/ 340 h 525"/>
                <a:gd name="T72" fmla="*/ 1378 w 2061"/>
                <a:gd name="T73" fmla="*/ 330 h 525"/>
                <a:gd name="T74" fmla="*/ 1411 w 2061"/>
                <a:gd name="T75" fmla="*/ 319 h 525"/>
                <a:gd name="T76" fmla="*/ 1441 w 2061"/>
                <a:gd name="T77" fmla="*/ 304 h 525"/>
                <a:gd name="T78" fmla="*/ 1461 w 2061"/>
                <a:gd name="T79" fmla="*/ 290 h 525"/>
                <a:gd name="T80" fmla="*/ 1474 w 2061"/>
                <a:gd name="T81" fmla="*/ 273 h 525"/>
                <a:gd name="T82" fmla="*/ 1476 w 2061"/>
                <a:gd name="T83" fmla="*/ 260 h 525"/>
                <a:gd name="T84" fmla="*/ 1472 w 2061"/>
                <a:gd name="T85" fmla="*/ 248 h 525"/>
                <a:gd name="T86" fmla="*/ 1460 w 2061"/>
                <a:gd name="T87" fmla="*/ 234 h 525"/>
                <a:gd name="T88" fmla="*/ 1442 w 2061"/>
                <a:gd name="T89" fmla="*/ 221 h 525"/>
                <a:gd name="T90" fmla="*/ 806 w 2061"/>
                <a:gd name="T91" fmla="*/ 167 h 525"/>
                <a:gd name="T92" fmla="*/ 739 w 2061"/>
                <a:gd name="T93" fmla="*/ 179 h 525"/>
                <a:gd name="T94" fmla="*/ 703 w 2061"/>
                <a:gd name="T95" fmla="*/ 187 h 525"/>
                <a:gd name="T96" fmla="*/ 665 w 2061"/>
                <a:gd name="T97" fmla="*/ 199 h 525"/>
                <a:gd name="T98" fmla="*/ 634 w 2061"/>
                <a:gd name="T99" fmla="*/ 211 h 525"/>
                <a:gd name="T100" fmla="*/ 610 w 2061"/>
                <a:gd name="T101" fmla="*/ 225 h 525"/>
                <a:gd name="T102" fmla="*/ 593 w 2061"/>
                <a:gd name="T103" fmla="*/ 240 h 525"/>
                <a:gd name="T104" fmla="*/ 585 w 2061"/>
                <a:gd name="T105" fmla="*/ 257 h 525"/>
                <a:gd name="T106" fmla="*/ 586 w 2061"/>
                <a:gd name="T107" fmla="*/ 270 h 525"/>
                <a:gd name="T108" fmla="*/ 594 w 2061"/>
                <a:gd name="T109" fmla="*/ 283 h 525"/>
                <a:gd name="T110" fmla="*/ 606 w 2061"/>
                <a:gd name="T111" fmla="*/ 294 h 525"/>
                <a:gd name="T112" fmla="*/ 628 w 2061"/>
                <a:gd name="T113" fmla="*/ 30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61" h="525">
                  <a:moveTo>
                    <a:pt x="1037" y="525"/>
                  </a:moveTo>
                  <a:cubicBezTo>
                    <a:pt x="861" y="525"/>
                    <a:pt x="686" y="513"/>
                    <a:pt x="531" y="491"/>
                  </a:cubicBezTo>
                  <a:cubicBezTo>
                    <a:pt x="528" y="491"/>
                    <a:pt x="528" y="491"/>
                    <a:pt x="528" y="491"/>
                  </a:cubicBezTo>
                  <a:cubicBezTo>
                    <a:pt x="524" y="490"/>
                    <a:pt x="520" y="490"/>
                    <a:pt x="516" y="489"/>
                  </a:cubicBezTo>
                  <a:cubicBezTo>
                    <a:pt x="419" y="475"/>
                    <a:pt x="333" y="457"/>
                    <a:pt x="260" y="436"/>
                  </a:cubicBezTo>
                  <a:cubicBezTo>
                    <a:pt x="260" y="435"/>
                    <a:pt x="259" y="435"/>
                    <a:pt x="259" y="435"/>
                  </a:cubicBezTo>
                  <a:cubicBezTo>
                    <a:pt x="206" y="420"/>
                    <a:pt x="160" y="403"/>
                    <a:pt x="122" y="384"/>
                  </a:cubicBezTo>
                  <a:cubicBezTo>
                    <a:pt x="120" y="383"/>
                    <a:pt x="120" y="383"/>
                    <a:pt x="120" y="383"/>
                  </a:cubicBezTo>
                  <a:cubicBezTo>
                    <a:pt x="119" y="383"/>
                    <a:pt x="118" y="382"/>
                    <a:pt x="117" y="382"/>
                  </a:cubicBezTo>
                  <a:cubicBezTo>
                    <a:pt x="114" y="380"/>
                    <a:pt x="110" y="379"/>
                    <a:pt x="107" y="377"/>
                  </a:cubicBezTo>
                  <a:cubicBezTo>
                    <a:pt x="103" y="375"/>
                    <a:pt x="100" y="373"/>
                    <a:pt x="97" y="371"/>
                  </a:cubicBezTo>
                  <a:cubicBezTo>
                    <a:pt x="95" y="371"/>
                    <a:pt x="94" y="370"/>
                    <a:pt x="93" y="369"/>
                  </a:cubicBezTo>
                  <a:cubicBezTo>
                    <a:pt x="92" y="368"/>
                    <a:pt x="90" y="367"/>
                    <a:pt x="88" y="366"/>
                  </a:cubicBezTo>
                  <a:cubicBezTo>
                    <a:pt x="87" y="366"/>
                    <a:pt x="87" y="366"/>
                    <a:pt x="87" y="366"/>
                  </a:cubicBezTo>
                  <a:cubicBezTo>
                    <a:pt x="85" y="365"/>
                    <a:pt x="84" y="364"/>
                    <a:pt x="83" y="364"/>
                  </a:cubicBezTo>
                  <a:cubicBezTo>
                    <a:pt x="76" y="360"/>
                    <a:pt x="76" y="360"/>
                    <a:pt x="76" y="360"/>
                  </a:cubicBezTo>
                  <a:cubicBezTo>
                    <a:pt x="76" y="359"/>
                    <a:pt x="75" y="359"/>
                    <a:pt x="75" y="359"/>
                  </a:cubicBezTo>
                  <a:cubicBezTo>
                    <a:pt x="74" y="358"/>
                    <a:pt x="74" y="358"/>
                    <a:pt x="74" y="358"/>
                  </a:cubicBezTo>
                  <a:cubicBezTo>
                    <a:pt x="71" y="356"/>
                    <a:pt x="68" y="354"/>
                    <a:pt x="66" y="352"/>
                  </a:cubicBezTo>
                  <a:cubicBezTo>
                    <a:pt x="65" y="352"/>
                    <a:pt x="64" y="352"/>
                    <a:pt x="64" y="351"/>
                  </a:cubicBezTo>
                  <a:cubicBezTo>
                    <a:pt x="62" y="350"/>
                    <a:pt x="59" y="348"/>
                    <a:pt x="57" y="347"/>
                  </a:cubicBezTo>
                  <a:cubicBezTo>
                    <a:pt x="55" y="345"/>
                    <a:pt x="55" y="345"/>
                    <a:pt x="55" y="345"/>
                  </a:cubicBezTo>
                  <a:cubicBezTo>
                    <a:pt x="53" y="344"/>
                    <a:pt x="51" y="342"/>
                    <a:pt x="50" y="341"/>
                  </a:cubicBezTo>
                  <a:cubicBezTo>
                    <a:pt x="47" y="339"/>
                    <a:pt x="47" y="339"/>
                    <a:pt x="47" y="339"/>
                  </a:cubicBezTo>
                  <a:cubicBezTo>
                    <a:pt x="45" y="337"/>
                    <a:pt x="43" y="336"/>
                    <a:pt x="41" y="334"/>
                  </a:cubicBezTo>
                  <a:cubicBezTo>
                    <a:pt x="41" y="333"/>
                    <a:pt x="41" y="333"/>
                    <a:pt x="41" y="333"/>
                  </a:cubicBezTo>
                  <a:cubicBezTo>
                    <a:pt x="38" y="331"/>
                    <a:pt x="36" y="329"/>
                    <a:pt x="34" y="32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31" y="325"/>
                    <a:pt x="30" y="323"/>
                    <a:pt x="29" y="322"/>
                  </a:cubicBezTo>
                  <a:cubicBezTo>
                    <a:pt x="27" y="320"/>
                    <a:pt x="27" y="320"/>
                    <a:pt x="27" y="320"/>
                  </a:cubicBezTo>
                  <a:cubicBezTo>
                    <a:pt x="25" y="318"/>
                    <a:pt x="24" y="317"/>
                    <a:pt x="23" y="315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20" y="312"/>
                    <a:pt x="19" y="310"/>
                    <a:pt x="17" y="308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5" y="305"/>
                    <a:pt x="14" y="304"/>
                    <a:pt x="13" y="302"/>
                  </a:cubicBezTo>
                  <a:cubicBezTo>
                    <a:pt x="13" y="302"/>
                    <a:pt x="13" y="301"/>
                    <a:pt x="12" y="301"/>
                  </a:cubicBezTo>
                  <a:cubicBezTo>
                    <a:pt x="11" y="298"/>
                    <a:pt x="11" y="298"/>
                    <a:pt x="11" y="298"/>
                  </a:cubicBezTo>
                  <a:cubicBezTo>
                    <a:pt x="10" y="298"/>
                    <a:pt x="10" y="296"/>
                    <a:pt x="10" y="296"/>
                  </a:cubicBezTo>
                  <a:cubicBezTo>
                    <a:pt x="9" y="295"/>
                    <a:pt x="9" y="295"/>
                    <a:pt x="9" y="294"/>
                  </a:cubicBezTo>
                  <a:cubicBezTo>
                    <a:pt x="8" y="293"/>
                    <a:pt x="7" y="291"/>
                    <a:pt x="6" y="289"/>
                  </a:cubicBezTo>
                  <a:cubicBezTo>
                    <a:pt x="6" y="289"/>
                    <a:pt x="6" y="289"/>
                    <a:pt x="6" y="289"/>
                  </a:cubicBezTo>
                  <a:cubicBezTo>
                    <a:pt x="6" y="288"/>
                    <a:pt x="6" y="288"/>
                    <a:pt x="6" y="288"/>
                  </a:cubicBezTo>
                  <a:cubicBezTo>
                    <a:pt x="5" y="286"/>
                    <a:pt x="4" y="284"/>
                    <a:pt x="4" y="282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3" y="279"/>
                    <a:pt x="2" y="278"/>
                    <a:pt x="2" y="276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1" y="273"/>
                    <a:pt x="1" y="271"/>
                    <a:pt x="1" y="270"/>
                  </a:cubicBezTo>
                  <a:cubicBezTo>
                    <a:pt x="1" y="268"/>
                    <a:pt x="1" y="268"/>
                    <a:pt x="1" y="268"/>
                  </a:cubicBezTo>
                  <a:cubicBezTo>
                    <a:pt x="0" y="266"/>
                    <a:pt x="0" y="265"/>
                    <a:pt x="0" y="263"/>
                  </a:cubicBezTo>
                  <a:cubicBezTo>
                    <a:pt x="0" y="263"/>
                    <a:pt x="0" y="262"/>
                    <a:pt x="0" y="262"/>
                  </a:cubicBezTo>
                  <a:cubicBezTo>
                    <a:pt x="0" y="260"/>
                    <a:pt x="0" y="258"/>
                    <a:pt x="0" y="256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53"/>
                    <a:pt x="1" y="251"/>
                    <a:pt x="1" y="250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1" y="246"/>
                    <a:pt x="2" y="245"/>
                    <a:pt x="2" y="244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2" y="243"/>
                    <a:pt x="2" y="242"/>
                    <a:pt x="3" y="242"/>
                  </a:cubicBezTo>
                  <a:cubicBezTo>
                    <a:pt x="3" y="240"/>
                    <a:pt x="3" y="239"/>
                    <a:pt x="4" y="238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4" y="237"/>
                    <a:pt x="4" y="236"/>
                    <a:pt x="4" y="236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5" y="234"/>
                    <a:pt x="6" y="232"/>
                    <a:pt x="7" y="230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8" y="227"/>
                    <a:pt x="9" y="226"/>
                    <a:pt x="10" y="224"/>
                  </a:cubicBezTo>
                  <a:cubicBezTo>
                    <a:pt x="10" y="223"/>
                    <a:pt x="11" y="223"/>
                    <a:pt x="11" y="222"/>
                  </a:cubicBezTo>
                  <a:cubicBezTo>
                    <a:pt x="12" y="221"/>
                    <a:pt x="13" y="219"/>
                    <a:pt x="13" y="218"/>
                  </a:cubicBezTo>
                  <a:cubicBezTo>
                    <a:pt x="14" y="218"/>
                    <a:pt x="15" y="216"/>
                    <a:pt x="15" y="216"/>
                  </a:cubicBezTo>
                  <a:cubicBezTo>
                    <a:pt x="16" y="215"/>
                    <a:pt x="17" y="213"/>
                    <a:pt x="18" y="212"/>
                  </a:cubicBezTo>
                  <a:cubicBezTo>
                    <a:pt x="18" y="211"/>
                    <a:pt x="18" y="211"/>
                    <a:pt x="19" y="210"/>
                  </a:cubicBezTo>
                  <a:cubicBezTo>
                    <a:pt x="20" y="208"/>
                    <a:pt x="22" y="206"/>
                    <a:pt x="23" y="205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5" y="202"/>
                    <a:pt x="27" y="200"/>
                    <a:pt x="28" y="199"/>
                  </a:cubicBezTo>
                  <a:cubicBezTo>
                    <a:pt x="29" y="198"/>
                    <a:pt x="29" y="198"/>
                    <a:pt x="29" y="198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1" y="196"/>
                    <a:pt x="33" y="194"/>
                    <a:pt x="34" y="193"/>
                  </a:cubicBezTo>
                  <a:cubicBezTo>
                    <a:pt x="35" y="192"/>
                    <a:pt x="36" y="192"/>
                    <a:pt x="36" y="191"/>
                  </a:cubicBezTo>
                  <a:cubicBezTo>
                    <a:pt x="38" y="190"/>
                    <a:pt x="39" y="188"/>
                    <a:pt x="41" y="187"/>
                  </a:cubicBezTo>
                  <a:cubicBezTo>
                    <a:pt x="41" y="187"/>
                    <a:pt x="42" y="186"/>
                    <a:pt x="42" y="186"/>
                  </a:cubicBezTo>
                  <a:cubicBezTo>
                    <a:pt x="47" y="182"/>
                    <a:pt x="51" y="178"/>
                    <a:pt x="56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8" y="173"/>
                    <a:pt x="59" y="173"/>
                  </a:cubicBezTo>
                  <a:cubicBezTo>
                    <a:pt x="60" y="172"/>
                    <a:pt x="62" y="170"/>
                    <a:pt x="64" y="169"/>
                  </a:cubicBezTo>
                  <a:cubicBezTo>
                    <a:pt x="65" y="169"/>
                    <a:pt x="65" y="168"/>
                    <a:pt x="66" y="168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9" y="166"/>
                    <a:pt x="70" y="165"/>
                    <a:pt x="72" y="163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8" y="160"/>
                    <a:pt x="80" y="159"/>
                    <a:pt x="83" y="157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7" y="155"/>
                    <a:pt x="90" y="153"/>
                    <a:pt x="93" y="151"/>
                  </a:cubicBezTo>
                  <a:cubicBezTo>
                    <a:pt x="94" y="151"/>
                    <a:pt x="95" y="150"/>
                    <a:pt x="96" y="150"/>
                  </a:cubicBezTo>
                  <a:cubicBezTo>
                    <a:pt x="98" y="148"/>
                    <a:pt x="100" y="147"/>
                    <a:pt x="103" y="146"/>
                  </a:cubicBezTo>
                  <a:cubicBezTo>
                    <a:pt x="103" y="146"/>
                    <a:pt x="105" y="145"/>
                    <a:pt x="106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9" y="142"/>
                    <a:pt x="111" y="142"/>
                    <a:pt x="113" y="141"/>
                  </a:cubicBezTo>
                  <a:cubicBezTo>
                    <a:pt x="114" y="140"/>
                    <a:pt x="115" y="139"/>
                    <a:pt x="116" y="139"/>
                  </a:cubicBezTo>
                  <a:cubicBezTo>
                    <a:pt x="119" y="138"/>
                    <a:pt x="122" y="136"/>
                    <a:pt x="125" y="135"/>
                  </a:cubicBezTo>
                  <a:cubicBezTo>
                    <a:pt x="126" y="134"/>
                    <a:pt x="126" y="134"/>
                    <a:pt x="127" y="134"/>
                  </a:cubicBezTo>
                  <a:cubicBezTo>
                    <a:pt x="130" y="133"/>
                    <a:pt x="133" y="131"/>
                    <a:pt x="136" y="130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40" y="128"/>
                    <a:pt x="140" y="128"/>
                    <a:pt x="141" y="128"/>
                  </a:cubicBezTo>
                  <a:cubicBezTo>
                    <a:pt x="144" y="126"/>
                    <a:pt x="147" y="125"/>
                    <a:pt x="150" y="124"/>
                  </a:cubicBezTo>
                  <a:cubicBezTo>
                    <a:pt x="151" y="123"/>
                    <a:pt x="152" y="123"/>
                    <a:pt x="154" y="122"/>
                  </a:cubicBezTo>
                  <a:cubicBezTo>
                    <a:pt x="157" y="121"/>
                    <a:pt x="159" y="120"/>
                    <a:pt x="162" y="119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169" y="116"/>
                    <a:pt x="173" y="115"/>
                    <a:pt x="176" y="114"/>
                  </a:cubicBezTo>
                  <a:cubicBezTo>
                    <a:pt x="177" y="113"/>
                    <a:pt x="178" y="113"/>
                    <a:pt x="179" y="113"/>
                  </a:cubicBezTo>
                  <a:cubicBezTo>
                    <a:pt x="183" y="111"/>
                    <a:pt x="187" y="109"/>
                    <a:pt x="192" y="108"/>
                  </a:cubicBezTo>
                  <a:cubicBezTo>
                    <a:pt x="193" y="107"/>
                    <a:pt x="194" y="107"/>
                    <a:pt x="195" y="107"/>
                  </a:cubicBezTo>
                  <a:cubicBezTo>
                    <a:pt x="198" y="106"/>
                    <a:pt x="198" y="106"/>
                    <a:pt x="198" y="106"/>
                  </a:cubicBezTo>
                  <a:cubicBezTo>
                    <a:pt x="201" y="105"/>
                    <a:pt x="203" y="104"/>
                    <a:pt x="205" y="103"/>
                  </a:cubicBezTo>
                  <a:cubicBezTo>
                    <a:pt x="210" y="102"/>
                    <a:pt x="210" y="102"/>
                    <a:pt x="210" y="102"/>
                  </a:cubicBezTo>
                  <a:cubicBezTo>
                    <a:pt x="213" y="101"/>
                    <a:pt x="216" y="100"/>
                    <a:pt x="219" y="99"/>
                  </a:cubicBezTo>
                  <a:cubicBezTo>
                    <a:pt x="221" y="98"/>
                    <a:pt x="222" y="98"/>
                    <a:pt x="224" y="97"/>
                  </a:cubicBezTo>
                  <a:cubicBezTo>
                    <a:pt x="228" y="96"/>
                    <a:pt x="231" y="95"/>
                    <a:pt x="235" y="94"/>
                  </a:cubicBezTo>
                  <a:cubicBezTo>
                    <a:pt x="239" y="93"/>
                    <a:pt x="239" y="93"/>
                    <a:pt x="239" y="93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6" y="91"/>
                    <a:pt x="249" y="89"/>
                    <a:pt x="253" y="88"/>
                  </a:cubicBezTo>
                  <a:cubicBezTo>
                    <a:pt x="257" y="87"/>
                    <a:pt x="257" y="87"/>
                    <a:pt x="257" y="87"/>
                  </a:cubicBezTo>
                  <a:cubicBezTo>
                    <a:pt x="260" y="86"/>
                    <a:pt x="262" y="86"/>
                    <a:pt x="264" y="85"/>
                  </a:cubicBezTo>
                  <a:cubicBezTo>
                    <a:pt x="269" y="84"/>
                    <a:pt x="269" y="84"/>
                    <a:pt x="269" y="84"/>
                  </a:cubicBezTo>
                  <a:cubicBezTo>
                    <a:pt x="269" y="84"/>
                    <a:pt x="273" y="83"/>
                    <a:pt x="274" y="82"/>
                  </a:cubicBezTo>
                  <a:cubicBezTo>
                    <a:pt x="277" y="82"/>
                    <a:pt x="279" y="81"/>
                    <a:pt x="281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7"/>
                    <a:pt x="298" y="76"/>
                    <a:pt x="302" y="75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312" y="73"/>
                    <a:pt x="318" y="71"/>
                    <a:pt x="323" y="70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32" y="68"/>
                    <a:pt x="336" y="67"/>
                    <a:pt x="340" y="66"/>
                  </a:cubicBezTo>
                  <a:cubicBezTo>
                    <a:pt x="358" y="62"/>
                    <a:pt x="358" y="62"/>
                    <a:pt x="358" y="62"/>
                  </a:cubicBezTo>
                  <a:cubicBezTo>
                    <a:pt x="360" y="62"/>
                    <a:pt x="362" y="61"/>
                    <a:pt x="363" y="61"/>
                  </a:cubicBezTo>
                  <a:cubicBezTo>
                    <a:pt x="383" y="57"/>
                    <a:pt x="383" y="57"/>
                    <a:pt x="383" y="57"/>
                  </a:cubicBezTo>
                  <a:cubicBezTo>
                    <a:pt x="388" y="56"/>
                    <a:pt x="395" y="55"/>
                    <a:pt x="401" y="53"/>
                  </a:cubicBezTo>
                  <a:cubicBezTo>
                    <a:pt x="402" y="53"/>
                    <a:pt x="403" y="53"/>
                    <a:pt x="405" y="53"/>
                  </a:cubicBezTo>
                  <a:cubicBezTo>
                    <a:pt x="410" y="52"/>
                    <a:pt x="414" y="51"/>
                    <a:pt x="419" y="50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9" y="46"/>
                    <a:pt x="439" y="46"/>
                    <a:pt x="439" y="46"/>
                  </a:cubicBezTo>
                  <a:cubicBezTo>
                    <a:pt x="441" y="46"/>
                    <a:pt x="444" y="46"/>
                    <a:pt x="446" y="45"/>
                  </a:cubicBezTo>
                  <a:cubicBezTo>
                    <a:pt x="450" y="44"/>
                    <a:pt x="455" y="44"/>
                    <a:pt x="459" y="43"/>
                  </a:cubicBezTo>
                  <a:cubicBezTo>
                    <a:pt x="466" y="42"/>
                    <a:pt x="466" y="42"/>
                    <a:pt x="466" y="42"/>
                  </a:cubicBezTo>
                  <a:cubicBezTo>
                    <a:pt x="472" y="41"/>
                    <a:pt x="479" y="40"/>
                    <a:pt x="486" y="39"/>
                  </a:cubicBezTo>
                  <a:cubicBezTo>
                    <a:pt x="489" y="38"/>
                    <a:pt x="489" y="38"/>
                    <a:pt x="489" y="38"/>
                  </a:cubicBezTo>
                  <a:cubicBezTo>
                    <a:pt x="513" y="35"/>
                    <a:pt x="513" y="35"/>
                    <a:pt x="513" y="35"/>
                  </a:cubicBezTo>
                  <a:cubicBezTo>
                    <a:pt x="535" y="31"/>
                    <a:pt x="535" y="31"/>
                    <a:pt x="535" y="31"/>
                  </a:cubicBezTo>
                  <a:cubicBezTo>
                    <a:pt x="538" y="31"/>
                    <a:pt x="549" y="30"/>
                    <a:pt x="549" y="30"/>
                  </a:cubicBezTo>
                  <a:cubicBezTo>
                    <a:pt x="551" y="29"/>
                    <a:pt x="553" y="29"/>
                    <a:pt x="555" y="29"/>
                  </a:cubicBezTo>
                  <a:cubicBezTo>
                    <a:pt x="557" y="29"/>
                    <a:pt x="557" y="29"/>
                    <a:pt x="557" y="29"/>
                  </a:cubicBezTo>
                  <a:cubicBezTo>
                    <a:pt x="563" y="28"/>
                    <a:pt x="569" y="27"/>
                    <a:pt x="576" y="26"/>
                  </a:cubicBezTo>
                  <a:cubicBezTo>
                    <a:pt x="578" y="26"/>
                    <a:pt x="578" y="26"/>
                    <a:pt x="578" y="26"/>
                  </a:cubicBezTo>
                  <a:cubicBezTo>
                    <a:pt x="718" y="9"/>
                    <a:pt x="868" y="0"/>
                    <a:pt x="1023" y="0"/>
                  </a:cubicBezTo>
                  <a:cubicBezTo>
                    <a:pt x="1214" y="0"/>
                    <a:pt x="1401" y="14"/>
                    <a:pt x="1564" y="39"/>
                  </a:cubicBezTo>
                  <a:cubicBezTo>
                    <a:pt x="1732" y="64"/>
                    <a:pt x="1867" y="102"/>
                    <a:pt x="1954" y="147"/>
                  </a:cubicBezTo>
                  <a:cubicBezTo>
                    <a:pt x="1957" y="148"/>
                    <a:pt x="1961" y="150"/>
                    <a:pt x="1964" y="152"/>
                  </a:cubicBezTo>
                  <a:cubicBezTo>
                    <a:pt x="1968" y="154"/>
                    <a:pt x="1968" y="154"/>
                    <a:pt x="1968" y="154"/>
                  </a:cubicBezTo>
                  <a:cubicBezTo>
                    <a:pt x="1970" y="155"/>
                    <a:pt x="1972" y="157"/>
                    <a:pt x="1974" y="158"/>
                  </a:cubicBezTo>
                  <a:cubicBezTo>
                    <a:pt x="1975" y="158"/>
                    <a:pt x="1976" y="159"/>
                    <a:pt x="1977" y="159"/>
                  </a:cubicBezTo>
                  <a:cubicBezTo>
                    <a:pt x="1980" y="161"/>
                    <a:pt x="1983" y="163"/>
                    <a:pt x="1985" y="165"/>
                  </a:cubicBezTo>
                  <a:cubicBezTo>
                    <a:pt x="1986" y="165"/>
                    <a:pt x="1986" y="165"/>
                    <a:pt x="1986" y="165"/>
                  </a:cubicBezTo>
                  <a:cubicBezTo>
                    <a:pt x="1989" y="167"/>
                    <a:pt x="1992" y="169"/>
                    <a:pt x="1995" y="171"/>
                  </a:cubicBezTo>
                  <a:cubicBezTo>
                    <a:pt x="1995" y="171"/>
                    <a:pt x="1996" y="172"/>
                    <a:pt x="1997" y="172"/>
                  </a:cubicBezTo>
                  <a:cubicBezTo>
                    <a:pt x="1999" y="174"/>
                    <a:pt x="2001" y="175"/>
                    <a:pt x="2003" y="176"/>
                  </a:cubicBezTo>
                  <a:cubicBezTo>
                    <a:pt x="2005" y="178"/>
                    <a:pt x="2005" y="178"/>
                    <a:pt x="2005" y="178"/>
                  </a:cubicBezTo>
                  <a:cubicBezTo>
                    <a:pt x="2007" y="180"/>
                    <a:pt x="2009" y="181"/>
                    <a:pt x="2012" y="183"/>
                  </a:cubicBezTo>
                  <a:cubicBezTo>
                    <a:pt x="2012" y="183"/>
                    <a:pt x="2012" y="183"/>
                    <a:pt x="2012" y="184"/>
                  </a:cubicBezTo>
                  <a:cubicBezTo>
                    <a:pt x="2015" y="186"/>
                    <a:pt x="2017" y="188"/>
                    <a:pt x="2019" y="189"/>
                  </a:cubicBezTo>
                  <a:cubicBezTo>
                    <a:pt x="2020" y="190"/>
                    <a:pt x="2020" y="190"/>
                    <a:pt x="2021" y="191"/>
                  </a:cubicBezTo>
                  <a:cubicBezTo>
                    <a:pt x="2021" y="191"/>
                    <a:pt x="2021" y="191"/>
                    <a:pt x="2021" y="191"/>
                  </a:cubicBezTo>
                  <a:cubicBezTo>
                    <a:pt x="2023" y="192"/>
                    <a:pt x="2024" y="194"/>
                    <a:pt x="2026" y="195"/>
                  </a:cubicBezTo>
                  <a:cubicBezTo>
                    <a:pt x="2028" y="197"/>
                    <a:pt x="2028" y="197"/>
                    <a:pt x="2028" y="197"/>
                  </a:cubicBezTo>
                  <a:cubicBezTo>
                    <a:pt x="2029" y="199"/>
                    <a:pt x="2031" y="200"/>
                    <a:pt x="2032" y="202"/>
                  </a:cubicBezTo>
                  <a:cubicBezTo>
                    <a:pt x="2033" y="203"/>
                    <a:pt x="2033" y="203"/>
                    <a:pt x="2033" y="203"/>
                  </a:cubicBezTo>
                  <a:cubicBezTo>
                    <a:pt x="2035" y="205"/>
                    <a:pt x="2037" y="207"/>
                    <a:pt x="2038" y="209"/>
                  </a:cubicBezTo>
                  <a:cubicBezTo>
                    <a:pt x="2039" y="210"/>
                    <a:pt x="2039" y="210"/>
                    <a:pt x="2039" y="210"/>
                  </a:cubicBezTo>
                  <a:cubicBezTo>
                    <a:pt x="2041" y="212"/>
                    <a:pt x="2042" y="213"/>
                    <a:pt x="2043" y="214"/>
                  </a:cubicBezTo>
                  <a:cubicBezTo>
                    <a:pt x="2043" y="215"/>
                    <a:pt x="2043" y="215"/>
                    <a:pt x="2044" y="216"/>
                  </a:cubicBezTo>
                  <a:cubicBezTo>
                    <a:pt x="2044" y="216"/>
                    <a:pt x="2044" y="216"/>
                    <a:pt x="2044" y="216"/>
                  </a:cubicBezTo>
                  <a:cubicBezTo>
                    <a:pt x="2045" y="218"/>
                    <a:pt x="2046" y="219"/>
                    <a:pt x="2047" y="221"/>
                  </a:cubicBezTo>
                  <a:cubicBezTo>
                    <a:pt x="2048" y="221"/>
                    <a:pt x="2048" y="222"/>
                    <a:pt x="2048" y="222"/>
                  </a:cubicBezTo>
                  <a:cubicBezTo>
                    <a:pt x="2049" y="224"/>
                    <a:pt x="2050" y="226"/>
                    <a:pt x="2051" y="228"/>
                  </a:cubicBezTo>
                  <a:cubicBezTo>
                    <a:pt x="2052" y="230"/>
                    <a:pt x="2052" y="230"/>
                    <a:pt x="2052" y="230"/>
                  </a:cubicBezTo>
                  <a:cubicBezTo>
                    <a:pt x="2053" y="231"/>
                    <a:pt x="2054" y="232"/>
                    <a:pt x="2054" y="234"/>
                  </a:cubicBezTo>
                  <a:cubicBezTo>
                    <a:pt x="2055" y="235"/>
                    <a:pt x="2055" y="235"/>
                    <a:pt x="2055" y="236"/>
                  </a:cubicBezTo>
                  <a:cubicBezTo>
                    <a:pt x="2056" y="237"/>
                    <a:pt x="2056" y="239"/>
                    <a:pt x="2057" y="240"/>
                  </a:cubicBezTo>
                  <a:cubicBezTo>
                    <a:pt x="2057" y="241"/>
                    <a:pt x="2057" y="241"/>
                    <a:pt x="2057" y="241"/>
                  </a:cubicBezTo>
                  <a:cubicBezTo>
                    <a:pt x="2057" y="242"/>
                    <a:pt x="2057" y="242"/>
                    <a:pt x="2057" y="242"/>
                  </a:cubicBezTo>
                  <a:cubicBezTo>
                    <a:pt x="2058" y="244"/>
                    <a:pt x="2058" y="246"/>
                    <a:pt x="2059" y="248"/>
                  </a:cubicBezTo>
                  <a:cubicBezTo>
                    <a:pt x="2059" y="248"/>
                    <a:pt x="2059" y="249"/>
                    <a:pt x="2059" y="249"/>
                  </a:cubicBezTo>
                  <a:cubicBezTo>
                    <a:pt x="2059" y="251"/>
                    <a:pt x="2060" y="252"/>
                    <a:pt x="2060" y="254"/>
                  </a:cubicBezTo>
                  <a:cubicBezTo>
                    <a:pt x="2060" y="256"/>
                    <a:pt x="2060" y="256"/>
                    <a:pt x="2060" y="256"/>
                  </a:cubicBezTo>
                  <a:cubicBezTo>
                    <a:pt x="2060" y="257"/>
                    <a:pt x="2060" y="259"/>
                    <a:pt x="2060" y="260"/>
                  </a:cubicBezTo>
                  <a:cubicBezTo>
                    <a:pt x="2060" y="261"/>
                    <a:pt x="2061" y="261"/>
                    <a:pt x="2061" y="262"/>
                  </a:cubicBezTo>
                  <a:cubicBezTo>
                    <a:pt x="2061" y="264"/>
                    <a:pt x="2061" y="266"/>
                    <a:pt x="2060" y="267"/>
                  </a:cubicBezTo>
                  <a:cubicBezTo>
                    <a:pt x="2060" y="269"/>
                    <a:pt x="2060" y="269"/>
                    <a:pt x="2060" y="269"/>
                  </a:cubicBezTo>
                  <a:cubicBezTo>
                    <a:pt x="2060" y="270"/>
                    <a:pt x="2060" y="272"/>
                    <a:pt x="2060" y="273"/>
                  </a:cubicBezTo>
                  <a:cubicBezTo>
                    <a:pt x="2060" y="274"/>
                    <a:pt x="2059" y="275"/>
                    <a:pt x="2059" y="275"/>
                  </a:cubicBezTo>
                  <a:cubicBezTo>
                    <a:pt x="2059" y="277"/>
                    <a:pt x="2059" y="278"/>
                    <a:pt x="2058" y="280"/>
                  </a:cubicBezTo>
                  <a:cubicBezTo>
                    <a:pt x="2058" y="280"/>
                    <a:pt x="2058" y="281"/>
                    <a:pt x="2058" y="281"/>
                  </a:cubicBezTo>
                  <a:cubicBezTo>
                    <a:pt x="2058" y="283"/>
                    <a:pt x="2057" y="285"/>
                    <a:pt x="2056" y="287"/>
                  </a:cubicBezTo>
                  <a:cubicBezTo>
                    <a:pt x="2056" y="287"/>
                    <a:pt x="2056" y="288"/>
                    <a:pt x="2056" y="288"/>
                  </a:cubicBezTo>
                  <a:cubicBezTo>
                    <a:pt x="2055" y="290"/>
                    <a:pt x="2055" y="291"/>
                    <a:pt x="2054" y="293"/>
                  </a:cubicBezTo>
                  <a:cubicBezTo>
                    <a:pt x="2053" y="295"/>
                    <a:pt x="2053" y="295"/>
                    <a:pt x="2053" y="295"/>
                  </a:cubicBezTo>
                  <a:cubicBezTo>
                    <a:pt x="2052" y="296"/>
                    <a:pt x="2052" y="298"/>
                    <a:pt x="2051" y="299"/>
                  </a:cubicBezTo>
                  <a:cubicBezTo>
                    <a:pt x="2051" y="300"/>
                    <a:pt x="2050" y="300"/>
                    <a:pt x="2050" y="300"/>
                  </a:cubicBezTo>
                  <a:cubicBezTo>
                    <a:pt x="2050" y="301"/>
                    <a:pt x="2050" y="301"/>
                    <a:pt x="2050" y="301"/>
                  </a:cubicBezTo>
                  <a:cubicBezTo>
                    <a:pt x="2049" y="303"/>
                    <a:pt x="2048" y="304"/>
                    <a:pt x="2047" y="306"/>
                  </a:cubicBezTo>
                  <a:cubicBezTo>
                    <a:pt x="2046" y="307"/>
                    <a:pt x="2046" y="307"/>
                    <a:pt x="2046" y="307"/>
                  </a:cubicBezTo>
                  <a:cubicBezTo>
                    <a:pt x="2045" y="309"/>
                    <a:pt x="2044" y="311"/>
                    <a:pt x="2042" y="312"/>
                  </a:cubicBezTo>
                  <a:cubicBezTo>
                    <a:pt x="2042" y="313"/>
                    <a:pt x="2042" y="313"/>
                    <a:pt x="2042" y="313"/>
                  </a:cubicBezTo>
                  <a:cubicBezTo>
                    <a:pt x="2041" y="315"/>
                    <a:pt x="2039" y="317"/>
                    <a:pt x="2038" y="318"/>
                  </a:cubicBezTo>
                  <a:cubicBezTo>
                    <a:pt x="2037" y="319"/>
                    <a:pt x="2037" y="319"/>
                    <a:pt x="2037" y="319"/>
                  </a:cubicBezTo>
                  <a:cubicBezTo>
                    <a:pt x="2035" y="321"/>
                    <a:pt x="2034" y="323"/>
                    <a:pt x="2032" y="325"/>
                  </a:cubicBezTo>
                  <a:cubicBezTo>
                    <a:pt x="2032" y="325"/>
                    <a:pt x="2032" y="325"/>
                    <a:pt x="2032" y="325"/>
                  </a:cubicBezTo>
                  <a:cubicBezTo>
                    <a:pt x="2031" y="326"/>
                    <a:pt x="2031" y="326"/>
                    <a:pt x="2031" y="326"/>
                  </a:cubicBezTo>
                  <a:cubicBezTo>
                    <a:pt x="2029" y="327"/>
                    <a:pt x="2028" y="329"/>
                    <a:pt x="2026" y="331"/>
                  </a:cubicBezTo>
                  <a:cubicBezTo>
                    <a:pt x="2026" y="331"/>
                    <a:pt x="2025" y="331"/>
                    <a:pt x="2025" y="332"/>
                  </a:cubicBezTo>
                  <a:cubicBezTo>
                    <a:pt x="2023" y="333"/>
                    <a:pt x="2021" y="335"/>
                    <a:pt x="2019" y="337"/>
                  </a:cubicBezTo>
                  <a:cubicBezTo>
                    <a:pt x="2018" y="338"/>
                    <a:pt x="2018" y="338"/>
                    <a:pt x="2018" y="338"/>
                  </a:cubicBezTo>
                  <a:cubicBezTo>
                    <a:pt x="2016" y="340"/>
                    <a:pt x="2014" y="341"/>
                    <a:pt x="2012" y="343"/>
                  </a:cubicBezTo>
                  <a:cubicBezTo>
                    <a:pt x="2009" y="341"/>
                    <a:pt x="2009" y="341"/>
                    <a:pt x="2009" y="341"/>
                  </a:cubicBezTo>
                  <a:cubicBezTo>
                    <a:pt x="2012" y="343"/>
                    <a:pt x="2012" y="343"/>
                    <a:pt x="2012" y="343"/>
                  </a:cubicBezTo>
                  <a:cubicBezTo>
                    <a:pt x="2009" y="345"/>
                    <a:pt x="2007" y="347"/>
                    <a:pt x="2004" y="349"/>
                  </a:cubicBezTo>
                  <a:cubicBezTo>
                    <a:pt x="2003" y="350"/>
                    <a:pt x="2003" y="350"/>
                    <a:pt x="2003" y="350"/>
                  </a:cubicBezTo>
                  <a:cubicBezTo>
                    <a:pt x="2001" y="352"/>
                    <a:pt x="1998" y="353"/>
                    <a:pt x="1996" y="355"/>
                  </a:cubicBezTo>
                  <a:cubicBezTo>
                    <a:pt x="1995" y="356"/>
                    <a:pt x="1995" y="356"/>
                    <a:pt x="1995" y="356"/>
                  </a:cubicBezTo>
                  <a:cubicBezTo>
                    <a:pt x="1992" y="357"/>
                    <a:pt x="1990" y="359"/>
                    <a:pt x="1987" y="360"/>
                  </a:cubicBezTo>
                  <a:cubicBezTo>
                    <a:pt x="1986" y="361"/>
                    <a:pt x="1986" y="361"/>
                    <a:pt x="1986" y="361"/>
                  </a:cubicBezTo>
                  <a:cubicBezTo>
                    <a:pt x="1984" y="363"/>
                    <a:pt x="1981" y="364"/>
                    <a:pt x="1979" y="366"/>
                  </a:cubicBezTo>
                  <a:cubicBezTo>
                    <a:pt x="1976" y="367"/>
                    <a:pt x="1976" y="367"/>
                    <a:pt x="1976" y="367"/>
                  </a:cubicBezTo>
                  <a:cubicBezTo>
                    <a:pt x="1973" y="369"/>
                    <a:pt x="1970" y="371"/>
                    <a:pt x="1967" y="372"/>
                  </a:cubicBezTo>
                  <a:cubicBezTo>
                    <a:pt x="1964" y="374"/>
                    <a:pt x="1961" y="376"/>
                    <a:pt x="1958" y="378"/>
                  </a:cubicBezTo>
                  <a:cubicBezTo>
                    <a:pt x="1956" y="379"/>
                    <a:pt x="1956" y="379"/>
                    <a:pt x="1956" y="379"/>
                  </a:cubicBezTo>
                  <a:cubicBezTo>
                    <a:pt x="1953" y="380"/>
                    <a:pt x="1953" y="380"/>
                    <a:pt x="1953" y="380"/>
                  </a:cubicBezTo>
                  <a:cubicBezTo>
                    <a:pt x="1951" y="381"/>
                    <a:pt x="1948" y="382"/>
                    <a:pt x="1946" y="384"/>
                  </a:cubicBezTo>
                  <a:cubicBezTo>
                    <a:pt x="1945" y="384"/>
                    <a:pt x="1945" y="384"/>
                    <a:pt x="1944" y="384"/>
                  </a:cubicBezTo>
                  <a:cubicBezTo>
                    <a:pt x="1943" y="385"/>
                    <a:pt x="1942" y="385"/>
                    <a:pt x="1941" y="386"/>
                  </a:cubicBezTo>
                  <a:cubicBezTo>
                    <a:pt x="1940" y="386"/>
                    <a:pt x="1940" y="386"/>
                    <a:pt x="1939" y="387"/>
                  </a:cubicBezTo>
                  <a:cubicBezTo>
                    <a:pt x="1937" y="388"/>
                    <a:pt x="1937" y="388"/>
                    <a:pt x="1937" y="388"/>
                  </a:cubicBezTo>
                  <a:cubicBezTo>
                    <a:pt x="1936" y="388"/>
                    <a:pt x="1936" y="388"/>
                    <a:pt x="1935" y="389"/>
                  </a:cubicBezTo>
                  <a:cubicBezTo>
                    <a:pt x="1933" y="389"/>
                    <a:pt x="1933" y="389"/>
                    <a:pt x="1933" y="389"/>
                  </a:cubicBezTo>
                  <a:cubicBezTo>
                    <a:pt x="1930" y="391"/>
                    <a:pt x="1926" y="393"/>
                    <a:pt x="1923" y="394"/>
                  </a:cubicBezTo>
                  <a:cubicBezTo>
                    <a:pt x="1920" y="395"/>
                    <a:pt x="1920" y="395"/>
                    <a:pt x="1920" y="395"/>
                  </a:cubicBezTo>
                  <a:cubicBezTo>
                    <a:pt x="1917" y="397"/>
                    <a:pt x="1913" y="398"/>
                    <a:pt x="1910" y="400"/>
                  </a:cubicBezTo>
                  <a:cubicBezTo>
                    <a:pt x="1909" y="400"/>
                    <a:pt x="1909" y="400"/>
                    <a:pt x="1909" y="400"/>
                  </a:cubicBezTo>
                  <a:cubicBezTo>
                    <a:pt x="1908" y="400"/>
                    <a:pt x="1908" y="400"/>
                    <a:pt x="1908" y="400"/>
                  </a:cubicBezTo>
                  <a:cubicBezTo>
                    <a:pt x="1905" y="402"/>
                    <a:pt x="1902" y="403"/>
                    <a:pt x="1899" y="404"/>
                  </a:cubicBezTo>
                  <a:cubicBezTo>
                    <a:pt x="1895" y="406"/>
                    <a:pt x="1895" y="406"/>
                    <a:pt x="1895" y="406"/>
                  </a:cubicBezTo>
                  <a:cubicBezTo>
                    <a:pt x="1891" y="407"/>
                    <a:pt x="1887" y="409"/>
                    <a:pt x="1883" y="410"/>
                  </a:cubicBezTo>
                  <a:cubicBezTo>
                    <a:pt x="1882" y="411"/>
                    <a:pt x="1882" y="411"/>
                    <a:pt x="1881" y="411"/>
                  </a:cubicBezTo>
                  <a:cubicBezTo>
                    <a:pt x="1877" y="412"/>
                    <a:pt x="1873" y="414"/>
                    <a:pt x="1869" y="415"/>
                  </a:cubicBezTo>
                  <a:cubicBezTo>
                    <a:pt x="1869" y="415"/>
                    <a:pt x="1869" y="415"/>
                    <a:pt x="1869" y="415"/>
                  </a:cubicBezTo>
                  <a:cubicBezTo>
                    <a:pt x="1869" y="416"/>
                    <a:pt x="1868" y="416"/>
                    <a:pt x="1867" y="416"/>
                  </a:cubicBezTo>
                  <a:cubicBezTo>
                    <a:pt x="1863" y="417"/>
                    <a:pt x="1859" y="419"/>
                    <a:pt x="1855" y="420"/>
                  </a:cubicBezTo>
                  <a:cubicBezTo>
                    <a:pt x="1854" y="420"/>
                    <a:pt x="1854" y="420"/>
                    <a:pt x="1854" y="420"/>
                  </a:cubicBezTo>
                  <a:cubicBezTo>
                    <a:pt x="1853" y="421"/>
                    <a:pt x="1853" y="421"/>
                    <a:pt x="1852" y="421"/>
                  </a:cubicBezTo>
                  <a:cubicBezTo>
                    <a:pt x="1847" y="423"/>
                    <a:pt x="1843" y="424"/>
                    <a:pt x="1838" y="426"/>
                  </a:cubicBezTo>
                  <a:cubicBezTo>
                    <a:pt x="1838" y="426"/>
                    <a:pt x="1838" y="426"/>
                    <a:pt x="1837" y="426"/>
                  </a:cubicBezTo>
                  <a:cubicBezTo>
                    <a:pt x="1835" y="427"/>
                    <a:pt x="1832" y="428"/>
                    <a:pt x="1829" y="429"/>
                  </a:cubicBezTo>
                  <a:cubicBezTo>
                    <a:pt x="1824" y="430"/>
                    <a:pt x="1824" y="430"/>
                    <a:pt x="1824" y="430"/>
                  </a:cubicBezTo>
                  <a:cubicBezTo>
                    <a:pt x="1824" y="430"/>
                    <a:pt x="1816" y="432"/>
                    <a:pt x="1815" y="433"/>
                  </a:cubicBezTo>
                  <a:cubicBezTo>
                    <a:pt x="1807" y="435"/>
                    <a:pt x="1807" y="435"/>
                    <a:pt x="1807" y="435"/>
                  </a:cubicBezTo>
                  <a:cubicBezTo>
                    <a:pt x="1806" y="435"/>
                    <a:pt x="1806" y="436"/>
                    <a:pt x="1805" y="436"/>
                  </a:cubicBezTo>
                  <a:cubicBezTo>
                    <a:pt x="1801" y="437"/>
                    <a:pt x="1801" y="437"/>
                    <a:pt x="1801" y="437"/>
                  </a:cubicBezTo>
                  <a:cubicBezTo>
                    <a:pt x="1802" y="437"/>
                    <a:pt x="1802" y="437"/>
                    <a:pt x="1802" y="437"/>
                  </a:cubicBezTo>
                  <a:cubicBezTo>
                    <a:pt x="1801" y="438"/>
                    <a:pt x="1801" y="438"/>
                    <a:pt x="1801" y="438"/>
                  </a:cubicBezTo>
                  <a:cubicBezTo>
                    <a:pt x="1795" y="440"/>
                    <a:pt x="1795" y="440"/>
                    <a:pt x="1795" y="440"/>
                  </a:cubicBezTo>
                  <a:cubicBezTo>
                    <a:pt x="1792" y="440"/>
                    <a:pt x="1789" y="441"/>
                    <a:pt x="1786" y="442"/>
                  </a:cubicBezTo>
                  <a:cubicBezTo>
                    <a:pt x="1785" y="442"/>
                    <a:pt x="1785" y="442"/>
                    <a:pt x="1785" y="442"/>
                  </a:cubicBezTo>
                  <a:cubicBezTo>
                    <a:pt x="1780" y="444"/>
                    <a:pt x="1775" y="445"/>
                    <a:pt x="1770" y="446"/>
                  </a:cubicBezTo>
                  <a:cubicBezTo>
                    <a:pt x="1770" y="446"/>
                    <a:pt x="1767" y="447"/>
                    <a:pt x="1766" y="447"/>
                  </a:cubicBezTo>
                  <a:cubicBezTo>
                    <a:pt x="1761" y="449"/>
                    <a:pt x="1756" y="450"/>
                    <a:pt x="1751" y="451"/>
                  </a:cubicBezTo>
                  <a:cubicBezTo>
                    <a:pt x="1750" y="451"/>
                    <a:pt x="1750" y="451"/>
                    <a:pt x="1749" y="452"/>
                  </a:cubicBezTo>
                  <a:cubicBezTo>
                    <a:pt x="1744" y="453"/>
                    <a:pt x="1739" y="454"/>
                    <a:pt x="1734" y="455"/>
                  </a:cubicBezTo>
                  <a:cubicBezTo>
                    <a:pt x="1733" y="455"/>
                    <a:pt x="1732" y="456"/>
                    <a:pt x="1731" y="456"/>
                  </a:cubicBezTo>
                  <a:cubicBezTo>
                    <a:pt x="1726" y="457"/>
                    <a:pt x="1721" y="458"/>
                    <a:pt x="1715" y="460"/>
                  </a:cubicBezTo>
                  <a:cubicBezTo>
                    <a:pt x="1712" y="460"/>
                    <a:pt x="1712" y="460"/>
                    <a:pt x="1712" y="460"/>
                  </a:cubicBezTo>
                  <a:cubicBezTo>
                    <a:pt x="1707" y="462"/>
                    <a:pt x="1701" y="463"/>
                    <a:pt x="1696" y="464"/>
                  </a:cubicBezTo>
                  <a:cubicBezTo>
                    <a:pt x="1696" y="464"/>
                    <a:pt x="1695" y="464"/>
                    <a:pt x="1695" y="464"/>
                  </a:cubicBezTo>
                  <a:cubicBezTo>
                    <a:pt x="1689" y="465"/>
                    <a:pt x="1683" y="467"/>
                    <a:pt x="1677" y="468"/>
                  </a:cubicBezTo>
                  <a:cubicBezTo>
                    <a:pt x="1674" y="469"/>
                    <a:pt x="1674" y="469"/>
                    <a:pt x="1674" y="469"/>
                  </a:cubicBezTo>
                  <a:cubicBezTo>
                    <a:pt x="1668" y="470"/>
                    <a:pt x="1662" y="471"/>
                    <a:pt x="1656" y="472"/>
                  </a:cubicBezTo>
                  <a:cubicBezTo>
                    <a:pt x="1654" y="472"/>
                    <a:pt x="1654" y="472"/>
                    <a:pt x="1654" y="472"/>
                  </a:cubicBezTo>
                  <a:cubicBezTo>
                    <a:pt x="1648" y="473"/>
                    <a:pt x="1643" y="474"/>
                    <a:pt x="1637" y="476"/>
                  </a:cubicBezTo>
                  <a:cubicBezTo>
                    <a:pt x="1634" y="476"/>
                    <a:pt x="1634" y="476"/>
                    <a:pt x="1634" y="476"/>
                  </a:cubicBezTo>
                  <a:cubicBezTo>
                    <a:pt x="1628" y="477"/>
                    <a:pt x="1622" y="478"/>
                    <a:pt x="1616" y="479"/>
                  </a:cubicBezTo>
                  <a:cubicBezTo>
                    <a:pt x="1615" y="480"/>
                    <a:pt x="1613" y="480"/>
                    <a:pt x="1612" y="480"/>
                  </a:cubicBezTo>
                  <a:cubicBezTo>
                    <a:pt x="1605" y="481"/>
                    <a:pt x="1605" y="481"/>
                    <a:pt x="1605" y="481"/>
                  </a:cubicBezTo>
                  <a:cubicBezTo>
                    <a:pt x="1601" y="482"/>
                    <a:pt x="1598" y="482"/>
                    <a:pt x="1594" y="483"/>
                  </a:cubicBezTo>
                  <a:cubicBezTo>
                    <a:pt x="1593" y="483"/>
                    <a:pt x="1593" y="483"/>
                    <a:pt x="1593" y="483"/>
                  </a:cubicBezTo>
                  <a:cubicBezTo>
                    <a:pt x="1587" y="484"/>
                    <a:pt x="1580" y="485"/>
                    <a:pt x="1574" y="486"/>
                  </a:cubicBezTo>
                  <a:cubicBezTo>
                    <a:pt x="1569" y="487"/>
                    <a:pt x="1569" y="487"/>
                    <a:pt x="1569" y="487"/>
                  </a:cubicBezTo>
                  <a:cubicBezTo>
                    <a:pt x="1563" y="488"/>
                    <a:pt x="1557" y="489"/>
                    <a:pt x="1550" y="490"/>
                  </a:cubicBezTo>
                  <a:cubicBezTo>
                    <a:pt x="1544" y="491"/>
                    <a:pt x="1544" y="491"/>
                    <a:pt x="1544" y="491"/>
                  </a:cubicBezTo>
                  <a:cubicBezTo>
                    <a:pt x="1530" y="493"/>
                    <a:pt x="1530" y="493"/>
                    <a:pt x="1530" y="493"/>
                  </a:cubicBezTo>
                  <a:cubicBezTo>
                    <a:pt x="1528" y="493"/>
                    <a:pt x="1528" y="493"/>
                    <a:pt x="1528" y="493"/>
                  </a:cubicBezTo>
                  <a:cubicBezTo>
                    <a:pt x="1528" y="493"/>
                    <a:pt x="1527" y="493"/>
                    <a:pt x="1526" y="493"/>
                  </a:cubicBezTo>
                  <a:cubicBezTo>
                    <a:pt x="1525" y="493"/>
                    <a:pt x="1525" y="493"/>
                    <a:pt x="1525" y="493"/>
                  </a:cubicBezTo>
                  <a:cubicBezTo>
                    <a:pt x="1520" y="494"/>
                    <a:pt x="1515" y="495"/>
                    <a:pt x="1510" y="495"/>
                  </a:cubicBezTo>
                  <a:cubicBezTo>
                    <a:pt x="1505" y="496"/>
                    <a:pt x="1505" y="496"/>
                    <a:pt x="1505" y="496"/>
                  </a:cubicBezTo>
                  <a:cubicBezTo>
                    <a:pt x="1504" y="496"/>
                    <a:pt x="1502" y="496"/>
                    <a:pt x="1501" y="497"/>
                  </a:cubicBezTo>
                  <a:cubicBezTo>
                    <a:pt x="1494" y="498"/>
                    <a:pt x="1487" y="498"/>
                    <a:pt x="1480" y="499"/>
                  </a:cubicBezTo>
                  <a:cubicBezTo>
                    <a:pt x="1340" y="516"/>
                    <a:pt x="1192" y="525"/>
                    <a:pt x="1037" y="525"/>
                  </a:cubicBezTo>
                  <a:close/>
                  <a:moveTo>
                    <a:pt x="689" y="331"/>
                  </a:moveTo>
                  <a:cubicBezTo>
                    <a:pt x="775" y="357"/>
                    <a:pt x="900" y="371"/>
                    <a:pt x="1033" y="371"/>
                  </a:cubicBezTo>
                  <a:cubicBezTo>
                    <a:pt x="1101" y="371"/>
                    <a:pt x="1166" y="367"/>
                    <a:pt x="1228" y="360"/>
                  </a:cubicBezTo>
                  <a:cubicBezTo>
                    <a:pt x="1232" y="359"/>
                    <a:pt x="1236" y="359"/>
                    <a:pt x="1241" y="358"/>
                  </a:cubicBezTo>
                  <a:cubicBezTo>
                    <a:pt x="1244" y="358"/>
                    <a:pt x="1244" y="358"/>
                    <a:pt x="1244" y="358"/>
                  </a:cubicBezTo>
                  <a:cubicBezTo>
                    <a:pt x="1248" y="357"/>
                    <a:pt x="1251" y="357"/>
                    <a:pt x="1255" y="356"/>
                  </a:cubicBezTo>
                  <a:cubicBezTo>
                    <a:pt x="1257" y="356"/>
                    <a:pt x="1257" y="356"/>
                    <a:pt x="1257" y="356"/>
                  </a:cubicBezTo>
                  <a:cubicBezTo>
                    <a:pt x="1261" y="355"/>
                    <a:pt x="1265" y="355"/>
                    <a:pt x="1269" y="354"/>
                  </a:cubicBezTo>
                  <a:cubicBezTo>
                    <a:pt x="1273" y="354"/>
                    <a:pt x="1273" y="354"/>
                    <a:pt x="1273" y="354"/>
                  </a:cubicBezTo>
                  <a:cubicBezTo>
                    <a:pt x="1276" y="353"/>
                    <a:pt x="1279" y="353"/>
                    <a:pt x="1282" y="352"/>
                  </a:cubicBezTo>
                  <a:cubicBezTo>
                    <a:pt x="1285" y="352"/>
                    <a:pt x="1285" y="352"/>
                    <a:pt x="1285" y="352"/>
                  </a:cubicBezTo>
                  <a:cubicBezTo>
                    <a:pt x="1289" y="351"/>
                    <a:pt x="1289" y="351"/>
                    <a:pt x="1289" y="351"/>
                  </a:cubicBezTo>
                  <a:cubicBezTo>
                    <a:pt x="1292" y="350"/>
                    <a:pt x="1294" y="350"/>
                    <a:pt x="1297" y="350"/>
                  </a:cubicBezTo>
                  <a:cubicBezTo>
                    <a:pt x="1297" y="349"/>
                    <a:pt x="1298" y="349"/>
                    <a:pt x="1299" y="349"/>
                  </a:cubicBezTo>
                  <a:cubicBezTo>
                    <a:pt x="1302" y="349"/>
                    <a:pt x="1305" y="348"/>
                    <a:pt x="1308" y="347"/>
                  </a:cubicBezTo>
                  <a:cubicBezTo>
                    <a:pt x="1309" y="347"/>
                    <a:pt x="1310" y="347"/>
                    <a:pt x="1311" y="347"/>
                  </a:cubicBezTo>
                  <a:cubicBezTo>
                    <a:pt x="1315" y="346"/>
                    <a:pt x="1318" y="345"/>
                    <a:pt x="1322" y="345"/>
                  </a:cubicBezTo>
                  <a:cubicBezTo>
                    <a:pt x="1322" y="345"/>
                    <a:pt x="1322" y="345"/>
                    <a:pt x="1322" y="345"/>
                  </a:cubicBezTo>
                  <a:cubicBezTo>
                    <a:pt x="1326" y="344"/>
                    <a:pt x="1329" y="343"/>
                    <a:pt x="1332" y="342"/>
                  </a:cubicBezTo>
                  <a:cubicBezTo>
                    <a:pt x="1333" y="342"/>
                    <a:pt x="1333" y="342"/>
                    <a:pt x="1333" y="342"/>
                  </a:cubicBezTo>
                  <a:cubicBezTo>
                    <a:pt x="1334" y="342"/>
                    <a:pt x="1334" y="342"/>
                    <a:pt x="1335" y="342"/>
                  </a:cubicBezTo>
                  <a:cubicBezTo>
                    <a:pt x="1338" y="341"/>
                    <a:pt x="1341" y="340"/>
                    <a:pt x="1344" y="340"/>
                  </a:cubicBezTo>
                  <a:cubicBezTo>
                    <a:pt x="1344" y="339"/>
                    <a:pt x="1345" y="339"/>
                    <a:pt x="1345" y="339"/>
                  </a:cubicBezTo>
                  <a:cubicBezTo>
                    <a:pt x="1349" y="338"/>
                    <a:pt x="1352" y="337"/>
                    <a:pt x="1355" y="337"/>
                  </a:cubicBezTo>
                  <a:cubicBezTo>
                    <a:pt x="1359" y="336"/>
                    <a:pt x="1359" y="336"/>
                    <a:pt x="1359" y="336"/>
                  </a:cubicBezTo>
                  <a:cubicBezTo>
                    <a:pt x="1361" y="335"/>
                    <a:pt x="1363" y="335"/>
                    <a:pt x="1365" y="334"/>
                  </a:cubicBezTo>
                  <a:cubicBezTo>
                    <a:pt x="1367" y="333"/>
                    <a:pt x="1367" y="333"/>
                    <a:pt x="1367" y="333"/>
                  </a:cubicBezTo>
                  <a:cubicBezTo>
                    <a:pt x="1368" y="333"/>
                    <a:pt x="1373" y="332"/>
                    <a:pt x="1373" y="332"/>
                  </a:cubicBezTo>
                  <a:cubicBezTo>
                    <a:pt x="1373" y="332"/>
                    <a:pt x="1373" y="332"/>
                    <a:pt x="1373" y="332"/>
                  </a:cubicBezTo>
                  <a:cubicBezTo>
                    <a:pt x="1374" y="331"/>
                    <a:pt x="1375" y="331"/>
                    <a:pt x="1376" y="331"/>
                  </a:cubicBezTo>
                  <a:cubicBezTo>
                    <a:pt x="1377" y="331"/>
                    <a:pt x="1377" y="330"/>
                    <a:pt x="1378" y="330"/>
                  </a:cubicBezTo>
                  <a:cubicBezTo>
                    <a:pt x="1380" y="330"/>
                    <a:pt x="1383" y="329"/>
                    <a:pt x="1385" y="328"/>
                  </a:cubicBezTo>
                  <a:cubicBezTo>
                    <a:pt x="1386" y="328"/>
                    <a:pt x="1386" y="328"/>
                    <a:pt x="1387" y="327"/>
                  </a:cubicBezTo>
                  <a:cubicBezTo>
                    <a:pt x="1390" y="326"/>
                    <a:pt x="1392" y="326"/>
                    <a:pt x="1394" y="325"/>
                  </a:cubicBezTo>
                  <a:cubicBezTo>
                    <a:pt x="1395" y="324"/>
                    <a:pt x="1395" y="324"/>
                    <a:pt x="1395" y="324"/>
                  </a:cubicBezTo>
                  <a:cubicBezTo>
                    <a:pt x="1396" y="324"/>
                    <a:pt x="1396" y="324"/>
                    <a:pt x="1396" y="324"/>
                  </a:cubicBezTo>
                  <a:cubicBezTo>
                    <a:pt x="1396" y="324"/>
                    <a:pt x="1396" y="324"/>
                    <a:pt x="1396" y="324"/>
                  </a:cubicBezTo>
                  <a:cubicBezTo>
                    <a:pt x="1399" y="323"/>
                    <a:pt x="1401" y="322"/>
                    <a:pt x="1403" y="322"/>
                  </a:cubicBezTo>
                  <a:cubicBezTo>
                    <a:pt x="1405" y="321"/>
                    <a:pt x="1405" y="321"/>
                    <a:pt x="1405" y="321"/>
                  </a:cubicBezTo>
                  <a:cubicBezTo>
                    <a:pt x="1407" y="320"/>
                    <a:pt x="1409" y="319"/>
                    <a:pt x="1411" y="319"/>
                  </a:cubicBezTo>
                  <a:cubicBezTo>
                    <a:pt x="1413" y="318"/>
                    <a:pt x="1413" y="318"/>
                    <a:pt x="1413" y="318"/>
                  </a:cubicBezTo>
                  <a:cubicBezTo>
                    <a:pt x="1415" y="317"/>
                    <a:pt x="1417" y="316"/>
                    <a:pt x="1419" y="315"/>
                  </a:cubicBezTo>
                  <a:cubicBezTo>
                    <a:pt x="1420" y="315"/>
                    <a:pt x="1420" y="315"/>
                    <a:pt x="1421" y="314"/>
                  </a:cubicBezTo>
                  <a:cubicBezTo>
                    <a:pt x="1423" y="314"/>
                    <a:pt x="1424" y="313"/>
                    <a:pt x="1426" y="312"/>
                  </a:cubicBezTo>
                  <a:cubicBezTo>
                    <a:pt x="1427" y="312"/>
                    <a:pt x="1427" y="311"/>
                    <a:pt x="1428" y="311"/>
                  </a:cubicBezTo>
                  <a:cubicBezTo>
                    <a:pt x="1430" y="310"/>
                    <a:pt x="1432" y="309"/>
                    <a:pt x="1434" y="308"/>
                  </a:cubicBezTo>
                  <a:cubicBezTo>
                    <a:pt x="1435" y="308"/>
                    <a:pt x="1435" y="308"/>
                    <a:pt x="1435" y="308"/>
                  </a:cubicBezTo>
                  <a:cubicBezTo>
                    <a:pt x="1436" y="307"/>
                    <a:pt x="1437" y="306"/>
                    <a:pt x="1439" y="305"/>
                  </a:cubicBezTo>
                  <a:cubicBezTo>
                    <a:pt x="1441" y="304"/>
                    <a:pt x="1441" y="304"/>
                    <a:pt x="1441" y="304"/>
                  </a:cubicBezTo>
                  <a:cubicBezTo>
                    <a:pt x="1442" y="303"/>
                    <a:pt x="1444" y="302"/>
                    <a:pt x="1446" y="301"/>
                  </a:cubicBezTo>
                  <a:cubicBezTo>
                    <a:pt x="1446" y="301"/>
                    <a:pt x="1446" y="301"/>
                    <a:pt x="1446" y="301"/>
                  </a:cubicBezTo>
                  <a:cubicBezTo>
                    <a:pt x="1447" y="301"/>
                    <a:pt x="1447" y="301"/>
                    <a:pt x="1447" y="301"/>
                  </a:cubicBezTo>
                  <a:cubicBezTo>
                    <a:pt x="1448" y="300"/>
                    <a:pt x="1449" y="299"/>
                    <a:pt x="1451" y="298"/>
                  </a:cubicBezTo>
                  <a:cubicBezTo>
                    <a:pt x="1451" y="298"/>
                    <a:pt x="1451" y="297"/>
                    <a:pt x="1452" y="297"/>
                  </a:cubicBezTo>
                  <a:cubicBezTo>
                    <a:pt x="1453" y="296"/>
                    <a:pt x="1454" y="295"/>
                    <a:pt x="1455" y="295"/>
                  </a:cubicBezTo>
                  <a:cubicBezTo>
                    <a:pt x="1456" y="294"/>
                    <a:pt x="1456" y="294"/>
                    <a:pt x="1456" y="294"/>
                  </a:cubicBezTo>
                  <a:cubicBezTo>
                    <a:pt x="1458" y="293"/>
                    <a:pt x="1459" y="292"/>
                    <a:pt x="1460" y="291"/>
                  </a:cubicBezTo>
                  <a:cubicBezTo>
                    <a:pt x="1461" y="290"/>
                    <a:pt x="1461" y="290"/>
                    <a:pt x="1461" y="290"/>
                  </a:cubicBezTo>
                  <a:cubicBezTo>
                    <a:pt x="1462" y="289"/>
                    <a:pt x="1463" y="288"/>
                    <a:pt x="1464" y="287"/>
                  </a:cubicBezTo>
                  <a:cubicBezTo>
                    <a:pt x="1464" y="287"/>
                    <a:pt x="1464" y="287"/>
                    <a:pt x="1465" y="287"/>
                  </a:cubicBezTo>
                  <a:cubicBezTo>
                    <a:pt x="1465" y="286"/>
                    <a:pt x="1466" y="285"/>
                    <a:pt x="1467" y="284"/>
                  </a:cubicBezTo>
                  <a:cubicBezTo>
                    <a:pt x="1467" y="283"/>
                    <a:pt x="1467" y="283"/>
                    <a:pt x="1467" y="283"/>
                  </a:cubicBezTo>
                  <a:cubicBezTo>
                    <a:pt x="1468" y="282"/>
                    <a:pt x="1469" y="281"/>
                    <a:pt x="1470" y="280"/>
                  </a:cubicBezTo>
                  <a:cubicBezTo>
                    <a:pt x="1470" y="280"/>
                    <a:pt x="1470" y="280"/>
                    <a:pt x="1470" y="279"/>
                  </a:cubicBezTo>
                  <a:cubicBezTo>
                    <a:pt x="1471" y="279"/>
                    <a:pt x="1471" y="278"/>
                    <a:pt x="1472" y="277"/>
                  </a:cubicBezTo>
                  <a:cubicBezTo>
                    <a:pt x="1472" y="276"/>
                    <a:pt x="1472" y="276"/>
                    <a:pt x="1472" y="276"/>
                  </a:cubicBezTo>
                  <a:cubicBezTo>
                    <a:pt x="1473" y="275"/>
                    <a:pt x="1473" y="274"/>
                    <a:pt x="1474" y="273"/>
                  </a:cubicBezTo>
                  <a:cubicBezTo>
                    <a:pt x="1474" y="272"/>
                    <a:pt x="1474" y="272"/>
                    <a:pt x="1474" y="272"/>
                  </a:cubicBezTo>
                  <a:cubicBezTo>
                    <a:pt x="1474" y="271"/>
                    <a:pt x="1475" y="271"/>
                    <a:pt x="1475" y="270"/>
                  </a:cubicBezTo>
                  <a:cubicBezTo>
                    <a:pt x="1475" y="269"/>
                    <a:pt x="1475" y="269"/>
                    <a:pt x="1475" y="269"/>
                  </a:cubicBezTo>
                  <a:cubicBezTo>
                    <a:pt x="1475" y="268"/>
                    <a:pt x="1476" y="267"/>
                    <a:pt x="1476" y="266"/>
                  </a:cubicBezTo>
                  <a:cubicBezTo>
                    <a:pt x="1476" y="265"/>
                    <a:pt x="1476" y="265"/>
                    <a:pt x="1476" y="265"/>
                  </a:cubicBezTo>
                  <a:cubicBezTo>
                    <a:pt x="1476" y="265"/>
                    <a:pt x="1476" y="264"/>
                    <a:pt x="1476" y="264"/>
                  </a:cubicBezTo>
                  <a:cubicBezTo>
                    <a:pt x="1476" y="262"/>
                    <a:pt x="1476" y="262"/>
                    <a:pt x="1476" y="262"/>
                  </a:cubicBezTo>
                  <a:cubicBezTo>
                    <a:pt x="1476" y="262"/>
                    <a:pt x="1476" y="261"/>
                    <a:pt x="1476" y="261"/>
                  </a:cubicBezTo>
                  <a:cubicBezTo>
                    <a:pt x="1476" y="260"/>
                    <a:pt x="1476" y="260"/>
                    <a:pt x="1476" y="260"/>
                  </a:cubicBezTo>
                  <a:cubicBezTo>
                    <a:pt x="1480" y="259"/>
                    <a:pt x="1480" y="259"/>
                    <a:pt x="1480" y="259"/>
                  </a:cubicBezTo>
                  <a:cubicBezTo>
                    <a:pt x="1476" y="259"/>
                    <a:pt x="1476" y="259"/>
                    <a:pt x="1476" y="259"/>
                  </a:cubicBezTo>
                  <a:cubicBezTo>
                    <a:pt x="1476" y="259"/>
                    <a:pt x="1476" y="258"/>
                    <a:pt x="1476" y="257"/>
                  </a:cubicBezTo>
                  <a:cubicBezTo>
                    <a:pt x="1475" y="256"/>
                    <a:pt x="1475" y="255"/>
                    <a:pt x="1475" y="254"/>
                  </a:cubicBezTo>
                  <a:cubicBezTo>
                    <a:pt x="1474" y="253"/>
                    <a:pt x="1474" y="253"/>
                    <a:pt x="1474" y="253"/>
                  </a:cubicBezTo>
                  <a:cubicBezTo>
                    <a:pt x="1474" y="253"/>
                    <a:pt x="1474" y="252"/>
                    <a:pt x="1474" y="251"/>
                  </a:cubicBezTo>
                  <a:cubicBezTo>
                    <a:pt x="1473" y="250"/>
                    <a:pt x="1473" y="250"/>
                    <a:pt x="1473" y="250"/>
                  </a:cubicBezTo>
                  <a:cubicBezTo>
                    <a:pt x="1473" y="250"/>
                    <a:pt x="1473" y="249"/>
                    <a:pt x="1472" y="249"/>
                  </a:cubicBezTo>
                  <a:cubicBezTo>
                    <a:pt x="1472" y="248"/>
                    <a:pt x="1472" y="248"/>
                    <a:pt x="1472" y="248"/>
                  </a:cubicBezTo>
                  <a:cubicBezTo>
                    <a:pt x="1471" y="247"/>
                    <a:pt x="1471" y="246"/>
                    <a:pt x="1471" y="246"/>
                  </a:cubicBezTo>
                  <a:cubicBezTo>
                    <a:pt x="1470" y="245"/>
                    <a:pt x="1470" y="245"/>
                    <a:pt x="1470" y="245"/>
                  </a:cubicBezTo>
                  <a:cubicBezTo>
                    <a:pt x="1470" y="244"/>
                    <a:pt x="1469" y="244"/>
                    <a:pt x="1469" y="243"/>
                  </a:cubicBezTo>
                  <a:cubicBezTo>
                    <a:pt x="1468" y="242"/>
                    <a:pt x="1468" y="242"/>
                    <a:pt x="1468" y="242"/>
                  </a:cubicBezTo>
                  <a:cubicBezTo>
                    <a:pt x="1467" y="241"/>
                    <a:pt x="1467" y="241"/>
                    <a:pt x="1466" y="240"/>
                  </a:cubicBezTo>
                  <a:cubicBezTo>
                    <a:pt x="1466" y="240"/>
                    <a:pt x="1466" y="240"/>
                    <a:pt x="1466" y="239"/>
                  </a:cubicBezTo>
                  <a:cubicBezTo>
                    <a:pt x="1465" y="238"/>
                    <a:pt x="1464" y="238"/>
                    <a:pt x="1463" y="237"/>
                  </a:cubicBezTo>
                  <a:cubicBezTo>
                    <a:pt x="1463" y="236"/>
                    <a:pt x="1463" y="236"/>
                    <a:pt x="1463" y="236"/>
                  </a:cubicBezTo>
                  <a:cubicBezTo>
                    <a:pt x="1462" y="235"/>
                    <a:pt x="1461" y="235"/>
                    <a:pt x="1460" y="234"/>
                  </a:cubicBezTo>
                  <a:cubicBezTo>
                    <a:pt x="1459" y="233"/>
                    <a:pt x="1459" y="233"/>
                    <a:pt x="1459" y="233"/>
                  </a:cubicBezTo>
                  <a:cubicBezTo>
                    <a:pt x="1456" y="231"/>
                    <a:pt x="1456" y="231"/>
                    <a:pt x="1456" y="231"/>
                  </a:cubicBezTo>
                  <a:cubicBezTo>
                    <a:pt x="1455" y="230"/>
                    <a:pt x="1455" y="230"/>
                    <a:pt x="1455" y="230"/>
                  </a:cubicBezTo>
                  <a:cubicBezTo>
                    <a:pt x="1454" y="229"/>
                    <a:pt x="1453" y="229"/>
                    <a:pt x="1453" y="228"/>
                  </a:cubicBezTo>
                  <a:cubicBezTo>
                    <a:pt x="1452" y="228"/>
                    <a:pt x="1452" y="227"/>
                    <a:pt x="1451" y="227"/>
                  </a:cubicBezTo>
                  <a:cubicBezTo>
                    <a:pt x="1450" y="226"/>
                    <a:pt x="1449" y="226"/>
                    <a:pt x="1448" y="225"/>
                  </a:cubicBezTo>
                  <a:cubicBezTo>
                    <a:pt x="1447" y="224"/>
                    <a:pt x="1447" y="224"/>
                    <a:pt x="1447" y="224"/>
                  </a:cubicBezTo>
                  <a:cubicBezTo>
                    <a:pt x="1446" y="223"/>
                    <a:pt x="1445" y="223"/>
                    <a:pt x="1444" y="222"/>
                  </a:cubicBezTo>
                  <a:cubicBezTo>
                    <a:pt x="1443" y="222"/>
                    <a:pt x="1443" y="222"/>
                    <a:pt x="1442" y="221"/>
                  </a:cubicBezTo>
                  <a:cubicBezTo>
                    <a:pt x="1442" y="221"/>
                    <a:pt x="1441" y="220"/>
                    <a:pt x="1440" y="220"/>
                  </a:cubicBezTo>
                  <a:cubicBezTo>
                    <a:pt x="1439" y="219"/>
                    <a:pt x="1439" y="219"/>
                    <a:pt x="1439" y="219"/>
                  </a:cubicBezTo>
                  <a:cubicBezTo>
                    <a:pt x="1438" y="219"/>
                    <a:pt x="1438" y="219"/>
                    <a:pt x="1437" y="218"/>
                  </a:cubicBezTo>
                  <a:cubicBezTo>
                    <a:pt x="1436" y="217"/>
                    <a:pt x="1434" y="216"/>
                    <a:pt x="1432" y="216"/>
                  </a:cubicBezTo>
                  <a:cubicBezTo>
                    <a:pt x="1357" y="177"/>
                    <a:pt x="1198" y="152"/>
                    <a:pt x="1027" y="152"/>
                  </a:cubicBezTo>
                  <a:cubicBezTo>
                    <a:pt x="960" y="152"/>
                    <a:pt x="894" y="156"/>
                    <a:pt x="833" y="163"/>
                  </a:cubicBezTo>
                  <a:cubicBezTo>
                    <a:pt x="830" y="164"/>
                    <a:pt x="827" y="164"/>
                    <a:pt x="824" y="165"/>
                  </a:cubicBezTo>
                  <a:cubicBezTo>
                    <a:pt x="824" y="165"/>
                    <a:pt x="817" y="165"/>
                    <a:pt x="816" y="165"/>
                  </a:cubicBezTo>
                  <a:cubicBezTo>
                    <a:pt x="813" y="166"/>
                    <a:pt x="809" y="166"/>
                    <a:pt x="806" y="167"/>
                  </a:cubicBezTo>
                  <a:cubicBezTo>
                    <a:pt x="803" y="167"/>
                    <a:pt x="803" y="167"/>
                    <a:pt x="803" y="167"/>
                  </a:cubicBezTo>
                  <a:cubicBezTo>
                    <a:pt x="799" y="168"/>
                    <a:pt x="795" y="168"/>
                    <a:pt x="791" y="169"/>
                  </a:cubicBezTo>
                  <a:cubicBezTo>
                    <a:pt x="790" y="169"/>
                    <a:pt x="789" y="169"/>
                    <a:pt x="788" y="170"/>
                  </a:cubicBezTo>
                  <a:cubicBezTo>
                    <a:pt x="785" y="170"/>
                    <a:pt x="782" y="171"/>
                    <a:pt x="778" y="171"/>
                  </a:cubicBezTo>
                  <a:cubicBezTo>
                    <a:pt x="777" y="171"/>
                    <a:pt x="776" y="172"/>
                    <a:pt x="776" y="172"/>
                  </a:cubicBezTo>
                  <a:cubicBezTo>
                    <a:pt x="772" y="172"/>
                    <a:pt x="768" y="173"/>
                    <a:pt x="764" y="174"/>
                  </a:cubicBezTo>
                  <a:cubicBezTo>
                    <a:pt x="752" y="176"/>
                    <a:pt x="752" y="176"/>
                    <a:pt x="752" y="176"/>
                  </a:cubicBezTo>
                  <a:cubicBezTo>
                    <a:pt x="750" y="177"/>
                    <a:pt x="750" y="177"/>
                    <a:pt x="750" y="177"/>
                  </a:cubicBezTo>
                  <a:cubicBezTo>
                    <a:pt x="746" y="177"/>
                    <a:pt x="742" y="178"/>
                    <a:pt x="739" y="179"/>
                  </a:cubicBezTo>
                  <a:cubicBezTo>
                    <a:pt x="738" y="179"/>
                    <a:pt x="738" y="179"/>
                    <a:pt x="738" y="179"/>
                  </a:cubicBezTo>
                  <a:cubicBezTo>
                    <a:pt x="738" y="179"/>
                    <a:pt x="730" y="181"/>
                    <a:pt x="728" y="181"/>
                  </a:cubicBezTo>
                  <a:cubicBezTo>
                    <a:pt x="725" y="182"/>
                    <a:pt x="725" y="182"/>
                    <a:pt x="725" y="182"/>
                  </a:cubicBezTo>
                  <a:cubicBezTo>
                    <a:pt x="723" y="182"/>
                    <a:pt x="723" y="182"/>
                    <a:pt x="723" y="182"/>
                  </a:cubicBezTo>
                  <a:cubicBezTo>
                    <a:pt x="721" y="183"/>
                    <a:pt x="719" y="183"/>
                    <a:pt x="717" y="184"/>
                  </a:cubicBezTo>
                  <a:cubicBezTo>
                    <a:pt x="716" y="184"/>
                    <a:pt x="716" y="184"/>
                    <a:pt x="716" y="184"/>
                  </a:cubicBezTo>
                  <a:cubicBezTo>
                    <a:pt x="716" y="184"/>
                    <a:pt x="716" y="184"/>
                    <a:pt x="715" y="184"/>
                  </a:cubicBezTo>
                  <a:cubicBezTo>
                    <a:pt x="712" y="185"/>
                    <a:pt x="708" y="186"/>
                    <a:pt x="705" y="187"/>
                  </a:cubicBezTo>
                  <a:cubicBezTo>
                    <a:pt x="703" y="187"/>
                    <a:pt x="703" y="187"/>
                    <a:pt x="703" y="187"/>
                  </a:cubicBezTo>
                  <a:cubicBezTo>
                    <a:pt x="701" y="188"/>
                    <a:pt x="698" y="189"/>
                    <a:pt x="696" y="189"/>
                  </a:cubicBezTo>
                  <a:cubicBezTo>
                    <a:pt x="695" y="190"/>
                    <a:pt x="694" y="190"/>
                    <a:pt x="693" y="190"/>
                  </a:cubicBezTo>
                  <a:cubicBezTo>
                    <a:pt x="690" y="191"/>
                    <a:pt x="687" y="192"/>
                    <a:pt x="684" y="193"/>
                  </a:cubicBezTo>
                  <a:cubicBezTo>
                    <a:pt x="684" y="193"/>
                    <a:pt x="683" y="193"/>
                    <a:pt x="683" y="193"/>
                  </a:cubicBezTo>
                  <a:cubicBezTo>
                    <a:pt x="680" y="194"/>
                    <a:pt x="678" y="195"/>
                    <a:pt x="676" y="195"/>
                  </a:cubicBezTo>
                  <a:cubicBezTo>
                    <a:pt x="675" y="195"/>
                    <a:pt x="675" y="196"/>
                    <a:pt x="674" y="196"/>
                  </a:cubicBezTo>
                  <a:cubicBezTo>
                    <a:pt x="673" y="196"/>
                    <a:pt x="673" y="196"/>
                    <a:pt x="673" y="196"/>
                  </a:cubicBezTo>
                  <a:cubicBezTo>
                    <a:pt x="671" y="197"/>
                    <a:pt x="668" y="198"/>
                    <a:pt x="665" y="199"/>
                  </a:cubicBezTo>
                  <a:cubicBezTo>
                    <a:pt x="665" y="199"/>
                    <a:pt x="665" y="199"/>
                    <a:pt x="665" y="199"/>
                  </a:cubicBezTo>
                  <a:cubicBezTo>
                    <a:pt x="663" y="200"/>
                    <a:pt x="661" y="200"/>
                    <a:pt x="660" y="201"/>
                  </a:cubicBezTo>
                  <a:cubicBezTo>
                    <a:pt x="657" y="202"/>
                    <a:pt x="657" y="202"/>
                    <a:pt x="657" y="202"/>
                  </a:cubicBezTo>
                  <a:cubicBezTo>
                    <a:pt x="656" y="202"/>
                    <a:pt x="656" y="202"/>
                    <a:pt x="656" y="202"/>
                  </a:cubicBezTo>
                  <a:cubicBezTo>
                    <a:pt x="653" y="203"/>
                    <a:pt x="651" y="204"/>
                    <a:pt x="649" y="205"/>
                  </a:cubicBezTo>
                  <a:cubicBezTo>
                    <a:pt x="649" y="205"/>
                    <a:pt x="649" y="205"/>
                    <a:pt x="648" y="205"/>
                  </a:cubicBezTo>
                  <a:cubicBezTo>
                    <a:pt x="646" y="206"/>
                    <a:pt x="643" y="207"/>
                    <a:pt x="641" y="208"/>
                  </a:cubicBezTo>
                  <a:cubicBezTo>
                    <a:pt x="640" y="209"/>
                    <a:pt x="640" y="209"/>
                    <a:pt x="640" y="209"/>
                  </a:cubicBezTo>
                  <a:cubicBezTo>
                    <a:pt x="640" y="209"/>
                    <a:pt x="640" y="209"/>
                    <a:pt x="640" y="209"/>
                  </a:cubicBezTo>
                  <a:cubicBezTo>
                    <a:pt x="638" y="210"/>
                    <a:pt x="636" y="211"/>
                    <a:pt x="634" y="211"/>
                  </a:cubicBezTo>
                  <a:cubicBezTo>
                    <a:pt x="634" y="212"/>
                    <a:pt x="633" y="212"/>
                    <a:pt x="633" y="212"/>
                  </a:cubicBezTo>
                  <a:cubicBezTo>
                    <a:pt x="631" y="213"/>
                    <a:pt x="629" y="214"/>
                    <a:pt x="627" y="215"/>
                  </a:cubicBezTo>
                  <a:cubicBezTo>
                    <a:pt x="627" y="215"/>
                    <a:pt x="626" y="215"/>
                    <a:pt x="626" y="216"/>
                  </a:cubicBezTo>
                  <a:cubicBezTo>
                    <a:pt x="624" y="217"/>
                    <a:pt x="623" y="217"/>
                    <a:pt x="621" y="218"/>
                  </a:cubicBezTo>
                  <a:cubicBezTo>
                    <a:pt x="621" y="219"/>
                    <a:pt x="620" y="219"/>
                    <a:pt x="620" y="219"/>
                  </a:cubicBezTo>
                  <a:cubicBezTo>
                    <a:pt x="618" y="220"/>
                    <a:pt x="617" y="221"/>
                    <a:pt x="615" y="222"/>
                  </a:cubicBezTo>
                  <a:cubicBezTo>
                    <a:pt x="614" y="223"/>
                    <a:pt x="614" y="223"/>
                    <a:pt x="614" y="223"/>
                  </a:cubicBezTo>
                  <a:cubicBezTo>
                    <a:pt x="614" y="223"/>
                    <a:pt x="614" y="223"/>
                    <a:pt x="614" y="223"/>
                  </a:cubicBezTo>
                  <a:cubicBezTo>
                    <a:pt x="612" y="224"/>
                    <a:pt x="611" y="224"/>
                    <a:pt x="610" y="225"/>
                  </a:cubicBezTo>
                  <a:cubicBezTo>
                    <a:pt x="609" y="226"/>
                    <a:pt x="609" y="226"/>
                    <a:pt x="609" y="226"/>
                  </a:cubicBezTo>
                  <a:cubicBezTo>
                    <a:pt x="607" y="227"/>
                    <a:pt x="606" y="228"/>
                    <a:pt x="605" y="229"/>
                  </a:cubicBezTo>
                  <a:cubicBezTo>
                    <a:pt x="604" y="229"/>
                    <a:pt x="604" y="229"/>
                    <a:pt x="604" y="229"/>
                  </a:cubicBezTo>
                  <a:cubicBezTo>
                    <a:pt x="603" y="230"/>
                    <a:pt x="602" y="231"/>
                    <a:pt x="601" y="233"/>
                  </a:cubicBezTo>
                  <a:cubicBezTo>
                    <a:pt x="600" y="233"/>
                    <a:pt x="600" y="233"/>
                    <a:pt x="600" y="233"/>
                  </a:cubicBezTo>
                  <a:cubicBezTo>
                    <a:pt x="599" y="234"/>
                    <a:pt x="598" y="235"/>
                    <a:pt x="597" y="236"/>
                  </a:cubicBezTo>
                  <a:cubicBezTo>
                    <a:pt x="597" y="236"/>
                    <a:pt x="596" y="236"/>
                    <a:pt x="596" y="237"/>
                  </a:cubicBezTo>
                  <a:cubicBezTo>
                    <a:pt x="595" y="238"/>
                    <a:pt x="594" y="239"/>
                    <a:pt x="593" y="240"/>
                  </a:cubicBezTo>
                  <a:cubicBezTo>
                    <a:pt x="593" y="240"/>
                    <a:pt x="593" y="240"/>
                    <a:pt x="593" y="240"/>
                  </a:cubicBezTo>
                  <a:cubicBezTo>
                    <a:pt x="592" y="241"/>
                    <a:pt x="592" y="242"/>
                    <a:pt x="591" y="243"/>
                  </a:cubicBezTo>
                  <a:cubicBezTo>
                    <a:pt x="590" y="244"/>
                    <a:pt x="590" y="244"/>
                    <a:pt x="590" y="244"/>
                  </a:cubicBezTo>
                  <a:cubicBezTo>
                    <a:pt x="590" y="245"/>
                    <a:pt x="589" y="246"/>
                    <a:pt x="588" y="247"/>
                  </a:cubicBezTo>
                  <a:cubicBezTo>
                    <a:pt x="588" y="247"/>
                    <a:pt x="588" y="247"/>
                    <a:pt x="588" y="247"/>
                  </a:cubicBezTo>
                  <a:cubicBezTo>
                    <a:pt x="588" y="248"/>
                    <a:pt x="587" y="249"/>
                    <a:pt x="587" y="250"/>
                  </a:cubicBezTo>
                  <a:cubicBezTo>
                    <a:pt x="587" y="251"/>
                    <a:pt x="587" y="251"/>
                    <a:pt x="587" y="251"/>
                  </a:cubicBezTo>
                  <a:cubicBezTo>
                    <a:pt x="586" y="252"/>
                    <a:pt x="586" y="253"/>
                    <a:pt x="586" y="254"/>
                  </a:cubicBezTo>
                  <a:cubicBezTo>
                    <a:pt x="585" y="254"/>
                    <a:pt x="585" y="254"/>
                    <a:pt x="585" y="254"/>
                  </a:cubicBezTo>
                  <a:cubicBezTo>
                    <a:pt x="585" y="255"/>
                    <a:pt x="585" y="256"/>
                    <a:pt x="585" y="257"/>
                  </a:cubicBezTo>
                  <a:cubicBezTo>
                    <a:pt x="585" y="258"/>
                    <a:pt x="585" y="258"/>
                    <a:pt x="585" y="258"/>
                  </a:cubicBezTo>
                  <a:cubicBezTo>
                    <a:pt x="585" y="259"/>
                    <a:pt x="584" y="260"/>
                    <a:pt x="584" y="260"/>
                  </a:cubicBezTo>
                  <a:cubicBezTo>
                    <a:pt x="584" y="261"/>
                    <a:pt x="584" y="261"/>
                    <a:pt x="584" y="261"/>
                  </a:cubicBezTo>
                  <a:cubicBezTo>
                    <a:pt x="584" y="263"/>
                    <a:pt x="584" y="263"/>
                    <a:pt x="584" y="263"/>
                  </a:cubicBezTo>
                  <a:cubicBezTo>
                    <a:pt x="585" y="264"/>
                    <a:pt x="585" y="264"/>
                    <a:pt x="585" y="264"/>
                  </a:cubicBezTo>
                  <a:cubicBezTo>
                    <a:pt x="585" y="265"/>
                    <a:pt x="585" y="266"/>
                    <a:pt x="585" y="266"/>
                  </a:cubicBezTo>
                  <a:cubicBezTo>
                    <a:pt x="585" y="267"/>
                    <a:pt x="585" y="267"/>
                    <a:pt x="585" y="267"/>
                  </a:cubicBezTo>
                  <a:cubicBezTo>
                    <a:pt x="585" y="268"/>
                    <a:pt x="585" y="268"/>
                    <a:pt x="586" y="269"/>
                  </a:cubicBezTo>
                  <a:cubicBezTo>
                    <a:pt x="586" y="270"/>
                    <a:pt x="586" y="270"/>
                    <a:pt x="586" y="270"/>
                  </a:cubicBezTo>
                  <a:cubicBezTo>
                    <a:pt x="586" y="271"/>
                    <a:pt x="587" y="271"/>
                    <a:pt x="587" y="272"/>
                  </a:cubicBezTo>
                  <a:cubicBezTo>
                    <a:pt x="587" y="273"/>
                    <a:pt x="587" y="273"/>
                    <a:pt x="587" y="273"/>
                  </a:cubicBezTo>
                  <a:cubicBezTo>
                    <a:pt x="587" y="273"/>
                    <a:pt x="588" y="274"/>
                    <a:pt x="588" y="275"/>
                  </a:cubicBezTo>
                  <a:cubicBezTo>
                    <a:pt x="588" y="275"/>
                    <a:pt x="589" y="275"/>
                    <a:pt x="589" y="276"/>
                  </a:cubicBezTo>
                  <a:cubicBezTo>
                    <a:pt x="589" y="276"/>
                    <a:pt x="589" y="277"/>
                    <a:pt x="590" y="277"/>
                  </a:cubicBezTo>
                  <a:cubicBezTo>
                    <a:pt x="590" y="278"/>
                    <a:pt x="590" y="278"/>
                    <a:pt x="590" y="278"/>
                  </a:cubicBezTo>
                  <a:cubicBezTo>
                    <a:pt x="591" y="279"/>
                    <a:pt x="591" y="280"/>
                    <a:pt x="592" y="280"/>
                  </a:cubicBezTo>
                  <a:cubicBezTo>
                    <a:pt x="593" y="281"/>
                    <a:pt x="593" y="281"/>
                    <a:pt x="593" y="281"/>
                  </a:cubicBezTo>
                  <a:cubicBezTo>
                    <a:pt x="593" y="282"/>
                    <a:pt x="594" y="283"/>
                    <a:pt x="594" y="283"/>
                  </a:cubicBezTo>
                  <a:cubicBezTo>
                    <a:pt x="595" y="284"/>
                    <a:pt x="595" y="284"/>
                    <a:pt x="595" y="284"/>
                  </a:cubicBezTo>
                  <a:cubicBezTo>
                    <a:pt x="595" y="284"/>
                    <a:pt x="595" y="284"/>
                    <a:pt x="595" y="284"/>
                  </a:cubicBezTo>
                  <a:cubicBezTo>
                    <a:pt x="596" y="285"/>
                    <a:pt x="596" y="286"/>
                    <a:pt x="597" y="286"/>
                  </a:cubicBezTo>
                  <a:cubicBezTo>
                    <a:pt x="598" y="287"/>
                    <a:pt x="598" y="287"/>
                    <a:pt x="598" y="287"/>
                  </a:cubicBezTo>
                  <a:cubicBezTo>
                    <a:pt x="599" y="288"/>
                    <a:pt x="600" y="289"/>
                    <a:pt x="601" y="290"/>
                  </a:cubicBezTo>
                  <a:cubicBezTo>
                    <a:pt x="601" y="290"/>
                    <a:pt x="602" y="290"/>
                    <a:pt x="602" y="291"/>
                  </a:cubicBezTo>
                  <a:cubicBezTo>
                    <a:pt x="604" y="293"/>
                    <a:pt x="604" y="293"/>
                    <a:pt x="604" y="293"/>
                  </a:cubicBezTo>
                  <a:cubicBezTo>
                    <a:pt x="605" y="293"/>
                    <a:pt x="605" y="293"/>
                    <a:pt x="605" y="293"/>
                  </a:cubicBezTo>
                  <a:cubicBezTo>
                    <a:pt x="605" y="293"/>
                    <a:pt x="605" y="293"/>
                    <a:pt x="606" y="294"/>
                  </a:cubicBezTo>
                  <a:cubicBezTo>
                    <a:pt x="606" y="294"/>
                    <a:pt x="607" y="295"/>
                    <a:pt x="608" y="295"/>
                  </a:cubicBezTo>
                  <a:cubicBezTo>
                    <a:pt x="609" y="296"/>
                    <a:pt x="609" y="296"/>
                    <a:pt x="609" y="296"/>
                  </a:cubicBezTo>
                  <a:cubicBezTo>
                    <a:pt x="610" y="297"/>
                    <a:pt x="611" y="298"/>
                    <a:pt x="612" y="298"/>
                  </a:cubicBezTo>
                  <a:cubicBezTo>
                    <a:pt x="613" y="299"/>
                    <a:pt x="613" y="299"/>
                    <a:pt x="614" y="299"/>
                  </a:cubicBezTo>
                  <a:cubicBezTo>
                    <a:pt x="615" y="300"/>
                    <a:pt x="616" y="301"/>
                    <a:pt x="617" y="301"/>
                  </a:cubicBezTo>
                  <a:cubicBezTo>
                    <a:pt x="617" y="301"/>
                    <a:pt x="618" y="302"/>
                    <a:pt x="618" y="302"/>
                  </a:cubicBezTo>
                  <a:cubicBezTo>
                    <a:pt x="622" y="304"/>
                    <a:pt x="622" y="304"/>
                    <a:pt x="622" y="304"/>
                  </a:cubicBezTo>
                  <a:cubicBezTo>
                    <a:pt x="622" y="304"/>
                    <a:pt x="623" y="305"/>
                    <a:pt x="623" y="305"/>
                  </a:cubicBezTo>
                  <a:cubicBezTo>
                    <a:pt x="625" y="306"/>
                    <a:pt x="627" y="307"/>
                    <a:pt x="628" y="308"/>
                  </a:cubicBezTo>
                  <a:cubicBezTo>
                    <a:pt x="644" y="316"/>
                    <a:pt x="664" y="324"/>
                    <a:pt x="687" y="330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688" y="331"/>
                    <a:pt x="688" y="331"/>
                    <a:pt x="688" y="331"/>
                  </a:cubicBezTo>
                  <a:lnTo>
                    <a:pt x="689" y="3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35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FBC530-480F-49D2-BEA9-4C4BD0E7FF61}"/>
                </a:ext>
              </a:extLst>
            </p:cNvPr>
            <p:cNvSpPr txBox="1"/>
            <p:nvPr/>
          </p:nvSpPr>
          <p:spPr>
            <a:xfrm>
              <a:off x="10894434" y="4319296"/>
              <a:ext cx="22197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500" b="1" dirty="0">
                  <a:solidFill>
                    <a:schemeClr val="accent1"/>
                  </a:solidFill>
                  <a:latin typeface="Gilroy ExtraBold" panose="00000900000000000000" pitchFamily="50" charset="0"/>
                  <a:ea typeface="Roboto Condensed" panose="02000000000000000000" pitchFamily="2" charset="0"/>
                </a:rPr>
                <a:t>90%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758E81-B2A4-45F7-89BC-F06584DC8641}"/>
                </a:ext>
              </a:extLst>
            </p:cNvPr>
            <p:cNvSpPr/>
            <p:nvPr/>
          </p:nvSpPr>
          <p:spPr>
            <a:xfrm>
              <a:off x="11412019" y="5103572"/>
              <a:ext cx="3692009" cy="1013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14000"/>
                </a:lnSpc>
                <a:defRPr/>
              </a:pP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 will increase in this position within </a:t>
              </a: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two years and we </a:t>
              </a: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 try continue to increase intelligent power.</a:t>
              </a:r>
              <a:endParaRPr lang="id-ID" sz="175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CE6DA-53C5-4844-866F-7F64452D45B2}"/>
                </a:ext>
              </a:extLst>
            </p:cNvPr>
            <p:cNvSpPr txBox="1"/>
            <p:nvPr/>
          </p:nvSpPr>
          <p:spPr>
            <a:xfrm>
              <a:off x="2442587" y="5644305"/>
              <a:ext cx="22197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5500" b="1" dirty="0">
                  <a:solidFill>
                    <a:srgbClr val="00B050"/>
                  </a:solidFill>
                  <a:latin typeface="Gilroy ExtraBold" panose="00000900000000000000" pitchFamily="50" charset="0"/>
                  <a:ea typeface="Roboto Condensed" panose="02000000000000000000" pitchFamily="2" charset="0"/>
                </a:rPr>
                <a:t>87%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F19E7-88B1-461A-8DA8-67EE7F6FF5AA}"/>
                </a:ext>
              </a:extLst>
            </p:cNvPr>
            <p:cNvSpPr txBox="1"/>
            <p:nvPr/>
          </p:nvSpPr>
          <p:spPr>
            <a:xfrm>
              <a:off x="9491948" y="6975546"/>
              <a:ext cx="22197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500" b="1" dirty="0">
                  <a:solidFill>
                    <a:schemeClr val="accent3"/>
                  </a:solidFill>
                  <a:latin typeface="Gilroy ExtraBold" panose="00000900000000000000" pitchFamily="50" charset="0"/>
                  <a:ea typeface="Roboto Condensed" panose="02000000000000000000" pitchFamily="2" charset="0"/>
                </a:rPr>
                <a:t>78%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07FE5-04A3-489F-8239-57BA4596579A}"/>
                </a:ext>
              </a:extLst>
            </p:cNvPr>
            <p:cNvSpPr/>
            <p:nvPr/>
          </p:nvSpPr>
          <p:spPr>
            <a:xfrm>
              <a:off x="10113054" y="7897845"/>
              <a:ext cx="3301023" cy="70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14000"/>
                </a:lnSpc>
                <a:defRPr/>
              </a:pP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 will increase in this position within </a:t>
              </a: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eight </a:t>
              </a: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month </a:t>
              </a:r>
              <a:endParaRPr lang="id-ID" sz="175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795F77-AD6A-4239-B9F1-0C84409E44EA}"/>
                </a:ext>
              </a:extLst>
            </p:cNvPr>
            <p:cNvSpPr txBox="1"/>
            <p:nvPr/>
          </p:nvSpPr>
          <p:spPr>
            <a:xfrm>
              <a:off x="3995385" y="7972753"/>
              <a:ext cx="22197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5500" b="1" dirty="0">
                  <a:solidFill>
                    <a:schemeClr val="accent4"/>
                  </a:solidFill>
                  <a:latin typeface="Gilroy ExtraBold" panose="00000900000000000000" pitchFamily="50" charset="0"/>
                  <a:ea typeface="Roboto Condensed" panose="02000000000000000000" pitchFamily="2" charset="0"/>
                </a:rPr>
                <a:t>74%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6AE0CF-1C3B-4DEF-9E9A-CFAC71EA256B}"/>
                </a:ext>
              </a:extLst>
            </p:cNvPr>
            <p:cNvSpPr/>
            <p:nvPr/>
          </p:nvSpPr>
          <p:spPr>
            <a:xfrm>
              <a:off x="2856853" y="8895052"/>
              <a:ext cx="3358236" cy="70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14000"/>
                </a:lnSpc>
                <a:defRPr/>
              </a:pP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 </a:t>
              </a: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will </a:t>
              </a: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increase in this position within six month </a:t>
              </a:r>
              <a:endParaRPr lang="id-ID" sz="175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A2C83-7482-47AD-9EDB-84D9995F4C13}"/>
                </a:ext>
              </a:extLst>
            </p:cNvPr>
            <p:cNvSpPr txBox="1"/>
            <p:nvPr/>
          </p:nvSpPr>
          <p:spPr>
            <a:xfrm>
              <a:off x="7744413" y="9885452"/>
              <a:ext cx="221970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5500" b="1" dirty="0">
                  <a:solidFill>
                    <a:schemeClr val="accent6"/>
                  </a:solidFill>
                  <a:latin typeface="Gilroy ExtraBold" panose="00000900000000000000" pitchFamily="50" charset="0"/>
                  <a:ea typeface="Roboto Condensed" panose="02000000000000000000" pitchFamily="2" charset="0"/>
                </a:rPr>
                <a:t>65%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C26100-6BF4-4216-82D3-8A24E03E7761}"/>
                </a:ext>
              </a:extLst>
            </p:cNvPr>
            <p:cNvSpPr/>
            <p:nvPr/>
          </p:nvSpPr>
          <p:spPr>
            <a:xfrm>
              <a:off x="8331007" y="10807752"/>
              <a:ext cx="3301023" cy="373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4000"/>
                </a:lnSpc>
                <a:defRPr/>
              </a:pP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Now intelligent power is that </a:t>
              </a:r>
              <a:endParaRPr lang="id-ID" sz="175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Freeform 155">
              <a:extLst>
                <a:ext uri="{FF2B5EF4-FFF2-40B4-BE49-F238E27FC236}">
                  <a16:creationId xmlns:a16="http://schemas.microsoft.com/office/drawing/2014/main" id="{B1346948-707B-4A33-B0BC-D8CF622B5F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48234" y="2696951"/>
              <a:ext cx="957990" cy="1706093"/>
            </a:xfrm>
            <a:custGeom>
              <a:avLst/>
              <a:gdLst>
                <a:gd name="T0" fmla="*/ 211 w 540"/>
                <a:gd name="T1" fmla="*/ 61 h 962"/>
                <a:gd name="T2" fmla="*/ 170 w 540"/>
                <a:gd name="T3" fmla="*/ 176 h 962"/>
                <a:gd name="T4" fmla="*/ 166 w 540"/>
                <a:gd name="T5" fmla="*/ 813 h 962"/>
                <a:gd name="T6" fmla="*/ 31 w 540"/>
                <a:gd name="T7" fmla="*/ 934 h 962"/>
                <a:gd name="T8" fmla="*/ 464 w 540"/>
                <a:gd name="T9" fmla="*/ 943 h 962"/>
                <a:gd name="T10" fmla="*/ 470 w 540"/>
                <a:gd name="T11" fmla="*/ 652 h 962"/>
                <a:gd name="T12" fmla="*/ 476 w 540"/>
                <a:gd name="T13" fmla="*/ 416 h 962"/>
                <a:gd name="T14" fmla="*/ 484 w 540"/>
                <a:gd name="T15" fmla="*/ 286 h 962"/>
                <a:gd name="T16" fmla="*/ 520 w 540"/>
                <a:gd name="T17" fmla="*/ 129 h 962"/>
                <a:gd name="T18" fmla="*/ 514 w 540"/>
                <a:gd name="T19" fmla="*/ 0 h 962"/>
                <a:gd name="T20" fmla="*/ 292 w 540"/>
                <a:gd name="T21" fmla="*/ 29 h 962"/>
                <a:gd name="T22" fmla="*/ 211 w 540"/>
                <a:gd name="T23" fmla="*/ 6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962">
                  <a:moveTo>
                    <a:pt x="211" y="61"/>
                  </a:moveTo>
                  <a:cubicBezTo>
                    <a:pt x="212" y="78"/>
                    <a:pt x="170" y="103"/>
                    <a:pt x="170" y="176"/>
                  </a:cubicBezTo>
                  <a:cubicBezTo>
                    <a:pt x="170" y="202"/>
                    <a:pt x="177" y="813"/>
                    <a:pt x="166" y="813"/>
                  </a:cubicBezTo>
                  <a:cubicBezTo>
                    <a:pt x="131" y="813"/>
                    <a:pt x="0" y="870"/>
                    <a:pt x="31" y="934"/>
                  </a:cubicBezTo>
                  <a:cubicBezTo>
                    <a:pt x="42" y="954"/>
                    <a:pt x="458" y="962"/>
                    <a:pt x="464" y="943"/>
                  </a:cubicBezTo>
                  <a:cubicBezTo>
                    <a:pt x="476" y="907"/>
                    <a:pt x="470" y="721"/>
                    <a:pt x="470" y="652"/>
                  </a:cubicBezTo>
                  <a:cubicBezTo>
                    <a:pt x="470" y="562"/>
                    <a:pt x="468" y="505"/>
                    <a:pt x="476" y="416"/>
                  </a:cubicBezTo>
                  <a:cubicBezTo>
                    <a:pt x="479" y="375"/>
                    <a:pt x="462" y="315"/>
                    <a:pt x="484" y="286"/>
                  </a:cubicBezTo>
                  <a:cubicBezTo>
                    <a:pt x="510" y="251"/>
                    <a:pt x="520" y="173"/>
                    <a:pt x="520" y="129"/>
                  </a:cubicBezTo>
                  <a:cubicBezTo>
                    <a:pt x="503" y="129"/>
                    <a:pt x="540" y="0"/>
                    <a:pt x="514" y="0"/>
                  </a:cubicBezTo>
                  <a:cubicBezTo>
                    <a:pt x="415" y="0"/>
                    <a:pt x="385" y="14"/>
                    <a:pt x="292" y="29"/>
                  </a:cubicBezTo>
                  <a:cubicBezTo>
                    <a:pt x="262" y="33"/>
                    <a:pt x="210" y="22"/>
                    <a:pt x="211" y="6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0" name="Freeform 156">
              <a:extLst>
                <a:ext uri="{FF2B5EF4-FFF2-40B4-BE49-F238E27FC236}">
                  <a16:creationId xmlns:a16="http://schemas.microsoft.com/office/drawing/2014/main" id="{EBB185F6-179F-43BD-A52F-88CF37E4DF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44183" y="3840843"/>
              <a:ext cx="865040" cy="563700"/>
            </a:xfrm>
            <a:custGeom>
              <a:avLst/>
              <a:gdLst>
                <a:gd name="T0" fmla="*/ 173 w 488"/>
                <a:gd name="T1" fmla="*/ 9 h 318"/>
                <a:gd name="T2" fmla="*/ 167 w 488"/>
                <a:gd name="T3" fmla="*/ 169 h 318"/>
                <a:gd name="T4" fmla="*/ 32 w 488"/>
                <a:gd name="T5" fmla="*/ 290 h 318"/>
                <a:gd name="T6" fmla="*/ 465 w 488"/>
                <a:gd name="T7" fmla="*/ 300 h 318"/>
                <a:gd name="T8" fmla="*/ 485 w 488"/>
                <a:gd name="T9" fmla="*/ 77 h 318"/>
                <a:gd name="T10" fmla="*/ 488 w 488"/>
                <a:gd name="T11" fmla="*/ 10 h 318"/>
                <a:gd name="T12" fmla="*/ 487 w 488"/>
                <a:gd name="T13" fmla="*/ 0 h 318"/>
                <a:gd name="T14" fmla="*/ 173 w 488"/>
                <a:gd name="T15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8" h="318">
                  <a:moveTo>
                    <a:pt x="173" y="9"/>
                  </a:moveTo>
                  <a:cubicBezTo>
                    <a:pt x="173" y="115"/>
                    <a:pt x="171" y="169"/>
                    <a:pt x="167" y="169"/>
                  </a:cubicBezTo>
                  <a:cubicBezTo>
                    <a:pt x="132" y="169"/>
                    <a:pt x="0" y="226"/>
                    <a:pt x="32" y="290"/>
                  </a:cubicBezTo>
                  <a:cubicBezTo>
                    <a:pt x="42" y="311"/>
                    <a:pt x="459" y="318"/>
                    <a:pt x="465" y="300"/>
                  </a:cubicBezTo>
                  <a:cubicBezTo>
                    <a:pt x="475" y="270"/>
                    <a:pt x="487" y="161"/>
                    <a:pt x="485" y="77"/>
                  </a:cubicBezTo>
                  <a:cubicBezTo>
                    <a:pt x="485" y="57"/>
                    <a:pt x="488" y="23"/>
                    <a:pt x="488" y="10"/>
                  </a:cubicBezTo>
                  <a:cubicBezTo>
                    <a:pt x="488" y="6"/>
                    <a:pt x="488" y="3"/>
                    <a:pt x="487" y="0"/>
                  </a:cubicBezTo>
                  <a:cubicBezTo>
                    <a:pt x="397" y="42"/>
                    <a:pt x="281" y="42"/>
                    <a:pt x="173" y="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1" name="Freeform 157">
              <a:extLst>
                <a:ext uri="{FF2B5EF4-FFF2-40B4-BE49-F238E27FC236}">
                  <a16:creationId xmlns:a16="http://schemas.microsoft.com/office/drawing/2014/main" id="{D35E423E-5EF2-43AF-AFDF-C73B193B74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35331" y="1956345"/>
              <a:ext cx="977480" cy="845550"/>
            </a:xfrm>
            <a:custGeom>
              <a:avLst/>
              <a:gdLst>
                <a:gd name="T0" fmla="*/ 430 w 551"/>
                <a:gd name="T1" fmla="*/ 70 h 477"/>
                <a:gd name="T2" fmla="*/ 443 w 551"/>
                <a:gd name="T3" fmla="*/ 321 h 477"/>
                <a:gd name="T4" fmla="*/ 229 w 551"/>
                <a:gd name="T5" fmla="*/ 447 h 477"/>
                <a:gd name="T6" fmla="*/ 16 w 551"/>
                <a:gd name="T7" fmla="*/ 366 h 477"/>
                <a:gd name="T8" fmla="*/ 130 w 551"/>
                <a:gd name="T9" fmla="*/ 245 h 477"/>
                <a:gd name="T10" fmla="*/ 213 w 551"/>
                <a:gd name="T11" fmla="*/ 214 h 477"/>
                <a:gd name="T12" fmla="*/ 262 w 551"/>
                <a:gd name="T13" fmla="*/ 129 h 477"/>
                <a:gd name="T14" fmla="*/ 401 w 551"/>
                <a:gd name="T15" fmla="*/ 52 h 477"/>
                <a:gd name="T16" fmla="*/ 430 w 551"/>
                <a:gd name="T17" fmla="*/ 7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477">
                  <a:moveTo>
                    <a:pt x="430" y="70"/>
                  </a:moveTo>
                  <a:cubicBezTo>
                    <a:pt x="439" y="166"/>
                    <a:pt x="551" y="231"/>
                    <a:pt x="443" y="321"/>
                  </a:cubicBezTo>
                  <a:cubicBezTo>
                    <a:pt x="400" y="357"/>
                    <a:pt x="406" y="397"/>
                    <a:pt x="229" y="447"/>
                  </a:cubicBezTo>
                  <a:cubicBezTo>
                    <a:pt x="138" y="473"/>
                    <a:pt x="34" y="477"/>
                    <a:pt x="16" y="366"/>
                  </a:cubicBezTo>
                  <a:cubicBezTo>
                    <a:pt x="1" y="281"/>
                    <a:pt x="0" y="273"/>
                    <a:pt x="130" y="245"/>
                  </a:cubicBezTo>
                  <a:cubicBezTo>
                    <a:pt x="154" y="247"/>
                    <a:pt x="191" y="181"/>
                    <a:pt x="213" y="214"/>
                  </a:cubicBezTo>
                  <a:cubicBezTo>
                    <a:pt x="235" y="246"/>
                    <a:pt x="210" y="187"/>
                    <a:pt x="262" y="129"/>
                  </a:cubicBezTo>
                  <a:cubicBezTo>
                    <a:pt x="263" y="128"/>
                    <a:pt x="247" y="0"/>
                    <a:pt x="401" y="52"/>
                  </a:cubicBezTo>
                  <a:cubicBezTo>
                    <a:pt x="403" y="52"/>
                    <a:pt x="430" y="69"/>
                    <a:pt x="430" y="7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2" name="Freeform 158">
              <a:extLst>
                <a:ext uri="{FF2B5EF4-FFF2-40B4-BE49-F238E27FC236}">
                  <a16:creationId xmlns:a16="http://schemas.microsoft.com/office/drawing/2014/main" id="{7882C107-2658-4BCB-8F93-EBC8049306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54646" y="2295165"/>
              <a:ext cx="299840" cy="469250"/>
            </a:xfrm>
            <a:custGeom>
              <a:avLst/>
              <a:gdLst>
                <a:gd name="T0" fmla="*/ 169 w 169"/>
                <a:gd name="T1" fmla="*/ 56 h 265"/>
                <a:gd name="T2" fmla="*/ 15 w 169"/>
                <a:gd name="T3" fmla="*/ 173 h 265"/>
                <a:gd name="T4" fmla="*/ 106 w 169"/>
                <a:gd name="T5" fmla="*/ 255 h 265"/>
                <a:gd name="T6" fmla="*/ 157 w 169"/>
                <a:gd name="T7" fmla="*/ 247 h 265"/>
                <a:gd name="T8" fmla="*/ 167 w 169"/>
                <a:gd name="T9" fmla="*/ 60 h 265"/>
                <a:gd name="T10" fmla="*/ 169 w 169"/>
                <a:gd name="T11" fmla="*/ 5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265">
                  <a:moveTo>
                    <a:pt x="169" y="56"/>
                  </a:moveTo>
                  <a:cubicBezTo>
                    <a:pt x="90" y="0"/>
                    <a:pt x="0" y="86"/>
                    <a:pt x="15" y="173"/>
                  </a:cubicBezTo>
                  <a:cubicBezTo>
                    <a:pt x="25" y="231"/>
                    <a:pt x="39" y="236"/>
                    <a:pt x="106" y="255"/>
                  </a:cubicBezTo>
                  <a:cubicBezTo>
                    <a:pt x="109" y="256"/>
                    <a:pt x="167" y="265"/>
                    <a:pt x="157" y="247"/>
                  </a:cubicBezTo>
                  <a:cubicBezTo>
                    <a:pt x="123" y="186"/>
                    <a:pt x="135" y="120"/>
                    <a:pt x="167" y="60"/>
                  </a:cubicBezTo>
                  <a:cubicBezTo>
                    <a:pt x="168" y="58"/>
                    <a:pt x="169" y="57"/>
                    <a:pt x="169" y="5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3" name="Freeform 159">
              <a:extLst>
                <a:ext uri="{FF2B5EF4-FFF2-40B4-BE49-F238E27FC236}">
                  <a16:creationId xmlns:a16="http://schemas.microsoft.com/office/drawing/2014/main" id="{849FC39E-2B1E-4ADF-A440-E9EDCE86B8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80931" y="2812391"/>
              <a:ext cx="1012711" cy="1703844"/>
            </a:xfrm>
            <a:custGeom>
              <a:avLst/>
              <a:gdLst>
                <a:gd name="T0" fmla="*/ 242 w 571"/>
                <a:gd name="T1" fmla="*/ 60 h 961"/>
                <a:gd name="T2" fmla="*/ 16 w 571"/>
                <a:gd name="T3" fmla="*/ 137 h 961"/>
                <a:gd name="T4" fmla="*/ 203 w 571"/>
                <a:gd name="T5" fmla="*/ 335 h 961"/>
                <a:gd name="T6" fmla="*/ 196 w 571"/>
                <a:gd name="T7" fmla="*/ 813 h 961"/>
                <a:gd name="T8" fmla="*/ 62 w 571"/>
                <a:gd name="T9" fmla="*/ 934 h 961"/>
                <a:gd name="T10" fmla="*/ 495 w 571"/>
                <a:gd name="T11" fmla="*/ 943 h 961"/>
                <a:gd name="T12" fmla="*/ 515 w 571"/>
                <a:gd name="T13" fmla="*/ 721 h 961"/>
                <a:gd name="T14" fmla="*/ 517 w 571"/>
                <a:gd name="T15" fmla="*/ 655 h 961"/>
                <a:gd name="T16" fmla="*/ 500 w 571"/>
                <a:gd name="T17" fmla="*/ 581 h 961"/>
                <a:gd name="T18" fmla="*/ 515 w 571"/>
                <a:gd name="T19" fmla="*/ 538 h 961"/>
                <a:gd name="T20" fmla="*/ 501 w 571"/>
                <a:gd name="T21" fmla="*/ 500 h 961"/>
                <a:gd name="T22" fmla="*/ 506 w 571"/>
                <a:gd name="T23" fmla="*/ 415 h 961"/>
                <a:gd name="T24" fmla="*/ 514 w 571"/>
                <a:gd name="T25" fmla="*/ 285 h 961"/>
                <a:gd name="T26" fmla="*/ 551 w 571"/>
                <a:gd name="T27" fmla="*/ 128 h 961"/>
                <a:gd name="T28" fmla="*/ 544 w 571"/>
                <a:gd name="T29" fmla="*/ 0 h 961"/>
                <a:gd name="T30" fmla="*/ 323 w 571"/>
                <a:gd name="T31" fmla="*/ 28 h 961"/>
                <a:gd name="T32" fmla="*/ 242 w 571"/>
                <a:gd name="T33" fmla="*/ 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1" h="961">
                  <a:moveTo>
                    <a:pt x="242" y="60"/>
                  </a:moveTo>
                  <a:cubicBezTo>
                    <a:pt x="243" y="77"/>
                    <a:pt x="0" y="66"/>
                    <a:pt x="16" y="137"/>
                  </a:cubicBezTo>
                  <a:cubicBezTo>
                    <a:pt x="51" y="289"/>
                    <a:pt x="203" y="300"/>
                    <a:pt x="203" y="335"/>
                  </a:cubicBezTo>
                  <a:cubicBezTo>
                    <a:pt x="203" y="518"/>
                    <a:pt x="204" y="813"/>
                    <a:pt x="196" y="813"/>
                  </a:cubicBezTo>
                  <a:cubicBezTo>
                    <a:pt x="161" y="813"/>
                    <a:pt x="30" y="870"/>
                    <a:pt x="62" y="934"/>
                  </a:cubicBezTo>
                  <a:cubicBezTo>
                    <a:pt x="72" y="954"/>
                    <a:pt x="488" y="961"/>
                    <a:pt x="495" y="943"/>
                  </a:cubicBezTo>
                  <a:cubicBezTo>
                    <a:pt x="504" y="913"/>
                    <a:pt x="516" y="805"/>
                    <a:pt x="515" y="721"/>
                  </a:cubicBezTo>
                  <a:cubicBezTo>
                    <a:pt x="515" y="702"/>
                    <a:pt x="517" y="668"/>
                    <a:pt x="517" y="655"/>
                  </a:cubicBezTo>
                  <a:cubicBezTo>
                    <a:pt x="517" y="629"/>
                    <a:pt x="500" y="603"/>
                    <a:pt x="500" y="581"/>
                  </a:cubicBezTo>
                  <a:cubicBezTo>
                    <a:pt x="500" y="566"/>
                    <a:pt x="515" y="553"/>
                    <a:pt x="515" y="538"/>
                  </a:cubicBezTo>
                  <a:cubicBezTo>
                    <a:pt x="515" y="526"/>
                    <a:pt x="501" y="513"/>
                    <a:pt x="501" y="500"/>
                  </a:cubicBezTo>
                  <a:cubicBezTo>
                    <a:pt x="502" y="474"/>
                    <a:pt x="504" y="447"/>
                    <a:pt x="506" y="415"/>
                  </a:cubicBezTo>
                  <a:cubicBezTo>
                    <a:pt x="510" y="374"/>
                    <a:pt x="492" y="314"/>
                    <a:pt x="514" y="285"/>
                  </a:cubicBezTo>
                  <a:cubicBezTo>
                    <a:pt x="541" y="250"/>
                    <a:pt x="551" y="172"/>
                    <a:pt x="551" y="128"/>
                  </a:cubicBezTo>
                  <a:cubicBezTo>
                    <a:pt x="534" y="128"/>
                    <a:pt x="571" y="0"/>
                    <a:pt x="544" y="0"/>
                  </a:cubicBezTo>
                  <a:cubicBezTo>
                    <a:pt x="446" y="0"/>
                    <a:pt x="416" y="13"/>
                    <a:pt x="323" y="28"/>
                  </a:cubicBezTo>
                  <a:cubicBezTo>
                    <a:pt x="293" y="33"/>
                    <a:pt x="241" y="22"/>
                    <a:pt x="242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4" name="Freeform 161">
              <a:extLst>
                <a:ext uri="{FF2B5EF4-FFF2-40B4-BE49-F238E27FC236}">
                  <a16:creationId xmlns:a16="http://schemas.microsoft.com/office/drawing/2014/main" id="{32B42E5A-1B02-4D0D-9EA3-BCECB2DA63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38951" y="2897846"/>
              <a:ext cx="1212855" cy="274354"/>
            </a:xfrm>
            <a:custGeom>
              <a:avLst/>
              <a:gdLst>
                <a:gd name="T0" fmla="*/ 102 w 684"/>
                <a:gd name="T1" fmla="*/ 33 h 155"/>
                <a:gd name="T2" fmla="*/ 78 w 684"/>
                <a:gd name="T3" fmla="*/ 76 h 155"/>
                <a:gd name="T4" fmla="*/ 616 w 684"/>
                <a:gd name="T5" fmla="*/ 100 h 155"/>
                <a:gd name="T6" fmla="*/ 599 w 684"/>
                <a:gd name="T7" fmla="*/ 3 h 155"/>
                <a:gd name="T8" fmla="*/ 102 w 684"/>
                <a:gd name="T9" fmla="*/ 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55">
                  <a:moveTo>
                    <a:pt x="102" y="33"/>
                  </a:moveTo>
                  <a:cubicBezTo>
                    <a:pt x="67" y="19"/>
                    <a:pt x="0" y="44"/>
                    <a:pt x="78" y="76"/>
                  </a:cubicBezTo>
                  <a:cubicBezTo>
                    <a:pt x="235" y="142"/>
                    <a:pt x="479" y="155"/>
                    <a:pt x="616" y="100"/>
                  </a:cubicBezTo>
                  <a:cubicBezTo>
                    <a:pt x="684" y="72"/>
                    <a:pt x="638" y="0"/>
                    <a:pt x="599" y="3"/>
                  </a:cubicBezTo>
                  <a:cubicBezTo>
                    <a:pt x="419" y="16"/>
                    <a:pt x="280" y="49"/>
                    <a:pt x="102" y="33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5" name="Freeform 162">
              <a:extLst>
                <a:ext uri="{FF2B5EF4-FFF2-40B4-BE49-F238E27FC236}">
                  <a16:creationId xmlns:a16="http://schemas.microsoft.com/office/drawing/2014/main" id="{1C5EBA9B-A56A-4987-B638-FB9476B694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01169" y="1977334"/>
              <a:ext cx="1143143" cy="1129649"/>
            </a:xfrm>
            <a:custGeom>
              <a:avLst/>
              <a:gdLst>
                <a:gd name="T0" fmla="*/ 470 w 645"/>
                <a:gd name="T1" fmla="*/ 0 h 637"/>
                <a:gd name="T2" fmla="*/ 115 w 645"/>
                <a:gd name="T3" fmla="*/ 40 h 637"/>
                <a:gd name="T4" fmla="*/ 52 w 645"/>
                <a:gd name="T5" fmla="*/ 469 h 637"/>
                <a:gd name="T6" fmla="*/ 107 w 645"/>
                <a:gd name="T7" fmla="*/ 582 h 637"/>
                <a:gd name="T8" fmla="*/ 479 w 645"/>
                <a:gd name="T9" fmla="*/ 629 h 637"/>
                <a:gd name="T10" fmla="*/ 638 w 645"/>
                <a:gd name="T11" fmla="*/ 451 h 637"/>
                <a:gd name="T12" fmla="*/ 475 w 645"/>
                <a:gd name="T13" fmla="*/ 9 h 637"/>
                <a:gd name="T14" fmla="*/ 470 w 645"/>
                <a:gd name="T1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637">
                  <a:moveTo>
                    <a:pt x="470" y="0"/>
                  </a:moveTo>
                  <a:cubicBezTo>
                    <a:pt x="115" y="40"/>
                    <a:pt x="115" y="40"/>
                    <a:pt x="115" y="40"/>
                  </a:cubicBezTo>
                  <a:cubicBezTo>
                    <a:pt x="0" y="156"/>
                    <a:pt x="158" y="335"/>
                    <a:pt x="52" y="469"/>
                  </a:cubicBezTo>
                  <a:cubicBezTo>
                    <a:pt x="32" y="494"/>
                    <a:pt x="45" y="563"/>
                    <a:pt x="107" y="582"/>
                  </a:cubicBezTo>
                  <a:cubicBezTo>
                    <a:pt x="246" y="625"/>
                    <a:pt x="333" y="637"/>
                    <a:pt x="479" y="629"/>
                  </a:cubicBezTo>
                  <a:cubicBezTo>
                    <a:pt x="601" y="623"/>
                    <a:pt x="631" y="589"/>
                    <a:pt x="638" y="451"/>
                  </a:cubicBezTo>
                  <a:cubicBezTo>
                    <a:pt x="645" y="298"/>
                    <a:pt x="578" y="116"/>
                    <a:pt x="475" y="9"/>
                  </a:cubicBezTo>
                  <a:cubicBezTo>
                    <a:pt x="475" y="9"/>
                    <a:pt x="470" y="1"/>
                    <a:pt x="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6" name="Freeform 163">
              <a:extLst>
                <a:ext uri="{FF2B5EF4-FFF2-40B4-BE49-F238E27FC236}">
                  <a16:creationId xmlns:a16="http://schemas.microsoft.com/office/drawing/2014/main" id="{AA8FF7C8-A371-47EF-B821-018C0E4C55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65204" y="1892630"/>
              <a:ext cx="1019458" cy="907768"/>
            </a:xfrm>
            <a:custGeom>
              <a:avLst/>
              <a:gdLst>
                <a:gd name="T0" fmla="*/ 103 w 575"/>
                <a:gd name="T1" fmla="*/ 49 h 512"/>
                <a:gd name="T2" fmla="*/ 352 w 575"/>
                <a:gd name="T3" fmla="*/ 82 h 512"/>
                <a:gd name="T4" fmla="*/ 551 w 575"/>
                <a:gd name="T5" fmla="*/ 322 h 512"/>
                <a:gd name="T6" fmla="*/ 318 w 575"/>
                <a:gd name="T7" fmla="*/ 511 h 512"/>
                <a:gd name="T8" fmla="*/ 202 w 575"/>
                <a:gd name="T9" fmla="*/ 331 h 512"/>
                <a:gd name="T10" fmla="*/ 228 w 575"/>
                <a:gd name="T11" fmla="*/ 321 h 512"/>
                <a:gd name="T12" fmla="*/ 284 w 575"/>
                <a:gd name="T13" fmla="*/ 269 h 512"/>
                <a:gd name="T14" fmla="*/ 130 w 575"/>
                <a:gd name="T15" fmla="*/ 225 h 512"/>
                <a:gd name="T16" fmla="*/ 80 w 575"/>
                <a:gd name="T17" fmla="*/ 74 h 512"/>
                <a:gd name="T18" fmla="*/ 103 w 575"/>
                <a:gd name="T19" fmla="*/ 4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5" h="512">
                  <a:moveTo>
                    <a:pt x="103" y="49"/>
                  </a:moveTo>
                  <a:cubicBezTo>
                    <a:pt x="199" y="57"/>
                    <a:pt x="238" y="0"/>
                    <a:pt x="352" y="82"/>
                  </a:cubicBezTo>
                  <a:cubicBezTo>
                    <a:pt x="383" y="104"/>
                    <a:pt x="575" y="49"/>
                    <a:pt x="551" y="322"/>
                  </a:cubicBezTo>
                  <a:cubicBezTo>
                    <a:pt x="543" y="416"/>
                    <a:pt x="430" y="512"/>
                    <a:pt x="318" y="511"/>
                  </a:cubicBezTo>
                  <a:cubicBezTo>
                    <a:pt x="231" y="509"/>
                    <a:pt x="206" y="464"/>
                    <a:pt x="202" y="331"/>
                  </a:cubicBezTo>
                  <a:cubicBezTo>
                    <a:pt x="248" y="326"/>
                    <a:pt x="163" y="315"/>
                    <a:pt x="228" y="321"/>
                  </a:cubicBezTo>
                  <a:cubicBezTo>
                    <a:pt x="271" y="325"/>
                    <a:pt x="223" y="295"/>
                    <a:pt x="284" y="269"/>
                  </a:cubicBezTo>
                  <a:cubicBezTo>
                    <a:pt x="318" y="254"/>
                    <a:pt x="178" y="287"/>
                    <a:pt x="130" y="225"/>
                  </a:cubicBezTo>
                  <a:cubicBezTo>
                    <a:pt x="129" y="224"/>
                    <a:pt x="0" y="215"/>
                    <a:pt x="80" y="74"/>
                  </a:cubicBezTo>
                  <a:cubicBezTo>
                    <a:pt x="80" y="72"/>
                    <a:pt x="102" y="49"/>
                    <a:pt x="10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7" name="Freeform 164">
              <a:extLst>
                <a:ext uri="{FF2B5EF4-FFF2-40B4-BE49-F238E27FC236}">
                  <a16:creationId xmlns:a16="http://schemas.microsoft.com/office/drawing/2014/main" id="{7C359D94-A363-4273-871B-8C50E75FD0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14359" y="2321402"/>
              <a:ext cx="945248" cy="862041"/>
            </a:xfrm>
            <a:custGeom>
              <a:avLst/>
              <a:gdLst>
                <a:gd name="T0" fmla="*/ 500 w 533"/>
                <a:gd name="T1" fmla="*/ 342 h 486"/>
                <a:gd name="T2" fmla="*/ 515 w 533"/>
                <a:gd name="T3" fmla="*/ 186 h 486"/>
                <a:gd name="T4" fmla="*/ 521 w 533"/>
                <a:gd name="T5" fmla="*/ 161 h 486"/>
                <a:gd name="T6" fmla="*/ 494 w 533"/>
                <a:gd name="T7" fmla="*/ 157 h 486"/>
                <a:gd name="T8" fmla="*/ 476 w 533"/>
                <a:gd name="T9" fmla="*/ 155 h 486"/>
                <a:gd name="T10" fmla="*/ 474 w 533"/>
                <a:gd name="T11" fmla="*/ 154 h 486"/>
                <a:gd name="T12" fmla="*/ 471 w 533"/>
                <a:gd name="T13" fmla="*/ 154 h 486"/>
                <a:gd name="T14" fmla="*/ 450 w 533"/>
                <a:gd name="T15" fmla="*/ 149 h 486"/>
                <a:gd name="T16" fmla="*/ 382 w 533"/>
                <a:gd name="T17" fmla="*/ 301 h 486"/>
                <a:gd name="T18" fmla="*/ 128 w 533"/>
                <a:gd name="T19" fmla="*/ 177 h 486"/>
                <a:gd name="T20" fmla="*/ 84 w 533"/>
                <a:gd name="T21" fmla="*/ 39 h 486"/>
                <a:gd name="T22" fmla="*/ 84 w 533"/>
                <a:gd name="T23" fmla="*/ 188 h 486"/>
                <a:gd name="T24" fmla="*/ 0 w 533"/>
                <a:gd name="T25" fmla="*/ 332 h 486"/>
                <a:gd name="T26" fmla="*/ 59 w 533"/>
                <a:gd name="T27" fmla="*/ 388 h 486"/>
                <a:gd name="T28" fmla="*/ 431 w 533"/>
                <a:gd name="T29" fmla="*/ 435 h 486"/>
                <a:gd name="T30" fmla="*/ 533 w 533"/>
                <a:gd name="T31" fmla="*/ 412 h 486"/>
                <a:gd name="T32" fmla="*/ 500 w 533"/>
                <a:gd name="T33" fmla="*/ 34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" h="486">
                  <a:moveTo>
                    <a:pt x="500" y="342"/>
                  </a:moveTo>
                  <a:cubicBezTo>
                    <a:pt x="483" y="287"/>
                    <a:pt x="520" y="237"/>
                    <a:pt x="515" y="186"/>
                  </a:cubicBezTo>
                  <a:cubicBezTo>
                    <a:pt x="514" y="177"/>
                    <a:pt x="517" y="168"/>
                    <a:pt x="521" y="161"/>
                  </a:cubicBezTo>
                  <a:cubicBezTo>
                    <a:pt x="512" y="160"/>
                    <a:pt x="503" y="159"/>
                    <a:pt x="494" y="157"/>
                  </a:cubicBezTo>
                  <a:cubicBezTo>
                    <a:pt x="488" y="156"/>
                    <a:pt x="482" y="155"/>
                    <a:pt x="476" y="155"/>
                  </a:cubicBezTo>
                  <a:cubicBezTo>
                    <a:pt x="475" y="154"/>
                    <a:pt x="474" y="154"/>
                    <a:pt x="474" y="154"/>
                  </a:cubicBezTo>
                  <a:cubicBezTo>
                    <a:pt x="473" y="154"/>
                    <a:pt x="472" y="154"/>
                    <a:pt x="471" y="154"/>
                  </a:cubicBezTo>
                  <a:cubicBezTo>
                    <a:pt x="464" y="153"/>
                    <a:pt x="457" y="151"/>
                    <a:pt x="450" y="149"/>
                  </a:cubicBezTo>
                  <a:cubicBezTo>
                    <a:pt x="427" y="183"/>
                    <a:pt x="398" y="230"/>
                    <a:pt x="382" y="301"/>
                  </a:cubicBezTo>
                  <a:cubicBezTo>
                    <a:pt x="368" y="364"/>
                    <a:pt x="143" y="486"/>
                    <a:pt x="128" y="177"/>
                  </a:cubicBezTo>
                  <a:cubicBezTo>
                    <a:pt x="127" y="152"/>
                    <a:pt x="72" y="0"/>
                    <a:pt x="84" y="39"/>
                  </a:cubicBezTo>
                  <a:cubicBezTo>
                    <a:pt x="92" y="65"/>
                    <a:pt x="82" y="184"/>
                    <a:pt x="84" y="188"/>
                  </a:cubicBezTo>
                  <a:cubicBezTo>
                    <a:pt x="83" y="190"/>
                    <a:pt x="96" y="395"/>
                    <a:pt x="0" y="332"/>
                  </a:cubicBezTo>
                  <a:cubicBezTo>
                    <a:pt x="8" y="355"/>
                    <a:pt x="27" y="378"/>
                    <a:pt x="59" y="388"/>
                  </a:cubicBezTo>
                  <a:cubicBezTo>
                    <a:pt x="198" y="431"/>
                    <a:pt x="285" y="443"/>
                    <a:pt x="431" y="435"/>
                  </a:cubicBezTo>
                  <a:cubicBezTo>
                    <a:pt x="477" y="433"/>
                    <a:pt x="510" y="426"/>
                    <a:pt x="533" y="412"/>
                  </a:cubicBezTo>
                  <a:cubicBezTo>
                    <a:pt x="518" y="390"/>
                    <a:pt x="507" y="363"/>
                    <a:pt x="500" y="342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8" name="Freeform 165">
              <a:extLst>
                <a:ext uri="{FF2B5EF4-FFF2-40B4-BE49-F238E27FC236}">
                  <a16:creationId xmlns:a16="http://schemas.microsoft.com/office/drawing/2014/main" id="{AE1D177A-27E4-46B8-A1FC-E7B9C7259B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65205" y="1938356"/>
              <a:ext cx="759346" cy="862041"/>
            </a:xfrm>
            <a:custGeom>
              <a:avLst/>
              <a:gdLst>
                <a:gd name="T0" fmla="*/ 34 w 428"/>
                <a:gd name="T1" fmla="*/ 18 h 486"/>
                <a:gd name="T2" fmla="*/ 0 w 428"/>
                <a:gd name="T3" fmla="*/ 80 h 486"/>
                <a:gd name="T4" fmla="*/ 120 w 428"/>
                <a:gd name="T5" fmla="*/ 102 h 486"/>
                <a:gd name="T6" fmla="*/ 162 w 428"/>
                <a:gd name="T7" fmla="*/ 147 h 486"/>
                <a:gd name="T8" fmla="*/ 229 w 428"/>
                <a:gd name="T9" fmla="*/ 149 h 486"/>
                <a:gd name="T10" fmla="*/ 249 w 428"/>
                <a:gd name="T11" fmla="*/ 159 h 486"/>
                <a:gd name="T12" fmla="*/ 280 w 428"/>
                <a:gd name="T13" fmla="*/ 154 h 486"/>
                <a:gd name="T14" fmla="*/ 357 w 428"/>
                <a:gd name="T15" fmla="*/ 206 h 486"/>
                <a:gd name="T16" fmla="*/ 238 w 428"/>
                <a:gd name="T17" fmla="*/ 416 h 486"/>
                <a:gd name="T18" fmla="*/ 117 w 428"/>
                <a:gd name="T19" fmla="*/ 305 h 486"/>
                <a:gd name="T20" fmla="*/ 131 w 428"/>
                <a:gd name="T21" fmla="*/ 285 h 486"/>
                <a:gd name="T22" fmla="*/ 178 w 428"/>
                <a:gd name="T23" fmla="*/ 225 h 486"/>
                <a:gd name="T24" fmla="*/ 116 w 428"/>
                <a:gd name="T25" fmla="*/ 239 h 486"/>
                <a:gd name="T26" fmla="*/ 137 w 428"/>
                <a:gd name="T27" fmla="*/ 243 h 486"/>
                <a:gd name="T28" fmla="*/ 81 w 428"/>
                <a:gd name="T29" fmla="*/ 295 h 486"/>
                <a:gd name="T30" fmla="*/ 62 w 428"/>
                <a:gd name="T31" fmla="*/ 293 h 486"/>
                <a:gd name="T32" fmla="*/ 63 w 428"/>
                <a:gd name="T33" fmla="*/ 296 h 486"/>
                <a:gd name="T34" fmla="*/ 65 w 428"/>
                <a:gd name="T35" fmla="*/ 303 h 486"/>
                <a:gd name="T36" fmla="*/ 102 w 428"/>
                <a:gd name="T37" fmla="*/ 411 h 486"/>
                <a:gd name="T38" fmla="*/ 157 w 428"/>
                <a:gd name="T39" fmla="*/ 484 h 486"/>
                <a:gd name="T40" fmla="*/ 171 w 428"/>
                <a:gd name="T41" fmla="*/ 485 h 486"/>
                <a:gd name="T42" fmla="*/ 404 w 428"/>
                <a:gd name="T43" fmla="*/ 296 h 486"/>
                <a:gd name="T44" fmla="*/ 205 w 428"/>
                <a:gd name="T45" fmla="*/ 56 h 486"/>
                <a:gd name="T46" fmla="*/ 34 w 428"/>
                <a:gd name="T47" fmla="*/ 1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8" h="486">
                  <a:moveTo>
                    <a:pt x="34" y="18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30" y="42"/>
                    <a:pt x="183" y="7"/>
                    <a:pt x="120" y="102"/>
                  </a:cubicBezTo>
                  <a:cubicBezTo>
                    <a:pt x="100" y="132"/>
                    <a:pt x="147" y="130"/>
                    <a:pt x="162" y="147"/>
                  </a:cubicBezTo>
                  <a:cubicBezTo>
                    <a:pt x="162" y="147"/>
                    <a:pt x="227" y="87"/>
                    <a:pt x="229" y="149"/>
                  </a:cubicBezTo>
                  <a:cubicBezTo>
                    <a:pt x="230" y="166"/>
                    <a:pt x="215" y="150"/>
                    <a:pt x="249" y="159"/>
                  </a:cubicBezTo>
                  <a:cubicBezTo>
                    <a:pt x="259" y="162"/>
                    <a:pt x="242" y="176"/>
                    <a:pt x="280" y="154"/>
                  </a:cubicBezTo>
                  <a:cubicBezTo>
                    <a:pt x="309" y="137"/>
                    <a:pt x="346" y="186"/>
                    <a:pt x="357" y="206"/>
                  </a:cubicBezTo>
                  <a:cubicBezTo>
                    <a:pt x="413" y="313"/>
                    <a:pt x="354" y="397"/>
                    <a:pt x="238" y="416"/>
                  </a:cubicBezTo>
                  <a:cubicBezTo>
                    <a:pt x="182" y="425"/>
                    <a:pt x="104" y="364"/>
                    <a:pt x="117" y="305"/>
                  </a:cubicBezTo>
                  <a:cubicBezTo>
                    <a:pt x="119" y="292"/>
                    <a:pt x="162" y="317"/>
                    <a:pt x="131" y="285"/>
                  </a:cubicBezTo>
                  <a:cubicBezTo>
                    <a:pt x="101" y="253"/>
                    <a:pt x="216" y="256"/>
                    <a:pt x="178" y="225"/>
                  </a:cubicBezTo>
                  <a:cubicBezTo>
                    <a:pt x="169" y="217"/>
                    <a:pt x="143" y="226"/>
                    <a:pt x="116" y="239"/>
                  </a:cubicBezTo>
                  <a:cubicBezTo>
                    <a:pt x="138" y="238"/>
                    <a:pt x="150" y="237"/>
                    <a:pt x="137" y="243"/>
                  </a:cubicBezTo>
                  <a:cubicBezTo>
                    <a:pt x="76" y="269"/>
                    <a:pt x="124" y="299"/>
                    <a:pt x="81" y="295"/>
                  </a:cubicBezTo>
                  <a:cubicBezTo>
                    <a:pt x="72" y="294"/>
                    <a:pt x="66" y="293"/>
                    <a:pt x="62" y="293"/>
                  </a:cubicBezTo>
                  <a:cubicBezTo>
                    <a:pt x="63" y="296"/>
                    <a:pt x="63" y="296"/>
                    <a:pt x="63" y="296"/>
                  </a:cubicBezTo>
                  <a:cubicBezTo>
                    <a:pt x="68" y="298"/>
                    <a:pt x="73" y="301"/>
                    <a:pt x="65" y="303"/>
                  </a:cubicBezTo>
                  <a:cubicBezTo>
                    <a:pt x="102" y="411"/>
                    <a:pt x="102" y="411"/>
                    <a:pt x="102" y="411"/>
                  </a:cubicBezTo>
                  <a:cubicBezTo>
                    <a:pt x="157" y="484"/>
                    <a:pt x="157" y="484"/>
                    <a:pt x="157" y="484"/>
                  </a:cubicBezTo>
                  <a:cubicBezTo>
                    <a:pt x="162" y="484"/>
                    <a:pt x="166" y="485"/>
                    <a:pt x="171" y="485"/>
                  </a:cubicBezTo>
                  <a:cubicBezTo>
                    <a:pt x="283" y="486"/>
                    <a:pt x="396" y="390"/>
                    <a:pt x="404" y="296"/>
                  </a:cubicBezTo>
                  <a:cubicBezTo>
                    <a:pt x="428" y="23"/>
                    <a:pt x="236" y="78"/>
                    <a:pt x="205" y="56"/>
                  </a:cubicBezTo>
                  <a:cubicBezTo>
                    <a:pt x="127" y="0"/>
                    <a:pt x="84" y="9"/>
                    <a:pt x="34" y="18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39" name="Freeform 166">
              <a:extLst>
                <a:ext uri="{FF2B5EF4-FFF2-40B4-BE49-F238E27FC236}">
                  <a16:creationId xmlns:a16="http://schemas.microsoft.com/office/drawing/2014/main" id="{79E08D5A-2BBA-4B33-9E4E-C5912A8C5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70131" y="1913619"/>
              <a:ext cx="395040" cy="1175375"/>
            </a:xfrm>
            <a:custGeom>
              <a:avLst/>
              <a:gdLst>
                <a:gd name="T0" fmla="*/ 201 w 223"/>
                <a:gd name="T1" fmla="*/ 30 h 663"/>
                <a:gd name="T2" fmla="*/ 132 w 223"/>
                <a:gd name="T3" fmla="*/ 389 h 663"/>
                <a:gd name="T4" fmla="*/ 202 w 223"/>
                <a:gd name="T5" fmla="*/ 566 h 663"/>
                <a:gd name="T6" fmla="*/ 204 w 223"/>
                <a:gd name="T7" fmla="*/ 645 h 663"/>
                <a:gd name="T8" fmla="*/ 144 w 223"/>
                <a:gd name="T9" fmla="*/ 663 h 663"/>
                <a:gd name="T10" fmla="*/ 78 w 223"/>
                <a:gd name="T11" fmla="*/ 42 h 663"/>
                <a:gd name="T12" fmla="*/ 201 w 223"/>
                <a:gd name="T13" fmla="*/ 3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3">
                  <a:moveTo>
                    <a:pt x="201" y="30"/>
                  </a:moveTo>
                  <a:cubicBezTo>
                    <a:pt x="118" y="62"/>
                    <a:pt x="129" y="312"/>
                    <a:pt x="132" y="389"/>
                  </a:cubicBezTo>
                  <a:cubicBezTo>
                    <a:pt x="134" y="433"/>
                    <a:pt x="163" y="551"/>
                    <a:pt x="202" y="566"/>
                  </a:cubicBezTo>
                  <a:cubicBezTo>
                    <a:pt x="213" y="600"/>
                    <a:pt x="223" y="591"/>
                    <a:pt x="204" y="645"/>
                  </a:cubicBezTo>
                  <a:cubicBezTo>
                    <a:pt x="201" y="654"/>
                    <a:pt x="148" y="656"/>
                    <a:pt x="144" y="663"/>
                  </a:cubicBezTo>
                  <a:cubicBezTo>
                    <a:pt x="8" y="609"/>
                    <a:pt x="0" y="161"/>
                    <a:pt x="78" y="42"/>
                  </a:cubicBezTo>
                  <a:cubicBezTo>
                    <a:pt x="108" y="39"/>
                    <a:pt x="191" y="0"/>
                    <a:pt x="20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0" name="Freeform 167">
              <a:extLst>
                <a:ext uri="{FF2B5EF4-FFF2-40B4-BE49-F238E27FC236}">
                  <a16:creationId xmlns:a16="http://schemas.microsoft.com/office/drawing/2014/main" id="{12C3CAFF-C446-4248-BDB9-071F1DD1F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70133" y="1913619"/>
              <a:ext cx="310335" cy="1175375"/>
            </a:xfrm>
            <a:custGeom>
              <a:avLst/>
              <a:gdLst>
                <a:gd name="T0" fmla="*/ 9 w 175"/>
                <a:gd name="T1" fmla="*/ 87 h 663"/>
                <a:gd name="T2" fmla="*/ 43 w 175"/>
                <a:gd name="T3" fmla="*/ 167 h 663"/>
                <a:gd name="T4" fmla="*/ 24 w 175"/>
                <a:gd name="T5" fmla="*/ 291 h 663"/>
                <a:gd name="T6" fmla="*/ 33 w 175"/>
                <a:gd name="T7" fmla="*/ 409 h 663"/>
                <a:gd name="T8" fmla="*/ 88 w 175"/>
                <a:gd name="T9" fmla="*/ 573 h 663"/>
                <a:gd name="T10" fmla="*/ 66 w 175"/>
                <a:gd name="T11" fmla="*/ 643 h 663"/>
                <a:gd name="T12" fmla="*/ 96 w 175"/>
                <a:gd name="T13" fmla="*/ 663 h 663"/>
                <a:gd name="T14" fmla="*/ 156 w 175"/>
                <a:gd name="T15" fmla="*/ 645 h 663"/>
                <a:gd name="T16" fmla="*/ 154 w 175"/>
                <a:gd name="T17" fmla="*/ 566 h 663"/>
                <a:gd name="T18" fmla="*/ 84 w 175"/>
                <a:gd name="T19" fmla="*/ 389 h 663"/>
                <a:gd name="T20" fmla="*/ 153 w 175"/>
                <a:gd name="T21" fmla="*/ 30 h 663"/>
                <a:gd name="T22" fmla="*/ 30 w 175"/>
                <a:gd name="T23" fmla="*/ 42 h 663"/>
                <a:gd name="T24" fmla="*/ 9 w 175"/>
                <a:gd name="T25" fmla="*/ 8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63">
                  <a:moveTo>
                    <a:pt x="9" y="87"/>
                  </a:moveTo>
                  <a:cubicBezTo>
                    <a:pt x="33" y="79"/>
                    <a:pt x="68" y="102"/>
                    <a:pt x="43" y="167"/>
                  </a:cubicBezTo>
                  <a:cubicBezTo>
                    <a:pt x="37" y="183"/>
                    <a:pt x="22" y="271"/>
                    <a:pt x="24" y="291"/>
                  </a:cubicBezTo>
                  <a:cubicBezTo>
                    <a:pt x="29" y="338"/>
                    <a:pt x="0" y="313"/>
                    <a:pt x="33" y="409"/>
                  </a:cubicBezTo>
                  <a:cubicBezTo>
                    <a:pt x="43" y="437"/>
                    <a:pt x="93" y="551"/>
                    <a:pt x="88" y="573"/>
                  </a:cubicBezTo>
                  <a:cubicBezTo>
                    <a:pt x="80" y="604"/>
                    <a:pt x="87" y="625"/>
                    <a:pt x="66" y="643"/>
                  </a:cubicBezTo>
                  <a:cubicBezTo>
                    <a:pt x="75" y="652"/>
                    <a:pt x="85" y="659"/>
                    <a:pt x="96" y="663"/>
                  </a:cubicBezTo>
                  <a:cubicBezTo>
                    <a:pt x="100" y="656"/>
                    <a:pt x="153" y="654"/>
                    <a:pt x="156" y="645"/>
                  </a:cubicBezTo>
                  <a:cubicBezTo>
                    <a:pt x="175" y="591"/>
                    <a:pt x="165" y="600"/>
                    <a:pt x="154" y="566"/>
                  </a:cubicBezTo>
                  <a:cubicBezTo>
                    <a:pt x="115" y="551"/>
                    <a:pt x="86" y="433"/>
                    <a:pt x="84" y="389"/>
                  </a:cubicBezTo>
                  <a:cubicBezTo>
                    <a:pt x="81" y="312"/>
                    <a:pt x="70" y="62"/>
                    <a:pt x="153" y="30"/>
                  </a:cubicBezTo>
                  <a:cubicBezTo>
                    <a:pt x="143" y="0"/>
                    <a:pt x="60" y="39"/>
                    <a:pt x="30" y="42"/>
                  </a:cubicBezTo>
                  <a:cubicBezTo>
                    <a:pt x="22" y="54"/>
                    <a:pt x="15" y="69"/>
                    <a:pt x="9" y="87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1" name="Freeform 168">
              <a:extLst>
                <a:ext uri="{FF2B5EF4-FFF2-40B4-BE49-F238E27FC236}">
                  <a16:creationId xmlns:a16="http://schemas.microsoft.com/office/drawing/2014/main" id="{7177F556-30D5-4E7D-B73A-746C7B9C42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9766" y="2004320"/>
              <a:ext cx="280351" cy="1080925"/>
            </a:xfrm>
            <a:custGeom>
              <a:avLst/>
              <a:gdLst>
                <a:gd name="T0" fmla="*/ 158 w 158"/>
                <a:gd name="T1" fmla="*/ 25 h 610"/>
                <a:gd name="T2" fmla="*/ 90 w 158"/>
                <a:gd name="T3" fmla="*/ 374 h 610"/>
                <a:gd name="T4" fmla="*/ 140 w 158"/>
                <a:gd name="T5" fmla="*/ 603 h 610"/>
                <a:gd name="T6" fmla="*/ 70 w 158"/>
                <a:gd name="T7" fmla="*/ 584 h 610"/>
                <a:gd name="T8" fmla="*/ 71 w 158"/>
                <a:gd name="T9" fmla="*/ 87 h 610"/>
                <a:gd name="T10" fmla="*/ 158 w 158"/>
                <a:gd name="T11" fmla="*/ 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610">
                  <a:moveTo>
                    <a:pt x="158" y="25"/>
                  </a:moveTo>
                  <a:cubicBezTo>
                    <a:pt x="114" y="92"/>
                    <a:pt x="89" y="308"/>
                    <a:pt x="90" y="374"/>
                  </a:cubicBezTo>
                  <a:cubicBezTo>
                    <a:pt x="93" y="501"/>
                    <a:pt x="98" y="503"/>
                    <a:pt x="140" y="603"/>
                  </a:cubicBezTo>
                  <a:cubicBezTo>
                    <a:pt x="143" y="610"/>
                    <a:pt x="73" y="578"/>
                    <a:pt x="70" y="584"/>
                  </a:cubicBezTo>
                  <a:cubicBezTo>
                    <a:pt x="0" y="545"/>
                    <a:pt x="12" y="189"/>
                    <a:pt x="71" y="87"/>
                  </a:cubicBezTo>
                  <a:cubicBezTo>
                    <a:pt x="94" y="85"/>
                    <a:pt x="150" y="0"/>
                    <a:pt x="158" y="25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2" name="Freeform 169">
              <a:extLst>
                <a:ext uri="{FF2B5EF4-FFF2-40B4-BE49-F238E27FC236}">
                  <a16:creationId xmlns:a16="http://schemas.microsoft.com/office/drawing/2014/main" id="{AA38CD42-64E5-445D-BFBC-07C2517D409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071329" y="2466825"/>
              <a:ext cx="313334" cy="280351"/>
            </a:xfrm>
            <a:custGeom>
              <a:avLst/>
              <a:gdLst>
                <a:gd name="T0" fmla="*/ 19 w 177"/>
                <a:gd name="T1" fmla="*/ 32 h 158"/>
                <a:gd name="T2" fmla="*/ 39 w 177"/>
                <a:gd name="T3" fmla="*/ 147 h 158"/>
                <a:gd name="T4" fmla="*/ 172 w 177"/>
                <a:gd name="T5" fmla="*/ 127 h 158"/>
                <a:gd name="T6" fmla="*/ 163 w 177"/>
                <a:gd name="T7" fmla="*/ 25 h 158"/>
                <a:gd name="T8" fmla="*/ 19 w 177"/>
                <a:gd name="T9" fmla="*/ 32 h 158"/>
                <a:gd name="T10" fmla="*/ 46 w 177"/>
                <a:gd name="T11" fmla="*/ 76 h 158"/>
                <a:gd name="T12" fmla="*/ 45 w 177"/>
                <a:gd name="T13" fmla="*/ 50 h 158"/>
                <a:gd name="T14" fmla="*/ 141 w 177"/>
                <a:gd name="T15" fmla="*/ 61 h 158"/>
                <a:gd name="T16" fmla="*/ 148 w 177"/>
                <a:gd name="T17" fmla="*/ 106 h 158"/>
                <a:gd name="T18" fmla="*/ 110 w 177"/>
                <a:gd name="T19" fmla="*/ 123 h 158"/>
                <a:gd name="T20" fmla="*/ 56 w 177"/>
                <a:gd name="T21" fmla="*/ 124 h 158"/>
                <a:gd name="T22" fmla="*/ 53 w 177"/>
                <a:gd name="T23" fmla="*/ 90 h 158"/>
                <a:gd name="T24" fmla="*/ 65 w 177"/>
                <a:gd name="T25" fmla="*/ 83 h 158"/>
                <a:gd name="T26" fmla="*/ 46 w 177"/>
                <a:gd name="T27" fmla="*/ 7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58">
                  <a:moveTo>
                    <a:pt x="19" y="32"/>
                  </a:moveTo>
                  <a:cubicBezTo>
                    <a:pt x="16" y="63"/>
                    <a:pt x="0" y="138"/>
                    <a:pt x="39" y="147"/>
                  </a:cubicBezTo>
                  <a:cubicBezTo>
                    <a:pt x="59" y="152"/>
                    <a:pt x="167" y="158"/>
                    <a:pt x="172" y="127"/>
                  </a:cubicBezTo>
                  <a:cubicBezTo>
                    <a:pt x="177" y="97"/>
                    <a:pt x="170" y="56"/>
                    <a:pt x="163" y="25"/>
                  </a:cubicBezTo>
                  <a:cubicBezTo>
                    <a:pt x="158" y="0"/>
                    <a:pt x="21" y="6"/>
                    <a:pt x="19" y="32"/>
                  </a:cubicBezTo>
                  <a:close/>
                  <a:moveTo>
                    <a:pt x="46" y="76"/>
                  </a:moveTo>
                  <a:cubicBezTo>
                    <a:pt x="46" y="67"/>
                    <a:pt x="44" y="59"/>
                    <a:pt x="45" y="50"/>
                  </a:cubicBezTo>
                  <a:cubicBezTo>
                    <a:pt x="46" y="37"/>
                    <a:pt x="130" y="22"/>
                    <a:pt x="141" y="61"/>
                  </a:cubicBezTo>
                  <a:cubicBezTo>
                    <a:pt x="146" y="79"/>
                    <a:pt x="146" y="88"/>
                    <a:pt x="148" y="106"/>
                  </a:cubicBezTo>
                  <a:cubicBezTo>
                    <a:pt x="149" y="125"/>
                    <a:pt x="124" y="120"/>
                    <a:pt x="110" y="123"/>
                  </a:cubicBezTo>
                  <a:cubicBezTo>
                    <a:pt x="102" y="125"/>
                    <a:pt x="65" y="126"/>
                    <a:pt x="56" y="124"/>
                  </a:cubicBezTo>
                  <a:cubicBezTo>
                    <a:pt x="47" y="122"/>
                    <a:pt x="43" y="92"/>
                    <a:pt x="53" y="90"/>
                  </a:cubicBezTo>
                  <a:cubicBezTo>
                    <a:pt x="54" y="90"/>
                    <a:pt x="74" y="87"/>
                    <a:pt x="65" y="83"/>
                  </a:cubicBezTo>
                  <a:cubicBezTo>
                    <a:pt x="57" y="79"/>
                    <a:pt x="48" y="86"/>
                    <a:pt x="46" y="7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3" name="Freeform 170">
              <a:extLst>
                <a:ext uri="{FF2B5EF4-FFF2-40B4-BE49-F238E27FC236}">
                  <a16:creationId xmlns:a16="http://schemas.microsoft.com/office/drawing/2014/main" id="{C739A710-1AF6-49DF-B896-11F48D2B67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1951" y="2436840"/>
              <a:ext cx="402536" cy="418278"/>
            </a:xfrm>
            <a:custGeom>
              <a:avLst/>
              <a:gdLst>
                <a:gd name="T0" fmla="*/ 142 w 227"/>
                <a:gd name="T1" fmla="*/ 18 h 236"/>
                <a:gd name="T2" fmla="*/ 50 w 227"/>
                <a:gd name="T3" fmla="*/ 188 h 236"/>
                <a:gd name="T4" fmla="*/ 166 w 227"/>
                <a:gd name="T5" fmla="*/ 225 h 236"/>
                <a:gd name="T6" fmla="*/ 210 w 227"/>
                <a:gd name="T7" fmla="*/ 197 h 236"/>
                <a:gd name="T8" fmla="*/ 142 w 227"/>
                <a:gd name="T9" fmla="*/ 22 h 236"/>
                <a:gd name="T10" fmla="*/ 142 w 227"/>
                <a:gd name="T11" fmla="*/ 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36">
                  <a:moveTo>
                    <a:pt x="142" y="18"/>
                  </a:moveTo>
                  <a:cubicBezTo>
                    <a:pt x="47" y="0"/>
                    <a:pt x="0" y="115"/>
                    <a:pt x="50" y="188"/>
                  </a:cubicBezTo>
                  <a:cubicBezTo>
                    <a:pt x="83" y="236"/>
                    <a:pt x="98" y="236"/>
                    <a:pt x="166" y="225"/>
                  </a:cubicBezTo>
                  <a:cubicBezTo>
                    <a:pt x="170" y="225"/>
                    <a:pt x="227" y="209"/>
                    <a:pt x="210" y="197"/>
                  </a:cubicBezTo>
                  <a:cubicBezTo>
                    <a:pt x="154" y="155"/>
                    <a:pt x="138" y="90"/>
                    <a:pt x="142" y="22"/>
                  </a:cubicBezTo>
                  <a:cubicBezTo>
                    <a:pt x="143" y="20"/>
                    <a:pt x="143" y="18"/>
                    <a:pt x="142" y="1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4" name="Freeform 171">
              <a:extLst>
                <a:ext uri="{FF2B5EF4-FFF2-40B4-BE49-F238E27FC236}">
                  <a16:creationId xmlns:a16="http://schemas.microsoft.com/office/drawing/2014/main" id="{FBE14650-DFF0-4EF0-95CA-6E000D187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580" y="2505805"/>
              <a:ext cx="258613" cy="177656"/>
            </a:xfrm>
            <a:custGeom>
              <a:avLst/>
              <a:gdLst>
                <a:gd name="T0" fmla="*/ 117 w 146"/>
                <a:gd name="T1" fmla="*/ 6 h 100"/>
                <a:gd name="T2" fmla="*/ 4 w 146"/>
                <a:gd name="T3" fmla="*/ 61 h 100"/>
                <a:gd name="T4" fmla="*/ 45 w 146"/>
                <a:gd name="T5" fmla="*/ 90 h 100"/>
                <a:gd name="T6" fmla="*/ 106 w 146"/>
                <a:gd name="T7" fmla="*/ 79 h 100"/>
                <a:gd name="T8" fmla="*/ 117 w 146"/>
                <a:gd name="T9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0">
                  <a:moveTo>
                    <a:pt x="117" y="6"/>
                  </a:moveTo>
                  <a:cubicBezTo>
                    <a:pt x="93" y="0"/>
                    <a:pt x="7" y="24"/>
                    <a:pt x="4" y="61"/>
                  </a:cubicBezTo>
                  <a:cubicBezTo>
                    <a:pt x="0" y="100"/>
                    <a:pt x="19" y="90"/>
                    <a:pt x="45" y="90"/>
                  </a:cubicBezTo>
                  <a:cubicBezTo>
                    <a:pt x="45" y="90"/>
                    <a:pt x="105" y="79"/>
                    <a:pt x="106" y="79"/>
                  </a:cubicBezTo>
                  <a:cubicBezTo>
                    <a:pt x="128" y="72"/>
                    <a:pt x="146" y="14"/>
                    <a:pt x="117" y="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5" name="Freeform 172">
              <a:extLst>
                <a:ext uri="{FF2B5EF4-FFF2-40B4-BE49-F238E27FC236}">
                  <a16:creationId xmlns:a16="http://schemas.microsoft.com/office/drawing/2014/main" id="{EA2C284E-F777-40A3-8A5C-DB66EFAE4B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1264" y="2035805"/>
              <a:ext cx="197145" cy="1049441"/>
            </a:xfrm>
            <a:custGeom>
              <a:avLst/>
              <a:gdLst>
                <a:gd name="T0" fmla="*/ 108 w 111"/>
                <a:gd name="T1" fmla="*/ 1 h 592"/>
                <a:gd name="T2" fmla="*/ 84 w 111"/>
                <a:gd name="T3" fmla="*/ 0 h 592"/>
                <a:gd name="T4" fmla="*/ 44 w 111"/>
                <a:gd name="T5" fmla="*/ 3 h 592"/>
                <a:gd name="T6" fmla="*/ 12 w 111"/>
                <a:gd name="T7" fmla="*/ 98 h 592"/>
                <a:gd name="T8" fmla="*/ 4 w 111"/>
                <a:gd name="T9" fmla="*/ 338 h 592"/>
                <a:gd name="T10" fmla="*/ 24 w 111"/>
                <a:gd name="T11" fmla="*/ 531 h 592"/>
                <a:gd name="T12" fmla="*/ 16 w 111"/>
                <a:gd name="T13" fmla="*/ 560 h 592"/>
                <a:gd name="T14" fmla="*/ 24 w 111"/>
                <a:gd name="T15" fmla="*/ 566 h 592"/>
                <a:gd name="T16" fmla="*/ 94 w 111"/>
                <a:gd name="T17" fmla="*/ 585 h 592"/>
                <a:gd name="T18" fmla="*/ 44 w 111"/>
                <a:gd name="T19" fmla="*/ 356 h 592"/>
                <a:gd name="T20" fmla="*/ 108 w 111"/>
                <a:gd name="T21" fmla="*/ 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592">
                  <a:moveTo>
                    <a:pt x="108" y="1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8" y="6"/>
                    <a:pt x="57" y="1"/>
                    <a:pt x="44" y="3"/>
                  </a:cubicBezTo>
                  <a:cubicBezTo>
                    <a:pt x="39" y="11"/>
                    <a:pt x="16" y="87"/>
                    <a:pt x="12" y="98"/>
                  </a:cubicBezTo>
                  <a:cubicBezTo>
                    <a:pt x="28" y="156"/>
                    <a:pt x="0" y="268"/>
                    <a:pt x="4" y="338"/>
                  </a:cubicBezTo>
                  <a:cubicBezTo>
                    <a:pt x="4" y="348"/>
                    <a:pt x="13" y="459"/>
                    <a:pt x="24" y="531"/>
                  </a:cubicBezTo>
                  <a:cubicBezTo>
                    <a:pt x="27" y="546"/>
                    <a:pt x="22" y="555"/>
                    <a:pt x="16" y="560"/>
                  </a:cubicBezTo>
                  <a:cubicBezTo>
                    <a:pt x="19" y="562"/>
                    <a:pt x="21" y="565"/>
                    <a:pt x="24" y="566"/>
                  </a:cubicBezTo>
                  <a:cubicBezTo>
                    <a:pt x="27" y="560"/>
                    <a:pt x="97" y="592"/>
                    <a:pt x="94" y="585"/>
                  </a:cubicBezTo>
                  <a:cubicBezTo>
                    <a:pt x="52" y="485"/>
                    <a:pt x="48" y="483"/>
                    <a:pt x="44" y="356"/>
                  </a:cubicBezTo>
                  <a:cubicBezTo>
                    <a:pt x="36" y="71"/>
                    <a:pt x="111" y="2"/>
                    <a:pt x="108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:a16="http://schemas.microsoft.com/office/drawing/2014/main" id="{B10A17F6-4F22-4AC8-B6C7-CE53DB567D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54837" y="2633236"/>
              <a:ext cx="230878" cy="223381"/>
            </a:xfrm>
            <a:custGeom>
              <a:avLst/>
              <a:gdLst>
                <a:gd name="T0" fmla="*/ 100 w 130"/>
                <a:gd name="T1" fmla="*/ 1 h 126"/>
                <a:gd name="T2" fmla="*/ 8 w 130"/>
                <a:gd name="T3" fmla="*/ 88 h 126"/>
                <a:gd name="T4" fmla="*/ 57 w 130"/>
                <a:gd name="T5" fmla="*/ 103 h 126"/>
                <a:gd name="T6" fmla="*/ 111 w 130"/>
                <a:gd name="T7" fmla="*/ 73 h 126"/>
                <a:gd name="T8" fmla="*/ 100 w 130"/>
                <a:gd name="T9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6">
                  <a:moveTo>
                    <a:pt x="100" y="1"/>
                  </a:moveTo>
                  <a:cubicBezTo>
                    <a:pt x="75" y="2"/>
                    <a:pt x="0" y="52"/>
                    <a:pt x="8" y="88"/>
                  </a:cubicBezTo>
                  <a:cubicBezTo>
                    <a:pt x="17" y="126"/>
                    <a:pt x="32" y="111"/>
                    <a:pt x="57" y="103"/>
                  </a:cubicBezTo>
                  <a:cubicBezTo>
                    <a:pt x="57" y="103"/>
                    <a:pt x="110" y="74"/>
                    <a:pt x="111" y="73"/>
                  </a:cubicBezTo>
                  <a:cubicBezTo>
                    <a:pt x="130" y="60"/>
                    <a:pt x="129" y="0"/>
                    <a:pt x="1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7" name="Freeform 174">
              <a:extLst>
                <a:ext uri="{FF2B5EF4-FFF2-40B4-BE49-F238E27FC236}">
                  <a16:creationId xmlns:a16="http://schemas.microsoft.com/office/drawing/2014/main" id="{9BF2ADB3-681F-44A1-9ACC-73A342E5CF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58442" y="2468324"/>
              <a:ext cx="242871" cy="419028"/>
            </a:xfrm>
            <a:custGeom>
              <a:avLst/>
              <a:gdLst>
                <a:gd name="T0" fmla="*/ 73 w 137"/>
                <a:gd name="T1" fmla="*/ 71 h 236"/>
                <a:gd name="T2" fmla="*/ 57 w 137"/>
                <a:gd name="T3" fmla="*/ 0 h 236"/>
                <a:gd name="T4" fmla="*/ 48 w 137"/>
                <a:gd name="T5" fmla="*/ 196 h 236"/>
                <a:gd name="T6" fmla="*/ 137 w 137"/>
                <a:gd name="T7" fmla="*/ 179 h 236"/>
                <a:gd name="T8" fmla="*/ 73 w 137"/>
                <a:gd name="T9" fmla="*/ 7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36">
                  <a:moveTo>
                    <a:pt x="73" y="7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0" y="38"/>
                    <a:pt x="50" y="146"/>
                    <a:pt x="48" y="196"/>
                  </a:cubicBezTo>
                  <a:cubicBezTo>
                    <a:pt x="45" y="236"/>
                    <a:pt x="116" y="202"/>
                    <a:pt x="137" y="179"/>
                  </a:cubicBezTo>
                  <a:lnTo>
                    <a:pt x="73" y="7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8" name="Freeform 175">
              <a:extLst>
                <a:ext uri="{FF2B5EF4-FFF2-40B4-BE49-F238E27FC236}">
                  <a16:creationId xmlns:a16="http://schemas.microsoft.com/office/drawing/2014/main" id="{73DCCB40-759E-4016-ADB2-542BA9503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95874" y="2205962"/>
              <a:ext cx="154418" cy="276603"/>
            </a:xfrm>
            <a:custGeom>
              <a:avLst/>
              <a:gdLst>
                <a:gd name="T0" fmla="*/ 77 w 87"/>
                <a:gd name="T1" fmla="*/ 129 h 156"/>
                <a:gd name="T2" fmla="*/ 38 w 87"/>
                <a:gd name="T3" fmla="*/ 9 h 156"/>
                <a:gd name="T4" fmla="*/ 4 w 87"/>
                <a:gd name="T5" fmla="*/ 45 h 156"/>
                <a:gd name="T6" fmla="*/ 7 w 87"/>
                <a:gd name="T7" fmla="*/ 108 h 156"/>
                <a:gd name="T8" fmla="*/ 77 w 87"/>
                <a:gd name="T9" fmla="*/ 12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6">
                  <a:moveTo>
                    <a:pt x="77" y="129"/>
                  </a:moveTo>
                  <a:cubicBezTo>
                    <a:pt x="87" y="106"/>
                    <a:pt x="74" y="17"/>
                    <a:pt x="38" y="9"/>
                  </a:cubicBezTo>
                  <a:cubicBezTo>
                    <a:pt x="0" y="0"/>
                    <a:pt x="7" y="20"/>
                    <a:pt x="4" y="45"/>
                  </a:cubicBezTo>
                  <a:cubicBezTo>
                    <a:pt x="4" y="46"/>
                    <a:pt x="6" y="107"/>
                    <a:pt x="7" y="108"/>
                  </a:cubicBezTo>
                  <a:cubicBezTo>
                    <a:pt x="10" y="130"/>
                    <a:pt x="65" y="156"/>
                    <a:pt x="77" y="12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49" name="Freeform 176">
              <a:extLst>
                <a:ext uri="{FF2B5EF4-FFF2-40B4-BE49-F238E27FC236}">
                  <a16:creationId xmlns:a16="http://schemas.microsoft.com/office/drawing/2014/main" id="{81818032-4175-417F-9019-D4E911ED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26911" y="2379870"/>
              <a:ext cx="111691" cy="409283"/>
            </a:xfrm>
            <a:custGeom>
              <a:avLst/>
              <a:gdLst>
                <a:gd name="T0" fmla="*/ 50 w 63"/>
                <a:gd name="T1" fmla="*/ 0 h 231"/>
                <a:gd name="T2" fmla="*/ 1 w 63"/>
                <a:gd name="T3" fmla="*/ 104 h 231"/>
                <a:gd name="T4" fmla="*/ 27 w 63"/>
                <a:gd name="T5" fmla="*/ 209 h 231"/>
                <a:gd name="T6" fmla="*/ 55 w 63"/>
                <a:gd name="T7" fmla="*/ 222 h 231"/>
                <a:gd name="T8" fmla="*/ 32 w 63"/>
                <a:gd name="T9" fmla="*/ 125 h 231"/>
                <a:gd name="T10" fmla="*/ 45 w 63"/>
                <a:gd name="T11" fmla="*/ 46 h 231"/>
                <a:gd name="T12" fmla="*/ 62 w 63"/>
                <a:gd name="T13" fmla="*/ 8 h 231"/>
                <a:gd name="T14" fmla="*/ 50 w 63"/>
                <a:gd name="T1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231">
                  <a:moveTo>
                    <a:pt x="50" y="0"/>
                  </a:moveTo>
                  <a:cubicBezTo>
                    <a:pt x="25" y="25"/>
                    <a:pt x="0" y="68"/>
                    <a:pt x="1" y="104"/>
                  </a:cubicBezTo>
                  <a:cubicBezTo>
                    <a:pt x="4" y="152"/>
                    <a:pt x="6" y="167"/>
                    <a:pt x="27" y="209"/>
                  </a:cubicBezTo>
                  <a:cubicBezTo>
                    <a:pt x="30" y="216"/>
                    <a:pt x="47" y="231"/>
                    <a:pt x="55" y="222"/>
                  </a:cubicBezTo>
                  <a:cubicBezTo>
                    <a:pt x="60" y="217"/>
                    <a:pt x="33" y="148"/>
                    <a:pt x="32" y="125"/>
                  </a:cubicBezTo>
                  <a:cubicBezTo>
                    <a:pt x="31" y="99"/>
                    <a:pt x="37" y="71"/>
                    <a:pt x="45" y="46"/>
                  </a:cubicBezTo>
                  <a:cubicBezTo>
                    <a:pt x="48" y="35"/>
                    <a:pt x="62" y="10"/>
                    <a:pt x="62" y="8"/>
                  </a:cubicBezTo>
                  <a:cubicBezTo>
                    <a:pt x="63" y="3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0" name="Freeform 177">
              <a:extLst>
                <a:ext uri="{FF2B5EF4-FFF2-40B4-BE49-F238E27FC236}">
                  <a16:creationId xmlns:a16="http://schemas.microsoft.com/office/drawing/2014/main" id="{484044F3-AE49-45AB-860F-B994F158CC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234" y="2436840"/>
              <a:ext cx="239873" cy="389793"/>
            </a:xfrm>
            <a:custGeom>
              <a:avLst/>
              <a:gdLst>
                <a:gd name="T0" fmla="*/ 11 w 135"/>
                <a:gd name="T1" fmla="*/ 5 h 220"/>
                <a:gd name="T2" fmla="*/ 21 w 135"/>
                <a:gd name="T3" fmla="*/ 127 h 220"/>
                <a:gd name="T4" fmla="*/ 100 w 135"/>
                <a:gd name="T5" fmla="*/ 210 h 220"/>
                <a:gd name="T6" fmla="*/ 133 w 135"/>
                <a:gd name="T7" fmla="*/ 207 h 220"/>
                <a:gd name="T8" fmla="*/ 60 w 135"/>
                <a:gd name="T9" fmla="*/ 130 h 220"/>
                <a:gd name="T10" fmla="*/ 30 w 135"/>
                <a:gd name="T11" fmla="*/ 50 h 220"/>
                <a:gd name="T12" fmla="*/ 25 w 135"/>
                <a:gd name="T13" fmla="*/ 5 h 220"/>
                <a:gd name="T14" fmla="*/ 11 w 135"/>
                <a:gd name="T15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20">
                  <a:moveTo>
                    <a:pt x="11" y="5"/>
                  </a:moveTo>
                  <a:cubicBezTo>
                    <a:pt x="1" y="41"/>
                    <a:pt x="0" y="94"/>
                    <a:pt x="21" y="127"/>
                  </a:cubicBezTo>
                  <a:cubicBezTo>
                    <a:pt x="48" y="170"/>
                    <a:pt x="58" y="182"/>
                    <a:pt x="100" y="210"/>
                  </a:cubicBezTo>
                  <a:cubicBezTo>
                    <a:pt x="107" y="215"/>
                    <a:pt x="130" y="220"/>
                    <a:pt x="133" y="207"/>
                  </a:cubicBezTo>
                  <a:cubicBezTo>
                    <a:pt x="135" y="200"/>
                    <a:pt x="73" y="151"/>
                    <a:pt x="60" y="130"/>
                  </a:cubicBezTo>
                  <a:cubicBezTo>
                    <a:pt x="45" y="107"/>
                    <a:pt x="35" y="77"/>
                    <a:pt x="30" y="50"/>
                  </a:cubicBezTo>
                  <a:cubicBezTo>
                    <a:pt x="27" y="38"/>
                    <a:pt x="26" y="7"/>
                    <a:pt x="25" y="5"/>
                  </a:cubicBezTo>
                  <a:cubicBezTo>
                    <a:pt x="24" y="0"/>
                    <a:pt x="11" y="3"/>
                    <a:pt x="11" y="5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1" name="Freeform 178">
              <a:extLst>
                <a:ext uri="{FF2B5EF4-FFF2-40B4-BE49-F238E27FC236}">
                  <a16:creationId xmlns:a16="http://schemas.microsoft.com/office/drawing/2014/main" id="{F99822D1-59BD-4238-9EE8-6D80891F20A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071329" y="2101768"/>
              <a:ext cx="313334" cy="279601"/>
            </a:xfrm>
            <a:custGeom>
              <a:avLst/>
              <a:gdLst>
                <a:gd name="T0" fmla="*/ 19 w 177"/>
                <a:gd name="T1" fmla="*/ 32 h 158"/>
                <a:gd name="T2" fmla="*/ 39 w 177"/>
                <a:gd name="T3" fmla="*/ 147 h 158"/>
                <a:gd name="T4" fmla="*/ 172 w 177"/>
                <a:gd name="T5" fmla="*/ 127 h 158"/>
                <a:gd name="T6" fmla="*/ 163 w 177"/>
                <a:gd name="T7" fmla="*/ 24 h 158"/>
                <a:gd name="T8" fmla="*/ 19 w 177"/>
                <a:gd name="T9" fmla="*/ 32 h 158"/>
                <a:gd name="T10" fmla="*/ 46 w 177"/>
                <a:gd name="T11" fmla="*/ 76 h 158"/>
                <a:gd name="T12" fmla="*/ 45 w 177"/>
                <a:gd name="T13" fmla="*/ 50 h 158"/>
                <a:gd name="T14" fmla="*/ 141 w 177"/>
                <a:gd name="T15" fmla="*/ 60 h 158"/>
                <a:gd name="T16" fmla="*/ 148 w 177"/>
                <a:gd name="T17" fmla="*/ 106 h 158"/>
                <a:gd name="T18" fmla="*/ 110 w 177"/>
                <a:gd name="T19" fmla="*/ 123 h 158"/>
                <a:gd name="T20" fmla="*/ 56 w 177"/>
                <a:gd name="T21" fmla="*/ 123 h 158"/>
                <a:gd name="T22" fmla="*/ 53 w 177"/>
                <a:gd name="T23" fmla="*/ 90 h 158"/>
                <a:gd name="T24" fmla="*/ 65 w 177"/>
                <a:gd name="T25" fmla="*/ 82 h 158"/>
                <a:gd name="T26" fmla="*/ 46 w 177"/>
                <a:gd name="T27" fmla="*/ 7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58">
                  <a:moveTo>
                    <a:pt x="19" y="32"/>
                  </a:moveTo>
                  <a:cubicBezTo>
                    <a:pt x="16" y="62"/>
                    <a:pt x="0" y="137"/>
                    <a:pt x="39" y="147"/>
                  </a:cubicBezTo>
                  <a:cubicBezTo>
                    <a:pt x="59" y="152"/>
                    <a:pt x="167" y="158"/>
                    <a:pt x="172" y="127"/>
                  </a:cubicBezTo>
                  <a:cubicBezTo>
                    <a:pt x="177" y="97"/>
                    <a:pt x="170" y="55"/>
                    <a:pt x="163" y="24"/>
                  </a:cubicBezTo>
                  <a:cubicBezTo>
                    <a:pt x="158" y="0"/>
                    <a:pt x="21" y="5"/>
                    <a:pt x="19" y="32"/>
                  </a:cubicBezTo>
                  <a:close/>
                  <a:moveTo>
                    <a:pt x="46" y="76"/>
                  </a:moveTo>
                  <a:cubicBezTo>
                    <a:pt x="46" y="67"/>
                    <a:pt x="44" y="58"/>
                    <a:pt x="45" y="50"/>
                  </a:cubicBezTo>
                  <a:cubicBezTo>
                    <a:pt x="46" y="36"/>
                    <a:pt x="130" y="22"/>
                    <a:pt x="141" y="60"/>
                  </a:cubicBezTo>
                  <a:cubicBezTo>
                    <a:pt x="146" y="79"/>
                    <a:pt x="146" y="87"/>
                    <a:pt x="148" y="106"/>
                  </a:cubicBezTo>
                  <a:cubicBezTo>
                    <a:pt x="149" y="124"/>
                    <a:pt x="124" y="120"/>
                    <a:pt x="110" y="123"/>
                  </a:cubicBezTo>
                  <a:cubicBezTo>
                    <a:pt x="102" y="125"/>
                    <a:pt x="65" y="125"/>
                    <a:pt x="56" y="123"/>
                  </a:cubicBezTo>
                  <a:cubicBezTo>
                    <a:pt x="47" y="121"/>
                    <a:pt x="43" y="92"/>
                    <a:pt x="53" y="90"/>
                  </a:cubicBezTo>
                  <a:cubicBezTo>
                    <a:pt x="54" y="89"/>
                    <a:pt x="74" y="87"/>
                    <a:pt x="65" y="82"/>
                  </a:cubicBezTo>
                  <a:cubicBezTo>
                    <a:pt x="57" y="79"/>
                    <a:pt x="48" y="85"/>
                    <a:pt x="46" y="7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2" name="Freeform 179">
              <a:extLst>
                <a:ext uri="{FF2B5EF4-FFF2-40B4-BE49-F238E27FC236}">
                  <a16:creationId xmlns:a16="http://schemas.microsoft.com/office/drawing/2014/main" id="{3AA30221-AFB1-43EF-B7F8-193B16E99EF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709239" y="2209710"/>
              <a:ext cx="200894" cy="198645"/>
            </a:xfrm>
            <a:custGeom>
              <a:avLst/>
              <a:gdLst>
                <a:gd name="T0" fmla="*/ 86 w 113"/>
                <a:gd name="T1" fmla="*/ 97 h 112"/>
                <a:gd name="T2" fmla="*/ 92 w 113"/>
                <a:gd name="T3" fmla="*/ 27 h 112"/>
                <a:gd name="T4" fmla="*/ 11 w 113"/>
                <a:gd name="T5" fmla="*/ 17 h 112"/>
                <a:gd name="T6" fmla="*/ 0 w 113"/>
                <a:gd name="T7" fmla="*/ 79 h 112"/>
                <a:gd name="T8" fmla="*/ 86 w 113"/>
                <a:gd name="T9" fmla="*/ 97 h 112"/>
                <a:gd name="T10" fmla="*/ 76 w 113"/>
                <a:gd name="T11" fmla="*/ 67 h 112"/>
                <a:gd name="T12" fmla="*/ 73 w 113"/>
                <a:gd name="T13" fmla="*/ 82 h 112"/>
                <a:gd name="T14" fmla="*/ 19 w 113"/>
                <a:gd name="T15" fmla="*/ 61 h 112"/>
                <a:gd name="T16" fmla="*/ 22 w 113"/>
                <a:gd name="T17" fmla="*/ 34 h 112"/>
                <a:gd name="T18" fmla="*/ 47 w 113"/>
                <a:gd name="T19" fmla="*/ 29 h 112"/>
                <a:gd name="T20" fmla="*/ 78 w 113"/>
                <a:gd name="T21" fmla="*/ 38 h 112"/>
                <a:gd name="T22" fmla="*/ 75 w 113"/>
                <a:gd name="T23" fmla="*/ 58 h 112"/>
                <a:gd name="T24" fmla="*/ 67 w 113"/>
                <a:gd name="T25" fmla="*/ 60 h 112"/>
                <a:gd name="T26" fmla="*/ 76 w 113"/>
                <a:gd name="T27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12">
                  <a:moveTo>
                    <a:pt x="86" y="97"/>
                  </a:moveTo>
                  <a:cubicBezTo>
                    <a:pt x="93" y="80"/>
                    <a:pt x="113" y="38"/>
                    <a:pt x="92" y="27"/>
                  </a:cubicBezTo>
                  <a:cubicBezTo>
                    <a:pt x="81" y="20"/>
                    <a:pt x="19" y="0"/>
                    <a:pt x="11" y="17"/>
                  </a:cubicBezTo>
                  <a:cubicBezTo>
                    <a:pt x="3" y="34"/>
                    <a:pt x="1" y="60"/>
                    <a:pt x="0" y="79"/>
                  </a:cubicBezTo>
                  <a:cubicBezTo>
                    <a:pt x="0" y="94"/>
                    <a:pt x="80" y="112"/>
                    <a:pt x="86" y="97"/>
                  </a:cubicBezTo>
                  <a:close/>
                  <a:moveTo>
                    <a:pt x="76" y="67"/>
                  </a:moveTo>
                  <a:cubicBezTo>
                    <a:pt x="75" y="72"/>
                    <a:pt x="75" y="78"/>
                    <a:pt x="73" y="82"/>
                  </a:cubicBezTo>
                  <a:cubicBezTo>
                    <a:pt x="71" y="90"/>
                    <a:pt x="19" y="86"/>
                    <a:pt x="19" y="61"/>
                  </a:cubicBezTo>
                  <a:cubicBezTo>
                    <a:pt x="19" y="49"/>
                    <a:pt x="20" y="45"/>
                    <a:pt x="22" y="34"/>
                  </a:cubicBezTo>
                  <a:cubicBezTo>
                    <a:pt x="24" y="23"/>
                    <a:pt x="38" y="29"/>
                    <a:pt x="47" y="29"/>
                  </a:cubicBezTo>
                  <a:cubicBezTo>
                    <a:pt x="52" y="30"/>
                    <a:pt x="73" y="35"/>
                    <a:pt x="78" y="38"/>
                  </a:cubicBezTo>
                  <a:cubicBezTo>
                    <a:pt x="83" y="40"/>
                    <a:pt x="81" y="58"/>
                    <a:pt x="75" y="58"/>
                  </a:cubicBezTo>
                  <a:cubicBezTo>
                    <a:pt x="74" y="58"/>
                    <a:pt x="62" y="56"/>
                    <a:pt x="67" y="60"/>
                  </a:cubicBezTo>
                  <a:cubicBezTo>
                    <a:pt x="71" y="64"/>
                    <a:pt x="77" y="61"/>
                    <a:pt x="76" y="6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3" name="Freeform 180">
              <a:extLst>
                <a:ext uri="{FF2B5EF4-FFF2-40B4-BE49-F238E27FC236}">
                  <a16:creationId xmlns:a16="http://schemas.microsoft.com/office/drawing/2014/main" id="{DE1A677E-700D-4118-BD60-C274071E2AD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750468" y="2504304"/>
              <a:ext cx="191149" cy="171659"/>
            </a:xfrm>
            <a:custGeom>
              <a:avLst/>
              <a:gdLst>
                <a:gd name="T0" fmla="*/ 93 w 108"/>
                <a:gd name="T1" fmla="*/ 81 h 97"/>
                <a:gd name="T2" fmla="*/ 85 w 108"/>
                <a:gd name="T3" fmla="*/ 11 h 97"/>
                <a:gd name="T4" fmla="*/ 4 w 108"/>
                <a:gd name="T5" fmla="*/ 18 h 97"/>
                <a:gd name="T6" fmla="*/ 6 w 108"/>
                <a:gd name="T7" fmla="*/ 81 h 97"/>
                <a:gd name="T8" fmla="*/ 93 w 108"/>
                <a:gd name="T9" fmla="*/ 81 h 97"/>
                <a:gd name="T10" fmla="*/ 78 w 108"/>
                <a:gd name="T11" fmla="*/ 54 h 97"/>
                <a:gd name="T12" fmla="*/ 78 w 108"/>
                <a:gd name="T13" fmla="*/ 69 h 97"/>
                <a:gd name="T14" fmla="*/ 20 w 108"/>
                <a:gd name="T15" fmla="*/ 60 h 97"/>
                <a:gd name="T16" fmla="*/ 18 w 108"/>
                <a:gd name="T17" fmla="*/ 32 h 97"/>
                <a:gd name="T18" fmla="*/ 41 w 108"/>
                <a:gd name="T19" fmla="*/ 23 h 97"/>
                <a:gd name="T20" fmla="*/ 74 w 108"/>
                <a:gd name="T21" fmla="*/ 24 h 97"/>
                <a:gd name="T22" fmla="*/ 75 w 108"/>
                <a:gd name="T23" fmla="*/ 45 h 97"/>
                <a:gd name="T24" fmla="*/ 67 w 108"/>
                <a:gd name="T25" fmla="*/ 49 h 97"/>
                <a:gd name="T26" fmla="*/ 78 w 108"/>
                <a:gd name="T27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97">
                  <a:moveTo>
                    <a:pt x="93" y="81"/>
                  </a:moveTo>
                  <a:cubicBezTo>
                    <a:pt x="96" y="63"/>
                    <a:pt x="108" y="18"/>
                    <a:pt x="85" y="11"/>
                  </a:cubicBezTo>
                  <a:cubicBezTo>
                    <a:pt x="73" y="7"/>
                    <a:pt x="8" y="0"/>
                    <a:pt x="4" y="18"/>
                  </a:cubicBezTo>
                  <a:cubicBezTo>
                    <a:pt x="0" y="36"/>
                    <a:pt x="3" y="62"/>
                    <a:pt x="6" y="81"/>
                  </a:cubicBezTo>
                  <a:cubicBezTo>
                    <a:pt x="8" y="96"/>
                    <a:pt x="91" y="97"/>
                    <a:pt x="93" y="81"/>
                  </a:cubicBezTo>
                  <a:close/>
                  <a:moveTo>
                    <a:pt x="78" y="54"/>
                  </a:moveTo>
                  <a:cubicBezTo>
                    <a:pt x="78" y="59"/>
                    <a:pt x="79" y="64"/>
                    <a:pt x="78" y="69"/>
                  </a:cubicBezTo>
                  <a:cubicBezTo>
                    <a:pt x="77" y="77"/>
                    <a:pt x="26" y="83"/>
                    <a:pt x="20" y="60"/>
                  </a:cubicBezTo>
                  <a:cubicBezTo>
                    <a:pt x="18" y="48"/>
                    <a:pt x="18" y="43"/>
                    <a:pt x="18" y="32"/>
                  </a:cubicBezTo>
                  <a:cubicBezTo>
                    <a:pt x="17" y="21"/>
                    <a:pt x="32" y="24"/>
                    <a:pt x="41" y="23"/>
                  </a:cubicBezTo>
                  <a:cubicBezTo>
                    <a:pt x="46" y="22"/>
                    <a:pt x="68" y="23"/>
                    <a:pt x="74" y="24"/>
                  </a:cubicBezTo>
                  <a:cubicBezTo>
                    <a:pt x="79" y="26"/>
                    <a:pt x="81" y="44"/>
                    <a:pt x="75" y="45"/>
                  </a:cubicBezTo>
                  <a:cubicBezTo>
                    <a:pt x="74" y="45"/>
                    <a:pt x="62" y="46"/>
                    <a:pt x="67" y="49"/>
                  </a:cubicBezTo>
                  <a:cubicBezTo>
                    <a:pt x="72" y="51"/>
                    <a:pt x="77" y="48"/>
                    <a:pt x="78" y="54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4" name="Freeform 181">
              <a:extLst>
                <a:ext uri="{FF2B5EF4-FFF2-40B4-BE49-F238E27FC236}">
                  <a16:creationId xmlns:a16="http://schemas.microsoft.com/office/drawing/2014/main" id="{8AB710C1-B336-435F-95AF-901829E47B9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741472" y="2844623"/>
              <a:ext cx="149171" cy="134929"/>
            </a:xfrm>
            <a:custGeom>
              <a:avLst/>
              <a:gdLst>
                <a:gd name="T0" fmla="*/ 78 w 84"/>
                <a:gd name="T1" fmla="*/ 56 h 76"/>
                <a:gd name="T2" fmla="*/ 65 w 84"/>
                <a:gd name="T3" fmla="*/ 2 h 76"/>
                <a:gd name="T4" fmla="*/ 1 w 84"/>
                <a:gd name="T5" fmla="*/ 16 h 76"/>
                <a:gd name="T6" fmla="*/ 9 w 84"/>
                <a:gd name="T7" fmla="*/ 65 h 76"/>
                <a:gd name="T8" fmla="*/ 78 w 84"/>
                <a:gd name="T9" fmla="*/ 56 h 76"/>
                <a:gd name="T10" fmla="*/ 63 w 84"/>
                <a:gd name="T11" fmla="*/ 36 h 76"/>
                <a:gd name="T12" fmla="*/ 65 w 84"/>
                <a:gd name="T13" fmla="*/ 49 h 76"/>
                <a:gd name="T14" fmla="*/ 18 w 84"/>
                <a:gd name="T15" fmla="*/ 47 h 76"/>
                <a:gd name="T16" fmla="*/ 14 w 84"/>
                <a:gd name="T17" fmla="*/ 25 h 76"/>
                <a:gd name="T18" fmla="*/ 31 w 84"/>
                <a:gd name="T19" fmla="*/ 16 h 76"/>
                <a:gd name="T20" fmla="*/ 57 w 84"/>
                <a:gd name="T21" fmla="*/ 14 h 76"/>
                <a:gd name="T22" fmla="*/ 60 w 84"/>
                <a:gd name="T23" fmla="*/ 30 h 76"/>
                <a:gd name="T24" fmla="*/ 54 w 84"/>
                <a:gd name="T25" fmla="*/ 34 h 76"/>
                <a:gd name="T26" fmla="*/ 63 w 84"/>
                <a:gd name="T27" fmla="*/ 3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6">
                  <a:moveTo>
                    <a:pt x="78" y="56"/>
                  </a:moveTo>
                  <a:cubicBezTo>
                    <a:pt x="79" y="42"/>
                    <a:pt x="84" y="5"/>
                    <a:pt x="65" y="2"/>
                  </a:cubicBezTo>
                  <a:cubicBezTo>
                    <a:pt x="55" y="0"/>
                    <a:pt x="2" y="1"/>
                    <a:pt x="1" y="16"/>
                  </a:cubicBezTo>
                  <a:cubicBezTo>
                    <a:pt x="0" y="30"/>
                    <a:pt x="4" y="50"/>
                    <a:pt x="9" y="65"/>
                  </a:cubicBezTo>
                  <a:cubicBezTo>
                    <a:pt x="12" y="76"/>
                    <a:pt x="78" y="69"/>
                    <a:pt x="78" y="56"/>
                  </a:cubicBezTo>
                  <a:close/>
                  <a:moveTo>
                    <a:pt x="63" y="36"/>
                  </a:moveTo>
                  <a:cubicBezTo>
                    <a:pt x="64" y="40"/>
                    <a:pt x="65" y="45"/>
                    <a:pt x="65" y="49"/>
                  </a:cubicBezTo>
                  <a:cubicBezTo>
                    <a:pt x="65" y="55"/>
                    <a:pt x="25" y="65"/>
                    <a:pt x="18" y="47"/>
                  </a:cubicBezTo>
                  <a:cubicBezTo>
                    <a:pt x="15" y="38"/>
                    <a:pt x="15" y="34"/>
                    <a:pt x="14" y="25"/>
                  </a:cubicBezTo>
                  <a:cubicBezTo>
                    <a:pt x="12" y="16"/>
                    <a:pt x="24" y="18"/>
                    <a:pt x="31" y="16"/>
                  </a:cubicBezTo>
                  <a:cubicBezTo>
                    <a:pt x="35" y="15"/>
                    <a:pt x="52" y="13"/>
                    <a:pt x="57" y="14"/>
                  </a:cubicBezTo>
                  <a:cubicBezTo>
                    <a:pt x="62" y="14"/>
                    <a:pt x="65" y="28"/>
                    <a:pt x="60" y="30"/>
                  </a:cubicBezTo>
                  <a:cubicBezTo>
                    <a:pt x="59" y="30"/>
                    <a:pt x="50" y="32"/>
                    <a:pt x="54" y="34"/>
                  </a:cubicBezTo>
                  <a:cubicBezTo>
                    <a:pt x="58" y="35"/>
                    <a:pt x="62" y="32"/>
                    <a:pt x="63" y="3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5" name="Freeform 182">
              <a:extLst>
                <a:ext uri="{FF2B5EF4-FFF2-40B4-BE49-F238E27FC236}">
                  <a16:creationId xmlns:a16="http://schemas.microsoft.com/office/drawing/2014/main" id="{AC5C5ABD-41C2-4A5E-B970-60586792E5C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039095" y="2826633"/>
              <a:ext cx="211388" cy="203891"/>
            </a:xfrm>
            <a:custGeom>
              <a:avLst/>
              <a:gdLst>
                <a:gd name="T0" fmla="*/ 116 w 119"/>
                <a:gd name="T1" fmla="*/ 73 h 115"/>
                <a:gd name="T2" fmla="*/ 86 w 119"/>
                <a:gd name="T3" fmla="*/ 0 h 115"/>
                <a:gd name="T4" fmla="*/ 1 w 119"/>
                <a:gd name="T5" fmla="*/ 34 h 115"/>
                <a:gd name="T6" fmla="*/ 23 w 119"/>
                <a:gd name="T7" fmla="*/ 100 h 115"/>
                <a:gd name="T8" fmla="*/ 116 w 119"/>
                <a:gd name="T9" fmla="*/ 73 h 115"/>
                <a:gd name="T10" fmla="*/ 91 w 119"/>
                <a:gd name="T11" fmla="*/ 48 h 115"/>
                <a:gd name="T12" fmla="*/ 96 w 119"/>
                <a:gd name="T13" fmla="*/ 65 h 115"/>
                <a:gd name="T14" fmla="*/ 32 w 119"/>
                <a:gd name="T15" fmla="*/ 73 h 115"/>
                <a:gd name="T16" fmla="*/ 20 w 119"/>
                <a:gd name="T17" fmla="*/ 44 h 115"/>
                <a:gd name="T18" fmla="*/ 42 w 119"/>
                <a:gd name="T19" fmla="*/ 27 h 115"/>
                <a:gd name="T20" fmla="*/ 78 w 119"/>
                <a:gd name="T21" fmla="*/ 19 h 115"/>
                <a:gd name="T22" fmla="*/ 85 w 119"/>
                <a:gd name="T23" fmla="*/ 40 h 115"/>
                <a:gd name="T24" fmla="*/ 78 w 119"/>
                <a:gd name="T25" fmla="*/ 47 h 115"/>
                <a:gd name="T26" fmla="*/ 91 w 119"/>
                <a:gd name="T27" fmla="*/ 4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5">
                  <a:moveTo>
                    <a:pt x="116" y="73"/>
                  </a:moveTo>
                  <a:cubicBezTo>
                    <a:pt x="114" y="52"/>
                    <a:pt x="112" y="1"/>
                    <a:pt x="86" y="0"/>
                  </a:cubicBezTo>
                  <a:cubicBezTo>
                    <a:pt x="71" y="0"/>
                    <a:pt x="0" y="13"/>
                    <a:pt x="1" y="34"/>
                  </a:cubicBezTo>
                  <a:cubicBezTo>
                    <a:pt x="2" y="55"/>
                    <a:pt x="13" y="81"/>
                    <a:pt x="23" y="100"/>
                  </a:cubicBezTo>
                  <a:cubicBezTo>
                    <a:pt x="30" y="115"/>
                    <a:pt x="119" y="90"/>
                    <a:pt x="116" y="73"/>
                  </a:cubicBezTo>
                  <a:close/>
                  <a:moveTo>
                    <a:pt x="91" y="48"/>
                  </a:moveTo>
                  <a:cubicBezTo>
                    <a:pt x="93" y="54"/>
                    <a:pt x="96" y="59"/>
                    <a:pt x="96" y="65"/>
                  </a:cubicBezTo>
                  <a:cubicBezTo>
                    <a:pt x="98" y="74"/>
                    <a:pt x="45" y="97"/>
                    <a:pt x="32" y="73"/>
                  </a:cubicBezTo>
                  <a:cubicBezTo>
                    <a:pt x="26" y="62"/>
                    <a:pt x="24" y="56"/>
                    <a:pt x="20" y="44"/>
                  </a:cubicBezTo>
                  <a:cubicBezTo>
                    <a:pt x="17" y="33"/>
                    <a:pt x="34" y="32"/>
                    <a:pt x="42" y="27"/>
                  </a:cubicBezTo>
                  <a:cubicBezTo>
                    <a:pt x="47" y="25"/>
                    <a:pt x="71" y="19"/>
                    <a:pt x="78" y="19"/>
                  </a:cubicBezTo>
                  <a:cubicBezTo>
                    <a:pt x="84" y="19"/>
                    <a:pt x="91" y="37"/>
                    <a:pt x="85" y="40"/>
                  </a:cubicBezTo>
                  <a:cubicBezTo>
                    <a:pt x="84" y="41"/>
                    <a:pt x="72" y="45"/>
                    <a:pt x="78" y="47"/>
                  </a:cubicBezTo>
                  <a:cubicBezTo>
                    <a:pt x="84" y="48"/>
                    <a:pt x="89" y="42"/>
                    <a:pt x="91" y="48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6" name="Freeform 183">
              <a:extLst>
                <a:ext uri="{FF2B5EF4-FFF2-40B4-BE49-F238E27FC236}">
                  <a16:creationId xmlns:a16="http://schemas.microsoft.com/office/drawing/2014/main" id="{CB60C6AD-062C-4078-A151-1882A8AAFB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80627" y="2683459"/>
              <a:ext cx="214386" cy="284849"/>
            </a:xfrm>
            <a:custGeom>
              <a:avLst/>
              <a:gdLst>
                <a:gd name="T0" fmla="*/ 69 w 121"/>
                <a:gd name="T1" fmla="*/ 13 h 161"/>
                <a:gd name="T2" fmla="*/ 22 w 121"/>
                <a:gd name="T3" fmla="*/ 130 h 161"/>
                <a:gd name="T4" fmla="*/ 72 w 121"/>
                <a:gd name="T5" fmla="*/ 124 h 161"/>
                <a:gd name="T6" fmla="*/ 110 w 121"/>
                <a:gd name="T7" fmla="*/ 74 h 161"/>
                <a:gd name="T8" fmla="*/ 69 w 121"/>
                <a:gd name="T9" fmla="*/ 1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1">
                  <a:moveTo>
                    <a:pt x="69" y="13"/>
                  </a:moveTo>
                  <a:cubicBezTo>
                    <a:pt x="47" y="25"/>
                    <a:pt x="0" y="101"/>
                    <a:pt x="22" y="130"/>
                  </a:cubicBezTo>
                  <a:cubicBezTo>
                    <a:pt x="46" y="161"/>
                    <a:pt x="53" y="141"/>
                    <a:pt x="72" y="124"/>
                  </a:cubicBezTo>
                  <a:cubicBezTo>
                    <a:pt x="73" y="124"/>
                    <a:pt x="109" y="75"/>
                    <a:pt x="110" y="74"/>
                  </a:cubicBezTo>
                  <a:cubicBezTo>
                    <a:pt x="121" y="55"/>
                    <a:pt x="96" y="0"/>
                    <a:pt x="69" y="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7" name="Freeform 184">
              <a:extLst>
                <a:ext uri="{FF2B5EF4-FFF2-40B4-BE49-F238E27FC236}">
                  <a16:creationId xmlns:a16="http://schemas.microsoft.com/office/drawing/2014/main" id="{6D310B04-EE79-4D0F-BE8A-0DBAF06BE8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96528" y="2023811"/>
              <a:ext cx="245120" cy="185901"/>
            </a:xfrm>
            <a:custGeom>
              <a:avLst/>
              <a:gdLst>
                <a:gd name="T0" fmla="*/ 59 w 138"/>
                <a:gd name="T1" fmla="*/ 6 h 105"/>
                <a:gd name="T2" fmla="*/ 16 w 138"/>
                <a:gd name="T3" fmla="*/ 49 h 105"/>
                <a:gd name="T4" fmla="*/ 4 w 138"/>
                <a:gd name="T5" fmla="*/ 80 h 105"/>
                <a:gd name="T6" fmla="*/ 64 w 138"/>
                <a:gd name="T7" fmla="*/ 105 h 105"/>
                <a:gd name="T8" fmla="*/ 125 w 138"/>
                <a:gd name="T9" fmla="*/ 40 h 105"/>
                <a:gd name="T10" fmla="*/ 115 w 138"/>
                <a:gd name="T11" fmla="*/ 26 h 105"/>
                <a:gd name="T12" fmla="*/ 59 w 13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05">
                  <a:moveTo>
                    <a:pt x="59" y="6"/>
                  </a:moveTo>
                  <a:cubicBezTo>
                    <a:pt x="37" y="23"/>
                    <a:pt x="32" y="23"/>
                    <a:pt x="16" y="49"/>
                  </a:cubicBezTo>
                  <a:cubicBezTo>
                    <a:pt x="14" y="54"/>
                    <a:pt x="0" y="79"/>
                    <a:pt x="4" y="80"/>
                  </a:cubicBezTo>
                  <a:cubicBezTo>
                    <a:pt x="27" y="87"/>
                    <a:pt x="44" y="93"/>
                    <a:pt x="64" y="105"/>
                  </a:cubicBezTo>
                  <a:cubicBezTo>
                    <a:pt x="70" y="102"/>
                    <a:pt x="112" y="40"/>
                    <a:pt x="125" y="40"/>
                  </a:cubicBezTo>
                  <a:cubicBezTo>
                    <a:pt x="138" y="40"/>
                    <a:pt x="118" y="29"/>
                    <a:pt x="115" y="26"/>
                  </a:cubicBezTo>
                  <a:cubicBezTo>
                    <a:pt x="106" y="19"/>
                    <a:pt x="67" y="0"/>
                    <a:pt x="59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8" name="Freeform 185">
              <a:extLst>
                <a:ext uri="{FF2B5EF4-FFF2-40B4-BE49-F238E27FC236}">
                  <a16:creationId xmlns:a16="http://schemas.microsoft.com/office/drawing/2014/main" id="{4B466F07-6F7F-4697-95BC-413E1E3EF2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17070" y="2151241"/>
              <a:ext cx="116938" cy="88453"/>
            </a:xfrm>
            <a:custGeom>
              <a:avLst/>
              <a:gdLst>
                <a:gd name="T0" fmla="*/ 28 w 66"/>
                <a:gd name="T1" fmla="*/ 3 h 50"/>
                <a:gd name="T2" fmla="*/ 8 w 66"/>
                <a:gd name="T3" fmla="*/ 24 h 50"/>
                <a:gd name="T4" fmla="*/ 2 w 66"/>
                <a:gd name="T5" fmla="*/ 39 h 50"/>
                <a:gd name="T6" fmla="*/ 31 w 66"/>
                <a:gd name="T7" fmla="*/ 50 h 50"/>
                <a:gd name="T8" fmla="*/ 60 w 66"/>
                <a:gd name="T9" fmla="*/ 19 h 50"/>
                <a:gd name="T10" fmla="*/ 55 w 66"/>
                <a:gd name="T11" fmla="*/ 13 h 50"/>
                <a:gd name="T12" fmla="*/ 28 w 66"/>
                <a:gd name="T13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28" y="3"/>
                  </a:moveTo>
                  <a:cubicBezTo>
                    <a:pt x="18" y="11"/>
                    <a:pt x="15" y="11"/>
                    <a:pt x="8" y="24"/>
                  </a:cubicBezTo>
                  <a:cubicBezTo>
                    <a:pt x="6" y="26"/>
                    <a:pt x="0" y="38"/>
                    <a:pt x="2" y="39"/>
                  </a:cubicBezTo>
                  <a:cubicBezTo>
                    <a:pt x="13" y="42"/>
                    <a:pt x="21" y="44"/>
                    <a:pt x="31" y="50"/>
                  </a:cubicBezTo>
                  <a:cubicBezTo>
                    <a:pt x="33" y="49"/>
                    <a:pt x="53" y="19"/>
                    <a:pt x="60" y="19"/>
                  </a:cubicBezTo>
                  <a:cubicBezTo>
                    <a:pt x="66" y="19"/>
                    <a:pt x="56" y="14"/>
                    <a:pt x="55" y="13"/>
                  </a:cubicBezTo>
                  <a:cubicBezTo>
                    <a:pt x="50" y="9"/>
                    <a:pt x="32" y="0"/>
                    <a:pt x="28" y="3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59" name="Freeform 187">
              <a:extLst>
                <a:ext uri="{FF2B5EF4-FFF2-40B4-BE49-F238E27FC236}">
                  <a16:creationId xmlns:a16="http://schemas.microsoft.com/office/drawing/2014/main" id="{E3E5AD2D-AA16-4561-A493-910D3F947E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90835" y="578579"/>
              <a:ext cx="1942966" cy="1480463"/>
            </a:xfrm>
            <a:custGeom>
              <a:avLst/>
              <a:gdLst>
                <a:gd name="T0" fmla="*/ 861 w 1096"/>
                <a:gd name="T1" fmla="*/ 787 h 835"/>
                <a:gd name="T2" fmla="*/ 428 w 1096"/>
                <a:gd name="T3" fmla="*/ 818 h 835"/>
                <a:gd name="T4" fmla="*/ 689 w 1096"/>
                <a:gd name="T5" fmla="*/ 138 h 835"/>
                <a:gd name="T6" fmla="*/ 861 w 1096"/>
                <a:gd name="T7" fmla="*/ 787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835">
                  <a:moveTo>
                    <a:pt x="861" y="787"/>
                  </a:moveTo>
                  <a:cubicBezTo>
                    <a:pt x="825" y="815"/>
                    <a:pt x="493" y="835"/>
                    <a:pt x="428" y="818"/>
                  </a:cubicBezTo>
                  <a:cubicBezTo>
                    <a:pt x="0" y="678"/>
                    <a:pt x="183" y="0"/>
                    <a:pt x="689" y="138"/>
                  </a:cubicBezTo>
                  <a:cubicBezTo>
                    <a:pt x="1027" y="231"/>
                    <a:pt x="1096" y="608"/>
                    <a:pt x="861" y="7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0" name="Freeform 188">
              <a:extLst>
                <a:ext uri="{FF2B5EF4-FFF2-40B4-BE49-F238E27FC236}">
                  <a16:creationId xmlns:a16="http://schemas.microsoft.com/office/drawing/2014/main" id="{07C3D70E-7C6C-469F-9E47-36D9B1FA7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25013" y="679776"/>
              <a:ext cx="1796795" cy="1397256"/>
            </a:xfrm>
            <a:custGeom>
              <a:avLst/>
              <a:gdLst>
                <a:gd name="T0" fmla="*/ 795 w 1013"/>
                <a:gd name="T1" fmla="*/ 741 h 788"/>
                <a:gd name="T2" fmla="*/ 398 w 1013"/>
                <a:gd name="T3" fmla="*/ 772 h 788"/>
                <a:gd name="T4" fmla="*/ 635 w 1013"/>
                <a:gd name="T5" fmla="*/ 128 h 788"/>
                <a:gd name="T6" fmla="*/ 795 w 1013"/>
                <a:gd name="T7" fmla="*/ 74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88">
                  <a:moveTo>
                    <a:pt x="795" y="741"/>
                  </a:moveTo>
                  <a:cubicBezTo>
                    <a:pt x="762" y="767"/>
                    <a:pt x="458" y="788"/>
                    <a:pt x="398" y="772"/>
                  </a:cubicBezTo>
                  <a:cubicBezTo>
                    <a:pt x="0" y="641"/>
                    <a:pt x="166" y="0"/>
                    <a:pt x="635" y="128"/>
                  </a:cubicBezTo>
                  <a:cubicBezTo>
                    <a:pt x="949" y="214"/>
                    <a:pt x="1013" y="575"/>
                    <a:pt x="795" y="74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1" name="Freeform 189">
              <a:extLst>
                <a:ext uri="{FF2B5EF4-FFF2-40B4-BE49-F238E27FC236}">
                  <a16:creationId xmlns:a16="http://schemas.microsoft.com/office/drawing/2014/main" id="{EA5131DE-338B-4A5D-BB9A-41C620F960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85730" y="750238"/>
              <a:ext cx="1686603" cy="1307304"/>
            </a:xfrm>
            <a:custGeom>
              <a:avLst/>
              <a:gdLst>
                <a:gd name="T0" fmla="*/ 377 w 951"/>
                <a:gd name="T1" fmla="*/ 714 h 737"/>
                <a:gd name="T2" fmla="*/ 758 w 951"/>
                <a:gd name="T3" fmla="*/ 691 h 737"/>
                <a:gd name="T4" fmla="*/ 594 w 951"/>
                <a:gd name="T5" fmla="*/ 118 h 737"/>
                <a:gd name="T6" fmla="*/ 339 w 951"/>
                <a:gd name="T7" fmla="*/ 719 h 737"/>
                <a:gd name="T8" fmla="*/ 377 w 951"/>
                <a:gd name="T9" fmla="*/ 71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737">
                  <a:moveTo>
                    <a:pt x="377" y="714"/>
                  </a:moveTo>
                  <a:cubicBezTo>
                    <a:pt x="503" y="737"/>
                    <a:pt x="632" y="703"/>
                    <a:pt x="758" y="691"/>
                  </a:cubicBezTo>
                  <a:cubicBezTo>
                    <a:pt x="951" y="529"/>
                    <a:pt x="887" y="198"/>
                    <a:pt x="594" y="118"/>
                  </a:cubicBezTo>
                  <a:cubicBezTo>
                    <a:pt x="160" y="0"/>
                    <a:pt x="0" y="572"/>
                    <a:pt x="339" y="719"/>
                  </a:cubicBezTo>
                  <a:cubicBezTo>
                    <a:pt x="350" y="713"/>
                    <a:pt x="363" y="711"/>
                    <a:pt x="377" y="714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2" name="Freeform 190">
              <a:extLst>
                <a:ext uri="{FF2B5EF4-FFF2-40B4-BE49-F238E27FC236}">
                  <a16:creationId xmlns:a16="http://schemas.microsoft.com/office/drawing/2014/main" id="{46818FA1-B708-47AD-9648-0670DB784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5395" y="1012597"/>
              <a:ext cx="1306555" cy="1011213"/>
            </a:xfrm>
            <a:custGeom>
              <a:avLst/>
              <a:gdLst>
                <a:gd name="T0" fmla="*/ 244 w 737"/>
                <a:gd name="T1" fmla="*/ 559 h 570"/>
                <a:gd name="T2" fmla="*/ 632 w 737"/>
                <a:gd name="T3" fmla="*/ 544 h 570"/>
                <a:gd name="T4" fmla="*/ 683 w 737"/>
                <a:gd name="T5" fmla="*/ 492 h 570"/>
                <a:gd name="T6" fmla="*/ 687 w 737"/>
                <a:gd name="T7" fmla="*/ 475 h 570"/>
                <a:gd name="T8" fmla="*/ 430 w 737"/>
                <a:gd name="T9" fmla="*/ 38 h 570"/>
                <a:gd name="T10" fmla="*/ 53 w 737"/>
                <a:gd name="T11" fmla="*/ 170 h 570"/>
                <a:gd name="T12" fmla="*/ 212 w 737"/>
                <a:gd name="T13" fmla="*/ 570 h 570"/>
                <a:gd name="T14" fmla="*/ 244 w 737"/>
                <a:gd name="T15" fmla="*/ 55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7" h="570">
                  <a:moveTo>
                    <a:pt x="244" y="559"/>
                  </a:moveTo>
                  <a:cubicBezTo>
                    <a:pt x="374" y="563"/>
                    <a:pt x="503" y="550"/>
                    <a:pt x="632" y="544"/>
                  </a:cubicBezTo>
                  <a:cubicBezTo>
                    <a:pt x="651" y="529"/>
                    <a:pt x="668" y="511"/>
                    <a:pt x="683" y="492"/>
                  </a:cubicBezTo>
                  <a:cubicBezTo>
                    <a:pt x="684" y="486"/>
                    <a:pt x="686" y="481"/>
                    <a:pt x="687" y="475"/>
                  </a:cubicBezTo>
                  <a:cubicBezTo>
                    <a:pt x="737" y="283"/>
                    <a:pt x="622" y="87"/>
                    <a:pt x="430" y="38"/>
                  </a:cubicBezTo>
                  <a:cubicBezTo>
                    <a:pt x="285" y="0"/>
                    <a:pt x="138" y="57"/>
                    <a:pt x="53" y="170"/>
                  </a:cubicBezTo>
                  <a:cubicBezTo>
                    <a:pt x="0" y="316"/>
                    <a:pt x="44" y="496"/>
                    <a:pt x="212" y="570"/>
                  </a:cubicBezTo>
                  <a:cubicBezTo>
                    <a:pt x="221" y="563"/>
                    <a:pt x="232" y="558"/>
                    <a:pt x="244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3" name="Freeform 191">
              <a:extLst>
                <a:ext uri="{FF2B5EF4-FFF2-40B4-BE49-F238E27FC236}">
                  <a16:creationId xmlns:a16="http://schemas.microsoft.com/office/drawing/2014/main" id="{100FBC47-A6F5-4792-A611-CED6EDC145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32349" y="1274959"/>
              <a:ext cx="131180" cy="128183"/>
            </a:xfrm>
            <a:custGeom>
              <a:avLst/>
              <a:gdLst>
                <a:gd name="T0" fmla="*/ 45 w 74"/>
                <a:gd name="T1" fmla="*/ 5 h 72"/>
                <a:gd name="T2" fmla="*/ 69 w 74"/>
                <a:gd name="T3" fmla="*/ 44 h 72"/>
                <a:gd name="T4" fmla="*/ 28 w 74"/>
                <a:gd name="T5" fmla="*/ 67 h 72"/>
                <a:gd name="T6" fmla="*/ 4 w 74"/>
                <a:gd name="T7" fmla="*/ 28 h 72"/>
                <a:gd name="T8" fmla="*/ 45 w 74"/>
                <a:gd name="T9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2">
                  <a:moveTo>
                    <a:pt x="45" y="5"/>
                  </a:moveTo>
                  <a:cubicBezTo>
                    <a:pt x="63" y="9"/>
                    <a:pt x="74" y="27"/>
                    <a:pt x="69" y="44"/>
                  </a:cubicBezTo>
                  <a:cubicBezTo>
                    <a:pt x="65" y="62"/>
                    <a:pt x="46" y="72"/>
                    <a:pt x="28" y="67"/>
                  </a:cubicBezTo>
                  <a:cubicBezTo>
                    <a:pt x="10" y="63"/>
                    <a:pt x="0" y="45"/>
                    <a:pt x="4" y="28"/>
                  </a:cubicBezTo>
                  <a:cubicBezTo>
                    <a:pt x="9" y="10"/>
                    <a:pt x="27" y="0"/>
                    <a:pt x="45" y="5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4" name="Freeform 192">
              <a:extLst>
                <a:ext uri="{FF2B5EF4-FFF2-40B4-BE49-F238E27FC236}">
                  <a16:creationId xmlns:a16="http://schemas.microsoft.com/office/drawing/2014/main" id="{DFA89ED2-87A5-48B0-ABAB-EAA78C30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886" y="1454113"/>
              <a:ext cx="175406" cy="170160"/>
            </a:xfrm>
            <a:custGeom>
              <a:avLst/>
              <a:gdLst>
                <a:gd name="T0" fmla="*/ 61 w 99"/>
                <a:gd name="T1" fmla="*/ 6 h 96"/>
                <a:gd name="T2" fmla="*/ 93 w 99"/>
                <a:gd name="T3" fmla="*/ 60 h 96"/>
                <a:gd name="T4" fmla="*/ 39 w 99"/>
                <a:gd name="T5" fmla="*/ 90 h 96"/>
                <a:gd name="T6" fmla="*/ 6 w 99"/>
                <a:gd name="T7" fmla="*/ 37 h 96"/>
                <a:gd name="T8" fmla="*/ 61 w 99"/>
                <a:gd name="T9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6">
                  <a:moveTo>
                    <a:pt x="61" y="6"/>
                  </a:moveTo>
                  <a:cubicBezTo>
                    <a:pt x="85" y="13"/>
                    <a:pt x="99" y="36"/>
                    <a:pt x="93" y="60"/>
                  </a:cubicBezTo>
                  <a:cubicBezTo>
                    <a:pt x="87" y="83"/>
                    <a:pt x="63" y="96"/>
                    <a:pt x="39" y="90"/>
                  </a:cubicBezTo>
                  <a:cubicBezTo>
                    <a:pt x="15" y="84"/>
                    <a:pt x="0" y="60"/>
                    <a:pt x="6" y="37"/>
                  </a:cubicBezTo>
                  <a:cubicBezTo>
                    <a:pt x="12" y="14"/>
                    <a:pt x="37" y="0"/>
                    <a:pt x="61" y="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5" name="Freeform 193">
              <a:extLst>
                <a:ext uri="{FF2B5EF4-FFF2-40B4-BE49-F238E27FC236}">
                  <a16:creationId xmlns:a16="http://schemas.microsoft.com/office/drawing/2014/main" id="{307EBDC6-F824-4FC1-A626-C52CDFD85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48059" y="1344672"/>
              <a:ext cx="77959" cy="74211"/>
            </a:xfrm>
            <a:custGeom>
              <a:avLst/>
              <a:gdLst>
                <a:gd name="T0" fmla="*/ 27 w 44"/>
                <a:gd name="T1" fmla="*/ 3 h 42"/>
                <a:gd name="T2" fmla="*/ 41 w 44"/>
                <a:gd name="T3" fmla="*/ 26 h 42"/>
                <a:gd name="T4" fmla="*/ 17 w 44"/>
                <a:gd name="T5" fmla="*/ 40 h 42"/>
                <a:gd name="T6" fmla="*/ 3 w 44"/>
                <a:gd name="T7" fmla="*/ 16 h 42"/>
                <a:gd name="T8" fmla="*/ 27 w 44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2">
                  <a:moveTo>
                    <a:pt x="27" y="3"/>
                  </a:moveTo>
                  <a:cubicBezTo>
                    <a:pt x="37" y="6"/>
                    <a:pt x="44" y="16"/>
                    <a:pt x="41" y="26"/>
                  </a:cubicBezTo>
                  <a:cubicBezTo>
                    <a:pt x="39" y="36"/>
                    <a:pt x="28" y="42"/>
                    <a:pt x="17" y="40"/>
                  </a:cubicBezTo>
                  <a:cubicBezTo>
                    <a:pt x="7" y="37"/>
                    <a:pt x="0" y="27"/>
                    <a:pt x="3" y="16"/>
                  </a:cubicBezTo>
                  <a:cubicBezTo>
                    <a:pt x="6" y="6"/>
                    <a:pt x="16" y="0"/>
                    <a:pt x="27" y="3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6" name="Freeform 194">
              <a:extLst>
                <a:ext uri="{FF2B5EF4-FFF2-40B4-BE49-F238E27FC236}">
                  <a16:creationId xmlns:a16="http://schemas.microsoft.com/office/drawing/2014/main" id="{1E0B6238-FD23-4B73-AF1B-5041179EBA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35204" y="1922614"/>
              <a:ext cx="1193365" cy="136428"/>
            </a:xfrm>
            <a:custGeom>
              <a:avLst/>
              <a:gdLst>
                <a:gd name="T0" fmla="*/ 89 w 673"/>
                <a:gd name="T1" fmla="*/ 36 h 77"/>
                <a:gd name="T2" fmla="*/ 78 w 673"/>
                <a:gd name="T3" fmla="*/ 69 h 77"/>
                <a:gd name="T4" fmla="*/ 352 w 673"/>
                <a:gd name="T5" fmla="*/ 69 h 77"/>
                <a:gd name="T6" fmla="*/ 600 w 673"/>
                <a:gd name="T7" fmla="*/ 46 h 77"/>
                <a:gd name="T8" fmla="*/ 547 w 673"/>
                <a:gd name="T9" fmla="*/ 5 h 77"/>
                <a:gd name="T10" fmla="*/ 363 w 673"/>
                <a:gd name="T11" fmla="*/ 26 h 77"/>
                <a:gd name="T12" fmla="*/ 89 w 673"/>
                <a:gd name="T13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">
                  <a:moveTo>
                    <a:pt x="89" y="36"/>
                  </a:moveTo>
                  <a:cubicBezTo>
                    <a:pt x="52" y="25"/>
                    <a:pt x="0" y="58"/>
                    <a:pt x="78" y="69"/>
                  </a:cubicBezTo>
                  <a:cubicBezTo>
                    <a:pt x="144" y="77"/>
                    <a:pt x="293" y="76"/>
                    <a:pt x="352" y="69"/>
                  </a:cubicBezTo>
                  <a:cubicBezTo>
                    <a:pt x="435" y="59"/>
                    <a:pt x="519" y="61"/>
                    <a:pt x="600" y="46"/>
                  </a:cubicBezTo>
                  <a:cubicBezTo>
                    <a:pt x="673" y="33"/>
                    <a:pt x="585" y="0"/>
                    <a:pt x="547" y="5"/>
                  </a:cubicBezTo>
                  <a:cubicBezTo>
                    <a:pt x="486" y="15"/>
                    <a:pt x="423" y="22"/>
                    <a:pt x="363" y="26"/>
                  </a:cubicBezTo>
                  <a:cubicBezTo>
                    <a:pt x="320" y="29"/>
                    <a:pt x="225" y="38"/>
                    <a:pt x="89" y="3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7" name="Freeform 195">
              <a:extLst>
                <a:ext uri="{FF2B5EF4-FFF2-40B4-BE49-F238E27FC236}">
                  <a16:creationId xmlns:a16="http://schemas.microsoft.com/office/drawing/2014/main" id="{B2AA61B1-7178-405D-9683-1A471A82C0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35204" y="1963093"/>
              <a:ext cx="1193365" cy="95949"/>
            </a:xfrm>
            <a:custGeom>
              <a:avLst/>
              <a:gdLst>
                <a:gd name="T0" fmla="*/ 82 w 673"/>
                <a:gd name="T1" fmla="*/ 29 h 54"/>
                <a:gd name="T2" fmla="*/ 78 w 673"/>
                <a:gd name="T3" fmla="*/ 46 h 54"/>
                <a:gd name="T4" fmla="*/ 352 w 673"/>
                <a:gd name="T5" fmla="*/ 46 h 54"/>
                <a:gd name="T6" fmla="*/ 600 w 673"/>
                <a:gd name="T7" fmla="*/ 23 h 54"/>
                <a:gd name="T8" fmla="*/ 552 w 673"/>
                <a:gd name="T9" fmla="*/ 6 h 54"/>
                <a:gd name="T10" fmla="*/ 369 w 673"/>
                <a:gd name="T11" fmla="*/ 23 h 54"/>
                <a:gd name="T12" fmla="*/ 82 w 673"/>
                <a:gd name="T1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4">
                  <a:moveTo>
                    <a:pt x="82" y="29"/>
                  </a:moveTo>
                  <a:cubicBezTo>
                    <a:pt x="46" y="18"/>
                    <a:pt x="0" y="35"/>
                    <a:pt x="78" y="46"/>
                  </a:cubicBezTo>
                  <a:cubicBezTo>
                    <a:pt x="144" y="54"/>
                    <a:pt x="293" y="53"/>
                    <a:pt x="352" y="46"/>
                  </a:cubicBezTo>
                  <a:cubicBezTo>
                    <a:pt x="435" y="36"/>
                    <a:pt x="519" y="38"/>
                    <a:pt x="600" y="23"/>
                  </a:cubicBezTo>
                  <a:cubicBezTo>
                    <a:pt x="673" y="10"/>
                    <a:pt x="590" y="0"/>
                    <a:pt x="552" y="6"/>
                  </a:cubicBezTo>
                  <a:cubicBezTo>
                    <a:pt x="492" y="15"/>
                    <a:pt x="428" y="19"/>
                    <a:pt x="369" y="23"/>
                  </a:cubicBezTo>
                  <a:cubicBezTo>
                    <a:pt x="326" y="26"/>
                    <a:pt x="218" y="30"/>
                    <a:pt x="82" y="2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A31C4DF9-8865-47DA-9F8D-B4155B806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76880" y="3956281"/>
              <a:ext cx="863541" cy="559953"/>
            </a:xfrm>
            <a:custGeom>
              <a:avLst/>
              <a:gdLst>
                <a:gd name="T0" fmla="*/ 173 w 487"/>
                <a:gd name="T1" fmla="*/ 9 h 316"/>
                <a:gd name="T2" fmla="*/ 166 w 487"/>
                <a:gd name="T3" fmla="*/ 168 h 316"/>
                <a:gd name="T4" fmla="*/ 32 w 487"/>
                <a:gd name="T5" fmla="*/ 289 h 316"/>
                <a:gd name="T6" fmla="*/ 465 w 487"/>
                <a:gd name="T7" fmla="*/ 298 h 316"/>
                <a:gd name="T8" fmla="*/ 485 w 487"/>
                <a:gd name="T9" fmla="*/ 76 h 316"/>
                <a:gd name="T10" fmla="*/ 487 w 487"/>
                <a:gd name="T11" fmla="*/ 10 h 316"/>
                <a:gd name="T12" fmla="*/ 487 w 487"/>
                <a:gd name="T13" fmla="*/ 0 h 316"/>
                <a:gd name="T14" fmla="*/ 173 w 487"/>
                <a:gd name="T15" fmla="*/ 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316">
                  <a:moveTo>
                    <a:pt x="173" y="9"/>
                  </a:moveTo>
                  <a:cubicBezTo>
                    <a:pt x="172" y="114"/>
                    <a:pt x="170" y="168"/>
                    <a:pt x="166" y="168"/>
                  </a:cubicBezTo>
                  <a:cubicBezTo>
                    <a:pt x="131" y="168"/>
                    <a:pt x="0" y="225"/>
                    <a:pt x="32" y="289"/>
                  </a:cubicBezTo>
                  <a:cubicBezTo>
                    <a:pt x="42" y="309"/>
                    <a:pt x="458" y="316"/>
                    <a:pt x="465" y="298"/>
                  </a:cubicBezTo>
                  <a:cubicBezTo>
                    <a:pt x="474" y="268"/>
                    <a:pt x="486" y="160"/>
                    <a:pt x="485" y="76"/>
                  </a:cubicBezTo>
                  <a:cubicBezTo>
                    <a:pt x="485" y="57"/>
                    <a:pt x="487" y="23"/>
                    <a:pt x="487" y="10"/>
                  </a:cubicBezTo>
                  <a:cubicBezTo>
                    <a:pt x="487" y="7"/>
                    <a:pt x="487" y="3"/>
                    <a:pt x="487" y="0"/>
                  </a:cubicBezTo>
                  <a:cubicBezTo>
                    <a:pt x="397" y="42"/>
                    <a:pt x="280" y="42"/>
                    <a:pt x="173" y="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69" name="Freeform 197">
              <a:extLst>
                <a:ext uri="{FF2B5EF4-FFF2-40B4-BE49-F238E27FC236}">
                  <a16:creationId xmlns:a16="http://schemas.microsoft.com/office/drawing/2014/main" id="{21B2DF8B-C6D3-43A2-B43C-120B98A24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30801" y="1314688"/>
              <a:ext cx="65215" cy="3089856"/>
            </a:xfrm>
            <a:custGeom>
              <a:avLst/>
              <a:gdLst>
                <a:gd name="T0" fmla="*/ 0 w 37"/>
                <a:gd name="T1" fmla="*/ 0 h 1743"/>
                <a:gd name="T2" fmla="*/ 37 w 37"/>
                <a:gd name="T3" fmla="*/ 0 h 1743"/>
                <a:gd name="T4" fmla="*/ 37 w 37"/>
                <a:gd name="T5" fmla="*/ 1731 h 1743"/>
                <a:gd name="T6" fmla="*/ 0 w 37"/>
                <a:gd name="T7" fmla="*/ 1731 h 1743"/>
                <a:gd name="T8" fmla="*/ 0 w 37"/>
                <a:gd name="T9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43">
                  <a:moveTo>
                    <a:pt x="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525"/>
                    <a:pt x="37" y="1205"/>
                    <a:pt x="37" y="1731"/>
                  </a:cubicBezTo>
                  <a:cubicBezTo>
                    <a:pt x="36" y="1743"/>
                    <a:pt x="0" y="1743"/>
                    <a:pt x="0" y="17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929499BE-3ED9-4E5C-A5B0-FB96A042B1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30802" y="1314688"/>
              <a:ext cx="35231" cy="3089856"/>
            </a:xfrm>
            <a:custGeom>
              <a:avLst/>
              <a:gdLst>
                <a:gd name="T0" fmla="*/ 0 w 20"/>
                <a:gd name="T1" fmla="*/ 0 h 1743"/>
                <a:gd name="T2" fmla="*/ 20 w 20"/>
                <a:gd name="T3" fmla="*/ 0 h 1743"/>
                <a:gd name="T4" fmla="*/ 20 w 20"/>
                <a:gd name="T5" fmla="*/ 1731 h 1743"/>
                <a:gd name="T6" fmla="*/ 0 w 20"/>
                <a:gd name="T7" fmla="*/ 1731 h 1743"/>
                <a:gd name="T8" fmla="*/ 0 w 20"/>
                <a:gd name="T9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43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525"/>
                    <a:pt x="20" y="1205"/>
                    <a:pt x="20" y="1731"/>
                  </a:cubicBezTo>
                  <a:cubicBezTo>
                    <a:pt x="19" y="1743"/>
                    <a:pt x="0" y="1743"/>
                    <a:pt x="0" y="17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DBE21BAD-EA24-4DC1-9D3F-0C29E80226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84327" y="1135532"/>
              <a:ext cx="158166" cy="231628"/>
            </a:xfrm>
            <a:custGeom>
              <a:avLst/>
              <a:gdLst>
                <a:gd name="T0" fmla="*/ 104 w 211"/>
                <a:gd name="T1" fmla="*/ 0 h 309"/>
                <a:gd name="T2" fmla="*/ 0 w 211"/>
                <a:gd name="T3" fmla="*/ 182 h 309"/>
                <a:gd name="T4" fmla="*/ 57 w 211"/>
                <a:gd name="T5" fmla="*/ 309 h 309"/>
                <a:gd name="T6" fmla="*/ 161 w 211"/>
                <a:gd name="T7" fmla="*/ 309 h 309"/>
                <a:gd name="T8" fmla="*/ 211 w 211"/>
                <a:gd name="T9" fmla="*/ 182 h 309"/>
                <a:gd name="T10" fmla="*/ 104 w 211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09">
                  <a:moveTo>
                    <a:pt x="104" y="0"/>
                  </a:moveTo>
                  <a:lnTo>
                    <a:pt x="0" y="182"/>
                  </a:lnTo>
                  <a:lnTo>
                    <a:pt x="57" y="309"/>
                  </a:lnTo>
                  <a:lnTo>
                    <a:pt x="161" y="309"/>
                  </a:lnTo>
                  <a:lnTo>
                    <a:pt x="211" y="18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3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2" name="Freeform 200">
              <a:extLst>
                <a:ext uri="{FF2B5EF4-FFF2-40B4-BE49-F238E27FC236}">
                  <a16:creationId xmlns:a16="http://schemas.microsoft.com/office/drawing/2014/main" id="{099A4F63-1563-4904-B334-89B5DEA9D7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12812" y="1156521"/>
              <a:ext cx="111691" cy="163413"/>
            </a:xfrm>
            <a:custGeom>
              <a:avLst/>
              <a:gdLst>
                <a:gd name="T0" fmla="*/ 76 w 149"/>
                <a:gd name="T1" fmla="*/ 0 h 218"/>
                <a:gd name="T2" fmla="*/ 0 w 149"/>
                <a:gd name="T3" fmla="*/ 128 h 218"/>
                <a:gd name="T4" fmla="*/ 40 w 149"/>
                <a:gd name="T5" fmla="*/ 218 h 218"/>
                <a:gd name="T6" fmla="*/ 114 w 149"/>
                <a:gd name="T7" fmla="*/ 218 h 218"/>
                <a:gd name="T8" fmla="*/ 149 w 149"/>
                <a:gd name="T9" fmla="*/ 128 h 218"/>
                <a:gd name="T10" fmla="*/ 76 w 14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218">
                  <a:moveTo>
                    <a:pt x="76" y="0"/>
                  </a:moveTo>
                  <a:lnTo>
                    <a:pt x="0" y="128"/>
                  </a:lnTo>
                  <a:lnTo>
                    <a:pt x="40" y="218"/>
                  </a:lnTo>
                  <a:lnTo>
                    <a:pt x="114" y="218"/>
                  </a:lnTo>
                  <a:lnTo>
                    <a:pt x="149" y="12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E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3" name="Freeform 201">
              <a:extLst>
                <a:ext uri="{FF2B5EF4-FFF2-40B4-BE49-F238E27FC236}">
                  <a16:creationId xmlns:a16="http://schemas.microsoft.com/office/drawing/2014/main" id="{DD723E3D-630D-49AF-92D8-6F0F4A9BD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33800" y="1169264"/>
              <a:ext cx="74960" cy="107943"/>
            </a:xfrm>
            <a:custGeom>
              <a:avLst/>
              <a:gdLst>
                <a:gd name="T0" fmla="*/ 50 w 100"/>
                <a:gd name="T1" fmla="*/ 0 h 144"/>
                <a:gd name="T2" fmla="*/ 0 w 100"/>
                <a:gd name="T3" fmla="*/ 85 h 144"/>
                <a:gd name="T4" fmla="*/ 26 w 100"/>
                <a:gd name="T5" fmla="*/ 144 h 144"/>
                <a:gd name="T6" fmla="*/ 76 w 100"/>
                <a:gd name="T7" fmla="*/ 144 h 144"/>
                <a:gd name="T8" fmla="*/ 100 w 100"/>
                <a:gd name="T9" fmla="*/ 85 h 144"/>
                <a:gd name="T10" fmla="*/ 50 w 100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4">
                  <a:moveTo>
                    <a:pt x="50" y="0"/>
                  </a:moveTo>
                  <a:lnTo>
                    <a:pt x="0" y="85"/>
                  </a:lnTo>
                  <a:lnTo>
                    <a:pt x="26" y="144"/>
                  </a:lnTo>
                  <a:lnTo>
                    <a:pt x="76" y="144"/>
                  </a:lnTo>
                  <a:lnTo>
                    <a:pt x="100" y="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4" name="Freeform 202">
              <a:extLst>
                <a:ext uri="{FF2B5EF4-FFF2-40B4-BE49-F238E27FC236}">
                  <a16:creationId xmlns:a16="http://schemas.microsoft.com/office/drawing/2014/main" id="{DADBBA9B-F590-49DB-A4A6-BB1BD97F91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42796" y="1301945"/>
              <a:ext cx="1469969" cy="1246586"/>
            </a:xfrm>
            <a:custGeom>
              <a:avLst/>
              <a:gdLst>
                <a:gd name="T0" fmla="*/ 826 w 829"/>
                <a:gd name="T1" fmla="*/ 76 h 703"/>
                <a:gd name="T2" fmla="*/ 605 w 829"/>
                <a:gd name="T3" fmla="*/ 37 h 703"/>
                <a:gd name="T4" fmla="*/ 0 w 829"/>
                <a:gd name="T5" fmla="*/ 101 h 703"/>
                <a:gd name="T6" fmla="*/ 0 w 829"/>
                <a:gd name="T7" fmla="*/ 681 h 703"/>
                <a:gd name="T8" fmla="*/ 571 w 829"/>
                <a:gd name="T9" fmla="*/ 590 h 703"/>
                <a:gd name="T10" fmla="*/ 826 w 829"/>
                <a:gd name="T11" fmla="*/ 593 h 703"/>
                <a:gd name="T12" fmla="*/ 826 w 829"/>
                <a:gd name="T13" fmla="*/ 76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703">
                  <a:moveTo>
                    <a:pt x="826" y="76"/>
                  </a:moveTo>
                  <a:cubicBezTo>
                    <a:pt x="826" y="76"/>
                    <a:pt x="829" y="0"/>
                    <a:pt x="605" y="37"/>
                  </a:cubicBezTo>
                  <a:cubicBezTo>
                    <a:pt x="381" y="75"/>
                    <a:pt x="256" y="164"/>
                    <a:pt x="0" y="101"/>
                  </a:cubicBezTo>
                  <a:cubicBezTo>
                    <a:pt x="0" y="681"/>
                    <a:pt x="0" y="681"/>
                    <a:pt x="0" y="681"/>
                  </a:cubicBezTo>
                  <a:cubicBezTo>
                    <a:pt x="0" y="681"/>
                    <a:pt x="375" y="703"/>
                    <a:pt x="571" y="590"/>
                  </a:cubicBezTo>
                  <a:cubicBezTo>
                    <a:pt x="571" y="590"/>
                    <a:pt x="704" y="522"/>
                    <a:pt x="826" y="593"/>
                  </a:cubicBezTo>
                  <a:lnTo>
                    <a:pt x="826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5" name="Freeform 203">
              <a:extLst>
                <a:ext uri="{FF2B5EF4-FFF2-40B4-BE49-F238E27FC236}">
                  <a16:creationId xmlns:a16="http://schemas.microsoft.com/office/drawing/2014/main" id="{32D52A4E-C84B-4D49-8095-2B5C81AA57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19558" y="2358881"/>
              <a:ext cx="218134" cy="164913"/>
            </a:xfrm>
            <a:custGeom>
              <a:avLst/>
              <a:gdLst>
                <a:gd name="T0" fmla="*/ 100 w 123"/>
                <a:gd name="T1" fmla="*/ 29 h 93"/>
                <a:gd name="T2" fmla="*/ 19 w 123"/>
                <a:gd name="T3" fmla="*/ 33 h 93"/>
                <a:gd name="T4" fmla="*/ 36 w 123"/>
                <a:gd name="T5" fmla="*/ 88 h 93"/>
                <a:gd name="T6" fmla="*/ 60 w 123"/>
                <a:gd name="T7" fmla="*/ 91 h 93"/>
                <a:gd name="T8" fmla="*/ 100 w 123"/>
                <a:gd name="T9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3">
                  <a:moveTo>
                    <a:pt x="100" y="29"/>
                  </a:moveTo>
                  <a:cubicBezTo>
                    <a:pt x="80" y="13"/>
                    <a:pt x="37" y="0"/>
                    <a:pt x="19" y="33"/>
                  </a:cubicBezTo>
                  <a:cubicBezTo>
                    <a:pt x="0" y="67"/>
                    <a:pt x="12" y="77"/>
                    <a:pt x="36" y="88"/>
                  </a:cubicBezTo>
                  <a:cubicBezTo>
                    <a:pt x="36" y="88"/>
                    <a:pt x="59" y="90"/>
                    <a:pt x="60" y="91"/>
                  </a:cubicBezTo>
                  <a:cubicBezTo>
                    <a:pt x="82" y="93"/>
                    <a:pt x="123" y="48"/>
                    <a:pt x="100" y="2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6" name="Freeform 204">
              <a:extLst>
                <a:ext uri="{FF2B5EF4-FFF2-40B4-BE49-F238E27FC236}">
                  <a16:creationId xmlns:a16="http://schemas.microsoft.com/office/drawing/2014/main" id="{8FF716DA-B9CB-429A-A494-7C714824D4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33801" y="2472071"/>
              <a:ext cx="212886" cy="161165"/>
            </a:xfrm>
            <a:custGeom>
              <a:avLst/>
              <a:gdLst>
                <a:gd name="T0" fmla="*/ 92 w 120"/>
                <a:gd name="T1" fmla="*/ 9 h 91"/>
                <a:gd name="T2" fmla="*/ 8 w 120"/>
                <a:gd name="T3" fmla="*/ 38 h 91"/>
                <a:gd name="T4" fmla="*/ 49 w 120"/>
                <a:gd name="T5" fmla="*/ 91 h 91"/>
                <a:gd name="T6" fmla="*/ 73 w 120"/>
                <a:gd name="T7" fmla="*/ 80 h 91"/>
                <a:gd name="T8" fmla="*/ 92 w 12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1">
                  <a:moveTo>
                    <a:pt x="92" y="9"/>
                  </a:moveTo>
                  <a:cubicBezTo>
                    <a:pt x="69" y="0"/>
                    <a:pt x="15" y="2"/>
                    <a:pt x="8" y="38"/>
                  </a:cubicBezTo>
                  <a:cubicBezTo>
                    <a:pt x="0" y="76"/>
                    <a:pt x="23" y="88"/>
                    <a:pt x="49" y="91"/>
                  </a:cubicBezTo>
                  <a:cubicBezTo>
                    <a:pt x="49" y="91"/>
                    <a:pt x="72" y="80"/>
                    <a:pt x="73" y="80"/>
                  </a:cubicBezTo>
                  <a:cubicBezTo>
                    <a:pt x="95" y="76"/>
                    <a:pt x="120" y="20"/>
                    <a:pt x="92" y="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7" name="Freeform 205">
              <a:extLst>
                <a:ext uri="{FF2B5EF4-FFF2-40B4-BE49-F238E27FC236}">
                  <a16:creationId xmlns:a16="http://schemas.microsoft.com/office/drawing/2014/main" id="{9AA540BF-CDFC-4A6E-A225-13AF54CA5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14310" y="2610748"/>
              <a:ext cx="245120" cy="143174"/>
            </a:xfrm>
            <a:custGeom>
              <a:avLst/>
              <a:gdLst>
                <a:gd name="T0" fmla="*/ 111 w 138"/>
                <a:gd name="T1" fmla="*/ 69 h 81"/>
                <a:gd name="T2" fmla="*/ 12 w 138"/>
                <a:gd name="T3" fmla="*/ 37 h 81"/>
                <a:gd name="T4" fmla="*/ 46 w 138"/>
                <a:gd name="T5" fmla="*/ 0 h 81"/>
                <a:gd name="T6" fmla="*/ 85 w 138"/>
                <a:gd name="T7" fmla="*/ 1 h 81"/>
                <a:gd name="T8" fmla="*/ 111 w 138"/>
                <a:gd name="T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1">
                  <a:moveTo>
                    <a:pt x="111" y="69"/>
                  </a:moveTo>
                  <a:cubicBezTo>
                    <a:pt x="89" y="81"/>
                    <a:pt x="23" y="72"/>
                    <a:pt x="12" y="37"/>
                  </a:cubicBezTo>
                  <a:cubicBezTo>
                    <a:pt x="0" y="0"/>
                    <a:pt x="21" y="5"/>
                    <a:pt x="46" y="0"/>
                  </a:cubicBezTo>
                  <a:cubicBezTo>
                    <a:pt x="46" y="0"/>
                    <a:pt x="84" y="1"/>
                    <a:pt x="85" y="1"/>
                  </a:cubicBezTo>
                  <a:cubicBezTo>
                    <a:pt x="108" y="3"/>
                    <a:pt x="138" y="55"/>
                    <a:pt x="111" y="6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78" name="Freeform 206">
              <a:extLst>
                <a:ext uri="{FF2B5EF4-FFF2-40B4-BE49-F238E27FC236}">
                  <a16:creationId xmlns:a16="http://schemas.microsoft.com/office/drawing/2014/main" id="{6E690DF9-688D-4AF7-95F7-19F0B5D726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84326" y="1326680"/>
              <a:ext cx="1528438" cy="1221850"/>
            </a:xfrm>
            <a:custGeom>
              <a:avLst/>
              <a:gdLst>
                <a:gd name="T0" fmla="*/ 571 w 862"/>
                <a:gd name="T1" fmla="*/ 576 h 689"/>
                <a:gd name="T2" fmla="*/ 826 w 862"/>
                <a:gd name="T3" fmla="*/ 579 h 689"/>
                <a:gd name="T4" fmla="*/ 826 w 862"/>
                <a:gd name="T5" fmla="*/ 62 h 689"/>
                <a:gd name="T6" fmla="*/ 662 w 862"/>
                <a:gd name="T7" fmla="*/ 16 h 689"/>
                <a:gd name="T8" fmla="*/ 715 w 862"/>
                <a:gd name="T9" fmla="*/ 274 h 689"/>
                <a:gd name="T10" fmla="*/ 600 w 862"/>
                <a:gd name="T11" fmla="*/ 517 h 689"/>
                <a:gd name="T12" fmla="*/ 0 w 862"/>
                <a:gd name="T13" fmla="*/ 667 h 689"/>
                <a:gd name="T14" fmla="*/ 571 w 862"/>
                <a:gd name="T15" fmla="*/ 57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2" h="689">
                  <a:moveTo>
                    <a:pt x="571" y="576"/>
                  </a:moveTo>
                  <a:cubicBezTo>
                    <a:pt x="571" y="576"/>
                    <a:pt x="704" y="508"/>
                    <a:pt x="826" y="579"/>
                  </a:cubicBezTo>
                  <a:cubicBezTo>
                    <a:pt x="826" y="62"/>
                    <a:pt x="826" y="62"/>
                    <a:pt x="826" y="62"/>
                  </a:cubicBezTo>
                  <a:cubicBezTo>
                    <a:pt x="826" y="62"/>
                    <a:pt x="828" y="0"/>
                    <a:pt x="662" y="16"/>
                  </a:cubicBezTo>
                  <a:cubicBezTo>
                    <a:pt x="662" y="16"/>
                    <a:pt x="649" y="132"/>
                    <a:pt x="715" y="274"/>
                  </a:cubicBezTo>
                  <a:cubicBezTo>
                    <a:pt x="715" y="274"/>
                    <a:pt x="862" y="461"/>
                    <a:pt x="600" y="517"/>
                  </a:cubicBezTo>
                  <a:cubicBezTo>
                    <a:pt x="600" y="517"/>
                    <a:pt x="522" y="572"/>
                    <a:pt x="0" y="667"/>
                  </a:cubicBezTo>
                  <a:cubicBezTo>
                    <a:pt x="0" y="667"/>
                    <a:pt x="375" y="689"/>
                    <a:pt x="571" y="5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114300" tIns="57150" rIns="114300" bIns="57150" numCol="1" anchor="t" anchorCtr="0" compatLnSpc="1">
              <a:prstTxWarp prst="textNoShape">
                <a:avLst/>
              </a:prstTxWarp>
            </a:bodyPr>
            <a:lstStyle/>
            <a:p>
              <a:endParaRPr lang="id-ID" sz="45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6AE0CF-1C3B-4DEF-9E9A-CFAC71EA256B}"/>
                </a:ext>
              </a:extLst>
            </p:cNvPr>
            <p:cNvSpPr/>
            <p:nvPr/>
          </p:nvSpPr>
          <p:spPr>
            <a:xfrm>
              <a:off x="1111445" y="6459530"/>
              <a:ext cx="3358236" cy="70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14000"/>
                </a:lnSpc>
                <a:defRPr/>
              </a:pP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 will increase in this position within </a:t>
              </a:r>
              <a:r>
                <a:rPr lang="en-US" sz="1750" dirty="0" smtClean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18 </a:t>
              </a:r>
              <a:r>
                <a:rPr lang="en-US" sz="1750" dirty="0">
                  <a:solidFill>
                    <a:schemeClr val="tx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month </a:t>
              </a:r>
              <a:endParaRPr lang="id-ID" sz="175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40900" y="1658778"/>
              <a:ext cx="1060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Data</a:t>
              </a:r>
              <a:endParaRPr lang="en-US" sz="2400" b="1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14745337" y="9394408"/>
            <a:ext cx="7390042" cy="45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apply only one time in a month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30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B628026E-11D5-4295-BD47-34A29B13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87" y="3300535"/>
            <a:ext cx="4632333" cy="3705866"/>
          </a:xfrm>
          <a:custGeom>
            <a:avLst/>
            <a:gdLst>
              <a:gd name="T0" fmla="*/ 956 w 5293"/>
              <a:gd name="T1" fmla="*/ 3565 h 4235"/>
              <a:gd name="T2" fmla="*/ 1651 w 5293"/>
              <a:gd name="T3" fmla="*/ 4234 h 4235"/>
              <a:gd name="T4" fmla="*/ 1651 w 5293"/>
              <a:gd name="T5" fmla="*/ 4234 h 4235"/>
              <a:gd name="T6" fmla="*/ 2540 w 5293"/>
              <a:gd name="T7" fmla="*/ 2835 h 4235"/>
              <a:gd name="T8" fmla="*/ 2540 w 5293"/>
              <a:gd name="T9" fmla="*/ 2835 h 4235"/>
              <a:gd name="T10" fmla="*/ 4863 w 5293"/>
              <a:gd name="T11" fmla="*/ 1741 h 4235"/>
              <a:gd name="T12" fmla="*/ 5292 w 5293"/>
              <a:gd name="T13" fmla="*/ 857 h 4235"/>
              <a:gd name="T14" fmla="*/ 4876 w 5293"/>
              <a:gd name="T15" fmla="*/ 0 h 4235"/>
              <a:gd name="T16" fmla="*/ 4876 w 5293"/>
              <a:gd name="T17" fmla="*/ 0 h 4235"/>
              <a:gd name="T18" fmla="*/ 3069 w 5293"/>
              <a:gd name="T19" fmla="*/ 424 h 4235"/>
              <a:gd name="T20" fmla="*/ 3069 w 5293"/>
              <a:gd name="T21" fmla="*/ 424 h 4235"/>
              <a:gd name="T22" fmla="*/ 1313 w 5293"/>
              <a:gd name="T23" fmla="*/ 1608 h 4235"/>
              <a:gd name="T24" fmla="*/ 1313 w 5293"/>
              <a:gd name="T25" fmla="*/ 1608 h 4235"/>
              <a:gd name="T26" fmla="*/ 128 w 5293"/>
              <a:gd name="T27" fmla="*/ 3365 h 4235"/>
              <a:gd name="T28" fmla="*/ 128 w 5293"/>
              <a:gd name="T29" fmla="*/ 3365 h 4235"/>
              <a:gd name="T30" fmla="*/ 0 w 5293"/>
              <a:gd name="T31" fmla="*/ 3698 h 4235"/>
              <a:gd name="T32" fmla="*/ 956 w 5293"/>
              <a:gd name="T33" fmla="*/ 3565 h 4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93" h="4235">
                <a:moveTo>
                  <a:pt x="956" y="3565"/>
                </a:moveTo>
                <a:lnTo>
                  <a:pt x="1651" y="4234"/>
                </a:lnTo>
                <a:lnTo>
                  <a:pt x="1651" y="4234"/>
                </a:lnTo>
                <a:cubicBezTo>
                  <a:pt x="1837" y="3714"/>
                  <a:pt x="2138" y="3238"/>
                  <a:pt x="2540" y="2835"/>
                </a:cubicBezTo>
                <a:lnTo>
                  <a:pt x="2540" y="2835"/>
                </a:lnTo>
                <a:cubicBezTo>
                  <a:pt x="3171" y="2204"/>
                  <a:pt x="3986" y="1823"/>
                  <a:pt x="4863" y="1741"/>
                </a:cubicBezTo>
                <a:lnTo>
                  <a:pt x="5292" y="857"/>
                </a:lnTo>
                <a:lnTo>
                  <a:pt x="4876" y="0"/>
                </a:lnTo>
                <a:lnTo>
                  <a:pt x="4876" y="0"/>
                </a:lnTo>
                <a:cubicBezTo>
                  <a:pt x="4252" y="38"/>
                  <a:pt x="3646" y="180"/>
                  <a:pt x="3069" y="424"/>
                </a:cubicBezTo>
                <a:lnTo>
                  <a:pt x="3069" y="424"/>
                </a:lnTo>
                <a:cubicBezTo>
                  <a:pt x="2411" y="702"/>
                  <a:pt x="1820" y="1101"/>
                  <a:pt x="1313" y="1608"/>
                </a:cubicBezTo>
                <a:lnTo>
                  <a:pt x="1313" y="1608"/>
                </a:lnTo>
                <a:cubicBezTo>
                  <a:pt x="806" y="2116"/>
                  <a:pt x="407" y="2706"/>
                  <a:pt x="128" y="3365"/>
                </a:cubicBezTo>
                <a:lnTo>
                  <a:pt x="128" y="3365"/>
                </a:lnTo>
                <a:cubicBezTo>
                  <a:pt x="82" y="3475"/>
                  <a:pt x="39" y="3586"/>
                  <a:pt x="0" y="3698"/>
                </a:cubicBezTo>
                <a:lnTo>
                  <a:pt x="956" y="35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A13DA12E-5C08-4D20-9702-9B924828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123" y="3292814"/>
            <a:ext cx="4400716" cy="3636381"/>
          </a:xfrm>
          <a:custGeom>
            <a:avLst/>
            <a:gdLst>
              <a:gd name="T0" fmla="*/ 423 w 5027"/>
              <a:gd name="T1" fmla="*/ 867 h 4155"/>
              <a:gd name="T2" fmla="*/ 0 w 5027"/>
              <a:gd name="T3" fmla="*/ 1737 h 4155"/>
              <a:gd name="T4" fmla="*/ 0 w 5027"/>
              <a:gd name="T5" fmla="*/ 1737 h 4155"/>
              <a:gd name="T6" fmla="*/ 2567 w 5027"/>
              <a:gd name="T7" fmla="*/ 2845 h 4155"/>
              <a:gd name="T8" fmla="*/ 2567 w 5027"/>
              <a:gd name="T9" fmla="*/ 2845 h 4155"/>
              <a:gd name="T10" fmla="*/ 3366 w 5027"/>
              <a:gd name="T11" fmla="*/ 4019 h 4155"/>
              <a:gd name="T12" fmla="*/ 4340 w 5027"/>
              <a:gd name="T13" fmla="*/ 4154 h 4155"/>
              <a:gd name="T14" fmla="*/ 5026 w 5027"/>
              <a:gd name="T15" fmla="*/ 3493 h 4155"/>
              <a:gd name="T16" fmla="*/ 5026 w 5027"/>
              <a:gd name="T17" fmla="*/ 3493 h 4155"/>
              <a:gd name="T18" fmla="*/ 4978 w 5027"/>
              <a:gd name="T19" fmla="*/ 3375 h 4155"/>
              <a:gd name="T20" fmla="*/ 4978 w 5027"/>
              <a:gd name="T21" fmla="*/ 3375 h 4155"/>
              <a:gd name="T22" fmla="*/ 3794 w 5027"/>
              <a:gd name="T23" fmla="*/ 1618 h 4155"/>
              <a:gd name="T24" fmla="*/ 3794 w 5027"/>
              <a:gd name="T25" fmla="*/ 1618 h 4155"/>
              <a:gd name="T26" fmla="*/ 2038 w 5027"/>
              <a:gd name="T27" fmla="*/ 434 h 4155"/>
              <a:gd name="T28" fmla="*/ 2038 w 5027"/>
              <a:gd name="T29" fmla="*/ 434 h 4155"/>
              <a:gd name="T30" fmla="*/ 2 w 5027"/>
              <a:gd name="T31" fmla="*/ 0 h 4155"/>
              <a:gd name="T32" fmla="*/ 423 w 5027"/>
              <a:gd name="T33" fmla="*/ 867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7" h="4155">
                <a:moveTo>
                  <a:pt x="423" y="867"/>
                </a:moveTo>
                <a:lnTo>
                  <a:pt x="0" y="1737"/>
                </a:lnTo>
                <a:lnTo>
                  <a:pt x="0" y="1737"/>
                </a:lnTo>
                <a:cubicBezTo>
                  <a:pt x="970" y="1765"/>
                  <a:pt x="1878" y="2156"/>
                  <a:pt x="2567" y="2845"/>
                </a:cubicBezTo>
                <a:lnTo>
                  <a:pt x="2567" y="2845"/>
                </a:lnTo>
                <a:cubicBezTo>
                  <a:pt x="2910" y="3189"/>
                  <a:pt x="3179" y="3587"/>
                  <a:pt x="3366" y="4019"/>
                </a:cubicBezTo>
                <a:lnTo>
                  <a:pt x="4340" y="4154"/>
                </a:lnTo>
                <a:lnTo>
                  <a:pt x="5026" y="3493"/>
                </a:lnTo>
                <a:lnTo>
                  <a:pt x="5026" y="3493"/>
                </a:lnTo>
                <a:cubicBezTo>
                  <a:pt x="5010" y="3453"/>
                  <a:pt x="4995" y="3414"/>
                  <a:pt x="4978" y="3375"/>
                </a:cubicBezTo>
                <a:lnTo>
                  <a:pt x="4978" y="3375"/>
                </a:lnTo>
                <a:cubicBezTo>
                  <a:pt x="4700" y="2716"/>
                  <a:pt x="4301" y="2126"/>
                  <a:pt x="3794" y="1618"/>
                </a:cubicBezTo>
                <a:lnTo>
                  <a:pt x="3794" y="1618"/>
                </a:lnTo>
                <a:cubicBezTo>
                  <a:pt x="3286" y="1111"/>
                  <a:pt x="2695" y="712"/>
                  <a:pt x="2038" y="434"/>
                </a:cubicBezTo>
                <a:lnTo>
                  <a:pt x="2038" y="434"/>
                </a:lnTo>
                <a:cubicBezTo>
                  <a:pt x="1391" y="161"/>
                  <a:pt x="707" y="15"/>
                  <a:pt x="2" y="0"/>
                </a:cubicBezTo>
                <a:lnTo>
                  <a:pt x="423" y="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8DCFF81B-2C25-4ED3-962B-18A0BCD0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7252" y="6732323"/>
            <a:ext cx="2644291" cy="5126448"/>
          </a:xfrm>
          <a:custGeom>
            <a:avLst/>
            <a:gdLst>
              <a:gd name="T0" fmla="*/ 2089 w 3019"/>
              <a:gd name="T1" fmla="*/ 668 h 5858"/>
              <a:gd name="T2" fmla="*/ 1134 w 3019"/>
              <a:gd name="T3" fmla="*/ 535 h 5858"/>
              <a:gd name="T4" fmla="*/ 1134 w 3019"/>
              <a:gd name="T5" fmla="*/ 535 h 5858"/>
              <a:gd name="T6" fmla="*/ 1283 w 3019"/>
              <a:gd name="T7" fmla="*/ 1597 h 5858"/>
              <a:gd name="T8" fmla="*/ 1283 w 3019"/>
              <a:gd name="T9" fmla="*/ 1597 h 5858"/>
              <a:gd name="T10" fmla="*/ 173 w 3019"/>
              <a:gd name="T11" fmla="*/ 4278 h 5858"/>
              <a:gd name="T12" fmla="*/ 173 w 3019"/>
              <a:gd name="T13" fmla="*/ 4278 h 5858"/>
              <a:gd name="T14" fmla="*/ 0 w 3019"/>
              <a:gd name="T15" fmla="*/ 4440 h 5858"/>
              <a:gd name="T16" fmla="*/ 173 w 3019"/>
              <a:gd name="T17" fmla="*/ 5408 h 5858"/>
              <a:gd name="T18" fmla="*/ 1014 w 3019"/>
              <a:gd name="T19" fmla="*/ 5857 h 5858"/>
              <a:gd name="T20" fmla="*/ 1014 w 3019"/>
              <a:gd name="T21" fmla="*/ 5857 h 5858"/>
              <a:gd name="T22" fmla="*/ 1400 w 3019"/>
              <a:gd name="T23" fmla="*/ 5505 h 5858"/>
              <a:gd name="T24" fmla="*/ 1400 w 3019"/>
              <a:gd name="T25" fmla="*/ 5505 h 5858"/>
              <a:gd name="T26" fmla="*/ 2584 w 3019"/>
              <a:gd name="T27" fmla="*/ 3748 h 5858"/>
              <a:gd name="T28" fmla="*/ 2584 w 3019"/>
              <a:gd name="T29" fmla="*/ 3748 h 5858"/>
              <a:gd name="T30" fmla="*/ 3018 w 3019"/>
              <a:gd name="T31" fmla="*/ 1597 h 5858"/>
              <a:gd name="T32" fmla="*/ 3018 w 3019"/>
              <a:gd name="T33" fmla="*/ 1597 h 5858"/>
              <a:gd name="T34" fmla="*/ 2784 w 3019"/>
              <a:gd name="T35" fmla="*/ 0 h 5858"/>
              <a:gd name="T36" fmla="*/ 2089 w 3019"/>
              <a:gd name="T37" fmla="*/ 668 h 5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9" h="5858">
                <a:moveTo>
                  <a:pt x="2089" y="668"/>
                </a:moveTo>
                <a:lnTo>
                  <a:pt x="1134" y="535"/>
                </a:lnTo>
                <a:lnTo>
                  <a:pt x="1134" y="535"/>
                </a:lnTo>
                <a:cubicBezTo>
                  <a:pt x="1232" y="875"/>
                  <a:pt x="1283" y="1232"/>
                  <a:pt x="1283" y="1597"/>
                </a:cubicBezTo>
                <a:lnTo>
                  <a:pt x="1283" y="1597"/>
                </a:lnTo>
                <a:cubicBezTo>
                  <a:pt x="1283" y="2610"/>
                  <a:pt x="889" y="3562"/>
                  <a:pt x="173" y="4278"/>
                </a:cubicBezTo>
                <a:lnTo>
                  <a:pt x="173" y="4278"/>
                </a:lnTo>
                <a:cubicBezTo>
                  <a:pt x="117" y="4334"/>
                  <a:pt x="60" y="4387"/>
                  <a:pt x="0" y="4440"/>
                </a:cubicBezTo>
                <a:lnTo>
                  <a:pt x="173" y="5408"/>
                </a:lnTo>
                <a:lnTo>
                  <a:pt x="1014" y="5857"/>
                </a:lnTo>
                <a:lnTo>
                  <a:pt x="1014" y="5857"/>
                </a:lnTo>
                <a:cubicBezTo>
                  <a:pt x="1148" y="5746"/>
                  <a:pt x="1276" y="5629"/>
                  <a:pt x="1400" y="5505"/>
                </a:cubicBezTo>
                <a:lnTo>
                  <a:pt x="1400" y="5505"/>
                </a:lnTo>
                <a:cubicBezTo>
                  <a:pt x="1907" y="4998"/>
                  <a:pt x="2306" y="4407"/>
                  <a:pt x="2584" y="3748"/>
                </a:cubicBezTo>
                <a:lnTo>
                  <a:pt x="2584" y="3748"/>
                </a:lnTo>
                <a:cubicBezTo>
                  <a:pt x="2872" y="3066"/>
                  <a:pt x="3018" y="2342"/>
                  <a:pt x="3018" y="1597"/>
                </a:cubicBezTo>
                <a:lnTo>
                  <a:pt x="3018" y="1597"/>
                </a:lnTo>
                <a:cubicBezTo>
                  <a:pt x="3018" y="1049"/>
                  <a:pt x="2940" y="514"/>
                  <a:pt x="2784" y="0"/>
                </a:cubicBezTo>
                <a:lnTo>
                  <a:pt x="2089" y="6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01CF663F-E437-428F-954C-07D9BB1A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827" y="6809528"/>
            <a:ext cx="2806423" cy="5176631"/>
          </a:xfrm>
          <a:custGeom>
            <a:avLst/>
            <a:gdLst>
              <a:gd name="T0" fmla="*/ 2353 w 3207"/>
              <a:gd name="T1" fmla="*/ 4961 h 5912"/>
              <a:gd name="T2" fmla="*/ 3206 w 3207"/>
              <a:gd name="T3" fmla="*/ 4507 h 5912"/>
              <a:gd name="T4" fmla="*/ 3206 w 3207"/>
              <a:gd name="T5" fmla="*/ 4507 h 5912"/>
              <a:gd name="T6" fmla="*/ 2846 w 3207"/>
              <a:gd name="T7" fmla="*/ 4189 h 5912"/>
              <a:gd name="T8" fmla="*/ 2846 w 3207"/>
              <a:gd name="T9" fmla="*/ 4189 h 5912"/>
              <a:gd name="T10" fmla="*/ 1736 w 3207"/>
              <a:gd name="T11" fmla="*/ 1508 h 5912"/>
              <a:gd name="T12" fmla="*/ 1736 w 3207"/>
              <a:gd name="T13" fmla="*/ 1508 h 5912"/>
              <a:gd name="T14" fmla="*/ 1825 w 3207"/>
              <a:gd name="T15" fmla="*/ 681 h 5912"/>
              <a:gd name="T16" fmla="*/ 1118 w 3207"/>
              <a:gd name="T17" fmla="*/ 0 h 5912"/>
              <a:gd name="T18" fmla="*/ 173 w 3207"/>
              <a:gd name="T19" fmla="*/ 131 h 5912"/>
              <a:gd name="T20" fmla="*/ 173 w 3207"/>
              <a:gd name="T21" fmla="*/ 131 h 5912"/>
              <a:gd name="T22" fmla="*/ 0 w 3207"/>
              <a:gd name="T23" fmla="*/ 1508 h 5912"/>
              <a:gd name="T24" fmla="*/ 0 w 3207"/>
              <a:gd name="T25" fmla="*/ 1508 h 5912"/>
              <a:gd name="T26" fmla="*/ 434 w 3207"/>
              <a:gd name="T27" fmla="*/ 3659 h 5912"/>
              <a:gd name="T28" fmla="*/ 434 w 3207"/>
              <a:gd name="T29" fmla="*/ 3659 h 5912"/>
              <a:gd name="T30" fmla="*/ 1619 w 3207"/>
              <a:gd name="T31" fmla="*/ 5416 h 5912"/>
              <a:gd name="T32" fmla="*/ 1619 w 3207"/>
              <a:gd name="T33" fmla="*/ 5416 h 5912"/>
              <a:gd name="T34" fmla="*/ 2185 w 3207"/>
              <a:gd name="T35" fmla="*/ 5911 h 5912"/>
              <a:gd name="T36" fmla="*/ 2353 w 3207"/>
              <a:gd name="T37" fmla="*/ 4961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07" h="5912">
                <a:moveTo>
                  <a:pt x="2353" y="4961"/>
                </a:moveTo>
                <a:lnTo>
                  <a:pt x="3206" y="4507"/>
                </a:lnTo>
                <a:lnTo>
                  <a:pt x="3206" y="4507"/>
                </a:lnTo>
                <a:cubicBezTo>
                  <a:pt x="3080" y="4409"/>
                  <a:pt x="2960" y="4303"/>
                  <a:pt x="2846" y="4189"/>
                </a:cubicBezTo>
                <a:lnTo>
                  <a:pt x="2846" y="4189"/>
                </a:lnTo>
                <a:cubicBezTo>
                  <a:pt x="2130" y="3473"/>
                  <a:pt x="1736" y="2521"/>
                  <a:pt x="1736" y="1508"/>
                </a:cubicBezTo>
                <a:lnTo>
                  <a:pt x="1736" y="1508"/>
                </a:lnTo>
                <a:cubicBezTo>
                  <a:pt x="1736" y="1227"/>
                  <a:pt x="1766" y="950"/>
                  <a:pt x="1825" y="681"/>
                </a:cubicBezTo>
                <a:lnTo>
                  <a:pt x="1118" y="0"/>
                </a:lnTo>
                <a:lnTo>
                  <a:pt x="173" y="131"/>
                </a:lnTo>
                <a:lnTo>
                  <a:pt x="173" y="131"/>
                </a:lnTo>
                <a:cubicBezTo>
                  <a:pt x="58" y="578"/>
                  <a:pt x="0" y="1038"/>
                  <a:pt x="0" y="1508"/>
                </a:cubicBezTo>
                <a:lnTo>
                  <a:pt x="0" y="1508"/>
                </a:lnTo>
                <a:cubicBezTo>
                  <a:pt x="0" y="2253"/>
                  <a:pt x="147" y="2977"/>
                  <a:pt x="434" y="3659"/>
                </a:cubicBezTo>
                <a:lnTo>
                  <a:pt x="434" y="3659"/>
                </a:lnTo>
                <a:cubicBezTo>
                  <a:pt x="713" y="4318"/>
                  <a:pt x="1112" y="4909"/>
                  <a:pt x="1619" y="5416"/>
                </a:cubicBezTo>
                <a:lnTo>
                  <a:pt x="1619" y="5416"/>
                </a:lnTo>
                <a:cubicBezTo>
                  <a:pt x="1797" y="5594"/>
                  <a:pt x="1986" y="5759"/>
                  <a:pt x="2185" y="5911"/>
                </a:cubicBezTo>
                <a:lnTo>
                  <a:pt x="2353" y="49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80FB9BF-EAF1-4EC3-BFEA-46D1485C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649" y="10874399"/>
            <a:ext cx="5354203" cy="2096132"/>
          </a:xfrm>
          <a:custGeom>
            <a:avLst/>
            <a:gdLst>
              <a:gd name="T0" fmla="*/ 5266 w 6118"/>
              <a:gd name="T1" fmla="*/ 951 h 2393"/>
              <a:gd name="T2" fmla="*/ 5097 w 6118"/>
              <a:gd name="T3" fmla="*/ 0 h 2393"/>
              <a:gd name="T4" fmla="*/ 5097 w 6118"/>
              <a:gd name="T5" fmla="*/ 0 h 2393"/>
              <a:gd name="T6" fmla="*/ 2964 w 6118"/>
              <a:gd name="T7" fmla="*/ 657 h 2393"/>
              <a:gd name="T8" fmla="*/ 2964 w 6118"/>
              <a:gd name="T9" fmla="*/ 657 h 2393"/>
              <a:gd name="T10" fmla="*/ 1033 w 6118"/>
              <a:gd name="T11" fmla="*/ 130 h 2393"/>
              <a:gd name="T12" fmla="*/ 166 w 6118"/>
              <a:gd name="T13" fmla="*/ 592 h 2393"/>
              <a:gd name="T14" fmla="*/ 0 w 6118"/>
              <a:gd name="T15" fmla="*/ 1532 h 2393"/>
              <a:gd name="T16" fmla="*/ 0 w 6118"/>
              <a:gd name="T17" fmla="*/ 1532 h 2393"/>
              <a:gd name="T18" fmla="*/ 811 w 6118"/>
              <a:gd name="T19" fmla="*/ 1958 h 2393"/>
              <a:gd name="T20" fmla="*/ 811 w 6118"/>
              <a:gd name="T21" fmla="*/ 1958 h 2393"/>
              <a:gd name="T22" fmla="*/ 2964 w 6118"/>
              <a:gd name="T23" fmla="*/ 2392 h 2393"/>
              <a:gd name="T24" fmla="*/ 2964 w 6118"/>
              <a:gd name="T25" fmla="*/ 2392 h 2393"/>
              <a:gd name="T26" fmla="*/ 5115 w 6118"/>
              <a:gd name="T27" fmla="*/ 1958 h 2393"/>
              <a:gd name="T28" fmla="*/ 5115 w 6118"/>
              <a:gd name="T29" fmla="*/ 1958 h 2393"/>
              <a:gd name="T30" fmla="*/ 6117 w 6118"/>
              <a:gd name="T31" fmla="*/ 1404 h 2393"/>
              <a:gd name="T32" fmla="*/ 5266 w 6118"/>
              <a:gd name="T33" fmla="*/ 951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8" h="2393">
                <a:moveTo>
                  <a:pt x="5266" y="951"/>
                </a:moveTo>
                <a:lnTo>
                  <a:pt x="5097" y="0"/>
                </a:lnTo>
                <a:lnTo>
                  <a:pt x="5097" y="0"/>
                </a:lnTo>
                <a:cubicBezTo>
                  <a:pt x="4473" y="427"/>
                  <a:pt x="3735" y="657"/>
                  <a:pt x="2964" y="657"/>
                </a:cubicBezTo>
                <a:lnTo>
                  <a:pt x="2964" y="657"/>
                </a:lnTo>
                <a:cubicBezTo>
                  <a:pt x="2273" y="657"/>
                  <a:pt x="1612" y="473"/>
                  <a:pt x="1033" y="130"/>
                </a:cubicBezTo>
                <a:lnTo>
                  <a:pt x="166" y="592"/>
                </a:lnTo>
                <a:lnTo>
                  <a:pt x="0" y="1532"/>
                </a:lnTo>
                <a:lnTo>
                  <a:pt x="0" y="1532"/>
                </a:lnTo>
                <a:cubicBezTo>
                  <a:pt x="257" y="1696"/>
                  <a:pt x="528" y="1837"/>
                  <a:pt x="811" y="1958"/>
                </a:cubicBezTo>
                <a:lnTo>
                  <a:pt x="811" y="1958"/>
                </a:lnTo>
                <a:cubicBezTo>
                  <a:pt x="1494" y="2246"/>
                  <a:pt x="2218" y="2392"/>
                  <a:pt x="2964" y="2392"/>
                </a:cubicBezTo>
                <a:lnTo>
                  <a:pt x="2964" y="2392"/>
                </a:lnTo>
                <a:cubicBezTo>
                  <a:pt x="3708" y="2392"/>
                  <a:pt x="4432" y="2246"/>
                  <a:pt x="5115" y="1958"/>
                </a:cubicBezTo>
                <a:lnTo>
                  <a:pt x="5115" y="1958"/>
                </a:lnTo>
                <a:cubicBezTo>
                  <a:pt x="5469" y="1807"/>
                  <a:pt x="5804" y="1622"/>
                  <a:pt x="6117" y="1404"/>
                </a:cubicBezTo>
                <a:lnTo>
                  <a:pt x="5266" y="9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D6EC0C43-D04D-45BA-84A3-B1A7421A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486" y="7319085"/>
            <a:ext cx="1497788" cy="2895208"/>
          </a:xfrm>
          <a:custGeom>
            <a:avLst/>
            <a:gdLst>
              <a:gd name="T0" fmla="*/ 1155 w 1710"/>
              <a:gd name="T1" fmla="*/ 380 h 3307"/>
              <a:gd name="T2" fmla="*/ 617 w 1710"/>
              <a:gd name="T3" fmla="*/ 311 h 3307"/>
              <a:gd name="T4" fmla="*/ 617 w 1710"/>
              <a:gd name="T5" fmla="*/ 311 h 3307"/>
              <a:gd name="T6" fmla="*/ 684 w 1710"/>
              <a:gd name="T7" fmla="*/ 1242 h 3307"/>
              <a:gd name="T8" fmla="*/ 684 w 1710"/>
              <a:gd name="T9" fmla="*/ 1242 h 3307"/>
              <a:gd name="T10" fmla="*/ 0 w 1710"/>
              <a:gd name="T11" fmla="*/ 2514 h 3307"/>
              <a:gd name="T12" fmla="*/ 102 w 1710"/>
              <a:gd name="T13" fmla="*/ 3059 h 3307"/>
              <a:gd name="T14" fmla="*/ 579 w 1710"/>
              <a:gd name="T15" fmla="*/ 3306 h 3307"/>
              <a:gd name="T16" fmla="*/ 579 w 1710"/>
              <a:gd name="T17" fmla="*/ 3306 h 3307"/>
              <a:gd name="T18" fmla="*/ 1253 w 1710"/>
              <a:gd name="T19" fmla="*/ 2509 h 3307"/>
              <a:gd name="T20" fmla="*/ 1253 w 1710"/>
              <a:gd name="T21" fmla="*/ 2509 h 3307"/>
              <a:gd name="T22" fmla="*/ 1650 w 1710"/>
              <a:gd name="T23" fmla="*/ 1385 h 3307"/>
              <a:gd name="T24" fmla="*/ 1650 w 1710"/>
              <a:gd name="T25" fmla="*/ 1385 h 3307"/>
              <a:gd name="T26" fmla="*/ 1596 w 1710"/>
              <a:gd name="T27" fmla="*/ 194 h 3307"/>
              <a:gd name="T28" fmla="*/ 1596 w 1710"/>
              <a:gd name="T29" fmla="*/ 194 h 3307"/>
              <a:gd name="T30" fmla="*/ 1542 w 1710"/>
              <a:gd name="T31" fmla="*/ 0 h 3307"/>
              <a:gd name="T32" fmla="*/ 1155 w 1710"/>
              <a:gd name="T33" fmla="*/ 380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0" h="3307">
                <a:moveTo>
                  <a:pt x="1155" y="380"/>
                </a:moveTo>
                <a:lnTo>
                  <a:pt x="617" y="311"/>
                </a:lnTo>
                <a:lnTo>
                  <a:pt x="617" y="311"/>
                </a:lnTo>
                <a:cubicBezTo>
                  <a:pt x="706" y="608"/>
                  <a:pt x="731" y="925"/>
                  <a:pt x="684" y="1242"/>
                </a:cubicBezTo>
                <a:lnTo>
                  <a:pt x="684" y="1242"/>
                </a:lnTo>
                <a:cubicBezTo>
                  <a:pt x="610" y="1738"/>
                  <a:pt x="370" y="2184"/>
                  <a:pt x="0" y="2514"/>
                </a:cubicBezTo>
                <a:lnTo>
                  <a:pt x="102" y="3059"/>
                </a:lnTo>
                <a:lnTo>
                  <a:pt x="579" y="3306"/>
                </a:lnTo>
                <a:lnTo>
                  <a:pt x="579" y="3306"/>
                </a:lnTo>
                <a:cubicBezTo>
                  <a:pt x="847" y="3080"/>
                  <a:pt x="1074" y="2813"/>
                  <a:pt x="1253" y="2509"/>
                </a:cubicBezTo>
                <a:lnTo>
                  <a:pt x="1253" y="2509"/>
                </a:lnTo>
                <a:cubicBezTo>
                  <a:pt x="1456" y="2163"/>
                  <a:pt x="1590" y="1784"/>
                  <a:pt x="1650" y="1385"/>
                </a:cubicBezTo>
                <a:lnTo>
                  <a:pt x="1650" y="1385"/>
                </a:lnTo>
                <a:cubicBezTo>
                  <a:pt x="1709" y="985"/>
                  <a:pt x="1691" y="585"/>
                  <a:pt x="1596" y="194"/>
                </a:cubicBezTo>
                <a:lnTo>
                  <a:pt x="1596" y="194"/>
                </a:lnTo>
                <a:cubicBezTo>
                  <a:pt x="1580" y="129"/>
                  <a:pt x="1562" y="63"/>
                  <a:pt x="1542" y="0"/>
                </a:cubicBezTo>
                <a:lnTo>
                  <a:pt x="1155" y="3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8B828A60-8EE6-4C17-BCB1-927D895F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733" y="9666133"/>
            <a:ext cx="3011016" cy="1212127"/>
          </a:xfrm>
          <a:custGeom>
            <a:avLst/>
            <a:gdLst>
              <a:gd name="T0" fmla="*/ 2960 w 3441"/>
              <a:gd name="T1" fmla="*/ 535 h 1386"/>
              <a:gd name="T2" fmla="*/ 2859 w 3441"/>
              <a:gd name="T3" fmla="*/ 0 h 1386"/>
              <a:gd name="T4" fmla="*/ 2859 w 3441"/>
              <a:gd name="T5" fmla="*/ 0 h 1386"/>
              <a:gd name="T6" fmla="*/ 1329 w 3441"/>
              <a:gd name="T7" fmla="*/ 359 h 1386"/>
              <a:gd name="T8" fmla="*/ 1329 w 3441"/>
              <a:gd name="T9" fmla="*/ 359 h 1386"/>
              <a:gd name="T10" fmla="*/ 574 w 3441"/>
              <a:gd name="T11" fmla="*/ 97 h 1386"/>
              <a:gd name="T12" fmla="*/ 89 w 3441"/>
              <a:gd name="T13" fmla="*/ 362 h 1386"/>
              <a:gd name="T14" fmla="*/ 0 w 3441"/>
              <a:gd name="T15" fmla="*/ 892 h 1386"/>
              <a:gd name="T16" fmla="*/ 0 w 3441"/>
              <a:gd name="T17" fmla="*/ 892 h 1386"/>
              <a:gd name="T18" fmla="*/ 61 w 3441"/>
              <a:gd name="T19" fmla="*/ 928 h 1386"/>
              <a:gd name="T20" fmla="*/ 61 w 3441"/>
              <a:gd name="T21" fmla="*/ 928 h 1386"/>
              <a:gd name="T22" fmla="*/ 1186 w 3441"/>
              <a:gd name="T23" fmla="*/ 1325 h 1386"/>
              <a:gd name="T24" fmla="*/ 1186 w 3441"/>
              <a:gd name="T25" fmla="*/ 1325 h 1386"/>
              <a:gd name="T26" fmla="*/ 2376 w 3441"/>
              <a:gd name="T27" fmla="*/ 1272 h 1386"/>
              <a:gd name="T28" fmla="*/ 2376 w 3441"/>
              <a:gd name="T29" fmla="*/ 1272 h 1386"/>
              <a:gd name="T30" fmla="*/ 3440 w 3441"/>
              <a:gd name="T31" fmla="*/ 785 h 1386"/>
              <a:gd name="T32" fmla="*/ 2960 w 3441"/>
              <a:gd name="T33" fmla="*/ 535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41" h="1386">
                <a:moveTo>
                  <a:pt x="2960" y="535"/>
                </a:moveTo>
                <a:lnTo>
                  <a:pt x="2859" y="0"/>
                </a:lnTo>
                <a:lnTo>
                  <a:pt x="2859" y="0"/>
                </a:lnTo>
                <a:cubicBezTo>
                  <a:pt x="2411" y="312"/>
                  <a:pt x="1870" y="440"/>
                  <a:pt x="1329" y="359"/>
                </a:cubicBezTo>
                <a:lnTo>
                  <a:pt x="1329" y="359"/>
                </a:lnTo>
                <a:cubicBezTo>
                  <a:pt x="1058" y="319"/>
                  <a:pt x="803" y="229"/>
                  <a:pt x="574" y="97"/>
                </a:cubicBezTo>
                <a:lnTo>
                  <a:pt x="89" y="362"/>
                </a:lnTo>
                <a:lnTo>
                  <a:pt x="0" y="892"/>
                </a:lnTo>
                <a:lnTo>
                  <a:pt x="0" y="892"/>
                </a:lnTo>
                <a:cubicBezTo>
                  <a:pt x="20" y="904"/>
                  <a:pt x="41" y="916"/>
                  <a:pt x="61" y="928"/>
                </a:cubicBezTo>
                <a:lnTo>
                  <a:pt x="61" y="928"/>
                </a:lnTo>
                <a:cubicBezTo>
                  <a:pt x="407" y="1133"/>
                  <a:pt x="786" y="1266"/>
                  <a:pt x="1186" y="1325"/>
                </a:cubicBezTo>
                <a:lnTo>
                  <a:pt x="1186" y="1325"/>
                </a:lnTo>
                <a:cubicBezTo>
                  <a:pt x="1585" y="1385"/>
                  <a:pt x="1984" y="1367"/>
                  <a:pt x="2376" y="1272"/>
                </a:cubicBezTo>
                <a:lnTo>
                  <a:pt x="2376" y="1272"/>
                </a:lnTo>
                <a:cubicBezTo>
                  <a:pt x="2760" y="1179"/>
                  <a:pt x="3117" y="1015"/>
                  <a:pt x="3440" y="785"/>
                </a:cubicBezTo>
                <a:lnTo>
                  <a:pt x="2960" y="5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CE9D5722-1AC3-4F07-B8AC-E4F21957D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097" y="7407870"/>
            <a:ext cx="1617457" cy="2906790"/>
          </a:xfrm>
          <a:custGeom>
            <a:avLst/>
            <a:gdLst>
              <a:gd name="T0" fmla="*/ 1369 w 1847"/>
              <a:gd name="T1" fmla="*/ 2785 h 3322"/>
              <a:gd name="T2" fmla="*/ 1846 w 1847"/>
              <a:gd name="T3" fmla="*/ 2525 h 3322"/>
              <a:gd name="T4" fmla="*/ 1846 w 1847"/>
              <a:gd name="T5" fmla="*/ 2525 h 3322"/>
              <a:gd name="T6" fmla="*/ 1422 w 1847"/>
              <a:gd name="T7" fmla="*/ 2096 h 3322"/>
              <a:gd name="T8" fmla="*/ 1422 w 1847"/>
              <a:gd name="T9" fmla="*/ 2096 h 3322"/>
              <a:gd name="T10" fmla="*/ 1025 w 1847"/>
              <a:gd name="T11" fmla="*/ 511 h 3322"/>
              <a:gd name="T12" fmla="*/ 1025 w 1847"/>
              <a:gd name="T13" fmla="*/ 511 h 3322"/>
              <a:gd name="T14" fmla="*/ 1048 w 1847"/>
              <a:gd name="T15" fmla="*/ 381 h 3322"/>
              <a:gd name="T16" fmla="*/ 646 w 1847"/>
              <a:gd name="T17" fmla="*/ 0 h 3322"/>
              <a:gd name="T18" fmla="*/ 116 w 1847"/>
              <a:gd name="T19" fmla="*/ 79 h 3322"/>
              <a:gd name="T20" fmla="*/ 116 w 1847"/>
              <a:gd name="T21" fmla="*/ 79 h 3322"/>
              <a:gd name="T22" fmla="*/ 59 w 1847"/>
              <a:gd name="T23" fmla="*/ 368 h 3322"/>
              <a:gd name="T24" fmla="*/ 59 w 1847"/>
              <a:gd name="T25" fmla="*/ 368 h 3322"/>
              <a:gd name="T26" fmla="*/ 112 w 1847"/>
              <a:gd name="T27" fmla="*/ 1559 h 3322"/>
              <a:gd name="T28" fmla="*/ 112 w 1847"/>
              <a:gd name="T29" fmla="*/ 1559 h 3322"/>
              <a:gd name="T30" fmla="*/ 638 w 1847"/>
              <a:gd name="T31" fmla="*/ 2677 h 3322"/>
              <a:gd name="T32" fmla="*/ 638 w 1847"/>
              <a:gd name="T33" fmla="*/ 2677 h 3322"/>
              <a:gd name="T34" fmla="*/ 1279 w 1847"/>
              <a:gd name="T35" fmla="*/ 3321 h 3322"/>
              <a:gd name="T36" fmla="*/ 1369 w 1847"/>
              <a:gd name="T37" fmla="*/ 2785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7" h="3322">
                <a:moveTo>
                  <a:pt x="1369" y="2785"/>
                </a:moveTo>
                <a:lnTo>
                  <a:pt x="1846" y="2525"/>
                </a:lnTo>
                <a:lnTo>
                  <a:pt x="1846" y="2525"/>
                </a:lnTo>
                <a:cubicBezTo>
                  <a:pt x="1687" y="2404"/>
                  <a:pt x="1543" y="2261"/>
                  <a:pt x="1422" y="2096"/>
                </a:cubicBezTo>
                <a:lnTo>
                  <a:pt x="1422" y="2096"/>
                </a:lnTo>
                <a:cubicBezTo>
                  <a:pt x="1083" y="1638"/>
                  <a:pt x="942" y="1075"/>
                  <a:pt x="1025" y="511"/>
                </a:cubicBezTo>
                <a:lnTo>
                  <a:pt x="1025" y="511"/>
                </a:lnTo>
                <a:cubicBezTo>
                  <a:pt x="1031" y="468"/>
                  <a:pt x="1040" y="424"/>
                  <a:pt x="1048" y="381"/>
                </a:cubicBezTo>
                <a:lnTo>
                  <a:pt x="646" y="0"/>
                </a:lnTo>
                <a:lnTo>
                  <a:pt x="116" y="79"/>
                </a:lnTo>
                <a:lnTo>
                  <a:pt x="116" y="79"/>
                </a:lnTo>
                <a:cubicBezTo>
                  <a:pt x="92" y="174"/>
                  <a:pt x="73" y="271"/>
                  <a:pt x="59" y="368"/>
                </a:cubicBezTo>
                <a:lnTo>
                  <a:pt x="59" y="368"/>
                </a:lnTo>
                <a:cubicBezTo>
                  <a:pt x="0" y="768"/>
                  <a:pt x="17" y="1168"/>
                  <a:pt x="112" y="1559"/>
                </a:cubicBezTo>
                <a:lnTo>
                  <a:pt x="112" y="1559"/>
                </a:lnTo>
                <a:cubicBezTo>
                  <a:pt x="210" y="1965"/>
                  <a:pt x="387" y="2341"/>
                  <a:pt x="638" y="2677"/>
                </a:cubicBezTo>
                <a:lnTo>
                  <a:pt x="638" y="2677"/>
                </a:lnTo>
                <a:cubicBezTo>
                  <a:pt x="821" y="2925"/>
                  <a:pt x="1035" y="3140"/>
                  <a:pt x="1279" y="3321"/>
                </a:cubicBezTo>
                <a:lnTo>
                  <a:pt x="1369" y="27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22DC60A-6BCE-440D-8A33-D1003602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38" y="5408246"/>
            <a:ext cx="2493739" cy="2026647"/>
          </a:xfrm>
          <a:custGeom>
            <a:avLst/>
            <a:gdLst>
              <a:gd name="T0" fmla="*/ 242 w 2848"/>
              <a:gd name="T1" fmla="*/ 486 h 2314"/>
              <a:gd name="T2" fmla="*/ 10 w 2848"/>
              <a:gd name="T3" fmla="*/ 977 h 2314"/>
              <a:gd name="T4" fmla="*/ 10 w 2848"/>
              <a:gd name="T5" fmla="*/ 977 h 2314"/>
              <a:gd name="T6" fmla="*/ 279 w 2848"/>
              <a:gd name="T7" fmla="*/ 1000 h 2314"/>
              <a:gd name="T8" fmla="*/ 279 w 2848"/>
              <a:gd name="T9" fmla="*/ 1000 h 2314"/>
              <a:gd name="T10" fmla="*/ 1680 w 2848"/>
              <a:gd name="T11" fmla="*/ 1838 h 2314"/>
              <a:gd name="T12" fmla="*/ 1680 w 2848"/>
              <a:gd name="T13" fmla="*/ 1838 h 2314"/>
              <a:gd name="T14" fmla="*/ 1916 w 2848"/>
              <a:gd name="T15" fmla="*/ 2242 h 2314"/>
              <a:gd name="T16" fmla="*/ 2464 w 2848"/>
              <a:gd name="T17" fmla="*/ 2313 h 2314"/>
              <a:gd name="T18" fmla="*/ 2847 w 2848"/>
              <a:gd name="T19" fmla="*/ 1936 h 2314"/>
              <a:gd name="T20" fmla="*/ 2847 w 2848"/>
              <a:gd name="T21" fmla="*/ 1936 h 2314"/>
              <a:gd name="T22" fmla="*/ 2464 w 2848"/>
              <a:gd name="T23" fmla="*/ 1258 h 2314"/>
              <a:gd name="T24" fmla="*/ 2464 w 2848"/>
              <a:gd name="T25" fmla="*/ 1258 h 2314"/>
              <a:gd name="T26" fmla="*/ 1546 w 2848"/>
              <a:gd name="T27" fmla="*/ 431 h 2314"/>
              <a:gd name="T28" fmla="*/ 1546 w 2848"/>
              <a:gd name="T29" fmla="*/ 431 h 2314"/>
              <a:gd name="T30" fmla="*/ 422 w 2848"/>
              <a:gd name="T31" fmla="*/ 33 h 2314"/>
              <a:gd name="T32" fmla="*/ 422 w 2848"/>
              <a:gd name="T33" fmla="*/ 33 h 2314"/>
              <a:gd name="T34" fmla="*/ 0 w 2848"/>
              <a:gd name="T35" fmla="*/ 0 h 2314"/>
              <a:gd name="T36" fmla="*/ 242 w 2848"/>
              <a:gd name="T37" fmla="*/ 486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48" h="2314">
                <a:moveTo>
                  <a:pt x="242" y="486"/>
                </a:moveTo>
                <a:lnTo>
                  <a:pt x="10" y="977"/>
                </a:lnTo>
                <a:lnTo>
                  <a:pt x="10" y="977"/>
                </a:lnTo>
                <a:cubicBezTo>
                  <a:pt x="99" y="979"/>
                  <a:pt x="189" y="986"/>
                  <a:pt x="279" y="1000"/>
                </a:cubicBezTo>
                <a:lnTo>
                  <a:pt x="279" y="1000"/>
                </a:lnTo>
                <a:cubicBezTo>
                  <a:pt x="843" y="1084"/>
                  <a:pt x="1340" y="1381"/>
                  <a:pt x="1680" y="1838"/>
                </a:cubicBezTo>
                <a:lnTo>
                  <a:pt x="1680" y="1838"/>
                </a:lnTo>
                <a:cubicBezTo>
                  <a:pt x="1774" y="1965"/>
                  <a:pt x="1853" y="2101"/>
                  <a:pt x="1916" y="2242"/>
                </a:cubicBezTo>
                <a:lnTo>
                  <a:pt x="2464" y="2313"/>
                </a:lnTo>
                <a:lnTo>
                  <a:pt x="2847" y="1936"/>
                </a:lnTo>
                <a:lnTo>
                  <a:pt x="2847" y="1936"/>
                </a:lnTo>
                <a:cubicBezTo>
                  <a:pt x="2750" y="1696"/>
                  <a:pt x="2622" y="1469"/>
                  <a:pt x="2464" y="1258"/>
                </a:cubicBezTo>
                <a:lnTo>
                  <a:pt x="2464" y="1258"/>
                </a:lnTo>
                <a:cubicBezTo>
                  <a:pt x="2214" y="920"/>
                  <a:pt x="1905" y="642"/>
                  <a:pt x="1546" y="431"/>
                </a:cubicBezTo>
                <a:lnTo>
                  <a:pt x="1546" y="431"/>
                </a:lnTo>
                <a:cubicBezTo>
                  <a:pt x="1199" y="227"/>
                  <a:pt x="821" y="93"/>
                  <a:pt x="422" y="33"/>
                </a:cubicBezTo>
                <a:lnTo>
                  <a:pt x="422" y="33"/>
                </a:lnTo>
                <a:cubicBezTo>
                  <a:pt x="281" y="13"/>
                  <a:pt x="141" y="2"/>
                  <a:pt x="0" y="0"/>
                </a:cubicBezTo>
                <a:lnTo>
                  <a:pt x="242" y="4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24B63266-B0E7-40C3-B53B-F1C7B0E4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91" y="5415967"/>
            <a:ext cx="2594106" cy="2099991"/>
          </a:xfrm>
          <a:custGeom>
            <a:avLst/>
            <a:gdLst>
              <a:gd name="T0" fmla="*/ 537 w 2962"/>
              <a:gd name="T1" fmla="*/ 2027 h 2401"/>
              <a:gd name="T2" fmla="*/ 932 w 2962"/>
              <a:gd name="T3" fmla="*/ 2400 h 2401"/>
              <a:gd name="T4" fmla="*/ 932 w 2962"/>
              <a:gd name="T5" fmla="*/ 2400 h 2401"/>
              <a:gd name="T6" fmla="*/ 1677 w 2962"/>
              <a:gd name="T7" fmla="*/ 1389 h 2401"/>
              <a:gd name="T8" fmla="*/ 1677 w 2962"/>
              <a:gd name="T9" fmla="*/ 1389 h 2401"/>
              <a:gd name="T10" fmla="*/ 2725 w 2962"/>
              <a:gd name="T11" fmla="*/ 980 h 2401"/>
              <a:gd name="T12" fmla="*/ 2961 w 2962"/>
              <a:gd name="T13" fmla="*/ 480 h 2401"/>
              <a:gd name="T14" fmla="*/ 2723 w 2962"/>
              <a:gd name="T15" fmla="*/ 0 h 2401"/>
              <a:gd name="T16" fmla="*/ 2723 w 2962"/>
              <a:gd name="T17" fmla="*/ 0 h 2401"/>
              <a:gd name="T18" fmla="*/ 2213 w 2962"/>
              <a:gd name="T19" fmla="*/ 79 h 2401"/>
              <a:gd name="T20" fmla="*/ 2213 w 2962"/>
              <a:gd name="T21" fmla="*/ 79 h 2401"/>
              <a:gd name="T22" fmla="*/ 1094 w 2962"/>
              <a:gd name="T23" fmla="*/ 604 h 2401"/>
              <a:gd name="T24" fmla="*/ 1094 w 2962"/>
              <a:gd name="T25" fmla="*/ 604 h 2401"/>
              <a:gd name="T26" fmla="*/ 268 w 2962"/>
              <a:gd name="T27" fmla="*/ 1522 h 2401"/>
              <a:gd name="T28" fmla="*/ 268 w 2962"/>
              <a:gd name="T29" fmla="*/ 1522 h 2401"/>
              <a:gd name="T30" fmla="*/ 0 w 2962"/>
              <a:gd name="T31" fmla="*/ 2107 h 2401"/>
              <a:gd name="T32" fmla="*/ 537 w 2962"/>
              <a:gd name="T33" fmla="*/ 2027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2" h="2401">
                <a:moveTo>
                  <a:pt x="537" y="2027"/>
                </a:moveTo>
                <a:lnTo>
                  <a:pt x="932" y="2400"/>
                </a:lnTo>
                <a:lnTo>
                  <a:pt x="932" y="2400"/>
                </a:lnTo>
                <a:cubicBezTo>
                  <a:pt x="1071" y="1998"/>
                  <a:pt x="1327" y="1646"/>
                  <a:pt x="1677" y="1389"/>
                </a:cubicBezTo>
                <a:lnTo>
                  <a:pt x="1677" y="1389"/>
                </a:lnTo>
                <a:cubicBezTo>
                  <a:pt x="1988" y="1158"/>
                  <a:pt x="2349" y="1018"/>
                  <a:pt x="2725" y="980"/>
                </a:cubicBezTo>
                <a:lnTo>
                  <a:pt x="2961" y="480"/>
                </a:lnTo>
                <a:lnTo>
                  <a:pt x="2723" y="0"/>
                </a:lnTo>
                <a:lnTo>
                  <a:pt x="2723" y="0"/>
                </a:lnTo>
                <a:cubicBezTo>
                  <a:pt x="2552" y="12"/>
                  <a:pt x="2381" y="38"/>
                  <a:pt x="2213" y="79"/>
                </a:cubicBezTo>
                <a:lnTo>
                  <a:pt x="2213" y="79"/>
                </a:lnTo>
                <a:cubicBezTo>
                  <a:pt x="1808" y="177"/>
                  <a:pt x="1432" y="354"/>
                  <a:pt x="1094" y="604"/>
                </a:cubicBezTo>
                <a:lnTo>
                  <a:pt x="1094" y="604"/>
                </a:lnTo>
                <a:cubicBezTo>
                  <a:pt x="758" y="855"/>
                  <a:pt x="479" y="1163"/>
                  <a:pt x="268" y="1522"/>
                </a:cubicBezTo>
                <a:lnTo>
                  <a:pt x="268" y="1522"/>
                </a:lnTo>
                <a:cubicBezTo>
                  <a:pt x="157" y="1707"/>
                  <a:pt x="69" y="1904"/>
                  <a:pt x="0" y="2107"/>
                </a:cubicBezTo>
                <a:lnTo>
                  <a:pt x="537" y="20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C15218-E175-4173-96B7-DCF1BBE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062" y="4447037"/>
            <a:ext cx="912604" cy="909286"/>
          </a:xfrm>
          <a:custGeom>
            <a:avLst/>
            <a:gdLst>
              <a:gd name="connsiteX0" fmla="*/ 94372 w 912604"/>
              <a:gd name="connsiteY0" fmla="*/ 671689 h 909286"/>
              <a:gd name="connsiteX1" fmla="*/ 301466 w 912604"/>
              <a:gd name="connsiteY1" fmla="*/ 671689 h 909286"/>
              <a:gd name="connsiteX2" fmla="*/ 382731 w 912604"/>
              <a:gd name="connsiteY2" fmla="*/ 757851 h 909286"/>
              <a:gd name="connsiteX3" fmla="*/ 530406 w 912604"/>
              <a:gd name="connsiteY3" fmla="*/ 757851 h 909286"/>
              <a:gd name="connsiteX4" fmla="*/ 611671 w 912604"/>
              <a:gd name="connsiteY4" fmla="*/ 671689 h 909286"/>
              <a:gd name="connsiteX5" fmla="*/ 818765 w 912604"/>
              <a:gd name="connsiteY5" fmla="*/ 671689 h 909286"/>
              <a:gd name="connsiteX6" fmla="*/ 900904 w 912604"/>
              <a:gd name="connsiteY6" fmla="*/ 758721 h 909286"/>
              <a:gd name="connsiteX7" fmla="*/ 912264 w 912604"/>
              <a:gd name="connsiteY7" fmla="*/ 808329 h 909286"/>
              <a:gd name="connsiteX8" fmla="*/ 902652 w 912604"/>
              <a:gd name="connsiteY8" fmla="*/ 822254 h 909286"/>
              <a:gd name="connsiteX9" fmla="*/ 900030 w 912604"/>
              <a:gd name="connsiteY9" fmla="*/ 823124 h 909286"/>
              <a:gd name="connsiteX10" fmla="*/ 888671 w 912604"/>
              <a:gd name="connsiteY10" fmla="*/ 813551 h 909286"/>
              <a:gd name="connsiteX11" fmla="*/ 877311 w 912604"/>
              <a:gd name="connsiteY11" fmla="*/ 763943 h 909286"/>
              <a:gd name="connsiteX12" fmla="*/ 818765 w 912604"/>
              <a:gd name="connsiteY12" fmla="*/ 695188 h 909286"/>
              <a:gd name="connsiteX13" fmla="*/ 611671 w 912604"/>
              <a:gd name="connsiteY13" fmla="*/ 695188 h 909286"/>
              <a:gd name="connsiteX14" fmla="*/ 555747 w 912604"/>
              <a:gd name="connsiteY14" fmla="*/ 757851 h 909286"/>
              <a:gd name="connsiteX15" fmla="*/ 560116 w 912604"/>
              <a:gd name="connsiteY15" fmla="*/ 757851 h 909286"/>
              <a:gd name="connsiteX16" fmla="*/ 641381 w 912604"/>
              <a:gd name="connsiteY16" fmla="*/ 844882 h 909286"/>
              <a:gd name="connsiteX17" fmla="*/ 652740 w 912604"/>
              <a:gd name="connsiteY17" fmla="*/ 894490 h 909286"/>
              <a:gd name="connsiteX18" fmla="*/ 644876 w 912604"/>
              <a:gd name="connsiteY18" fmla="*/ 908415 h 909286"/>
              <a:gd name="connsiteX19" fmla="*/ 630021 w 912604"/>
              <a:gd name="connsiteY19" fmla="*/ 900582 h 909286"/>
              <a:gd name="connsiteX20" fmla="*/ 618661 w 912604"/>
              <a:gd name="connsiteY20" fmla="*/ 850104 h 909286"/>
              <a:gd name="connsiteX21" fmla="*/ 560116 w 912604"/>
              <a:gd name="connsiteY21" fmla="*/ 781349 h 909286"/>
              <a:gd name="connsiteX22" fmla="*/ 353022 w 912604"/>
              <a:gd name="connsiteY22" fmla="*/ 781349 h 909286"/>
              <a:gd name="connsiteX23" fmla="*/ 294476 w 912604"/>
              <a:gd name="connsiteY23" fmla="*/ 850974 h 909286"/>
              <a:gd name="connsiteX24" fmla="*/ 283116 w 912604"/>
              <a:gd name="connsiteY24" fmla="*/ 900582 h 909286"/>
              <a:gd name="connsiteX25" fmla="*/ 271757 w 912604"/>
              <a:gd name="connsiteY25" fmla="*/ 909286 h 909286"/>
              <a:gd name="connsiteX26" fmla="*/ 268261 w 912604"/>
              <a:gd name="connsiteY26" fmla="*/ 908415 h 909286"/>
              <a:gd name="connsiteX27" fmla="*/ 260397 w 912604"/>
              <a:gd name="connsiteY27" fmla="*/ 894490 h 909286"/>
              <a:gd name="connsiteX28" fmla="*/ 270883 w 912604"/>
              <a:gd name="connsiteY28" fmla="*/ 844882 h 909286"/>
              <a:gd name="connsiteX29" fmla="*/ 353022 w 912604"/>
              <a:gd name="connsiteY29" fmla="*/ 757851 h 909286"/>
              <a:gd name="connsiteX30" fmla="*/ 357391 w 912604"/>
              <a:gd name="connsiteY30" fmla="*/ 757851 h 909286"/>
              <a:gd name="connsiteX31" fmla="*/ 301466 w 912604"/>
              <a:gd name="connsiteY31" fmla="*/ 695188 h 909286"/>
              <a:gd name="connsiteX32" fmla="*/ 94372 w 912604"/>
              <a:gd name="connsiteY32" fmla="*/ 695188 h 909286"/>
              <a:gd name="connsiteX33" fmla="*/ 35826 w 912604"/>
              <a:gd name="connsiteY33" fmla="*/ 764813 h 909286"/>
              <a:gd name="connsiteX34" fmla="*/ 24467 w 912604"/>
              <a:gd name="connsiteY34" fmla="*/ 813551 h 909286"/>
              <a:gd name="connsiteX35" fmla="*/ 13107 w 912604"/>
              <a:gd name="connsiteY35" fmla="*/ 823124 h 909286"/>
              <a:gd name="connsiteX36" fmla="*/ 9612 w 912604"/>
              <a:gd name="connsiteY36" fmla="*/ 822254 h 909286"/>
              <a:gd name="connsiteX37" fmla="*/ 874 w 912604"/>
              <a:gd name="connsiteY37" fmla="*/ 808329 h 909286"/>
              <a:gd name="connsiteX38" fmla="*/ 12233 w 912604"/>
              <a:gd name="connsiteY38" fmla="*/ 758721 h 909286"/>
              <a:gd name="connsiteX39" fmla="*/ 94372 w 912604"/>
              <a:gd name="connsiteY39" fmla="*/ 671689 h 909286"/>
              <a:gd name="connsiteX40" fmla="*/ 457234 w 912604"/>
              <a:gd name="connsiteY40" fmla="*/ 562331 h 909286"/>
              <a:gd name="connsiteX41" fmla="*/ 386458 w 912604"/>
              <a:gd name="connsiteY41" fmla="*/ 633263 h 909286"/>
              <a:gd name="connsiteX42" fmla="*/ 457234 w 912604"/>
              <a:gd name="connsiteY42" fmla="*/ 704196 h 909286"/>
              <a:gd name="connsiteX43" fmla="*/ 527136 w 912604"/>
              <a:gd name="connsiteY43" fmla="*/ 633263 h 909286"/>
              <a:gd name="connsiteX44" fmla="*/ 457234 w 912604"/>
              <a:gd name="connsiteY44" fmla="*/ 562331 h 909286"/>
              <a:gd name="connsiteX45" fmla="*/ 715645 w 912604"/>
              <a:gd name="connsiteY45" fmla="*/ 477338 h 909286"/>
              <a:gd name="connsiteX46" fmla="*/ 645910 w 912604"/>
              <a:gd name="connsiteY46" fmla="*/ 548673 h 909286"/>
              <a:gd name="connsiteX47" fmla="*/ 715645 w 912604"/>
              <a:gd name="connsiteY47" fmla="*/ 620007 h 909286"/>
              <a:gd name="connsiteX48" fmla="*/ 786251 w 912604"/>
              <a:gd name="connsiteY48" fmla="*/ 548673 h 909286"/>
              <a:gd name="connsiteX49" fmla="*/ 715645 w 912604"/>
              <a:gd name="connsiteY49" fmla="*/ 477338 h 909286"/>
              <a:gd name="connsiteX50" fmla="*/ 194075 w 912604"/>
              <a:gd name="connsiteY50" fmla="*/ 475188 h 909286"/>
              <a:gd name="connsiteX51" fmla="*/ 123794 w 912604"/>
              <a:gd name="connsiteY51" fmla="*/ 545794 h 909286"/>
              <a:gd name="connsiteX52" fmla="*/ 194075 w 912604"/>
              <a:gd name="connsiteY52" fmla="*/ 616400 h 909286"/>
              <a:gd name="connsiteX53" fmla="*/ 264357 w 912604"/>
              <a:gd name="connsiteY53" fmla="*/ 545794 h 909286"/>
              <a:gd name="connsiteX54" fmla="*/ 194075 w 912604"/>
              <a:gd name="connsiteY54" fmla="*/ 475188 h 909286"/>
              <a:gd name="connsiteX55" fmla="*/ 194075 w 912604"/>
              <a:gd name="connsiteY55" fmla="*/ 451652 h 909286"/>
              <a:gd name="connsiteX56" fmla="*/ 288651 w 912604"/>
              <a:gd name="connsiteY56" fmla="*/ 545794 h 909286"/>
              <a:gd name="connsiteX57" fmla="*/ 194075 w 912604"/>
              <a:gd name="connsiteY57" fmla="*/ 639936 h 909286"/>
              <a:gd name="connsiteX58" fmla="*/ 100367 w 912604"/>
              <a:gd name="connsiteY58" fmla="*/ 545794 h 909286"/>
              <a:gd name="connsiteX59" fmla="*/ 194075 w 912604"/>
              <a:gd name="connsiteY59" fmla="*/ 451652 h 909286"/>
              <a:gd name="connsiteX60" fmla="*/ 780149 w 912604"/>
              <a:gd name="connsiteY60" fmla="*/ 413049 h 909286"/>
              <a:gd name="connsiteX61" fmla="*/ 792353 w 912604"/>
              <a:gd name="connsiteY61" fmla="*/ 424498 h 909286"/>
              <a:gd name="connsiteX62" fmla="*/ 792353 w 912604"/>
              <a:gd name="connsiteY62" fmla="*/ 494071 h 909286"/>
              <a:gd name="connsiteX63" fmla="*/ 809786 w 912604"/>
              <a:gd name="connsiteY63" fmla="*/ 548673 h 909286"/>
              <a:gd name="connsiteX64" fmla="*/ 715645 w 912604"/>
              <a:gd name="connsiteY64" fmla="*/ 643786 h 909286"/>
              <a:gd name="connsiteX65" fmla="*/ 621503 w 912604"/>
              <a:gd name="connsiteY65" fmla="*/ 548673 h 909286"/>
              <a:gd name="connsiteX66" fmla="*/ 715645 w 912604"/>
              <a:gd name="connsiteY66" fmla="*/ 453560 h 909286"/>
              <a:gd name="connsiteX67" fmla="*/ 769689 w 912604"/>
              <a:gd name="connsiteY67" fmla="*/ 470293 h 909286"/>
              <a:gd name="connsiteX68" fmla="*/ 769689 w 912604"/>
              <a:gd name="connsiteY68" fmla="*/ 424498 h 909286"/>
              <a:gd name="connsiteX69" fmla="*/ 780149 w 912604"/>
              <a:gd name="connsiteY69" fmla="*/ 413049 h 909286"/>
              <a:gd name="connsiteX70" fmla="*/ 585680 w 912604"/>
              <a:gd name="connsiteY70" fmla="*/ 351284 h 909286"/>
              <a:gd name="connsiteX71" fmla="*/ 617136 w 912604"/>
              <a:gd name="connsiteY71" fmla="*/ 351284 h 909286"/>
              <a:gd name="connsiteX72" fmla="*/ 780532 w 912604"/>
              <a:gd name="connsiteY72" fmla="*/ 351284 h 909286"/>
              <a:gd name="connsiteX73" fmla="*/ 857425 w 912604"/>
              <a:gd name="connsiteY73" fmla="*/ 430974 h 909286"/>
              <a:gd name="connsiteX74" fmla="*/ 874900 w 912604"/>
              <a:gd name="connsiteY74" fmla="*/ 513291 h 909286"/>
              <a:gd name="connsiteX75" fmla="*/ 860920 w 912604"/>
              <a:gd name="connsiteY75" fmla="*/ 560579 h 909286"/>
              <a:gd name="connsiteX76" fmla="*/ 847813 w 912604"/>
              <a:gd name="connsiteY76" fmla="*/ 571963 h 909286"/>
              <a:gd name="connsiteX77" fmla="*/ 839075 w 912604"/>
              <a:gd name="connsiteY77" fmla="*/ 574590 h 909286"/>
              <a:gd name="connsiteX78" fmla="*/ 831211 w 912604"/>
              <a:gd name="connsiteY78" fmla="*/ 570212 h 909286"/>
              <a:gd name="connsiteX79" fmla="*/ 832085 w 912604"/>
              <a:gd name="connsiteY79" fmla="*/ 554449 h 909286"/>
              <a:gd name="connsiteX80" fmla="*/ 845192 w 912604"/>
              <a:gd name="connsiteY80" fmla="*/ 542189 h 909286"/>
              <a:gd name="connsiteX81" fmla="*/ 852182 w 912604"/>
              <a:gd name="connsiteY81" fmla="*/ 517669 h 909286"/>
              <a:gd name="connsiteX82" fmla="*/ 833833 w 912604"/>
              <a:gd name="connsiteY82" fmla="*/ 437104 h 909286"/>
              <a:gd name="connsiteX83" fmla="*/ 780532 w 912604"/>
              <a:gd name="connsiteY83" fmla="*/ 375804 h 909286"/>
              <a:gd name="connsiteX84" fmla="*/ 617136 w 912604"/>
              <a:gd name="connsiteY84" fmla="*/ 375804 h 909286"/>
              <a:gd name="connsiteX85" fmla="*/ 585680 w 912604"/>
              <a:gd name="connsiteY85" fmla="*/ 375804 h 909286"/>
              <a:gd name="connsiteX86" fmla="*/ 535000 w 912604"/>
              <a:gd name="connsiteY86" fmla="*/ 434477 h 909286"/>
              <a:gd name="connsiteX87" fmla="*/ 535000 w 912604"/>
              <a:gd name="connsiteY87" fmla="*/ 501906 h 909286"/>
              <a:gd name="connsiteX88" fmla="*/ 541991 w 912604"/>
              <a:gd name="connsiteY88" fmla="*/ 501906 h 909286"/>
              <a:gd name="connsiteX89" fmla="*/ 553350 w 912604"/>
              <a:gd name="connsiteY89" fmla="*/ 514166 h 909286"/>
              <a:gd name="connsiteX90" fmla="*/ 541991 w 912604"/>
              <a:gd name="connsiteY90" fmla="*/ 524675 h 909286"/>
              <a:gd name="connsiteX91" fmla="*/ 458982 w 912604"/>
              <a:gd name="connsiteY91" fmla="*/ 524675 h 909286"/>
              <a:gd name="connsiteX92" fmla="*/ 434516 w 912604"/>
              <a:gd name="connsiteY92" fmla="*/ 542189 h 909286"/>
              <a:gd name="connsiteX93" fmla="*/ 457234 w 912604"/>
              <a:gd name="connsiteY93" fmla="*/ 538686 h 909286"/>
              <a:gd name="connsiteX94" fmla="*/ 533253 w 912604"/>
              <a:gd name="connsiteY94" fmla="*/ 578093 h 909286"/>
              <a:gd name="connsiteX95" fmla="*/ 548107 w 912604"/>
              <a:gd name="connsiteY95" fmla="*/ 578093 h 909286"/>
              <a:gd name="connsiteX96" fmla="*/ 581311 w 912604"/>
              <a:gd name="connsiteY96" fmla="*/ 544816 h 909286"/>
              <a:gd name="connsiteX97" fmla="*/ 581311 w 912604"/>
              <a:gd name="connsiteY97" fmla="*/ 479138 h 909286"/>
              <a:gd name="connsiteX98" fmla="*/ 581311 w 912604"/>
              <a:gd name="connsiteY98" fmla="*/ 423093 h 909286"/>
              <a:gd name="connsiteX99" fmla="*/ 591796 w 912604"/>
              <a:gd name="connsiteY99" fmla="*/ 411708 h 909286"/>
              <a:gd name="connsiteX100" fmla="*/ 604029 w 912604"/>
              <a:gd name="connsiteY100" fmla="*/ 423093 h 909286"/>
              <a:gd name="connsiteX101" fmla="*/ 604029 w 912604"/>
              <a:gd name="connsiteY101" fmla="*/ 479138 h 909286"/>
              <a:gd name="connsiteX102" fmla="*/ 604029 w 912604"/>
              <a:gd name="connsiteY102" fmla="*/ 544816 h 909286"/>
              <a:gd name="connsiteX103" fmla="*/ 604029 w 912604"/>
              <a:gd name="connsiteY103" fmla="*/ 644647 h 909286"/>
              <a:gd name="connsiteX104" fmla="*/ 591796 w 912604"/>
              <a:gd name="connsiteY104" fmla="*/ 656032 h 909286"/>
              <a:gd name="connsiteX105" fmla="*/ 581311 w 912604"/>
              <a:gd name="connsiteY105" fmla="*/ 644647 h 909286"/>
              <a:gd name="connsiteX106" fmla="*/ 581311 w 912604"/>
              <a:gd name="connsiteY106" fmla="*/ 591229 h 909286"/>
              <a:gd name="connsiteX107" fmla="*/ 548107 w 912604"/>
              <a:gd name="connsiteY107" fmla="*/ 600862 h 909286"/>
              <a:gd name="connsiteX108" fmla="*/ 545486 w 912604"/>
              <a:gd name="connsiteY108" fmla="*/ 600862 h 909286"/>
              <a:gd name="connsiteX109" fmla="*/ 551602 w 912604"/>
              <a:gd name="connsiteY109" fmla="*/ 633263 h 909286"/>
              <a:gd name="connsiteX110" fmla="*/ 457234 w 912604"/>
              <a:gd name="connsiteY110" fmla="*/ 728716 h 909286"/>
              <a:gd name="connsiteX111" fmla="*/ 362866 w 912604"/>
              <a:gd name="connsiteY111" fmla="*/ 633263 h 909286"/>
              <a:gd name="connsiteX112" fmla="*/ 409176 w 912604"/>
              <a:gd name="connsiteY112" fmla="*/ 552698 h 909286"/>
              <a:gd name="connsiteX113" fmla="*/ 409176 w 912604"/>
              <a:gd name="connsiteY113" fmla="*/ 551822 h 909286"/>
              <a:gd name="connsiteX114" fmla="*/ 458982 w 912604"/>
              <a:gd name="connsiteY114" fmla="*/ 501906 h 909286"/>
              <a:gd name="connsiteX115" fmla="*/ 510535 w 912604"/>
              <a:gd name="connsiteY115" fmla="*/ 501906 h 909286"/>
              <a:gd name="connsiteX116" fmla="*/ 510535 w 912604"/>
              <a:gd name="connsiteY116" fmla="*/ 434477 h 909286"/>
              <a:gd name="connsiteX117" fmla="*/ 585680 w 912604"/>
              <a:gd name="connsiteY117" fmla="*/ 351284 h 909286"/>
              <a:gd name="connsiteX118" fmla="*/ 686691 w 912604"/>
              <a:gd name="connsiteY118" fmla="*/ 158612 h 909286"/>
              <a:gd name="connsiteX119" fmla="*/ 621960 w 912604"/>
              <a:gd name="connsiteY119" fmla="*/ 223025 h 909286"/>
              <a:gd name="connsiteX120" fmla="*/ 686691 w 912604"/>
              <a:gd name="connsiteY120" fmla="*/ 287439 h 909286"/>
              <a:gd name="connsiteX121" fmla="*/ 751422 w 912604"/>
              <a:gd name="connsiteY121" fmla="*/ 223025 h 909286"/>
              <a:gd name="connsiteX122" fmla="*/ 686691 w 912604"/>
              <a:gd name="connsiteY122" fmla="*/ 158612 h 909286"/>
              <a:gd name="connsiteX123" fmla="*/ 686691 w 912604"/>
              <a:gd name="connsiteY123" fmla="*/ 135109 h 909286"/>
              <a:gd name="connsiteX124" fmla="*/ 775040 w 912604"/>
              <a:gd name="connsiteY124" fmla="*/ 223025 h 909286"/>
              <a:gd name="connsiteX125" fmla="*/ 686691 w 912604"/>
              <a:gd name="connsiteY125" fmla="*/ 311812 h 909286"/>
              <a:gd name="connsiteX126" fmla="*/ 598342 w 912604"/>
              <a:gd name="connsiteY126" fmla="*/ 223025 h 909286"/>
              <a:gd name="connsiteX127" fmla="*/ 686691 w 912604"/>
              <a:gd name="connsiteY127" fmla="*/ 135109 h 909286"/>
              <a:gd name="connsiteX128" fmla="*/ 76904 w 912604"/>
              <a:gd name="connsiteY128" fmla="*/ 23661 h 909286"/>
              <a:gd name="connsiteX129" fmla="*/ 23596 w 912604"/>
              <a:gd name="connsiteY129" fmla="*/ 77116 h 909286"/>
              <a:gd name="connsiteX130" fmla="*/ 23596 w 912604"/>
              <a:gd name="connsiteY130" fmla="*/ 150728 h 909286"/>
              <a:gd name="connsiteX131" fmla="*/ 76904 w 912604"/>
              <a:gd name="connsiteY131" fmla="*/ 203308 h 909286"/>
              <a:gd name="connsiteX132" fmla="*/ 388892 w 912604"/>
              <a:gd name="connsiteY132" fmla="*/ 203308 h 909286"/>
              <a:gd name="connsiteX133" fmla="*/ 443075 w 912604"/>
              <a:gd name="connsiteY133" fmla="*/ 225216 h 909286"/>
              <a:gd name="connsiteX134" fmla="*/ 481527 w 912604"/>
              <a:gd name="connsiteY134" fmla="*/ 262898 h 909286"/>
              <a:gd name="connsiteX135" fmla="*/ 481527 w 912604"/>
              <a:gd name="connsiteY135" fmla="*/ 215576 h 909286"/>
              <a:gd name="connsiteX136" fmla="*/ 493762 w 912604"/>
              <a:gd name="connsiteY136" fmla="*/ 203308 h 909286"/>
              <a:gd name="connsiteX137" fmla="*/ 505123 w 912604"/>
              <a:gd name="connsiteY137" fmla="*/ 203308 h 909286"/>
              <a:gd name="connsiteX138" fmla="*/ 557557 w 912604"/>
              <a:gd name="connsiteY138" fmla="*/ 150728 h 909286"/>
              <a:gd name="connsiteX139" fmla="*/ 557557 w 912604"/>
              <a:gd name="connsiteY139" fmla="*/ 77116 h 909286"/>
              <a:gd name="connsiteX140" fmla="*/ 505123 w 912604"/>
              <a:gd name="connsiteY140" fmla="*/ 23661 h 909286"/>
              <a:gd name="connsiteX141" fmla="*/ 76904 w 912604"/>
              <a:gd name="connsiteY141" fmla="*/ 0 h 909286"/>
              <a:gd name="connsiteX142" fmla="*/ 505123 w 912604"/>
              <a:gd name="connsiteY142" fmla="*/ 0 h 909286"/>
              <a:gd name="connsiteX143" fmla="*/ 582027 w 912604"/>
              <a:gd name="connsiteY143" fmla="*/ 77116 h 909286"/>
              <a:gd name="connsiteX144" fmla="*/ 582027 w 912604"/>
              <a:gd name="connsiteY144" fmla="*/ 150728 h 909286"/>
              <a:gd name="connsiteX145" fmla="*/ 505997 w 912604"/>
              <a:gd name="connsiteY145" fmla="*/ 227845 h 909286"/>
              <a:gd name="connsiteX146" fmla="*/ 505997 w 912604"/>
              <a:gd name="connsiteY146" fmla="*/ 291816 h 909286"/>
              <a:gd name="connsiteX147" fmla="*/ 498131 w 912604"/>
              <a:gd name="connsiteY147" fmla="*/ 302332 h 909286"/>
              <a:gd name="connsiteX148" fmla="*/ 493762 w 912604"/>
              <a:gd name="connsiteY148" fmla="*/ 304085 h 909286"/>
              <a:gd name="connsiteX149" fmla="*/ 485023 w 912604"/>
              <a:gd name="connsiteY149" fmla="*/ 299703 h 909286"/>
              <a:gd name="connsiteX150" fmla="*/ 425596 w 912604"/>
              <a:gd name="connsiteY150" fmla="*/ 242742 h 909286"/>
              <a:gd name="connsiteX151" fmla="*/ 388892 w 912604"/>
              <a:gd name="connsiteY151" fmla="*/ 227845 h 909286"/>
              <a:gd name="connsiteX152" fmla="*/ 76904 w 912604"/>
              <a:gd name="connsiteY152" fmla="*/ 227845 h 909286"/>
              <a:gd name="connsiteX153" fmla="*/ 0 w 912604"/>
              <a:gd name="connsiteY153" fmla="*/ 150728 h 909286"/>
              <a:gd name="connsiteX154" fmla="*/ 0 w 912604"/>
              <a:gd name="connsiteY154" fmla="*/ 77116 h 909286"/>
              <a:gd name="connsiteX155" fmla="*/ 76904 w 912604"/>
              <a:gd name="connsiteY155" fmla="*/ 0 h 9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912604" h="909286">
                <a:moveTo>
                  <a:pt x="94372" y="671689"/>
                </a:moveTo>
                <a:lnTo>
                  <a:pt x="301466" y="671689"/>
                </a:lnTo>
                <a:cubicBezTo>
                  <a:pt x="351274" y="671689"/>
                  <a:pt x="363507" y="690836"/>
                  <a:pt x="382731" y="757851"/>
                </a:cubicBezTo>
                <a:lnTo>
                  <a:pt x="530406" y="757851"/>
                </a:lnTo>
                <a:cubicBezTo>
                  <a:pt x="549630" y="690836"/>
                  <a:pt x="561863" y="671689"/>
                  <a:pt x="611671" y="671689"/>
                </a:cubicBezTo>
                <a:lnTo>
                  <a:pt x="818765" y="671689"/>
                </a:lnTo>
                <a:cubicBezTo>
                  <a:pt x="867699" y="671689"/>
                  <a:pt x="881680" y="690836"/>
                  <a:pt x="900904" y="758721"/>
                </a:cubicBezTo>
                <a:lnTo>
                  <a:pt x="912264" y="808329"/>
                </a:lnTo>
                <a:cubicBezTo>
                  <a:pt x="914011" y="814421"/>
                  <a:pt x="908768" y="820513"/>
                  <a:pt x="902652" y="822254"/>
                </a:cubicBezTo>
                <a:cubicBezTo>
                  <a:pt x="901778" y="823124"/>
                  <a:pt x="900904" y="823124"/>
                  <a:pt x="900030" y="823124"/>
                </a:cubicBezTo>
                <a:cubicBezTo>
                  <a:pt x="894787" y="823124"/>
                  <a:pt x="889544" y="819643"/>
                  <a:pt x="888671" y="813551"/>
                </a:cubicBezTo>
                <a:lnTo>
                  <a:pt x="877311" y="763943"/>
                </a:lnTo>
                <a:cubicBezTo>
                  <a:pt x="858087" y="695188"/>
                  <a:pt x="849349" y="695188"/>
                  <a:pt x="818765" y="695188"/>
                </a:cubicBezTo>
                <a:lnTo>
                  <a:pt x="611671" y="695188"/>
                </a:lnTo>
                <a:cubicBezTo>
                  <a:pt x="582835" y="695188"/>
                  <a:pt x="574097" y="695188"/>
                  <a:pt x="555747" y="757851"/>
                </a:cubicBezTo>
                <a:lnTo>
                  <a:pt x="560116" y="757851"/>
                </a:lnTo>
                <a:cubicBezTo>
                  <a:pt x="609049" y="757851"/>
                  <a:pt x="622157" y="777868"/>
                  <a:pt x="641381" y="844882"/>
                </a:cubicBezTo>
                <a:lnTo>
                  <a:pt x="652740" y="894490"/>
                </a:lnTo>
                <a:cubicBezTo>
                  <a:pt x="654488" y="900582"/>
                  <a:pt x="650993" y="906675"/>
                  <a:pt x="644876" y="908415"/>
                </a:cubicBezTo>
                <a:cubicBezTo>
                  <a:pt x="637885" y="910156"/>
                  <a:pt x="631769" y="906675"/>
                  <a:pt x="630021" y="900582"/>
                </a:cubicBezTo>
                <a:lnTo>
                  <a:pt x="618661" y="850104"/>
                </a:lnTo>
                <a:cubicBezTo>
                  <a:pt x="598564" y="781349"/>
                  <a:pt x="589826" y="781349"/>
                  <a:pt x="560116" y="781349"/>
                </a:cubicBezTo>
                <a:lnTo>
                  <a:pt x="353022" y="781349"/>
                </a:lnTo>
                <a:cubicBezTo>
                  <a:pt x="323312" y="781349"/>
                  <a:pt x="314574" y="781349"/>
                  <a:pt x="294476" y="850974"/>
                </a:cubicBezTo>
                <a:lnTo>
                  <a:pt x="283116" y="900582"/>
                </a:lnTo>
                <a:cubicBezTo>
                  <a:pt x="281369" y="905804"/>
                  <a:pt x="277000" y="909286"/>
                  <a:pt x="271757" y="909286"/>
                </a:cubicBezTo>
                <a:cubicBezTo>
                  <a:pt x="270883" y="909286"/>
                  <a:pt x="270009" y="909286"/>
                  <a:pt x="268261" y="908415"/>
                </a:cubicBezTo>
                <a:cubicBezTo>
                  <a:pt x="262145" y="906675"/>
                  <a:pt x="258649" y="900582"/>
                  <a:pt x="260397" y="894490"/>
                </a:cubicBezTo>
                <a:lnTo>
                  <a:pt x="270883" y="844882"/>
                </a:lnTo>
                <a:cubicBezTo>
                  <a:pt x="290981" y="777868"/>
                  <a:pt x="303214" y="757851"/>
                  <a:pt x="353022" y="757851"/>
                </a:cubicBezTo>
                <a:lnTo>
                  <a:pt x="357391" y="757851"/>
                </a:lnTo>
                <a:cubicBezTo>
                  <a:pt x="339040" y="695188"/>
                  <a:pt x="330302" y="695188"/>
                  <a:pt x="301466" y="695188"/>
                </a:cubicBezTo>
                <a:lnTo>
                  <a:pt x="94372" y="695188"/>
                </a:lnTo>
                <a:cubicBezTo>
                  <a:pt x="64662" y="695188"/>
                  <a:pt x="55050" y="695188"/>
                  <a:pt x="35826" y="764813"/>
                </a:cubicBezTo>
                <a:lnTo>
                  <a:pt x="24467" y="813551"/>
                </a:lnTo>
                <a:cubicBezTo>
                  <a:pt x="22719" y="819643"/>
                  <a:pt x="18350" y="823124"/>
                  <a:pt x="13107" y="823124"/>
                </a:cubicBezTo>
                <a:cubicBezTo>
                  <a:pt x="12233" y="823124"/>
                  <a:pt x="11360" y="823124"/>
                  <a:pt x="9612" y="822254"/>
                </a:cubicBezTo>
                <a:cubicBezTo>
                  <a:pt x="3495" y="820513"/>
                  <a:pt x="0" y="814421"/>
                  <a:pt x="874" y="808329"/>
                </a:cubicBezTo>
                <a:lnTo>
                  <a:pt x="12233" y="758721"/>
                </a:lnTo>
                <a:cubicBezTo>
                  <a:pt x="32331" y="690836"/>
                  <a:pt x="45438" y="671689"/>
                  <a:pt x="94372" y="671689"/>
                </a:cubicBezTo>
                <a:close/>
                <a:moveTo>
                  <a:pt x="457234" y="562331"/>
                </a:moveTo>
                <a:cubicBezTo>
                  <a:pt x="417914" y="562331"/>
                  <a:pt x="386458" y="594732"/>
                  <a:pt x="386458" y="633263"/>
                </a:cubicBezTo>
                <a:cubicBezTo>
                  <a:pt x="386458" y="672670"/>
                  <a:pt x="417914" y="704196"/>
                  <a:pt x="457234" y="704196"/>
                </a:cubicBezTo>
                <a:cubicBezTo>
                  <a:pt x="496554" y="704196"/>
                  <a:pt x="527136" y="672670"/>
                  <a:pt x="527136" y="633263"/>
                </a:cubicBezTo>
                <a:cubicBezTo>
                  <a:pt x="527136" y="594732"/>
                  <a:pt x="496554" y="562331"/>
                  <a:pt x="457234" y="562331"/>
                </a:cubicBezTo>
                <a:close/>
                <a:moveTo>
                  <a:pt x="715645" y="477338"/>
                </a:moveTo>
                <a:cubicBezTo>
                  <a:pt x="676419" y="477338"/>
                  <a:pt x="645910" y="509923"/>
                  <a:pt x="645910" y="548673"/>
                </a:cubicBezTo>
                <a:cubicBezTo>
                  <a:pt x="645910" y="588303"/>
                  <a:pt x="676419" y="620007"/>
                  <a:pt x="715645" y="620007"/>
                </a:cubicBezTo>
                <a:cubicBezTo>
                  <a:pt x="754870" y="620007"/>
                  <a:pt x="786251" y="588303"/>
                  <a:pt x="786251" y="548673"/>
                </a:cubicBezTo>
                <a:cubicBezTo>
                  <a:pt x="786251" y="509923"/>
                  <a:pt x="754870" y="477338"/>
                  <a:pt x="715645" y="477338"/>
                </a:cubicBezTo>
                <a:close/>
                <a:moveTo>
                  <a:pt x="194075" y="475188"/>
                </a:moveTo>
                <a:cubicBezTo>
                  <a:pt x="155030" y="475188"/>
                  <a:pt x="123794" y="507440"/>
                  <a:pt x="123794" y="545794"/>
                </a:cubicBezTo>
                <a:cubicBezTo>
                  <a:pt x="123794" y="585020"/>
                  <a:pt x="155030" y="616400"/>
                  <a:pt x="194075" y="616400"/>
                </a:cubicBezTo>
                <a:cubicBezTo>
                  <a:pt x="233120" y="616400"/>
                  <a:pt x="264357" y="585020"/>
                  <a:pt x="264357" y="545794"/>
                </a:cubicBezTo>
                <a:cubicBezTo>
                  <a:pt x="264357" y="507440"/>
                  <a:pt x="233120" y="475188"/>
                  <a:pt x="194075" y="475188"/>
                </a:cubicBezTo>
                <a:close/>
                <a:moveTo>
                  <a:pt x="194075" y="451652"/>
                </a:moveTo>
                <a:cubicBezTo>
                  <a:pt x="246136" y="451652"/>
                  <a:pt x="288651" y="494365"/>
                  <a:pt x="288651" y="545794"/>
                </a:cubicBezTo>
                <a:cubicBezTo>
                  <a:pt x="288651" y="598095"/>
                  <a:pt x="246136" y="639936"/>
                  <a:pt x="194075" y="639936"/>
                </a:cubicBezTo>
                <a:cubicBezTo>
                  <a:pt x="142883" y="639936"/>
                  <a:pt x="100367" y="598095"/>
                  <a:pt x="100367" y="545794"/>
                </a:cubicBezTo>
                <a:cubicBezTo>
                  <a:pt x="100367" y="494365"/>
                  <a:pt x="142883" y="451652"/>
                  <a:pt x="194075" y="451652"/>
                </a:cubicBezTo>
                <a:close/>
                <a:moveTo>
                  <a:pt x="780149" y="413049"/>
                </a:moveTo>
                <a:cubicBezTo>
                  <a:pt x="787123" y="413049"/>
                  <a:pt x="792353" y="418333"/>
                  <a:pt x="792353" y="424498"/>
                </a:cubicBezTo>
                <a:lnTo>
                  <a:pt x="792353" y="494071"/>
                </a:lnTo>
                <a:cubicBezTo>
                  <a:pt x="803685" y="509923"/>
                  <a:pt x="809786" y="528417"/>
                  <a:pt x="809786" y="548673"/>
                </a:cubicBezTo>
                <a:cubicBezTo>
                  <a:pt x="809786" y="601513"/>
                  <a:pt x="767946" y="643786"/>
                  <a:pt x="715645" y="643786"/>
                </a:cubicBezTo>
                <a:cubicBezTo>
                  <a:pt x="663344" y="643786"/>
                  <a:pt x="621503" y="601513"/>
                  <a:pt x="621503" y="548673"/>
                </a:cubicBezTo>
                <a:cubicBezTo>
                  <a:pt x="621503" y="496713"/>
                  <a:pt x="663344" y="453560"/>
                  <a:pt x="715645" y="453560"/>
                </a:cubicBezTo>
                <a:cubicBezTo>
                  <a:pt x="735693" y="453560"/>
                  <a:pt x="753999" y="459725"/>
                  <a:pt x="769689" y="470293"/>
                </a:cubicBezTo>
                <a:lnTo>
                  <a:pt x="769689" y="424498"/>
                </a:lnTo>
                <a:cubicBezTo>
                  <a:pt x="769689" y="418333"/>
                  <a:pt x="774047" y="413049"/>
                  <a:pt x="780149" y="413049"/>
                </a:cubicBezTo>
                <a:close/>
                <a:moveTo>
                  <a:pt x="585680" y="351284"/>
                </a:moveTo>
                <a:lnTo>
                  <a:pt x="617136" y="351284"/>
                </a:lnTo>
                <a:lnTo>
                  <a:pt x="780532" y="351284"/>
                </a:lnTo>
                <a:cubicBezTo>
                  <a:pt x="825969" y="351284"/>
                  <a:pt x="839075" y="365296"/>
                  <a:pt x="857425" y="430974"/>
                </a:cubicBezTo>
                <a:lnTo>
                  <a:pt x="874900" y="513291"/>
                </a:lnTo>
                <a:cubicBezTo>
                  <a:pt x="879269" y="529929"/>
                  <a:pt x="874027" y="548319"/>
                  <a:pt x="860920" y="560579"/>
                </a:cubicBezTo>
                <a:lnTo>
                  <a:pt x="847813" y="571963"/>
                </a:lnTo>
                <a:cubicBezTo>
                  <a:pt x="845192" y="573715"/>
                  <a:pt x="842571" y="574590"/>
                  <a:pt x="839075" y="574590"/>
                </a:cubicBezTo>
                <a:cubicBezTo>
                  <a:pt x="836454" y="574590"/>
                  <a:pt x="832959" y="573715"/>
                  <a:pt x="831211" y="570212"/>
                </a:cubicBezTo>
                <a:cubicBezTo>
                  <a:pt x="826843" y="566709"/>
                  <a:pt x="826843" y="558828"/>
                  <a:pt x="832085" y="554449"/>
                </a:cubicBezTo>
                <a:lnTo>
                  <a:pt x="845192" y="542189"/>
                </a:lnTo>
                <a:cubicBezTo>
                  <a:pt x="851308" y="536059"/>
                  <a:pt x="853930" y="526426"/>
                  <a:pt x="852182" y="517669"/>
                </a:cubicBezTo>
                <a:lnTo>
                  <a:pt x="833833" y="437104"/>
                </a:lnTo>
                <a:cubicBezTo>
                  <a:pt x="816357" y="375804"/>
                  <a:pt x="809367" y="375804"/>
                  <a:pt x="780532" y="375804"/>
                </a:cubicBezTo>
                <a:lnTo>
                  <a:pt x="617136" y="375804"/>
                </a:lnTo>
                <a:lnTo>
                  <a:pt x="585680" y="375804"/>
                </a:lnTo>
                <a:cubicBezTo>
                  <a:pt x="554224" y="375804"/>
                  <a:pt x="535000" y="384561"/>
                  <a:pt x="535000" y="434477"/>
                </a:cubicBezTo>
                <a:lnTo>
                  <a:pt x="535000" y="501906"/>
                </a:lnTo>
                <a:lnTo>
                  <a:pt x="541991" y="501906"/>
                </a:lnTo>
                <a:cubicBezTo>
                  <a:pt x="548107" y="501906"/>
                  <a:pt x="553350" y="507161"/>
                  <a:pt x="553350" y="514166"/>
                </a:cubicBezTo>
                <a:cubicBezTo>
                  <a:pt x="553350" y="520296"/>
                  <a:pt x="548107" y="524675"/>
                  <a:pt x="541991" y="524675"/>
                </a:cubicBezTo>
                <a:lnTo>
                  <a:pt x="458982" y="524675"/>
                </a:lnTo>
                <a:cubicBezTo>
                  <a:pt x="447623" y="524675"/>
                  <a:pt x="438885" y="532556"/>
                  <a:pt x="434516" y="542189"/>
                </a:cubicBezTo>
                <a:cubicBezTo>
                  <a:pt x="441506" y="539562"/>
                  <a:pt x="449370" y="538686"/>
                  <a:pt x="457234" y="538686"/>
                </a:cubicBezTo>
                <a:cubicBezTo>
                  <a:pt x="488690" y="538686"/>
                  <a:pt x="516651" y="554449"/>
                  <a:pt x="533253" y="578093"/>
                </a:cubicBezTo>
                <a:lnTo>
                  <a:pt x="548107" y="578093"/>
                </a:lnTo>
                <a:cubicBezTo>
                  <a:pt x="565583" y="578093"/>
                  <a:pt x="581311" y="563206"/>
                  <a:pt x="581311" y="544816"/>
                </a:cubicBezTo>
                <a:lnTo>
                  <a:pt x="581311" y="479138"/>
                </a:lnTo>
                <a:lnTo>
                  <a:pt x="581311" y="423093"/>
                </a:lnTo>
                <a:cubicBezTo>
                  <a:pt x="581311" y="416963"/>
                  <a:pt x="585680" y="411708"/>
                  <a:pt x="591796" y="411708"/>
                </a:cubicBezTo>
                <a:cubicBezTo>
                  <a:pt x="598786" y="411708"/>
                  <a:pt x="604029" y="416963"/>
                  <a:pt x="604029" y="423093"/>
                </a:cubicBezTo>
                <a:lnTo>
                  <a:pt x="604029" y="479138"/>
                </a:lnTo>
                <a:lnTo>
                  <a:pt x="604029" y="544816"/>
                </a:lnTo>
                <a:lnTo>
                  <a:pt x="604029" y="644647"/>
                </a:lnTo>
                <a:cubicBezTo>
                  <a:pt x="604029" y="650777"/>
                  <a:pt x="598786" y="656032"/>
                  <a:pt x="591796" y="656032"/>
                </a:cubicBezTo>
                <a:cubicBezTo>
                  <a:pt x="585680" y="656032"/>
                  <a:pt x="581311" y="650777"/>
                  <a:pt x="581311" y="644647"/>
                </a:cubicBezTo>
                <a:lnTo>
                  <a:pt x="581311" y="591229"/>
                </a:lnTo>
                <a:cubicBezTo>
                  <a:pt x="571699" y="597359"/>
                  <a:pt x="560340" y="600862"/>
                  <a:pt x="548107" y="600862"/>
                </a:cubicBezTo>
                <a:lnTo>
                  <a:pt x="545486" y="600862"/>
                </a:lnTo>
                <a:cubicBezTo>
                  <a:pt x="549855" y="611370"/>
                  <a:pt x="551602" y="622755"/>
                  <a:pt x="551602" y="633263"/>
                </a:cubicBezTo>
                <a:cubicBezTo>
                  <a:pt x="551602" y="685806"/>
                  <a:pt x="509661" y="728716"/>
                  <a:pt x="457234" y="728716"/>
                </a:cubicBezTo>
                <a:cubicBezTo>
                  <a:pt x="405681" y="728716"/>
                  <a:pt x="362866" y="685806"/>
                  <a:pt x="362866" y="633263"/>
                </a:cubicBezTo>
                <a:cubicBezTo>
                  <a:pt x="362866" y="599110"/>
                  <a:pt x="382089" y="568460"/>
                  <a:pt x="409176" y="552698"/>
                </a:cubicBezTo>
                <a:cubicBezTo>
                  <a:pt x="409176" y="551822"/>
                  <a:pt x="409176" y="551822"/>
                  <a:pt x="409176" y="551822"/>
                </a:cubicBezTo>
                <a:cubicBezTo>
                  <a:pt x="409176" y="523799"/>
                  <a:pt x="431021" y="501906"/>
                  <a:pt x="458982" y="501906"/>
                </a:cubicBezTo>
                <a:lnTo>
                  <a:pt x="510535" y="501906"/>
                </a:lnTo>
                <a:lnTo>
                  <a:pt x="510535" y="434477"/>
                </a:lnTo>
                <a:cubicBezTo>
                  <a:pt x="510535" y="378431"/>
                  <a:pt x="535874" y="351284"/>
                  <a:pt x="585680" y="351284"/>
                </a:cubicBezTo>
                <a:close/>
                <a:moveTo>
                  <a:pt x="686691" y="158612"/>
                </a:moveTo>
                <a:cubicBezTo>
                  <a:pt x="650827" y="158612"/>
                  <a:pt x="621960" y="187337"/>
                  <a:pt x="621960" y="223025"/>
                </a:cubicBezTo>
                <a:cubicBezTo>
                  <a:pt x="621960" y="258714"/>
                  <a:pt x="650827" y="287439"/>
                  <a:pt x="686691" y="287439"/>
                </a:cubicBezTo>
                <a:cubicBezTo>
                  <a:pt x="721681" y="287439"/>
                  <a:pt x="751422" y="258714"/>
                  <a:pt x="751422" y="223025"/>
                </a:cubicBezTo>
                <a:cubicBezTo>
                  <a:pt x="751422" y="187337"/>
                  <a:pt x="721681" y="158612"/>
                  <a:pt x="686691" y="158612"/>
                </a:cubicBezTo>
                <a:close/>
                <a:moveTo>
                  <a:pt x="686691" y="135109"/>
                </a:moveTo>
                <a:cubicBezTo>
                  <a:pt x="734802" y="135109"/>
                  <a:pt x="775040" y="174280"/>
                  <a:pt x="775040" y="223025"/>
                </a:cubicBezTo>
                <a:cubicBezTo>
                  <a:pt x="775040" y="271771"/>
                  <a:pt x="734802" y="311812"/>
                  <a:pt x="686691" y="311812"/>
                </a:cubicBezTo>
                <a:cubicBezTo>
                  <a:pt x="637705" y="311812"/>
                  <a:pt x="598342" y="271771"/>
                  <a:pt x="598342" y="223025"/>
                </a:cubicBezTo>
                <a:cubicBezTo>
                  <a:pt x="598342" y="174280"/>
                  <a:pt x="637705" y="135109"/>
                  <a:pt x="686691" y="135109"/>
                </a:cubicBezTo>
                <a:close/>
                <a:moveTo>
                  <a:pt x="76904" y="23661"/>
                </a:moveTo>
                <a:cubicBezTo>
                  <a:pt x="48065" y="23661"/>
                  <a:pt x="23596" y="47321"/>
                  <a:pt x="23596" y="77116"/>
                </a:cubicBezTo>
                <a:lnTo>
                  <a:pt x="23596" y="150728"/>
                </a:lnTo>
                <a:cubicBezTo>
                  <a:pt x="23596" y="179647"/>
                  <a:pt x="48065" y="203308"/>
                  <a:pt x="76904" y="203308"/>
                </a:cubicBezTo>
                <a:lnTo>
                  <a:pt x="388892" y="203308"/>
                </a:lnTo>
                <a:cubicBezTo>
                  <a:pt x="408992" y="203308"/>
                  <a:pt x="428218" y="211194"/>
                  <a:pt x="443075" y="225216"/>
                </a:cubicBezTo>
                <a:lnTo>
                  <a:pt x="481527" y="262898"/>
                </a:lnTo>
                <a:lnTo>
                  <a:pt x="481527" y="215576"/>
                </a:lnTo>
                <a:cubicBezTo>
                  <a:pt x="481527" y="208566"/>
                  <a:pt x="486770" y="203308"/>
                  <a:pt x="493762" y="203308"/>
                </a:cubicBezTo>
                <a:lnTo>
                  <a:pt x="505123" y="203308"/>
                </a:lnTo>
                <a:cubicBezTo>
                  <a:pt x="533962" y="203308"/>
                  <a:pt x="557557" y="179647"/>
                  <a:pt x="557557" y="150728"/>
                </a:cubicBezTo>
                <a:lnTo>
                  <a:pt x="557557" y="77116"/>
                </a:lnTo>
                <a:cubicBezTo>
                  <a:pt x="557557" y="47321"/>
                  <a:pt x="533962" y="23661"/>
                  <a:pt x="505123" y="23661"/>
                </a:cubicBezTo>
                <a:close/>
                <a:moveTo>
                  <a:pt x="76904" y="0"/>
                </a:moveTo>
                <a:lnTo>
                  <a:pt x="505123" y="0"/>
                </a:lnTo>
                <a:cubicBezTo>
                  <a:pt x="547071" y="0"/>
                  <a:pt x="582027" y="34176"/>
                  <a:pt x="582027" y="77116"/>
                </a:cubicBezTo>
                <a:lnTo>
                  <a:pt x="582027" y="150728"/>
                </a:lnTo>
                <a:cubicBezTo>
                  <a:pt x="582027" y="191915"/>
                  <a:pt x="547944" y="226968"/>
                  <a:pt x="505997" y="227845"/>
                </a:cubicBezTo>
                <a:lnTo>
                  <a:pt x="505997" y="291816"/>
                </a:lnTo>
                <a:cubicBezTo>
                  <a:pt x="505997" y="296198"/>
                  <a:pt x="502501" y="300580"/>
                  <a:pt x="498131" y="302332"/>
                </a:cubicBezTo>
                <a:cubicBezTo>
                  <a:pt x="496383" y="303209"/>
                  <a:pt x="495510" y="304085"/>
                  <a:pt x="493762" y="304085"/>
                </a:cubicBezTo>
                <a:cubicBezTo>
                  <a:pt x="490266" y="304085"/>
                  <a:pt x="487644" y="302332"/>
                  <a:pt x="485023" y="299703"/>
                </a:cubicBezTo>
                <a:lnTo>
                  <a:pt x="425596" y="242742"/>
                </a:lnTo>
                <a:cubicBezTo>
                  <a:pt x="415983" y="233103"/>
                  <a:pt x="402875" y="227845"/>
                  <a:pt x="388892" y="227845"/>
                </a:cubicBezTo>
                <a:lnTo>
                  <a:pt x="76904" y="227845"/>
                </a:lnTo>
                <a:cubicBezTo>
                  <a:pt x="34083" y="227845"/>
                  <a:pt x="0" y="191915"/>
                  <a:pt x="0" y="150728"/>
                </a:cubicBezTo>
                <a:lnTo>
                  <a:pt x="0" y="77116"/>
                </a:lnTo>
                <a:cubicBezTo>
                  <a:pt x="0" y="34176"/>
                  <a:pt x="34083" y="0"/>
                  <a:pt x="76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C19203-A6D5-46E0-A7AA-99E72EE4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372" y="8940400"/>
            <a:ext cx="930672" cy="914008"/>
          </a:xfrm>
          <a:custGeom>
            <a:avLst/>
            <a:gdLst>
              <a:gd name="connsiteX0" fmla="*/ 706476 w 930672"/>
              <a:gd name="connsiteY0" fmla="*/ 667827 h 914008"/>
              <a:gd name="connsiteX1" fmla="*/ 718057 w 930672"/>
              <a:gd name="connsiteY1" fmla="*/ 680003 h 914008"/>
              <a:gd name="connsiteX2" fmla="*/ 718057 w 930672"/>
              <a:gd name="connsiteY2" fmla="*/ 874818 h 914008"/>
              <a:gd name="connsiteX3" fmla="*/ 706476 w 930672"/>
              <a:gd name="connsiteY3" fmla="*/ 886994 h 914008"/>
              <a:gd name="connsiteX4" fmla="*/ 695722 w 930672"/>
              <a:gd name="connsiteY4" fmla="*/ 874818 h 914008"/>
              <a:gd name="connsiteX5" fmla="*/ 695722 w 930672"/>
              <a:gd name="connsiteY5" fmla="*/ 680003 h 914008"/>
              <a:gd name="connsiteX6" fmla="*/ 706476 w 930672"/>
              <a:gd name="connsiteY6" fmla="*/ 667827 h 914008"/>
              <a:gd name="connsiteX7" fmla="*/ 226232 w 930672"/>
              <a:gd name="connsiteY7" fmla="*/ 667827 h 914008"/>
              <a:gd name="connsiteX8" fmla="*/ 239277 w 930672"/>
              <a:gd name="connsiteY8" fmla="*/ 680003 h 914008"/>
              <a:gd name="connsiteX9" fmla="*/ 239277 w 930672"/>
              <a:gd name="connsiteY9" fmla="*/ 874818 h 914008"/>
              <a:gd name="connsiteX10" fmla="*/ 226232 w 930672"/>
              <a:gd name="connsiteY10" fmla="*/ 886994 h 914008"/>
              <a:gd name="connsiteX11" fmla="*/ 213186 w 930672"/>
              <a:gd name="connsiteY11" fmla="*/ 874818 h 914008"/>
              <a:gd name="connsiteX12" fmla="*/ 213186 w 930672"/>
              <a:gd name="connsiteY12" fmla="*/ 680003 h 914008"/>
              <a:gd name="connsiteX13" fmla="*/ 226232 w 930672"/>
              <a:gd name="connsiteY13" fmla="*/ 667827 h 914008"/>
              <a:gd name="connsiteX14" fmla="*/ 464104 w 930672"/>
              <a:gd name="connsiteY14" fmla="*/ 586762 h 914008"/>
              <a:gd name="connsiteX15" fmla="*/ 474858 w 930672"/>
              <a:gd name="connsiteY15" fmla="*/ 599021 h 914008"/>
              <a:gd name="connsiteX16" fmla="*/ 474858 w 930672"/>
              <a:gd name="connsiteY16" fmla="*/ 847705 h 914008"/>
              <a:gd name="connsiteX17" fmla="*/ 464104 w 930672"/>
              <a:gd name="connsiteY17" fmla="*/ 859964 h 914008"/>
              <a:gd name="connsiteX18" fmla="*/ 452523 w 930672"/>
              <a:gd name="connsiteY18" fmla="*/ 847705 h 914008"/>
              <a:gd name="connsiteX19" fmla="*/ 452523 w 930672"/>
              <a:gd name="connsiteY19" fmla="*/ 599021 h 914008"/>
              <a:gd name="connsiteX20" fmla="*/ 464104 w 930672"/>
              <a:gd name="connsiteY20" fmla="*/ 586762 h 914008"/>
              <a:gd name="connsiteX21" fmla="*/ 351074 w 930672"/>
              <a:gd name="connsiteY21" fmla="*/ 254779 h 914008"/>
              <a:gd name="connsiteX22" fmla="*/ 545153 w 930672"/>
              <a:gd name="connsiteY22" fmla="*/ 254779 h 914008"/>
              <a:gd name="connsiteX23" fmla="*/ 578374 w 930672"/>
              <a:gd name="connsiteY23" fmla="*/ 254779 h 914008"/>
              <a:gd name="connsiteX24" fmla="*/ 663174 w 930672"/>
              <a:gd name="connsiteY24" fmla="*/ 336306 h 914008"/>
              <a:gd name="connsiteX25" fmla="*/ 785567 w 930672"/>
              <a:gd name="connsiteY25" fmla="*/ 336306 h 914008"/>
              <a:gd name="connsiteX26" fmla="*/ 786441 w 930672"/>
              <a:gd name="connsiteY26" fmla="*/ 336306 h 914008"/>
              <a:gd name="connsiteX27" fmla="*/ 818787 w 930672"/>
              <a:gd name="connsiteY27" fmla="*/ 336306 h 914008"/>
              <a:gd name="connsiteX28" fmla="*/ 907959 w 930672"/>
              <a:gd name="connsiteY28" fmla="*/ 430983 h 914008"/>
              <a:gd name="connsiteX29" fmla="*/ 928940 w 930672"/>
              <a:gd name="connsiteY29" fmla="*/ 528289 h 914008"/>
              <a:gd name="connsiteX30" fmla="*/ 912330 w 930672"/>
              <a:gd name="connsiteY30" fmla="*/ 581764 h 914008"/>
              <a:gd name="connsiteX31" fmla="*/ 831901 w 930672"/>
              <a:gd name="connsiteY31" fmla="*/ 657154 h 914008"/>
              <a:gd name="connsiteX32" fmla="*/ 831901 w 930672"/>
              <a:gd name="connsiteY32" fmla="*/ 902612 h 914008"/>
              <a:gd name="connsiteX33" fmla="*/ 819662 w 930672"/>
              <a:gd name="connsiteY33" fmla="*/ 914008 h 914008"/>
              <a:gd name="connsiteX34" fmla="*/ 807422 w 930672"/>
              <a:gd name="connsiteY34" fmla="*/ 902612 h 914008"/>
              <a:gd name="connsiteX35" fmla="*/ 807422 w 930672"/>
              <a:gd name="connsiteY35" fmla="*/ 420463 h 914008"/>
              <a:gd name="connsiteX36" fmla="*/ 819662 w 930672"/>
              <a:gd name="connsiteY36" fmla="*/ 409067 h 914008"/>
              <a:gd name="connsiteX37" fmla="*/ 831901 w 930672"/>
              <a:gd name="connsiteY37" fmla="*/ 420463 h 914008"/>
              <a:gd name="connsiteX38" fmla="*/ 831901 w 930672"/>
              <a:gd name="connsiteY38" fmla="*/ 497607 h 914008"/>
              <a:gd name="connsiteX39" fmla="*/ 843266 w 930672"/>
              <a:gd name="connsiteY39" fmla="*/ 486211 h 914008"/>
              <a:gd name="connsiteX40" fmla="*/ 859876 w 930672"/>
              <a:gd name="connsiteY40" fmla="*/ 486211 h 914008"/>
              <a:gd name="connsiteX41" fmla="*/ 859876 w 930672"/>
              <a:gd name="connsiteY41" fmla="*/ 502867 h 914008"/>
              <a:gd name="connsiteX42" fmla="*/ 831901 w 930672"/>
              <a:gd name="connsiteY42" fmla="*/ 531796 h 914008"/>
              <a:gd name="connsiteX43" fmla="*/ 831901 w 930672"/>
              <a:gd name="connsiteY43" fmla="*/ 624719 h 914008"/>
              <a:gd name="connsiteX44" fmla="*/ 896594 w 930672"/>
              <a:gd name="connsiteY44" fmla="*/ 564231 h 914008"/>
              <a:gd name="connsiteX45" fmla="*/ 906210 w 930672"/>
              <a:gd name="connsiteY45" fmla="*/ 533549 h 914008"/>
              <a:gd name="connsiteX46" fmla="*/ 885229 w 930672"/>
              <a:gd name="connsiteY46" fmla="*/ 437119 h 914008"/>
              <a:gd name="connsiteX47" fmla="*/ 818787 w 930672"/>
              <a:gd name="connsiteY47" fmla="*/ 359975 h 914008"/>
              <a:gd name="connsiteX48" fmla="*/ 786441 w 930672"/>
              <a:gd name="connsiteY48" fmla="*/ 359975 h 914008"/>
              <a:gd name="connsiteX49" fmla="*/ 785567 w 930672"/>
              <a:gd name="connsiteY49" fmla="*/ 359975 h 914008"/>
              <a:gd name="connsiteX50" fmla="*/ 669294 w 930672"/>
              <a:gd name="connsiteY50" fmla="*/ 359975 h 914008"/>
              <a:gd name="connsiteX51" fmla="*/ 687653 w 930672"/>
              <a:gd name="connsiteY51" fmla="*/ 447639 h 914008"/>
              <a:gd name="connsiteX52" fmla="*/ 671043 w 930672"/>
              <a:gd name="connsiteY52" fmla="*/ 501113 h 914008"/>
              <a:gd name="connsiteX53" fmla="*/ 590613 w 930672"/>
              <a:gd name="connsiteY53" fmla="*/ 575627 h 914008"/>
              <a:gd name="connsiteX54" fmla="*/ 590613 w 930672"/>
              <a:gd name="connsiteY54" fmla="*/ 851767 h 914008"/>
              <a:gd name="connsiteX55" fmla="*/ 578374 w 930672"/>
              <a:gd name="connsiteY55" fmla="*/ 864040 h 914008"/>
              <a:gd name="connsiteX56" fmla="*/ 567009 w 930672"/>
              <a:gd name="connsiteY56" fmla="*/ 851767 h 914008"/>
              <a:gd name="connsiteX57" fmla="*/ 567009 w 930672"/>
              <a:gd name="connsiteY57" fmla="*/ 339813 h 914008"/>
              <a:gd name="connsiteX58" fmla="*/ 578374 w 930672"/>
              <a:gd name="connsiteY58" fmla="*/ 328416 h 914008"/>
              <a:gd name="connsiteX59" fmla="*/ 590613 w 930672"/>
              <a:gd name="connsiteY59" fmla="*/ 339813 h 914008"/>
              <a:gd name="connsiteX60" fmla="*/ 590613 w 930672"/>
              <a:gd name="connsiteY60" fmla="*/ 416956 h 914008"/>
              <a:gd name="connsiteX61" fmla="*/ 602853 w 930672"/>
              <a:gd name="connsiteY61" fmla="*/ 404684 h 914008"/>
              <a:gd name="connsiteX62" fmla="*/ 619463 w 930672"/>
              <a:gd name="connsiteY62" fmla="*/ 404684 h 914008"/>
              <a:gd name="connsiteX63" fmla="*/ 619463 w 930672"/>
              <a:gd name="connsiteY63" fmla="*/ 422216 h 914008"/>
              <a:gd name="connsiteX64" fmla="*/ 590613 w 930672"/>
              <a:gd name="connsiteY64" fmla="*/ 450269 h 914008"/>
              <a:gd name="connsiteX65" fmla="*/ 590613 w 930672"/>
              <a:gd name="connsiteY65" fmla="*/ 543192 h 914008"/>
              <a:gd name="connsiteX66" fmla="*/ 655306 w 930672"/>
              <a:gd name="connsiteY66" fmla="*/ 482704 h 914008"/>
              <a:gd name="connsiteX67" fmla="*/ 664923 w 930672"/>
              <a:gd name="connsiteY67" fmla="*/ 452898 h 914008"/>
              <a:gd name="connsiteX68" fmla="*/ 643941 w 930672"/>
              <a:gd name="connsiteY68" fmla="*/ 356469 h 914008"/>
              <a:gd name="connsiteX69" fmla="*/ 578374 w 930672"/>
              <a:gd name="connsiteY69" fmla="*/ 278448 h 914008"/>
              <a:gd name="connsiteX70" fmla="*/ 545153 w 930672"/>
              <a:gd name="connsiteY70" fmla="*/ 278448 h 914008"/>
              <a:gd name="connsiteX71" fmla="*/ 351074 w 930672"/>
              <a:gd name="connsiteY71" fmla="*/ 278448 h 914008"/>
              <a:gd name="connsiteX72" fmla="*/ 285507 w 930672"/>
              <a:gd name="connsiteY72" fmla="*/ 357345 h 914008"/>
              <a:gd name="connsiteX73" fmla="*/ 264526 w 930672"/>
              <a:gd name="connsiteY73" fmla="*/ 452898 h 914008"/>
              <a:gd name="connsiteX74" fmla="*/ 274142 w 930672"/>
              <a:gd name="connsiteY74" fmla="*/ 482704 h 914008"/>
              <a:gd name="connsiteX75" fmla="*/ 338835 w 930672"/>
              <a:gd name="connsiteY75" fmla="*/ 543192 h 914008"/>
              <a:gd name="connsiteX76" fmla="*/ 338835 w 930672"/>
              <a:gd name="connsiteY76" fmla="*/ 452022 h 914008"/>
              <a:gd name="connsiteX77" fmla="*/ 309111 w 930672"/>
              <a:gd name="connsiteY77" fmla="*/ 422216 h 914008"/>
              <a:gd name="connsiteX78" fmla="*/ 309111 w 930672"/>
              <a:gd name="connsiteY78" fmla="*/ 404684 h 914008"/>
              <a:gd name="connsiteX79" fmla="*/ 325722 w 930672"/>
              <a:gd name="connsiteY79" fmla="*/ 404684 h 914008"/>
              <a:gd name="connsiteX80" fmla="*/ 338835 w 930672"/>
              <a:gd name="connsiteY80" fmla="*/ 417833 h 914008"/>
              <a:gd name="connsiteX81" fmla="*/ 338835 w 930672"/>
              <a:gd name="connsiteY81" fmla="*/ 339813 h 914008"/>
              <a:gd name="connsiteX82" fmla="*/ 350200 w 930672"/>
              <a:gd name="connsiteY82" fmla="*/ 328416 h 914008"/>
              <a:gd name="connsiteX83" fmla="*/ 362439 w 930672"/>
              <a:gd name="connsiteY83" fmla="*/ 339813 h 914008"/>
              <a:gd name="connsiteX84" fmla="*/ 362439 w 930672"/>
              <a:gd name="connsiteY84" fmla="*/ 851767 h 914008"/>
              <a:gd name="connsiteX85" fmla="*/ 350200 w 930672"/>
              <a:gd name="connsiteY85" fmla="*/ 864040 h 914008"/>
              <a:gd name="connsiteX86" fmla="*/ 338835 w 930672"/>
              <a:gd name="connsiteY86" fmla="*/ 851767 h 914008"/>
              <a:gd name="connsiteX87" fmla="*/ 338835 w 930672"/>
              <a:gd name="connsiteY87" fmla="*/ 575627 h 914008"/>
              <a:gd name="connsiteX88" fmla="*/ 257532 w 930672"/>
              <a:gd name="connsiteY88" fmla="*/ 501113 h 914008"/>
              <a:gd name="connsiteX89" fmla="*/ 240921 w 930672"/>
              <a:gd name="connsiteY89" fmla="*/ 447639 h 914008"/>
              <a:gd name="connsiteX90" fmla="*/ 260155 w 930672"/>
              <a:gd name="connsiteY90" fmla="*/ 359975 h 914008"/>
              <a:gd name="connsiteX91" fmla="*/ 144756 w 930672"/>
              <a:gd name="connsiteY91" fmla="*/ 359975 h 914008"/>
              <a:gd name="connsiteX92" fmla="*/ 143881 w 930672"/>
              <a:gd name="connsiteY92" fmla="*/ 359975 h 914008"/>
              <a:gd name="connsiteX93" fmla="*/ 111535 w 930672"/>
              <a:gd name="connsiteY93" fmla="*/ 359975 h 914008"/>
              <a:gd name="connsiteX94" fmla="*/ 45093 w 930672"/>
              <a:gd name="connsiteY94" fmla="*/ 437996 h 914008"/>
              <a:gd name="connsiteX95" fmla="*/ 24986 w 930672"/>
              <a:gd name="connsiteY95" fmla="*/ 533549 h 914008"/>
              <a:gd name="connsiteX96" fmla="*/ 33728 w 930672"/>
              <a:gd name="connsiteY96" fmla="*/ 564231 h 914008"/>
              <a:gd name="connsiteX97" fmla="*/ 99296 w 930672"/>
              <a:gd name="connsiteY97" fmla="*/ 624719 h 914008"/>
              <a:gd name="connsiteX98" fmla="*/ 99296 w 930672"/>
              <a:gd name="connsiteY98" fmla="*/ 531796 h 914008"/>
              <a:gd name="connsiteX99" fmla="*/ 70446 w 930672"/>
              <a:gd name="connsiteY99" fmla="*/ 502867 h 914008"/>
              <a:gd name="connsiteX100" fmla="*/ 70446 w 930672"/>
              <a:gd name="connsiteY100" fmla="*/ 486211 h 914008"/>
              <a:gd name="connsiteX101" fmla="*/ 87056 w 930672"/>
              <a:gd name="connsiteY101" fmla="*/ 486211 h 914008"/>
              <a:gd name="connsiteX102" fmla="*/ 99296 w 930672"/>
              <a:gd name="connsiteY102" fmla="*/ 497607 h 914008"/>
              <a:gd name="connsiteX103" fmla="*/ 99296 w 930672"/>
              <a:gd name="connsiteY103" fmla="*/ 420463 h 914008"/>
              <a:gd name="connsiteX104" fmla="*/ 110661 w 930672"/>
              <a:gd name="connsiteY104" fmla="*/ 409067 h 914008"/>
              <a:gd name="connsiteX105" fmla="*/ 122900 w 930672"/>
              <a:gd name="connsiteY105" fmla="*/ 420463 h 914008"/>
              <a:gd name="connsiteX106" fmla="*/ 122900 w 930672"/>
              <a:gd name="connsiteY106" fmla="*/ 902612 h 914008"/>
              <a:gd name="connsiteX107" fmla="*/ 110661 w 930672"/>
              <a:gd name="connsiteY107" fmla="*/ 914008 h 914008"/>
              <a:gd name="connsiteX108" fmla="*/ 99296 w 930672"/>
              <a:gd name="connsiteY108" fmla="*/ 902612 h 914008"/>
              <a:gd name="connsiteX109" fmla="*/ 99296 w 930672"/>
              <a:gd name="connsiteY109" fmla="*/ 657154 h 914008"/>
              <a:gd name="connsiteX110" fmla="*/ 17992 w 930672"/>
              <a:gd name="connsiteY110" fmla="*/ 581764 h 914008"/>
              <a:gd name="connsiteX111" fmla="*/ 1382 w 930672"/>
              <a:gd name="connsiteY111" fmla="*/ 528289 h 914008"/>
              <a:gd name="connsiteX112" fmla="*/ 22363 w 930672"/>
              <a:gd name="connsiteY112" fmla="*/ 431859 h 914008"/>
              <a:gd name="connsiteX113" fmla="*/ 111535 w 930672"/>
              <a:gd name="connsiteY113" fmla="*/ 336306 h 914008"/>
              <a:gd name="connsiteX114" fmla="*/ 143881 w 930672"/>
              <a:gd name="connsiteY114" fmla="*/ 336306 h 914008"/>
              <a:gd name="connsiteX115" fmla="*/ 144756 w 930672"/>
              <a:gd name="connsiteY115" fmla="*/ 336306 h 914008"/>
              <a:gd name="connsiteX116" fmla="*/ 266274 w 930672"/>
              <a:gd name="connsiteY116" fmla="*/ 336306 h 914008"/>
              <a:gd name="connsiteX117" fmla="*/ 351074 w 930672"/>
              <a:gd name="connsiteY117" fmla="*/ 254779 h 914008"/>
              <a:gd name="connsiteX118" fmla="*/ 707303 w 930672"/>
              <a:gd name="connsiteY118" fmla="*/ 104914 h 914008"/>
              <a:gd name="connsiteX119" fmla="*/ 627807 w 930672"/>
              <a:gd name="connsiteY119" fmla="*/ 185293 h 914008"/>
              <a:gd name="connsiteX120" fmla="*/ 707303 w 930672"/>
              <a:gd name="connsiteY120" fmla="*/ 264788 h 914008"/>
              <a:gd name="connsiteX121" fmla="*/ 786798 w 930672"/>
              <a:gd name="connsiteY121" fmla="*/ 185293 h 914008"/>
              <a:gd name="connsiteX122" fmla="*/ 707303 w 930672"/>
              <a:gd name="connsiteY122" fmla="*/ 104914 h 914008"/>
              <a:gd name="connsiteX123" fmla="*/ 227745 w 930672"/>
              <a:gd name="connsiteY123" fmla="*/ 104914 h 914008"/>
              <a:gd name="connsiteX124" fmla="*/ 148249 w 930672"/>
              <a:gd name="connsiteY124" fmla="*/ 185293 h 914008"/>
              <a:gd name="connsiteX125" fmla="*/ 227745 w 930672"/>
              <a:gd name="connsiteY125" fmla="*/ 264788 h 914008"/>
              <a:gd name="connsiteX126" fmla="*/ 308124 w 930672"/>
              <a:gd name="connsiteY126" fmla="*/ 185293 h 914008"/>
              <a:gd name="connsiteX127" fmla="*/ 227745 w 930672"/>
              <a:gd name="connsiteY127" fmla="*/ 104914 h 914008"/>
              <a:gd name="connsiteX128" fmla="*/ 707303 w 930672"/>
              <a:gd name="connsiteY128" fmla="*/ 81065 h 914008"/>
              <a:gd name="connsiteX129" fmla="*/ 810647 w 930672"/>
              <a:gd name="connsiteY129" fmla="*/ 185293 h 914008"/>
              <a:gd name="connsiteX130" fmla="*/ 707303 w 930672"/>
              <a:gd name="connsiteY130" fmla="*/ 288637 h 914008"/>
              <a:gd name="connsiteX131" fmla="*/ 603075 w 930672"/>
              <a:gd name="connsiteY131" fmla="*/ 185293 h 914008"/>
              <a:gd name="connsiteX132" fmla="*/ 707303 w 930672"/>
              <a:gd name="connsiteY132" fmla="*/ 81065 h 914008"/>
              <a:gd name="connsiteX133" fmla="*/ 227745 w 930672"/>
              <a:gd name="connsiteY133" fmla="*/ 81065 h 914008"/>
              <a:gd name="connsiteX134" fmla="*/ 331973 w 930672"/>
              <a:gd name="connsiteY134" fmla="*/ 185293 h 914008"/>
              <a:gd name="connsiteX135" fmla="*/ 227745 w 930672"/>
              <a:gd name="connsiteY135" fmla="*/ 288637 h 914008"/>
              <a:gd name="connsiteX136" fmla="*/ 124401 w 930672"/>
              <a:gd name="connsiteY136" fmla="*/ 185293 h 914008"/>
              <a:gd name="connsiteX137" fmla="*/ 227745 w 930672"/>
              <a:gd name="connsiteY137" fmla="*/ 81065 h 914008"/>
              <a:gd name="connsiteX138" fmla="*/ 464105 w 930672"/>
              <a:gd name="connsiteY138" fmla="*/ 24628 h 914008"/>
              <a:gd name="connsiteX139" fmla="*/ 383726 w 930672"/>
              <a:gd name="connsiteY139" fmla="*/ 103788 h 914008"/>
              <a:gd name="connsiteX140" fmla="*/ 464105 w 930672"/>
              <a:gd name="connsiteY140" fmla="*/ 182948 h 914008"/>
              <a:gd name="connsiteX141" fmla="*/ 542717 w 930672"/>
              <a:gd name="connsiteY141" fmla="*/ 103788 h 914008"/>
              <a:gd name="connsiteX142" fmla="*/ 464105 w 930672"/>
              <a:gd name="connsiteY142" fmla="*/ 24628 h 914008"/>
              <a:gd name="connsiteX143" fmla="*/ 464105 w 930672"/>
              <a:gd name="connsiteY143" fmla="*/ 0 h 914008"/>
              <a:gd name="connsiteX144" fmla="*/ 567449 w 930672"/>
              <a:gd name="connsiteY144" fmla="*/ 103788 h 914008"/>
              <a:gd name="connsiteX145" fmla="*/ 464105 w 930672"/>
              <a:gd name="connsiteY145" fmla="*/ 207575 h 914008"/>
              <a:gd name="connsiteX146" fmla="*/ 359877 w 930672"/>
              <a:gd name="connsiteY146" fmla="*/ 103788 h 914008"/>
              <a:gd name="connsiteX147" fmla="*/ 464105 w 930672"/>
              <a:gd name="connsiteY147" fmla="*/ 0 h 91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930672" h="914008">
                <a:moveTo>
                  <a:pt x="706476" y="667827"/>
                </a:moveTo>
                <a:cubicBezTo>
                  <a:pt x="713093" y="667827"/>
                  <a:pt x="718057" y="673045"/>
                  <a:pt x="718057" y="680003"/>
                </a:cubicBezTo>
                <a:lnTo>
                  <a:pt x="718057" y="874818"/>
                </a:lnTo>
                <a:cubicBezTo>
                  <a:pt x="718057" y="882646"/>
                  <a:pt x="713093" y="886994"/>
                  <a:pt x="706476" y="886994"/>
                </a:cubicBezTo>
                <a:cubicBezTo>
                  <a:pt x="700685" y="886994"/>
                  <a:pt x="695722" y="882646"/>
                  <a:pt x="695722" y="874818"/>
                </a:cubicBezTo>
                <a:lnTo>
                  <a:pt x="695722" y="680003"/>
                </a:lnTo>
                <a:cubicBezTo>
                  <a:pt x="695722" y="673045"/>
                  <a:pt x="700685" y="667827"/>
                  <a:pt x="706476" y="667827"/>
                </a:cubicBezTo>
                <a:close/>
                <a:moveTo>
                  <a:pt x="226232" y="667827"/>
                </a:moveTo>
                <a:cubicBezTo>
                  <a:pt x="233686" y="667827"/>
                  <a:pt x="239277" y="673045"/>
                  <a:pt x="239277" y="680003"/>
                </a:cubicBezTo>
                <a:lnTo>
                  <a:pt x="239277" y="874818"/>
                </a:lnTo>
                <a:cubicBezTo>
                  <a:pt x="239277" y="882646"/>
                  <a:pt x="233686" y="886994"/>
                  <a:pt x="226232" y="886994"/>
                </a:cubicBezTo>
                <a:cubicBezTo>
                  <a:pt x="218777" y="886994"/>
                  <a:pt x="213186" y="882646"/>
                  <a:pt x="213186" y="874818"/>
                </a:cubicBezTo>
                <a:lnTo>
                  <a:pt x="213186" y="680003"/>
                </a:lnTo>
                <a:cubicBezTo>
                  <a:pt x="213186" y="673045"/>
                  <a:pt x="218777" y="667827"/>
                  <a:pt x="226232" y="667827"/>
                </a:cubicBezTo>
                <a:close/>
                <a:moveTo>
                  <a:pt x="464104" y="586762"/>
                </a:moveTo>
                <a:cubicBezTo>
                  <a:pt x="469895" y="586762"/>
                  <a:pt x="474858" y="592016"/>
                  <a:pt x="474858" y="599021"/>
                </a:cubicBezTo>
                <a:lnTo>
                  <a:pt x="474858" y="847705"/>
                </a:lnTo>
                <a:cubicBezTo>
                  <a:pt x="474858" y="854710"/>
                  <a:pt x="469895" y="859964"/>
                  <a:pt x="464104" y="859964"/>
                </a:cubicBezTo>
                <a:cubicBezTo>
                  <a:pt x="457487" y="859964"/>
                  <a:pt x="452523" y="854710"/>
                  <a:pt x="452523" y="847705"/>
                </a:cubicBezTo>
                <a:lnTo>
                  <a:pt x="452523" y="599021"/>
                </a:lnTo>
                <a:cubicBezTo>
                  <a:pt x="452523" y="592016"/>
                  <a:pt x="457487" y="586762"/>
                  <a:pt x="464104" y="586762"/>
                </a:cubicBezTo>
                <a:close/>
                <a:moveTo>
                  <a:pt x="351074" y="254779"/>
                </a:moveTo>
                <a:lnTo>
                  <a:pt x="545153" y="254779"/>
                </a:lnTo>
                <a:lnTo>
                  <a:pt x="578374" y="254779"/>
                </a:lnTo>
                <a:cubicBezTo>
                  <a:pt x="625583" y="254779"/>
                  <a:pt x="642193" y="270558"/>
                  <a:pt x="663174" y="336306"/>
                </a:cubicBezTo>
                <a:lnTo>
                  <a:pt x="785567" y="336306"/>
                </a:lnTo>
                <a:lnTo>
                  <a:pt x="786441" y="336306"/>
                </a:lnTo>
                <a:lnTo>
                  <a:pt x="818787" y="336306"/>
                </a:lnTo>
                <a:cubicBezTo>
                  <a:pt x="869493" y="336306"/>
                  <a:pt x="886103" y="352962"/>
                  <a:pt x="907959" y="430983"/>
                </a:cubicBezTo>
                <a:lnTo>
                  <a:pt x="928940" y="528289"/>
                </a:lnTo>
                <a:cubicBezTo>
                  <a:pt x="934186" y="547575"/>
                  <a:pt x="927192" y="567738"/>
                  <a:pt x="912330" y="581764"/>
                </a:cubicBezTo>
                <a:lnTo>
                  <a:pt x="831901" y="657154"/>
                </a:lnTo>
                <a:lnTo>
                  <a:pt x="831901" y="902612"/>
                </a:lnTo>
                <a:cubicBezTo>
                  <a:pt x="831901" y="908749"/>
                  <a:pt x="826655" y="914008"/>
                  <a:pt x="819662" y="914008"/>
                </a:cubicBezTo>
                <a:cubicBezTo>
                  <a:pt x="812668" y="914008"/>
                  <a:pt x="807422" y="908749"/>
                  <a:pt x="807422" y="902612"/>
                </a:cubicBezTo>
                <a:lnTo>
                  <a:pt x="807422" y="420463"/>
                </a:lnTo>
                <a:cubicBezTo>
                  <a:pt x="807422" y="414327"/>
                  <a:pt x="812668" y="409067"/>
                  <a:pt x="819662" y="409067"/>
                </a:cubicBezTo>
                <a:cubicBezTo>
                  <a:pt x="826655" y="409067"/>
                  <a:pt x="831901" y="414327"/>
                  <a:pt x="831901" y="420463"/>
                </a:cubicBezTo>
                <a:lnTo>
                  <a:pt x="831901" y="497607"/>
                </a:lnTo>
                <a:lnTo>
                  <a:pt x="843266" y="486211"/>
                </a:lnTo>
                <a:cubicBezTo>
                  <a:pt x="847637" y="481827"/>
                  <a:pt x="855505" y="481827"/>
                  <a:pt x="859876" y="486211"/>
                </a:cubicBezTo>
                <a:cubicBezTo>
                  <a:pt x="864247" y="490594"/>
                  <a:pt x="864247" y="498483"/>
                  <a:pt x="859876" y="502867"/>
                </a:cubicBezTo>
                <a:lnTo>
                  <a:pt x="831901" y="531796"/>
                </a:lnTo>
                <a:lnTo>
                  <a:pt x="831901" y="624719"/>
                </a:lnTo>
                <a:lnTo>
                  <a:pt x="896594" y="564231"/>
                </a:lnTo>
                <a:cubicBezTo>
                  <a:pt x="905336" y="556341"/>
                  <a:pt x="908833" y="544945"/>
                  <a:pt x="906210" y="533549"/>
                </a:cubicBezTo>
                <a:lnTo>
                  <a:pt x="885229" y="437119"/>
                </a:lnTo>
                <a:cubicBezTo>
                  <a:pt x="863373" y="363482"/>
                  <a:pt x="853757" y="359975"/>
                  <a:pt x="818787" y="359975"/>
                </a:cubicBezTo>
                <a:lnTo>
                  <a:pt x="786441" y="359975"/>
                </a:lnTo>
                <a:lnTo>
                  <a:pt x="785567" y="359975"/>
                </a:lnTo>
                <a:lnTo>
                  <a:pt x="669294" y="359975"/>
                </a:lnTo>
                <a:lnTo>
                  <a:pt x="687653" y="447639"/>
                </a:lnTo>
                <a:cubicBezTo>
                  <a:pt x="692898" y="466925"/>
                  <a:pt x="685904" y="487087"/>
                  <a:pt x="671043" y="501113"/>
                </a:cubicBezTo>
                <a:lnTo>
                  <a:pt x="590613" y="575627"/>
                </a:lnTo>
                <a:lnTo>
                  <a:pt x="590613" y="851767"/>
                </a:lnTo>
                <a:cubicBezTo>
                  <a:pt x="590613" y="858780"/>
                  <a:pt x="585368" y="864040"/>
                  <a:pt x="578374" y="864040"/>
                </a:cubicBezTo>
                <a:cubicBezTo>
                  <a:pt x="572255" y="864040"/>
                  <a:pt x="567009" y="858780"/>
                  <a:pt x="567009" y="851767"/>
                </a:cubicBezTo>
                <a:lnTo>
                  <a:pt x="567009" y="339813"/>
                </a:lnTo>
                <a:cubicBezTo>
                  <a:pt x="567009" y="333676"/>
                  <a:pt x="572255" y="328416"/>
                  <a:pt x="578374" y="328416"/>
                </a:cubicBezTo>
                <a:cubicBezTo>
                  <a:pt x="585368" y="328416"/>
                  <a:pt x="590613" y="333676"/>
                  <a:pt x="590613" y="339813"/>
                </a:cubicBezTo>
                <a:lnTo>
                  <a:pt x="590613" y="416956"/>
                </a:lnTo>
                <a:lnTo>
                  <a:pt x="602853" y="404684"/>
                </a:lnTo>
                <a:cubicBezTo>
                  <a:pt x="607224" y="400300"/>
                  <a:pt x="615092" y="400300"/>
                  <a:pt x="619463" y="404684"/>
                </a:cubicBezTo>
                <a:cubicBezTo>
                  <a:pt x="623834" y="409943"/>
                  <a:pt x="623834" y="416956"/>
                  <a:pt x="619463" y="422216"/>
                </a:cubicBezTo>
                <a:lnTo>
                  <a:pt x="590613" y="450269"/>
                </a:lnTo>
                <a:lnTo>
                  <a:pt x="590613" y="543192"/>
                </a:lnTo>
                <a:lnTo>
                  <a:pt x="655306" y="482704"/>
                </a:lnTo>
                <a:cubicBezTo>
                  <a:pt x="664049" y="475691"/>
                  <a:pt x="667546" y="463418"/>
                  <a:pt x="664923" y="452898"/>
                </a:cubicBezTo>
                <a:lnTo>
                  <a:pt x="643941" y="356469"/>
                </a:lnTo>
                <a:cubicBezTo>
                  <a:pt x="622960" y="281955"/>
                  <a:pt x="612469" y="278448"/>
                  <a:pt x="578374" y="278448"/>
                </a:cubicBezTo>
                <a:lnTo>
                  <a:pt x="545153" y="278448"/>
                </a:lnTo>
                <a:lnTo>
                  <a:pt x="351074" y="278448"/>
                </a:lnTo>
                <a:cubicBezTo>
                  <a:pt x="316105" y="278448"/>
                  <a:pt x="306489" y="281955"/>
                  <a:pt x="285507" y="357345"/>
                </a:cubicBezTo>
                <a:lnTo>
                  <a:pt x="264526" y="452898"/>
                </a:lnTo>
                <a:cubicBezTo>
                  <a:pt x="261903" y="463418"/>
                  <a:pt x="266274" y="475691"/>
                  <a:pt x="274142" y="482704"/>
                </a:cubicBezTo>
                <a:lnTo>
                  <a:pt x="338835" y="543192"/>
                </a:lnTo>
                <a:lnTo>
                  <a:pt x="338835" y="452022"/>
                </a:lnTo>
                <a:lnTo>
                  <a:pt x="309111" y="422216"/>
                </a:lnTo>
                <a:cubicBezTo>
                  <a:pt x="304740" y="416956"/>
                  <a:pt x="304740" y="409943"/>
                  <a:pt x="309111" y="404684"/>
                </a:cubicBezTo>
                <a:cubicBezTo>
                  <a:pt x="313483" y="400300"/>
                  <a:pt x="321351" y="400300"/>
                  <a:pt x="325722" y="404684"/>
                </a:cubicBezTo>
                <a:lnTo>
                  <a:pt x="338835" y="417833"/>
                </a:lnTo>
                <a:lnTo>
                  <a:pt x="338835" y="339813"/>
                </a:lnTo>
                <a:cubicBezTo>
                  <a:pt x="338835" y="333676"/>
                  <a:pt x="344081" y="328416"/>
                  <a:pt x="350200" y="328416"/>
                </a:cubicBezTo>
                <a:cubicBezTo>
                  <a:pt x="357194" y="328416"/>
                  <a:pt x="362439" y="333676"/>
                  <a:pt x="362439" y="339813"/>
                </a:cubicBezTo>
                <a:lnTo>
                  <a:pt x="362439" y="851767"/>
                </a:lnTo>
                <a:cubicBezTo>
                  <a:pt x="362439" y="858780"/>
                  <a:pt x="357194" y="864040"/>
                  <a:pt x="350200" y="864040"/>
                </a:cubicBezTo>
                <a:cubicBezTo>
                  <a:pt x="344081" y="864040"/>
                  <a:pt x="338835" y="858780"/>
                  <a:pt x="338835" y="851767"/>
                </a:cubicBezTo>
                <a:lnTo>
                  <a:pt x="338835" y="575627"/>
                </a:lnTo>
                <a:lnTo>
                  <a:pt x="257532" y="501113"/>
                </a:lnTo>
                <a:cubicBezTo>
                  <a:pt x="242670" y="487087"/>
                  <a:pt x="236550" y="466925"/>
                  <a:pt x="240921" y="447639"/>
                </a:cubicBezTo>
                <a:lnTo>
                  <a:pt x="260155" y="359975"/>
                </a:lnTo>
                <a:lnTo>
                  <a:pt x="144756" y="359975"/>
                </a:lnTo>
                <a:lnTo>
                  <a:pt x="143881" y="359975"/>
                </a:lnTo>
                <a:lnTo>
                  <a:pt x="111535" y="359975"/>
                </a:lnTo>
                <a:cubicBezTo>
                  <a:pt x="76566" y="359975"/>
                  <a:pt x="66075" y="363482"/>
                  <a:pt x="45093" y="437996"/>
                </a:cubicBezTo>
                <a:lnTo>
                  <a:pt x="24986" y="533549"/>
                </a:lnTo>
                <a:cubicBezTo>
                  <a:pt x="21489" y="544945"/>
                  <a:pt x="25860" y="556341"/>
                  <a:pt x="33728" y="564231"/>
                </a:cubicBezTo>
                <a:lnTo>
                  <a:pt x="99296" y="624719"/>
                </a:lnTo>
                <a:lnTo>
                  <a:pt x="99296" y="531796"/>
                </a:lnTo>
                <a:lnTo>
                  <a:pt x="70446" y="502867"/>
                </a:lnTo>
                <a:cubicBezTo>
                  <a:pt x="66075" y="498483"/>
                  <a:pt x="66075" y="490594"/>
                  <a:pt x="70446" y="486211"/>
                </a:cubicBezTo>
                <a:cubicBezTo>
                  <a:pt x="74817" y="481827"/>
                  <a:pt x="82685" y="481827"/>
                  <a:pt x="87056" y="486211"/>
                </a:cubicBezTo>
                <a:lnTo>
                  <a:pt x="99296" y="497607"/>
                </a:lnTo>
                <a:lnTo>
                  <a:pt x="99296" y="420463"/>
                </a:lnTo>
                <a:cubicBezTo>
                  <a:pt x="99296" y="414327"/>
                  <a:pt x="103667" y="409067"/>
                  <a:pt x="110661" y="409067"/>
                </a:cubicBezTo>
                <a:cubicBezTo>
                  <a:pt x="117655" y="409067"/>
                  <a:pt x="122900" y="414327"/>
                  <a:pt x="122900" y="420463"/>
                </a:cubicBezTo>
                <a:lnTo>
                  <a:pt x="122900" y="902612"/>
                </a:lnTo>
                <a:cubicBezTo>
                  <a:pt x="122900" y="908749"/>
                  <a:pt x="117655" y="914008"/>
                  <a:pt x="110661" y="914008"/>
                </a:cubicBezTo>
                <a:cubicBezTo>
                  <a:pt x="103667" y="914008"/>
                  <a:pt x="99296" y="908749"/>
                  <a:pt x="99296" y="902612"/>
                </a:cubicBezTo>
                <a:lnTo>
                  <a:pt x="99296" y="657154"/>
                </a:lnTo>
                <a:lnTo>
                  <a:pt x="17992" y="581764"/>
                </a:lnTo>
                <a:cubicBezTo>
                  <a:pt x="3130" y="567738"/>
                  <a:pt x="-2989" y="547575"/>
                  <a:pt x="1382" y="528289"/>
                </a:cubicBezTo>
                <a:lnTo>
                  <a:pt x="22363" y="431859"/>
                </a:lnTo>
                <a:cubicBezTo>
                  <a:pt x="44219" y="352962"/>
                  <a:pt x="59955" y="336306"/>
                  <a:pt x="111535" y="336306"/>
                </a:cubicBezTo>
                <a:lnTo>
                  <a:pt x="143881" y="336306"/>
                </a:lnTo>
                <a:lnTo>
                  <a:pt x="144756" y="336306"/>
                </a:lnTo>
                <a:lnTo>
                  <a:pt x="266274" y="336306"/>
                </a:lnTo>
                <a:cubicBezTo>
                  <a:pt x="286381" y="270558"/>
                  <a:pt x="303866" y="254779"/>
                  <a:pt x="351074" y="254779"/>
                </a:cubicBezTo>
                <a:close/>
                <a:moveTo>
                  <a:pt x="707303" y="104914"/>
                </a:moveTo>
                <a:cubicBezTo>
                  <a:pt x="663138" y="104914"/>
                  <a:pt x="627807" y="141128"/>
                  <a:pt x="627807" y="185293"/>
                </a:cubicBezTo>
                <a:cubicBezTo>
                  <a:pt x="627807" y="228573"/>
                  <a:pt x="663138" y="264788"/>
                  <a:pt x="707303" y="264788"/>
                </a:cubicBezTo>
                <a:cubicBezTo>
                  <a:pt x="750583" y="264788"/>
                  <a:pt x="786798" y="228573"/>
                  <a:pt x="786798" y="185293"/>
                </a:cubicBezTo>
                <a:cubicBezTo>
                  <a:pt x="786798" y="141128"/>
                  <a:pt x="750583" y="104914"/>
                  <a:pt x="707303" y="104914"/>
                </a:cubicBezTo>
                <a:close/>
                <a:moveTo>
                  <a:pt x="227745" y="104914"/>
                </a:moveTo>
                <a:cubicBezTo>
                  <a:pt x="184464" y="104914"/>
                  <a:pt x="148249" y="141128"/>
                  <a:pt x="148249" y="185293"/>
                </a:cubicBezTo>
                <a:cubicBezTo>
                  <a:pt x="148249" y="228573"/>
                  <a:pt x="184464" y="264788"/>
                  <a:pt x="227745" y="264788"/>
                </a:cubicBezTo>
                <a:cubicBezTo>
                  <a:pt x="271910" y="264788"/>
                  <a:pt x="308124" y="228573"/>
                  <a:pt x="308124" y="185293"/>
                </a:cubicBezTo>
                <a:cubicBezTo>
                  <a:pt x="308124" y="141128"/>
                  <a:pt x="271910" y="104914"/>
                  <a:pt x="227745" y="104914"/>
                </a:cubicBezTo>
                <a:close/>
                <a:moveTo>
                  <a:pt x="707303" y="81065"/>
                </a:moveTo>
                <a:cubicBezTo>
                  <a:pt x="764716" y="81065"/>
                  <a:pt x="810647" y="126996"/>
                  <a:pt x="810647" y="185293"/>
                </a:cubicBezTo>
                <a:cubicBezTo>
                  <a:pt x="810647" y="241823"/>
                  <a:pt x="764716" y="288637"/>
                  <a:pt x="707303" y="288637"/>
                </a:cubicBezTo>
                <a:cubicBezTo>
                  <a:pt x="649889" y="288637"/>
                  <a:pt x="603075" y="241823"/>
                  <a:pt x="603075" y="185293"/>
                </a:cubicBezTo>
                <a:cubicBezTo>
                  <a:pt x="603075" y="126996"/>
                  <a:pt x="649889" y="81065"/>
                  <a:pt x="707303" y="81065"/>
                </a:cubicBezTo>
                <a:close/>
                <a:moveTo>
                  <a:pt x="227745" y="81065"/>
                </a:moveTo>
                <a:cubicBezTo>
                  <a:pt x="285159" y="81065"/>
                  <a:pt x="331973" y="126996"/>
                  <a:pt x="331973" y="185293"/>
                </a:cubicBezTo>
                <a:cubicBezTo>
                  <a:pt x="331973" y="241823"/>
                  <a:pt x="285159" y="288637"/>
                  <a:pt x="227745" y="288637"/>
                </a:cubicBezTo>
                <a:cubicBezTo>
                  <a:pt x="170332" y="288637"/>
                  <a:pt x="124401" y="241823"/>
                  <a:pt x="124401" y="185293"/>
                </a:cubicBezTo>
                <a:cubicBezTo>
                  <a:pt x="124401" y="126996"/>
                  <a:pt x="170332" y="81065"/>
                  <a:pt x="227745" y="81065"/>
                </a:cubicBezTo>
                <a:close/>
                <a:moveTo>
                  <a:pt x="464105" y="24628"/>
                </a:moveTo>
                <a:cubicBezTo>
                  <a:pt x="419057" y="24628"/>
                  <a:pt x="383726" y="59810"/>
                  <a:pt x="383726" y="103788"/>
                </a:cubicBezTo>
                <a:cubicBezTo>
                  <a:pt x="383726" y="147766"/>
                  <a:pt x="419057" y="182948"/>
                  <a:pt x="464105" y="182948"/>
                </a:cubicBezTo>
                <a:cubicBezTo>
                  <a:pt x="508269" y="182948"/>
                  <a:pt x="542717" y="147766"/>
                  <a:pt x="542717" y="103788"/>
                </a:cubicBezTo>
                <a:cubicBezTo>
                  <a:pt x="542717" y="59810"/>
                  <a:pt x="508269" y="24628"/>
                  <a:pt x="464105" y="24628"/>
                </a:cubicBezTo>
                <a:close/>
                <a:moveTo>
                  <a:pt x="464105" y="0"/>
                </a:moveTo>
                <a:cubicBezTo>
                  <a:pt x="520635" y="0"/>
                  <a:pt x="567449" y="46617"/>
                  <a:pt x="567449" y="103788"/>
                </a:cubicBezTo>
                <a:cubicBezTo>
                  <a:pt x="567449" y="160959"/>
                  <a:pt x="520635" y="207575"/>
                  <a:pt x="464105" y="207575"/>
                </a:cubicBezTo>
                <a:cubicBezTo>
                  <a:pt x="405808" y="207575"/>
                  <a:pt x="359877" y="160959"/>
                  <a:pt x="359877" y="103788"/>
                </a:cubicBezTo>
                <a:cubicBezTo>
                  <a:pt x="359877" y="46617"/>
                  <a:pt x="405808" y="0"/>
                  <a:pt x="4641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B27C02-71D5-47A5-8D35-50C544B2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4507" y="11797006"/>
            <a:ext cx="957672" cy="761916"/>
          </a:xfrm>
          <a:custGeom>
            <a:avLst/>
            <a:gdLst>
              <a:gd name="connsiteX0" fmla="*/ 475993 w 957672"/>
              <a:gd name="connsiteY0" fmla="*/ 534727 h 761916"/>
              <a:gd name="connsiteX1" fmla="*/ 456629 w 957672"/>
              <a:gd name="connsiteY1" fmla="*/ 595428 h 761916"/>
              <a:gd name="connsiteX2" fmla="*/ 435504 w 957672"/>
              <a:gd name="connsiteY2" fmla="*/ 611263 h 761916"/>
              <a:gd name="connsiteX3" fmla="*/ 371250 w 957672"/>
              <a:gd name="connsiteY3" fmla="*/ 611263 h 761916"/>
              <a:gd name="connsiteX4" fmla="*/ 423182 w 957672"/>
              <a:gd name="connsiteY4" fmla="*/ 648212 h 761916"/>
              <a:gd name="connsiteX5" fmla="*/ 431103 w 957672"/>
              <a:gd name="connsiteY5" fmla="*/ 673724 h 761916"/>
              <a:gd name="connsiteX6" fmla="*/ 410859 w 957672"/>
              <a:gd name="connsiteY6" fmla="*/ 735305 h 761916"/>
              <a:gd name="connsiteX7" fmla="*/ 463671 w 957672"/>
              <a:gd name="connsiteY7" fmla="*/ 696597 h 761916"/>
              <a:gd name="connsiteX8" fmla="*/ 489196 w 957672"/>
              <a:gd name="connsiteY8" fmla="*/ 696597 h 761916"/>
              <a:gd name="connsiteX9" fmla="*/ 541127 w 957672"/>
              <a:gd name="connsiteY9" fmla="*/ 735305 h 761916"/>
              <a:gd name="connsiteX10" fmla="*/ 521763 w 957672"/>
              <a:gd name="connsiteY10" fmla="*/ 673724 h 761916"/>
              <a:gd name="connsiteX11" fmla="*/ 528805 w 957672"/>
              <a:gd name="connsiteY11" fmla="*/ 648212 h 761916"/>
              <a:gd name="connsiteX12" fmla="*/ 581616 w 957672"/>
              <a:gd name="connsiteY12" fmla="*/ 611263 h 761916"/>
              <a:gd name="connsiteX13" fmla="*/ 516482 w 957672"/>
              <a:gd name="connsiteY13" fmla="*/ 611263 h 761916"/>
              <a:gd name="connsiteX14" fmla="*/ 496238 w 957672"/>
              <a:gd name="connsiteY14" fmla="*/ 595428 h 761916"/>
              <a:gd name="connsiteX15" fmla="*/ 475993 w 957672"/>
              <a:gd name="connsiteY15" fmla="*/ 505696 h 761916"/>
              <a:gd name="connsiteX16" fmla="*/ 497118 w 957672"/>
              <a:gd name="connsiteY16" fmla="*/ 521531 h 761916"/>
              <a:gd name="connsiteX17" fmla="*/ 519123 w 957672"/>
              <a:gd name="connsiteY17" fmla="*/ 587511 h 761916"/>
              <a:gd name="connsiteX18" fmla="*/ 587778 w 957672"/>
              <a:gd name="connsiteY18" fmla="*/ 587511 h 761916"/>
              <a:gd name="connsiteX19" fmla="*/ 608022 w 957672"/>
              <a:gd name="connsiteY19" fmla="*/ 602466 h 761916"/>
              <a:gd name="connsiteX20" fmla="*/ 600100 w 957672"/>
              <a:gd name="connsiteY20" fmla="*/ 627098 h 761916"/>
              <a:gd name="connsiteX21" fmla="*/ 544648 w 957672"/>
              <a:gd name="connsiteY21" fmla="*/ 667566 h 761916"/>
              <a:gd name="connsiteX22" fmla="*/ 565773 w 957672"/>
              <a:gd name="connsiteY22" fmla="*/ 732666 h 761916"/>
              <a:gd name="connsiteX23" fmla="*/ 557851 w 957672"/>
              <a:gd name="connsiteY23" fmla="*/ 757298 h 761916"/>
              <a:gd name="connsiteX24" fmla="*/ 544648 w 957672"/>
              <a:gd name="connsiteY24" fmla="*/ 761697 h 761916"/>
              <a:gd name="connsiteX25" fmla="*/ 531445 w 957672"/>
              <a:gd name="connsiteY25" fmla="*/ 757298 h 761916"/>
              <a:gd name="connsiteX26" fmla="*/ 475993 w 957672"/>
              <a:gd name="connsiteY26" fmla="*/ 716831 h 761916"/>
              <a:gd name="connsiteX27" fmla="*/ 420541 w 957672"/>
              <a:gd name="connsiteY27" fmla="*/ 757298 h 761916"/>
              <a:gd name="connsiteX28" fmla="*/ 395896 w 957672"/>
              <a:gd name="connsiteY28" fmla="*/ 757298 h 761916"/>
              <a:gd name="connsiteX29" fmla="*/ 387974 w 957672"/>
              <a:gd name="connsiteY29" fmla="*/ 732666 h 761916"/>
              <a:gd name="connsiteX30" fmla="*/ 407338 w 957672"/>
              <a:gd name="connsiteY30" fmla="*/ 667566 h 761916"/>
              <a:gd name="connsiteX31" fmla="*/ 352766 w 957672"/>
              <a:gd name="connsiteY31" fmla="*/ 627098 h 761916"/>
              <a:gd name="connsiteX32" fmla="*/ 344845 w 957672"/>
              <a:gd name="connsiteY32" fmla="*/ 602466 h 761916"/>
              <a:gd name="connsiteX33" fmla="*/ 365969 w 957672"/>
              <a:gd name="connsiteY33" fmla="*/ 587511 h 761916"/>
              <a:gd name="connsiteX34" fmla="*/ 433744 w 957672"/>
              <a:gd name="connsiteY34" fmla="*/ 587511 h 761916"/>
              <a:gd name="connsiteX35" fmla="*/ 454869 w 957672"/>
              <a:gd name="connsiteY35" fmla="*/ 521531 h 761916"/>
              <a:gd name="connsiteX36" fmla="*/ 475993 w 957672"/>
              <a:gd name="connsiteY36" fmla="*/ 505696 h 761916"/>
              <a:gd name="connsiteX37" fmla="*/ 658395 w 957672"/>
              <a:gd name="connsiteY37" fmla="*/ 474813 h 761916"/>
              <a:gd name="connsiteX38" fmla="*/ 677696 w 957672"/>
              <a:gd name="connsiteY38" fmla="*/ 488710 h 761916"/>
              <a:gd name="connsiteX39" fmla="*/ 695243 w 957672"/>
              <a:gd name="connsiteY39" fmla="*/ 539087 h 761916"/>
              <a:gd name="connsiteX40" fmla="*/ 747882 w 957672"/>
              <a:gd name="connsiteY40" fmla="*/ 539087 h 761916"/>
              <a:gd name="connsiteX41" fmla="*/ 766306 w 957672"/>
              <a:gd name="connsiteY41" fmla="*/ 552984 h 761916"/>
              <a:gd name="connsiteX42" fmla="*/ 759288 w 957672"/>
              <a:gd name="connsiteY42" fmla="*/ 574698 h 761916"/>
              <a:gd name="connsiteX43" fmla="*/ 716298 w 957672"/>
              <a:gd name="connsiteY43" fmla="*/ 605966 h 761916"/>
              <a:gd name="connsiteX44" fmla="*/ 732968 w 957672"/>
              <a:gd name="connsiteY44" fmla="*/ 655474 h 761916"/>
              <a:gd name="connsiteX45" fmla="*/ 725072 w 957672"/>
              <a:gd name="connsiteY45" fmla="*/ 678057 h 761916"/>
              <a:gd name="connsiteX46" fmla="*/ 713667 w 957672"/>
              <a:gd name="connsiteY46" fmla="*/ 682399 h 761916"/>
              <a:gd name="connsiteX47" fmla="*/ 701384 w 957672"/>
              <a:gd name="connsiteY47" fmla="*/ 678057 h 761916"/>
              <a:gd name="connsiteX48" fmla="*/ 658395 w 957672"/>
              <a:gd name="connsiteY48" fmla="*/ 647657 h 761916"/>
              <a:gd name="connsiteX49" fmla="*/ 616283 w 957672"/>
              <a:gd name="connsiteY49" fmla="*/ 678057 h 761916"/>
              <a:gd name="connsiteX50" fmla="*/ 599614 w 957672"/>
              <a:gd name="connsiteY50" fmla="*/ 675451 h 761916"/>
              <a:gd name="connsiteX51" fmla="*/ 601368 w 957672"/>
              <a:gd name="connsiteY51" fmla="*/ 658948 h 761916"/>
              <a:gd name="connsiteX52" fmla="*/ 646989 w 957672"/>
              <a:gd name="connsiteY52" fmla="*/ 625943 h 761916"/>
              <a:gd name="connsiteX53" fmla="*/ 670677 w 957672"/>
              <a:gd name="connsiteY53" fmla="*/ 625943 h 761916"/>
              <a:gd name="connsiteX54" fmla="*/ 705771 w 957672"/>
              <a:gd name="connsiteY54" fmla="*/ 652000 h 761916"/>
              <a:gd name="connsiteX55" fmla="*/ 693488 w 957672"/>
              <a:gd name="connsiteY55" fmla="*/ 610309 h 761916"/>
              <a:gd name="connsiteX56" fmla="*/ 699629 w 957672"/>
              <a:gd name="connsiteY56" fmla="*/ 588595 h 761916"/>
              <a:gd name="connsiteX57" fmla="*/ 735600 w 957672"/>
              <a:gd name="connsiteY57" fmla="*/ 562538 h 761916"/>
              <a:gd name="connsiteX58" fmla="*/ 691733 w 957672"/>
              <a:gd name="connsiteY58" fmla="*/ 562538 h 761916"/>
              <a:gd name="connsiteX59" fmla="*/ 672432 w 957672"/>
              <a:gd name="connsiteY59" fmla="*/ 548641 h 761916"/>
              <a:gd name="connsiteX60" fmla="*/ 658395 w 957672"/>
              <a:gd name="connsiteY60" fmla="*/ 506950 h 761916"/>
              <a:gd name="connsiteX61" fmla="*/ 645235 w 957672"/>
              <a:gd name="connsiteY61" fmla="*/ 548641 h 761916"/>
              <a:gd name="connsiteX62" fmla="*/ 625933 w 957672"/>
              <a:gd name="connsiteY62" fmla="*/ 562538 h 761916"/>
              <a:gd name="connsiteX63" fmla="*/ 570662 w 957672"/>
              <a:gd name="connsiteY63" fmla="*/ 562538 h 761916"/>
              <a:gd name="connsiteX64" fmla="*/ 558379 w 957672"/>
              <a:gd name="connsiteY64" fmla="*/ 550378 h 761916"/>
              <a:gd name="connsiteX65" fmla="*/ 570662 w 957672"/>
              <a:gd name="connsiteY65" fmla="*/ 539087 h 761916"/>
              <a:gd name="connsiteX66" fmla="*/ 624179 w 957672"/>
              <a:gd name="connsiteY66" fmla="*/ 539087 h 761916"/>
              <a:gd name="connsiteX67" fmla="*/ 639971 w 957672"/>
              <a:gd name="connsiteY67" fmla="*/ 488710 h 761916"/>
              <a:gd name="connsiteX68" fmla="*/ 658395 w 957672"/>
              <a:gd name="connsiteY68" fmla="*/ 474813 h 761916"/>
              <a:gd name="connsiteX69" fmla="*/ 290616 w 957672"/>
              <a:gd name="connsiteY69" fmla="*/ 474813 h 761916"/>
              <a:gd name="connsiteX70" fmla="*/ 309917 w 957672"/>
              <a:gd name="connsiteY70" fmla="*/ 488710 h 761916"/>
              <a:gd name="connsiteX71" fmla="*/ 325709 w 957672"/>
              <a:gd name="connsiteY71" fmla="*/ 539087 h 761916"/>
              <a:gd name="connsiteX72" fmla="*/ 379226 w 957672"/>
              <a:gd name="connsiteY72" fmla="*/ 539087 h 761916"/>
              <a:gd name="connsiteX73" fmla="*/ 391509 w 957672"/>
              <a:gd name="connsiteY73" fmla="*/ 550378 h 761916"/>
              <a:gd name="connsiteX74" fmla="*/ 379226 w 957672"/>
              <a:gd name="connsiteY74" fmla="*/ 562538 h 761916"/>
              <a:gd name="connsiteX75" fmla="*/ 323954 w 957672"/>
              <a:gd name="connsiteY75" fmla="*/ 562538 h 761916"/>
              <a:gd name="connsiteX76" fmla="*/ 304653 w 957672"/>
              <a:gd name="connsiteY76" fmla="*/ 548641 h 761916"/>
              <a:gd name="connsiteX77" fmla="*/ 290616 w 957672"/>
              <a:gd name="connsiteY77" fmla="*/ 506950 h 761916"/>
              <a:gd name="connsiteX78" fmla="*/ 277456 w 957672"/>
              <a:gd name="connsiteY78" fmla="*/ 548641 h 761916"/>
              <a:gd name="connsiteX79" fmla="*/ 258154 w 957672"/>
              <a:gd name="connsiteY79" fmla="*/ 562538 h 761916"/>
              <a:gd name="connsiteX80" fmla="*/ 213411 w 957672"/>
              <a:gd name="connsiteY80" fmla="*/ 562538 h 761916"/>
              <a:gd name="connsiteX81" fmla="*/ 249381 w 957672"/>
              <a:gd name="connsiteY81" fmla="*/ 588595 h 761916"/>
              <a:gd name="connsiteX82" fmla="*/ 257277 w 957672"/>
              <a:gd name="connsiteY82" fmla="*/ 610309 h 761916"/>
              <a:gd name="connsiteX83" fmla="*/ 243240 w 957672"/>
              <a:gd name="connsiteY83" fmla="*/ 652000 h 761916"/>
              <a:gd name="connsiteX84" fmla="*/ 279210 w 957672"/>
              <a:gd name="connsiteY84" fmla="*/ 625943 h 761916"/>
              <a:gd name="connsiteX85" fmla="*/ 302021 w 957672"/>
              <a:gd name="connsiteY85" fmla="*/ 625943 h 761916"/>
              <a:gd name="connsiteX86" fmla="*/ 348519 w 957672"/>
              <a:gd name="connsiteY86" fmla="*/ 658948 h 761916"/>
              <a:gd name="connsiteX87" fmla="*/ 350274 w 957672"/>
              <a:gd name="connsiteY87" fmla="*/ 675451 h 761916"/>
              <a:gd name="connsiteX88" fmla="*/ 333605 w 957672"/>
              <a:gd name="connsiteY88" fmla="*/ 678057 h 761916"/>
              <a:gd name="connsiteX89" fmla="*/ 290616 w 957672"/>
              <a:gd name="connsiteY89" fmla="*/ 647657 h 761916"/>
              <a:gd name="connsiteX90" fmla="*/ 247626 w 957672"/>
              <a:gd name="connsiteY90" fmla="*/ 678057 h 761916"/>
              <a:gd name="connsiteX91" fmla="*/ 235344 w 957672"/>
              <a:gd name="connsiteY91" fmla="*/ 682399 h 761916"/>
              <a:gd name="connsiteX92" fmla="*/ 224816 w 957672"/>
              <a:gd name="connsiteY92" fmla="*/ 678057 h 761916"/>
              <a:gd name="connsiteX93" fmla="*/ 216920 w 957672"/>
              <a:gd name="connsiteY93" fmla="*/ 655474 h 761916"/>
              <a:gd name="connsiteX94" fmla="*/ 233589 w 957672"/>
              <a:gd name="connsiteY94" fmla="*/ 605966 h 761916"/>
              <a:gd name="connsiteX95" fmla="*/ 189723 w 957672"/>
              <a:gd name="connsiteY95" fmla="*/ 574698 h 761916"/>
              <a:gd name="connsiteX96" fmla="*/ 182704 w 957672"/>
              <a:gd name="connsiteY96" fmla="*/ 552984 h 761916"/>
              <a:gd name="connsiteX97" fmla="*/ 202005 w 957672"/>
              <a:gd name="connsiteY97" fmla="*/ 539087 h 761916"/>
              <a:gd name="connsiteX98" fmla="*/ 254645 w 957672"/>
              <a:gd name="connsiteY98" fmla="*/ 539087 h 761916"/>
              <a:gd name="connsiteX99" fmla="*/ 271314 w 957672"/>
              <a:gd name="connsiteY99" fmla="*/ 488710 h 761916"/>
              <a:gd name="connsiteX100" fmla="*/ 290616 w 957672"/>
              <a:gd name="connsiteY100" fmla="*/ 474813 h 761916"/>
              <a:gd name="connsiteX101" fmla="*/ 805548 w 957672"/>
              <a:gd name="connsiteY101" fmla="*/ 424631 h 761916"/>
              <a:gd name="connsiteX102" fmla="*/ 824770 w 957672"/>
              <a:gd name="connsiteY102" fmla="*/ 437769 h 761916"/>
              <a:gd name="connsiteX103" fmla="*/ 840497 w 957672"/>
              <a:gd name="connsiteY103" fmla="*/ 487693 h 761916"/>
              <a:gd name="connsiteX104" fmla="*/ 893794 w 957672"/>
              <a:gd name="connsiteY104" fmla="*/ 487693 h 761916"/>
              <a:gd name="connsiteX105" fmla="*/ 913015 w 957672"/>
              <a:gd name="connsiteY105" fmla="*/ 501707 h 761916"/>
              <a:gd name="connsiteX106" fmla="*/ 906026 w 957672"/>
              <a:gd name="connsiteY106" fmla="*/ 524479 h 761916"/>
              <a:gd name="connsiteX107" fmla="*/ 862340 w 957672"/>
              <a:gd name="connsiteY107" fmla="*/ 556010 h 761916"/>
              <a:gd name="connsiteX108" fmla="*/ 879814 w 957672"/>
              <a:gd name="connsiteY108" fmla="*/ 605934 h 761916"/>
              <a:gd name="connsiteX109" fmla="*/ 871951 w 957672"/>
              <a:gd name="connsiteY109" fmla="*/ 628707 h 761916"/>
              <a:gd name="connsiteX110" fmla="*/ 860592 w 957672"/>
              <a:gd name="connsiteY110" fmla="*/ 632210 h 761916"/>
              <a:gd name="connsiteX111" fmla="*/ 848360 w 957672"/>
              <a:gd name="connsiteY111" fmla="*/ 628707 h 761916"/>
              <a:gd name="connsiteX112" fmla="*/ 805548 w 957672"/>
              <a:gd name="connsiteY112" fmla="*/ 597176 h 761916"/>
              <a:gd name="connsiteX113" fmla="*/ 763609 w 957672"/>
              <a:gd name="connsiteY113" fmla="*/ 628707 h 761916"/>
              <a:gd name="connsiteX114" fmla="*/ 747009 w 957672"/>
              <a:gd name="connsiteY114" fmla="*/ 626079 h 761916"/>
              <a:gd name="connsiteX115" fmla="*/ 748756 w 957672"/>
              <a:gd name="connsiteY115" fmla="*/ 609438 h 761916"/>
              <a:gd name="connsiteX116" fmla="*/ 794189 w 957672"/>
              <a:gd name="connsiteY116" fmla="*/ 576155 h 761916"/>
              <a:gd name="connsiteX117" fmla="*/ 816906 w 957672"/>
              <a:gd name="connsiteY117" fmla="*/ 576155 h 761916"/>
              <a:gd name="connsiteX118" fmla="*/ 852729 w 957672"/>
              <a:gd name="connsiteY118" fmla="*/ 602431 h 761916"/>
              <a:gd name="connsiteX119" fmla="*/ 839623 w 957672"/>
              <a:gd name="connsiteY119" fmla="*/ 560390 h 761916"/>
              <a:gd name="connsiteX120" fmla="*/ 846613 w 957672"/>
              <a:gd name="connsiteY120" fmla="*/ 538493 h 761916"/>
              <a:gd name="connsiteX121" fmla="*/ 882435 w 957672"/>
              <a:gd name="connsiteY121" fmla="*/ 511341 h 761916"/>
              <a:gd name="connsiteX122" fmla="*/ 838749 w 957672"/>
              <a:gd name="connsiteY122" fmla="*/ 511341 h 761916"/>
              <a:gd name="connsiteX123" fmla="*/ 819527 w 957672"/>
              <a:gd name="connsiteY123" fmla="*/ 498203 h 761916"/>
              <a:gd name="connsiteX124" fmla="*/ 805548 w 957672"/>
              <a:gd name="connsiteY124" fmla="*/ 456162 h 761916"/>
              <a:gd name="connsiteX125" fmla="*/ 792442 w 957672"/>
              <a:gd name="connsiteY125" fmla="*/ 498203 h 761916"/>
              <a:gd name="connsiteX126" fmla="*/ 773220 w 957672"/>
              <a:gd name="connsiteY126" fmla="*/ 511341 h 761916"/>
              <a:gd name="connsiteX127" fmla="*/ 717302 w 957672"/>
              <a:gd name="connsiteY127" fmla="*/ 511341 h 761916"/>
              <a:gd name="connsiteX128" fmla="*/ 705070 w 957672"/>
              <a:gd name="connsiteY128" fmla="*/ 499955 h 761916"/>
              <a:gd name="connsiteX129" fmla="*/ 717302 w 957672"/>
              <a:gd name="connsiteY129" fmla="*/ 487693 h 761916"/>
              <a:gd name="connsiteX130" fmla="*/ 769725 w 957672"/>
              <a:gd name="connsiteY130" fmla="*/ 487693 h 761916"/>
              <a:gd name="connsiteX131" fmla="*/ 787200 w 957672"/>
              <a:gd name="connsiteY131" fmla="*/ 437769 h 761916"/>
              <a:gd name="connsiteX132" fmla="*/ 805548 w 957672"/>
              <a:gd name="connsiteY132" fmla="*/ 424631 h 761916"/>
              <a:gd name="connsiteX133" fmla="*/ 140523 w 957672"/>
              <a:gd name="connsiteY133" fmla="*/ 424631 h 761916"/>
              <a:gd name="connsiteX134" fmla="*/ 159905 w 957672"/>
              <a:gd name="connsiteY134" fmla="*/ 437769 h 761916"/>
              <a:gd name="connsiteX135" fmla="*/ 175763 w 957672"/>
              <a:gd name="connsiteY135" fmla="*/ 487693 h 761916"/>
              <a:gd name="connsiteX136" fmla="*/ 229502 w 957672"/>
              <a:gd name="connsiteY136" fmla="*/ 487693 h 761916"/>
              <a:gd name="connsiteX137" fmla="*/ 240955 w 957672"/>
              <a:gd name="connsiteY137" fmla="*/ 499955 h 761916"/>
              <a:gd name="connsiteX138" fmla="*/ 229502 w 957672"/>
              <a:gd name="connsiteY138" fmla="*/ 511341 h 761916"/>
              <a:gd name="connsiteX139" fmla="*/ 173120 w 957672"/>
              <a:gd name="connsiteY139" fmla="*/ 511341 h 761916"/>
              <a:gd name="connsiteX140" fmla="*/ 153738 w 957672"/>
              <a:gd name="connsiteY140" fmla="*/ 498203 h 761916"/>
              <a:gd name="connsiteX141" fmla="*/ 140523 w 957672"/>
              <a:gd name="connsiteY141" fmla="*/ 456162 h 761916"/>
              <a:gd name="connsiteX142" fmla="*/ 126428 w 957672"/>
              <a:gd name="connsiteY142" fmla="*/ 498203 h 761916"/>
              <a:gd name="connsiteX143" fmla="*/ 107927 w 957672"/>
              <a:gd name="connsiteY143" fmla="*/ 511341 h 761916"/>
              <a:gd name="connsiteX144" fmla="*/ 62997 w 957672"/>
              <a:gd name="connsiteY144" fmla="*/ 511341 h 761916"/>
              <a:gd name="connsiteX145" fmla="*/ 99117 w 957672"/>
              <a:gd name="connsiteY145" fmla="*/ 538493 h 761916"/>
              <a:gd name="connsiteX146" fmla="*/ 106165 w 957672"/>
              <a:gd name="connsiteY146" fmla="*/ 560390 h 761916"/>
              <a:gd name="connsiteX147" fmla="*/ 92070 w 957672"/>
              <a:gd name="connsiteY147" fmla="*/ 602431 h 761916"/>
              <a:gd name="connsiteX148" fmla="*/ 128190 w 957672"/>
              <a:gd name="connsiteY148" fmla="*/ 576155 h 761916"/>
              <a:gd name="connsiteX149" fmla="*/ 151976 w 957672"/>
              <a:gd name="connsiteY149" fmla="*/ 576155 h 761916"/>
              <a:gd name="connsiteX150" fmla="*/ 196906 w 957672"/>
              <a:gd name="connsiteY150" fmla="*/ 609438 h 761916"/>
              <a:gd name="connsiteX151" fmla="*/ 200430 w 957672"/>
              <a:gd name="connsiteY151" fmla="*/ 626079 h 761916"/>
              <a:gd name="connsiteX152" fmla="*/ 183691 w 957672"/>
              <a:gd name="connsiteY152" fmla="*/ 628707 h 761916"/>
              <a:gd name="connsiteX153" fmla="*/ 140523 w 957672"/>
              <a:gd name="connsiteY153" fmla="*/ 597176 h 761916"/>
              <a:gd name="connsiteX154" fmla="*/ 96474 w 957672"/>
              <a:gd name="connsiteY154" fmla="*/ 628707 h 761916"/>
              <a:gd name="connsiteX155" fmla="*/ 85022 w 957672"/>
              <a:gd name="connsiteY155" fmla="*/ 632210 h 761916"/>
              <a:gd name="connsiteX156" fmla="*/ 72688 w 957672"/>
              <a:gd name="connsiteY156" fmla="*/ 628707 h 761916"/>
              <a:gd name="connsiteX157" fmla="*/ 65640 w 957672"/>
              <a:gd name="connsiteY157" fmla="*/ 605934 h 761916"/>
              <a:gd name="connsiteX158" fmla="*/ 82379 w 957672"/>
              <a:gd name="connsiteY158" fmla="*/ 556010 h 761916"/>
              <a:gd name="connsiteX159" fmla="*/ 39211 w 957672"/>
              <a:gd name="connsiteY159" fmla="*/ 524479 h 761916"/>
              <a:gd name="connsiteX160" fmla="*/ 31282 w 957672"/>
              <a:gd name="connsiteY160" fmla="*/ 501707 h 761916"/>
              <a:gd name="connsiteX161" fmla="*/ 50664 w 957672"/>
              <a:gd name="connsiteY161" fmla="*/ 487693 h 761916"/>
              <a:gd name="connsiteX162" fmla="*/ 104403 w 957672"/>
              <a:gd name="connsiteY162" fmla="*/ 487693 h 761916"/>
              <a:gd name="connsiteX163" fmla="*/ 121142 w 957672"/>
              <a:gd name="connsiteY163" fmla="*/ 437769 h 761916"/>
              <a:gd name="connsiteX164" fmla="*/ 140523 w 957672"/>
              <a:gd name="connsiteY164" fmla="*/ 424631 h 761916"/>
              <a:gd name="connsiteX165" fmla="*/ 580713 w 957672"/>
              <a:gd name="connsiteY165" fmla="*/ 389887 h 761916"/>
              <a:gd name="connsiteX166" fmla="*/ 592294 w 957672"/>
              <a:gd name="connsiteY166" fmla="*/ 402066 h 761916"/>
              <a:gd name="connsiteX167" fmla="*/ 592294 w 957672"/>
              <a:gd name="connsiteY167" fmla="*/ 438602 h 761916"/>
              <a:gd name="connsiteX168" fmla="*/ 580713 w 957672"/>
              <a:gd name="connsiteY168" fmla="*/ 450781 h 761916"/>
              <a:gd name="connsiteX169" fmla="*/ 569959 w 957672"/>
              <a:gd name="connsiteY169" fmla="*/ 438602 h 761916"/>
              <a:gd name="connsiteX170" fmla="*/ 569959 w 957672"/>
              <a:gd name="connsiteY170" fmla="*/ 402066 h 761916"/>
              <a:gd name="connsiteX171" fmla="*/ 580713 w 957672"/>
              <a:gd name="connsiteY171" fmla="*/ 389887 h 761916"/>
              <a:gd name="connsiteX172" fmla="*/ 376947 w 957672"/>
              <a:gd name="connsiteY172" fmla="*/ 389887 h 761916"/>
              <a:gd name="connsiteX173" fmla="*/ 387701 w 957672"/>
              <a:gd name="connsiteY173" fmla="*/ 402066 h 761916"/>
              <a:gd name="connsiteX174" fmla="*/ 387701 w 957672"/>
              <a:gd name="connsiteY174" fmla="*/ 438602 h 761916"/>
              <a:gd name="connsiteX175" fmla="*/ 376947 w 957672"/>
              <a:gd name="connsiteY175" fmla="*/ 450781 h 761916"/>
              <a:gd name="connsiteX176" fmla="*/ 365366 w 957672"/>
              <a:gd name="connsiteY176" fmla="*/ 438602 h 761916"/>
              <a:gd name="connsiteX177" fmla="*/ 365366 w 957672"/>
              <a:gd name="connsiteY177" fmla="*/ 402066 h 761916"/>
              <a:gd name="connsiteX178" fmla="*/ 376947 w 957672"/>
              <a:gd name="connsiteY178" fmla="*/ 389887 h 761916"/>
              <a:gd name="connsiteX179" fmla="*/ 81803 w 957672"/>
              <a:gd name="connsiteY179" fmla="*/ 196873 h 761916"/>
              <a:gd name="connsiteX180" fmla="*/ 287526 w 957672"/>
              <a:gd name="connsiteY180" fmla="*/ 196873 h 761916"/>
              <a:gd name="connsiteX181" fmla="*/ 368940 w 957672"/>
              <a:gd name="connsiteY181" fmla="*/ 284426 h 761916"/>
              <a:gd name="connsiteX182" fmla="*/ 368940 w 957672"/>
              <a:gd name="connsiteY182" fmla="*/ 286177 h 761916"/>
              <a:gd name="connsiteX183" fmla="*/ 375068 w 957672"/>
              <a:gd name="connsiteY183" fmla="*/ 286177 h 761916"/>
              <a:gd name="connsiteX184" fmla="*/ 579916 w 957672"/>
              <a:gd name="connsiteY184" fmla="*/ 286177 h 761916"/>
              <a:gd name="connsiteX185" fmla="*/ 587795 w 957672"/>
              <a:gd name="connsiteY185" fmla="*/ 286177 h 761916"/>
              <a:gd name="connsiteX186" fmla="*/ 587795 w 957672"/>
              <a:gd name="connsiteY186" fmla="*/ 284426 h 761916"/>
              <a:gd name="connsiteX187" fmla="*/ 670084 w 957672"/>
              <a:gd name="connsiteY187" fmla="*/ 196873 h 761916"/>
              <a:gd name="connsiteX188" fmla="*/ 874932 w 957672"/>
              <a:gd name="connsiteY188" fmla="*/ 196873 h 761916"/>
              <a:gd name="connsiteX189" fmla="*/ 957222 w 957672"/>
              <a:gd name="connsiteY189" fmla="*/ 284426 h 761916"/>
              <a:gd name="connsiteX190" fmla="*/ 949343 w 957672"/>
              <a:gd name="connsiteY190" fmla="*/ 298434 h 761916"/>
              <a:gd name="connsiteX191" fmla="*/ 945841 w 957672"/>
              <a:gd name="connsiteY191" fmla="*/ 299310 h 761916"/>
              <a:gd name="connsiteX192" fmla="*/ 933585 w 957672"/>
              <a:gd name="connsiteY192" fmla="*/ 290554 h 761916"/>
              <a:gd name="connsiteX193" fmla="*/ 874932 w 957672"/>
              <a:gd name="connsiteY193" fmla="*/ 221388 h 761916"/>
              <a:gd name="connsiteX194" fmla="*/ 670084 w 957672"/>
              <a:gd name="connsiteY194" fmla="*/ 221388 h 761916"/>
              <a:gd name="connsiteX195" fmla="*/ 611431 w 957672"/>
              <a:gd name="connsiteY195" fmla="*/ 290554 h 761916"/>
              <a:gd name="connsiteX196" fmla="*/ 661330 w 957672"/>
              <a:gd name="connsiteY196" fmla="*/ 372854 h 761916"/>
              <a:gd name="connsiteX197" fmla="*/ 676212 w 957672"/>
              <a:gd name="connsiteY197" fmla="*/ 435892 h 761916"/>
              <a:gd name="connsiteX198" fmla="*/ 666583 w 957672"/>
              <a:gd name="connsiteY198" fmla="*/ 449900 h 761916"/>
              <a:gd name="connsiteX199" fmla="*/ 652576 w 957672"/>
              <a:gd name="connsiteY199" fmla="*/ 440269 h 761916"/>
              <a:gd name="connsiteX200" fmla="*/ 638569 w 957672"/>
              <a:gd name="connsiteY200" fmla="*/ 378982 h 761916"/>
              <a:gd name="connsiteX201" fmla="*/ 579916 w 957672"/>
              <a:gd name="connsiteY201" fmla="*/ 308940 h 761916"/>
              <a:gd name="connsiteX202" fmla="*/ 375068 w 957672"/>
              <a:gd name="connsiteY202" fmla="*/ 308940 h 761916"/>
              <a:gd name="connsiteX203" fmla="*/ 317290 w 957672"/>
              <a:gd name="connsiteY203" fmla="*/ 378982 h 761916"/>
              <a:gd name="connsiteX204" fmla="*/ 300658 w 957672"/>
              <a:gd name="connsiteY204" fmla="*/ 441145 h 761916"/>
              <a:gd name="connsiteX205" fmla="*/ 290152 w 957672"/>
              <a:gd name="connsiteY205" fmla="*/ 449900 h 761916"/>
              <a:gd name="connsiteX206" fmla="*/ 286651 w 957672"/>
              <a:gd name="connsiteY206" fmla="*/ 449900 h 761916"/>
              <a:gd name="connsiteX207" fmla="*/ 277897 w 957672"/>
              <a:gd name="connsiteY207" fmla="*/ 435016 h 761916"/>
              <a:gd name="connsiteX208" fmla="*/ 293654 w 957672"/>
              <a:gd name="connsiteY208" fmla="*/ 372854 h 761916"/>
              <a:gd name="connsiteX209" fmla="*/ 345304 w 957672"/>
              <a:gd name="connsiteY209" fmla="*/ 289679 h 761916"/>
              <a:gd name="connsiteX210" fmla="*/ 287526 w 957672"/>
              <a:gd name="connsiteY210" fmla="*/ 221388 h 761916"/>
              <a:gd name="connsiteX211" fmla="*/ 81803 w 957672"/>
              <a:gd name="connsiteY211" fmla="*/ 221388 h 761916"/>
              <a:gd name="connsiteX212" fmla="*/ 23150 w 957672"/>
              <a:gd name="connsiteY212" fmla="*/ 290554 h 761916"/>
              <a:gd name="connsiteX213" fmla="*/ 9143 w 957672"/>
              <a:gd name="connsiteY213" fmla="*/ 298434 h 761916"/>
              <a:gd name="connsiteX214" fmla="*/ 389 w 957672"/>
              <a:gd name="connsiteY214" fmla="*/ 284426 h 761916"/>
              <a:gd name="connsiteX215" fmla="*/ 81803 w 957672"/>
              <a:gd name="connsiteY215" fmla="*/ 196873 h 761916"/>
              <a:gd name="connsiteX216" fmla="*/ 477492 w 957672"/>
              <a:gd name="connsiteY216" fmla="*/ 108571 h 761916"/>
              <a:gd name="connsiteX217" fmla="*/ 409186 w 957672"/>
              <a:gd name="connsiteY217" fmla="*/ 178627 h 761916"/>
              <a:gd name="connsiteX218" fmla="*/ 477492 w 957672"/>
              <a:gd name="connsiteY218" fmla="*/ 249559 h 761916"/>
              <a:gd name="connsiteX219" fmla="*/ 548425 w 957672"/>
              <a:gd name="connsiteY219" fmla="*/ 178627 h 761916"/>
              <a:gd name="connsiteX220" fmla="*/ 477492 w 957672"/>
              <a:gd name="connsiteY220" fmla="*/ 108571 h 761916"/>
              <a:gd name="connsiteX221" fmla="*/ 477492 w 957672"/>
              <a:gd name="connsiteY221" fmla="*/ 84927 h 761916"/>
              <a:gd name="connsiteX222" fmla="*/ 572945 w 957672"/>
              <a:gd name="connsiteY222" fmla="*/ 178627 h 761916"/>
              <a:gd name="connsiteX223" fmla="*/ 477492 w 957672"/>
              <a:gd name="connsiteY223" fmla="*/ 273203 h 761916"/>
              <a:gd name="connsiteX224" fmla="*/ 384666 w 957672"/>
              <a:gd name="connsiteY224" fmla="*/ 178627 h 761916"/>
              <a:gd name="connsiteX225" fmla="*/ 477492 w 957672"/>
              <a:gd name="connsiteY225" fmla="*/ 84927 h 761916"/>
              <a:gd name="connsiteX226" fmla="*/ 772624 w 957672"/>
              <a:gd name="connsiteY226" fmla="*/ 23644 h 761916"/>
              <a:gd name="connsiteX227" fmla="*/ 701691 w 957672"/>
              <a:gd name="connsiteY227" fmla="*/ 94576 h 761916"/>
              <a:gd name="connsiteX228" fmla="*/ 772624 w 957672"/>
              <a:gd name="connsiteY228" fmla="*/ 164632 h 761916"/>
              <a:gd name="connsiteX229" fmla="*/ 842682 w 957672"/>
              <a:gd name="connsiteY229" fmla="*/ 94576 h 761916"/>
              <a:gd name="connsiteX230" fmla="*/ 772624 w 957672"/>
              <a:gd name="connsiteY230" fmla="*/ 23644 h 761916"/>
              <a:gd name="connsiteX231" fmla="*/ 184987 w 957672"/>
              <a:gd name="connsiteY231" fmla="*/ 23644 h 761916"/>
              <a:gd name="connsiteX232" fmla="*/ 114054 w 957672"/>
              <a:gd name="connsiteY232" fmla="*/ 94576 h 761916"/>
              <a:gd name="connsiteX233" fmla="*/ 184987 w 957672"/>
              <a:gd name="connsiteY233" fmla="*/ 164632 h 761916"/>
              <a:gd name="connsiteX234" fmla="*/ 255920 w 957672"/>
              <a:gd name="connsiteY234" fmla="*/ 94576 h 761916"/>
              <a:gd name="connsiteX235" fmla="*/ 184987 w 957672"/>
              <a:gd name="connsiteY235" fmla="*/ 23644 h 761916"/>
              <a:gd name="connsiteX236" fmla="*/ 772624 w 957672"/>
              <a:gd name="connsiteY236" fmla="*/ 0 h 761916"/>
              <a:gd name="connsiteX237" fmla="*/ 866326 w 957672"/>
              <a:gd name="connsiteY237" fmla="*/ 94576 h 761916"/>
              <a:gd name="connsiteX238" fmla="*/ 772624 w 957672"/>
              <a:gd name="connsiteY238" fmla="*/ 188276 h 761916"/>
              <a:gd name="connsiteX239" fmla="*/ 678047 w 957672"/>
              <a:gd name="connsiteY239" fmla="*/ 94576 h 761916"/>
              <a:gd name="connsiteX240" fmla="*/ 772624 w 957672"/>
              <a:gd name="connsiteY240" fmla="*/ 0 h 761916"/>
              <a:gd name="connsiteX241" fmla="*/ 184987 w 957672"/>
              <a:gd name="connsiteY241" fmla="*/ 0 h 761916"/>
              <a:gd name="connsiteX242" fmla="*/ 279564 w 957672"/>
              <a:gd name="connsiteY242" fmla="*/ 94576 h 761916"/>
              <a:gd name="connsiteX243" fmla="*/ 184987 w 957672"/>
              <a:gd name="connsiteY243" fmla="*/ 188276 h 761916"/>
              <a:gd name="connsiteX244" fmla="*/ 91285 w 957672"/>
              <a:gd name="connsiteY244" fmla="*/ 94576 h 761916"/>
              <a:gd name="connsiteX245" fmla="*/ 184987 w 957672"/>
              <a:gd name="connsiteY245" fmla="*/ 0 h 7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957672" h="761916">
                <a:moveTo>
                  <a:pt x="475993" y="534727"/>
                </a:moveTo>
                <a:lnTo>
                  <a:pt x="456629" y="595428"/>
                </a:lnTo>
                <a:cubicBezTo>
                  <a:pt x="453988" y="605105"/>
                  <a:pt x="445186" y="611263"/>
                  <a:pt x="435504" y="611263"/>
                </a:cubicBezTo>
                <a:lnTo>
                  <a:pt x="371250" y="611263"/>
                </a:lnTo>
                <a:lnTo>
                  <a:pt x="423182" y="648212"/>
                </a:lnTo>
                <a:cubicBezTo>
                  <a:pt x="430223" y="654370"/>
                  <a:pt x="433744" y="664047"/>
                  <a:pt x="431103" y="673724"/>
                </a:cubicBezTo>
                <a:lnTo>
                  <a:pt x="410859" y="735305"/>
                </a:lnTo>
                <a:lnTo>
                  <a:pt x="463671" y="696597"/>
                </a:lnTo>
                <a:cubicBezTo>
                  <a:pt x="470712" y="691319"/>
                  <a:pt x="481274" y="691319"/>
                  <a:pt x="489196" y="696597"/>
                </a:cubicBezTo>
                <a:lnTo>
                  <a:pt x="541127" y="735305"/>
                </a:lnTo>
                <a:lnTo>
                  <a:pt x="521763" y="673724"/>
                </a:lnTo>
                <a:cubicBezTo>
                  <a:pt x="519123" y="664047"/>
                  <a:pt x="521763" y="654370"/>
                  <a:pt x="528805" y="648212"/>
                </a:cubicBezTo>
                <a:lnTo>
                  <a:pt x="581616" y="611263"/>
                </a:lnTo>
                <a:lnTo>
                  <a:pt x="516482" y="611263"/>
                </a:lnTo>
                <a:cubicBezTo>
                  <a:pt x="507680" y="611263"/>
                  <a:pt x="499758" y="605105"/>
                  <a:pt x="496238" y="595428"/>
                </a:cubicBezTo>
                <a:close/>
                <a:moveTo>
                  <a:pt x="475993" y="505696"/>
                </a:moveTo>
                <a:cubicBezTo>
                  <a:pt x="485675" y="505696"/>
                  <a:pt x="494477" y="511854"/>
                  <a:pt x="497118" y="521531"/>
                </a:cubicBezTo>
                <a:lnTo>
                  <a:pt x="519123" y="587511"/>
                </a:lnTo>
                <a:lnTo>
                  <a:pt x="587778" y="587511"/>
                </a:lnTo>
                <a:cubicBezTo>
                  <a:pt x="596580" y="587511"/>
                  <a:pt x="605381" y="593669"/>
                  <a:pt x="608022" y="602466"/>
                </a:cubicBezTo>
                <a:cubicBezTo>
                  <a:pt x="611543" y="611263"/>
                  <a:pt x="608022" y="621820"/>
                  <a:pt x="600100" y="627098"/>
                </a:cubicBezTo>
                <a:lnTo>
                  <a:pt x="544648" y="667566"/>
                </a:lnTo>
                <a:lnTo>
                  <a:pt x="565773" y="732666"/>
                </a:lnTo>
                <a:cubicBezTo>
                  <a:pt x="569294" y="741463"/>
                  <a:pt x="565773" y="752020"/>
                  <a:pt x="557851" y="757298"/>
                </a:cubicBezTo>
                <a:cubicBezTo>
                  <a:pt x="553450" y="759937"/>
                  <a:pt x="549049" y="761697"/>
                  <a:pt x="544648" y="761697"/>
                </a:cubicBezTo>
                <a:cubicBezTo>
                  <a:pt x="540247" y="761697"/>
                  <a:pt x="534966" y="759937"/>
                  <a:pt x="531445" y="757298"/>
                </a:cubicBezTo>
                <a:lnTo>
                  <a:pt x="475993" y="716831"/>
                </a:lnTo>
                <a:lnTo>
                  <a:pt x="420541" y="757298"/>
                </a:lnTo>
                <a:cubicBezTo>
                  <a:pt x="412619" y="763456"/>
                  <a:pt x="402937" y="763456"/>
                  <a:pt x="395896" y="757298"/>
                </a:cubicBezTo>
                <a:cubicBezTo>
                  <a:pt x="387974" y="752020"/>
                  <a:pt x="384453" y="741463"/>
                  <a:pt x="387974" y="732666"/>
                </a:cubicBezTo>
                <a:lnTo>
                  <a:pt x="407338" y="667566"/>
                </a:lnTo>
                <a:lnTo>
                  <a:pt x="352766" y="627098"/>
                </a:lnTo>
                <a:cubicBezTo>
                  <a:pt x="344845" y="621820"/>
                  <a:pt x="342204" y="611263"/>
                  <a:pt x="344845" y="602466"/>
                </a:cubicBezTo>
                <a:cubicBezTo>
                  <a:pt x="348365" y="593669"/>
                  <a:pt x="356287" y="587511"/>
                  <a:pt x="365969" y="587511"/>
                </a:cubicBezTo>
                <a:lnTo>
                  <a:pt x="433744" y="587511"/>
                </a:lnTo>
                <a:lnTo>
                  <a:pt x="454869" y="521531"/>
                </a:lnTo>
                <a:cubicBezTo>
                  <a:pt x="457509" y="511854"/>
                  <a:pt x="466311" y="505696"/>
                  <a:pt x="475993" y="505696"/>
                </a:cubicBezTo>
                <a:close/>
                <a:moveTo>
                  <a:pt x="658395" y="474813"/>
                </a:moveTo>
                <a:cubicBezTo>
                  <a:pt x="667168" y="474813"/>
                  <a:pt x="675941" y="480893"/>
                  <a:pt x="677696" y="488710"/>
                </a:cubicBezTo>
                <a:lnTo>
                  <a:pt x="695243" y="539087"/>
                </a:lnTo>
                <a:lnTo>
                  <a:pt x="747882" y="539087"/>
                </a:lnTo>
                <a:cubicBezTo>
                  <a:pt x="756656" y="539087"/>
                  <a:pt x="764552" y="544298"/>
                  <a:pt x="766306" y="552984"/>
                </a:cubicBezTo>
                <a:cubicBezTo>
                  <a:pt x="769816" y="560801"/>
                  <a:pt x="766306" y="569486"/>
                  <a:pt x="759288" y="574698"/>
                </a:cubicBezTo>
                <a:lnTo>
                  <a:pt x="716298" y="605966"/>
                </a:lnTo>
                <a:lnTo>
                  <a:pt x="732968" y="655474"/>
                </a:lnTo>
                <a:cubicBezTo>
                  <a:pt x="735600" y="664160"/>
                  <a:pt x="732968" y="672845"/>
                  <a:pt x="725072" y="678057"/>
                </a:cubicBezTo>
                <a:cubicBezTo>
                  <a:pt x="722440" y="680662"/>
                  <a:pt x="718053" y="682399"/>
                  <a:pt x="713667" y="682399"/>
                </a:cubicBezTo>
                <a:cubicBezTo>
                  <a:pt x="709280" y="682399"/>
                  <a:pt x="705771" y="680662"/>
                  <a:pt x="701384" y="678057"/>
                </a:cubicBezTo>
                <a:lnTo>
                  <a:pt x="658395" y="647657"/>
                </a:lnTo>
                <a:lnTo>
                  <a:pt x="616283" y="678057"/>
                </a:lnTo>
                <a:cubicBezTo>
                  <a:pt x="611019" y="682399"/>
                  <a:pt x="603123" y="680662"/>
                  <a:pt x="599614" y="675451"/>
                </a:cubicBezTo>
                <a:cubicBezTo>
                  <a:pt x="595227" y="670240"/>
                  <a:pt x="596104" y="662422"/>
                  <a:pt x="601368" y="658948"/>
                </a:cubicBezTo>
                <a:lnTo>
                  <a:pt x="646989" y="625943"/>
                </a:lnTo>
                <a:cubicBezTo>
                  <a:pt x="654008" y="620732"/>
                  <a:pt x="663659" y="620732"/>
                  <a:pt x="670677" y="625943"/>
                </a:cubicBezTo>
                <a:lnTo>
                  <a:pt x="705771" y="652000"/>
                </a:lnTo>
                <a:lnTo>
                  <a:pt x="693488" y="610309"/>
                </a:lnTo>
                <a:cubicBezTo>
                  <a:pt x="689979" y="601623"/>
                  <a:pt x="693488" y="592938"/>
                  <a:pt x="699629" y="588595"/>
                </a:cubicBezTo>
                <a:lnTo>
                  <a:pt x="735600" y="562538"/>
                </a:lnTo>
                <a:lnTo>
                  <a:pt x="691733" y="562538"/>
                </a:lnTo>
                <a:cubicBezTo>
                  <a:pt x="682960" y="562538"/>
                  <a:pt x="675064" y="556458"/>
                  <a:pt x="672432" y="548641"/>
                </a:cubicBezTo>
                <a:lnTo>
                  <a:pt x="658395" y="506950"/>
                </a:lnTo>
                <a:lnTo>
                  <a:pt x="645235" y="548641"/>
                </a:lnTo>
                <a:cubicBezTo>
                  <a:pt x="642603" y="556458"/>
                  <a:pt x="634707" y="562538"/>
                  <a:pt x="625933" y="562538"/>
                </a:cubicBezTo>
                <a:lnTo>
                  <a:pt x="570662" y="562538"/>
                </a:lnTo>
                <a:cubicBezTo>
                  <a:pt x="563643" y="562538"/>
                  <a:pt x="558379" y="557326"/>
                  <a:pt x="558379" y="550378"/>
                </a:cubicBezTo>
                <a:cubicBezTo>
                  <a:pt x="558379" y="543429"/>
                  <a:pt x="563643" y="539087"/>
                  <a:pt x="570662" y="539087"/>
                </a:cubicBezTo>
                <a:lnTo>
                  <a:pt x="624179" y="539087"/>
                </a:lnTo>
                <a:lnTo>
                  <a:pt x="639971" y="488710"/>
                </a:lnTo>
                <a:cubicBezTo>
                  <a:pt x="642603" y="480893"/>
                  <a:pt x="650499" y="474813"/>
                  <a:pt x="658395" y="474813"/>
                </a:cubicBezTo>
                <a:close/>
                <a:moveTo>
                  <a:pt x="290616" y="474813"/>
                </a:moveTo>
                <a:cubicBezTo>
                  <a:pt x="299389" y="474813"/>
                  <a:pt x="306408" y="480893"/>
                  <a:pt x="309917" y="488710"/>
                </a:cubicBezTo>
                <a:lnTo>
                  <a:pt x="325709" y="539087"/>
                </a:lnTo>
                <a:lnTo>
                  <a:pt x="379226" y="539087"/>
                </a:lnTo>
                <a:cubicBezTo>
                  <a:pt x="386245" y="539087"/>
                  <a:pt x="391509" y="543429"/>
                  <a:pt x="391509" y="550378"/>
                </a:cubicBezTo>
                <a:cubicBezTo>
                  <a:pt x="391509" y="557326"/>
                  <a:pt x="386245" y="562538"/>
                  <a:pt x="379226" y="562538"/>
                </a:cubicBezTo>
                <a:lnTo>
                  <a:pt x="323954" y="562538"/>
                </a:lnTo>
                <a:cubicBezTo>
                  <a:pt x="314304" y="562538"/>
                  <a:pt x="306408" y="556458"/>
                  <a:pt x="304653" y="548641"/>
                </a:cubicBezTo>
                <a:lnTo>
                  <a:pt x="290616" y="506950"/>
                </a:lnTo>
                <a:lnTo>
                  <a:pt x="277456" y="548641"/>
                </a:lnTo>
                <a:cubicBezTo>
                  <a:pt x="274824" y="556458"/>
                  <a:pt x="266050" y="562538"/>
                  <a:pt x="258154" y="562538"/>
                </a:cubicBezTo>
                <a:lnTo>
                  <a:pt x="213411" y="562538"/>
                </a:lnTo>
                <a:lnTo>
                  <a:pt x="249381" y="588595"/>
                </a:lnTo>
                <a:cubicBezTo>
                  <a:pt x="256400" y="592938"/>
                  <a:pt x="259909" y="601623"/>
                  <a:pt x="257277" y="610309"/>
                </a:cubicBezTo>
                <a:lnTo>
                  <a:pt x="243240" y="652000"/>
                </a:lnTo>
                <a:lnTo>
                  <a:pt x="279210" y="625943"/>
                </a:lnTo>
                <a:cubicBezTo>
                  <a:pt x="286229" y="620732"/>
                  <a:pt x="295002" y="620732"/>
                  <a:pt x="302021" y="625943"/>
                </a:cubicBezTo>
                <a:lnTo>
                  <a:pt x="348519" y="658948"/>
                </a:lnTo>
                <a:cubicBezTo>
                  <a:pt x="352906" y="662422"/>
                  <a:pt x="353783" y="670240"/>
                  <a:pt x="350274" y="675451"/>
                </a:cubicBezTo>
                <a:cubicBezTo>
                  <a:pt x="346765" y="680662"/>
                  <a:pt x="338869" y="682399"/>
                  <a:pt x="333605" y="678057"/>
                </a:cubicBezTo>
                <a:lnTo>
                  <a:pt x="290616" y="647657"/>
                </a:lnTo>
                <a:lnTo>
                  <a:pt x="247626" y="678057"/>
                </a:lnTo>
                <a:cubicBezTo>
                  <a:pt x="244117" y="680662"/>
                  <a:pt x="240608" y="682399"/>
                  <a:pt x="235344" y="682399"/>
                </a:cubicBezTo>
                <a:cubicBezTo>
                  <a:pt x="231835" y="682399"/>
                  <a:pt x="227448" y="680662"/>
                  <a:pt x="224816" y="678057"/>
                </a:cubicBezTo>
                <a:cubicBezTo>
                  <a:pt x="217797" y="672845"/>
                  <a:pt x="214288" y="664160"/>
                  <a:pt x="216920" y="655474"/>
                </a:cubicBezTo>
                <a:lnTo>
                  <a:pt x="233589" y="605966"/>
                </a:lnTo>
                <a:lnTo>
                  <a:pt x="189723" y="574698"/>
                </a:lnTo>
                <a:cubicBezTo>
                  <a:pt x="182704" y="569486"/>
                  <a:pt x="180072" y="560801"/>
                  <a:pt x="182704" y="552984"/>
                </a:cubicBezTo>
                <a:cubicBezTo>
                  <a:pt x="185336" y="544298"/>
                  <a:pt x="193232" y="539087"/>
                  <a:pt x="202005" y="539087"/>
                </a:cubicBezTo>
                <a:lnTo>
                  <a:pt x="254645" y="539087"/>
                </a:lnTo>
                <a:lnTo>
                  <a:pt x="271314" y="488710"/>
                </a:lnTo>
                <a:cubicBezTo>
                  <a:pt x="273946" y="480893"/>
                  <a:pt x="281842" y="474813"/>
                  <a:pt x="290616" y="474813"/>
                </a:cubicBezTo>
                <a:close/>
                <a:moveTo>
                  <a:pt x="805548" y="424631"/>
                </a:moveTo>
                <a:cubicBezTo>
                  <a:pt x="814285" y="424631"/>
                  <a:pt x="822148" y="429010"/>
                  <a:pt x="824770" y="437769"/>
                </a:cubicBezTo>
                <a:lnTo>
                  <a:pt x="840497" y="487693"/>
                </a:lnTo>
                <a:lnTo>
                  <a:pt x="893794" y="487693"/>
                </a:lnTo>
                <a:cubicBezTo>
                  <a:pt x="903404" y="487693"/>
                  <a:pt x="911268" y="493824"/>
                  <a:pt x="913015" y="501707"/>
                </a:cubicBezTo>
                <a:cubicBezTo>
                  <a:pt x="916510" y="510465"/>
                  <a:pt x="913015" y="519224"/>
                  <a:pt x="906026" y="524479"/>
                </a:cubicBezTo>
                <a:lnTo>
                  <a:pt x="862340" y="556010"/>
                </a:lnTo>
                <a:lnTo>
                  <a:pt x="879814" y="605934"/>
                </a:lnTo>
                <a:cubicBezTo>
                  <a:pt x="881561" y="614693"/>
                  <a:pt x="878940" y="623452"/>
                  <a:pt x="871951" y="628707"/>
                </a:cubicBezTo>
                <a:cubicBezTo>
                  <a:pt x="868456" y="631334"/>
                  <a:pt x="864961" y="632210"/>
                  <a:pt x="860592" y="632210"/>
                </a:cubicBezTo>
                <a:cubicBezTo>
                  <a:pt x="856224" y="632210"/>
                  <a:pt x="852729" y="631334"/>
                  <a:pt x="848360" y="628707"/>
                </a:cubicBezTo>
                <a:lnTo>
                  <a:pt x="805548" y="597176"/>
                </a:lnTo>
                <a:lnTo>
                  <a:pt x="763609" y="628707"/>
                </a:lnTo>
                <a:cubicBezTo>
                  <a:pt x="757493" y="632210"/>
                  <a:pt x="750503" y="631334"/>
                  <a:pt x="747009" y="626079"/>
                </a:cubicBezTo>
                <a:cubicBezTo>
                  <a:pt x="742640" y="620824"/>
                  <a:pt x="743514" y="612941"/>
                  <a:pt x="748756" y="609438"/>
                </a:cubicBezTo>
                <a:lnTo>
                  <a:pt x="794189" y="576155"/>
                </a:lnTo>
                <a:cubicBezTo>
                  <a:pt x="801179" y="570900"/>
                  <a:pt x="809916" y="570900"/>
                  <a:pt x="816906" y="576155"/>
                </a:cubicBezTo>
                <a:lnTo>
                  <a:pt x="852729" y="602431"/>
                </a:lnTo>
                <a:lnTo>
                  <a:pt x="839623" y="560390"/>
                </a:lnTo>
                <a:cubicBezTo>
                  <a:pt x="837002" y="551631"/>
                  <a:pt x="840497" y="542872"/>
                  <a:pt x="846613" y="538493"/>
                </a:cubicBezTo>
                <a:lnTo>
                  <a:pt x="882435" y="511341"/>
                </a:lnTo>
                <a:lnTo>
                  <a:pt x="838749" y="511341"/>
                </a:lnTo>
                <a:cubicBezTo>
                  <a:pt x="829138" y="511341"/>
                  <a:pt x="822148" y="506086"/>
                  <a:pt x="819527" y="498203"/>
                </a:cubicBezTo>
                <a:lnTo>
                  <a:pt x="805548" y="456162"/>
                </a:lnTo>
                <a:lnTo>
                  <a:pt x="792442" y="498203"/>
                </a:lnTo>
                <a:cubicBezTo>
                  <a:pt x="789821" y="506086"/>
                  <a:pt x="781957" y="511341"/>
                  <a:pt x="773220" y="511341"/>
                </a:cubicBezTo>
                <a:lnTo>
                  <a:pt x="717302" y="511341"/>
                </a:lnTo>
                <a:cubicBezTo>
                  <a:pt x="711186" y="511341"/>
                  <a:pt x="705070" y="506086"/>
                  <a:pt x="705070" y="499955"/>
                </a:cubicBezTo>
                <a:cubicBezTo>
                  <a:pt x="705070" y="492948"/>
                  <a:pt x="711186" y="487693"/>
                  <a:pt x="717302" y="487693"/>
                </a:cubicBezTo>
                <a:lnTo>
                  <a:pt x="769725" y="487693"/>
                </a:lnTo>
                <a:lnTo>
                  <a:pt x="787200" y="437769"/>
                </a:lnTo>
                <a:cubicBezTo>
                  <a:pt x="788947" y="429010"/>
                  <a:pt x="797684" y="424631"/>
                  <a:pt x="805548" y="424631"/>
                </a:cubicBezTo>
                <a:close/>
                <a:moveTo>
                  <a:pt x="140523" y="424631"/>
                </a:moveTo>
                <a:cubicBezTo>
                  <a:pt x="148452" y="424631"/>
                  <a:pt x="156381" y="429010"/>
                  <a:pt x="159905" y="437769"/>
                </a:cubicBezTo>
                <a:lnTo>
                  <a:pt x="175763" y="487693"/>
                </a:lnTo>
                <a:lnTo>
                  <a:pt x="229502" y="487693"/>
                </a:lnTo>
                <a:cubicBezTo>
                  <a:pt x="235669" y="487693"/>
                  <a:pt x="240955" y="492948"/>
                  <a:pt x="240955" y="499955"/>
                </a:cubicBezTo>
                <a:cubicBezTo>
                  <a:pt x="240955" y="506086"/>
                  <a:pt x="235669" y="511341"/>
                  <a:pt x="229502" y="511341"/>
                </a:cubicBezTo>
                <a:lnTo>
                  <a:pt x="173120" y="511341"/>
                </a:lnTo>
                <a:cubicBezTo>
                  <a:pt x="164310" y="511341"/>
                  <a:pt x="156381" y="506086"/>
                  <a:pt x="153738" y="498203"/>
                </a:cubicBezTo>
                <a:lnTo>
                  <a:pt x="140523" y="456162"/>
                </a:lnTo>
                <a:lnTo>
                  <a:pt x="126428" y="498203"/>
                </a:lnTo>
                <a:cubicBezTo>
                  <a:pt x="123785" y="506086"/>
                  <a:pt x="115856" y="511341"/>
                  <a:pt x="107927" y="511341"/>
                </a:cubicBezTo>
                <a:lnTo>
                  <a:pt x="62997" y="511341"/>
                </a:lnTo>
                <a:lnTo>
                  <a:pt x="99117" y="538493"/>
                </a:lnTo>
                <a:cubicBezTo>
                  <a:pt x="106165" y="542872"/>
                  <a:pt x="108808" y="551631"/>
                  <a:pt x="106165" y="560390"/>
                </a:cubicBezTo>
                <a:lnTo>
                  <a:pt x="92070" y="602431"/>
                </a:lnTo>
                <a:lnTo>
                  <a:pt x="128190" y="576155"/>
                </a:lnTo>
                <a:cubicBezTo>
                  <a:pt x="135238" y="570900"/>
                  <a:pt x="144928" y="570900"/>
                  <a:pt x="151976" y="576155"/>
                </a:cubicBezTo>
                <a:lnTo>
                  <a:pt x="196906" y="609438"/>
                </a:lnTo>
                <a:cubicBezTo>
                  <a:pt x="202192" y="612941"/>
                  <a:pt x="203954" y="620824"/>
                  <a:pt x="200430" y="626079"/>
                </a:cubicBezTo>
                <a:cubicBezTo>
                  <a:pt x="196025" y="631334"/>
                  <a:pt x="188977" y="632210"/>
                  <a:pt x="183691" y="628707"/>
                </a:cubicBezTo>
                <a:lnTo>
                  <a:pt x="140523" y="597176"/>
                </a:lnTo>
                <a:lnTo>
                  <a:pt x="96474" y="628707"/>
                </a:lnTo>
                <a:cubicBezTo>
                  <a:pt x="93831" y="631334"/>
                  <a:pt x="89427" y="632210"/>
                  <a:pt x="85022" y="632210"/>
                </a:cubicBezTo>
                <a:cubicBezTo>
                  <a:pt x="80617" y="632210"/>
                  <a:pt x="77093" y="631334"/>
                  <a:pt x="72688" y="628707"/>
                </a:cubicBezTo>
                <a:cubicBezTo>
                  <a:pt x="65640" y="623452"/>
                  <a:pt x="62997" y="614693"/>
                  <a:pt x="65640" y="605934"/>
                </a:cubicBezTo>
                <a:lnTo>
                  <a:pt x="82379" y="556010"/>
                </a:lnTo>
                <a:lnTo>
                  <a:pt x="39211" y="524479"/>
                </a:lnTo>
                <a:cubicBezTo>
                  <a:pt x="32163" y="519224"/>
                  <a:pt x="29520" y="510465"/>
                  <a:pt x="31282" y="501707"/>
                </a:cubicBezTo>
                <a:cubicBezTo>
                  <a:pt x="34806" y="493824"/>
                  <a:pt x="42735" y="487693"/>
                  <a:pt x="50664" y="487693"/>
                </a:cubicBezTo>
                <a:lnTo>
                  <a:pt x="104403" y="487693"/>
                </a:lnTo>
                <a:lnTo>
                  <a:pt x="121142" y="437769"/>
                </a:lnTo>
                <a:cubicBezTo>
                  <a:pt x="123785" y="429010"/>
                  <a:pt x="130833" y="424631"/>
                  <a:pt x="140523" y="424631"/>
                </a:cubicBezTo>
                <a:close/>
                <a:moveTo>
                  <a:pt x="580713" y="389887"/>
                </a:moveTo>
                <a:cubicBezTo>
                  <a:pt x="586503" y="389887"/>
                  <a:pt x="592294" y="395106"/>
                  <a:pt x="592294" y="402066"/>
                </a:cubicBezTo>
                <a:lnTo>
                  <a:pt x="592294" y="438602"/>
                </a:lnTo>
                <a:cubicBezTo>
                  <a:pt x="592294" y="445562"/>
                  <a:pt x="586503" y="450781"/>
                  <a:pt x="580713" y="450781"/>
                </a:cubicBezTo>
                <a:cubicBezTo>
                  <a:pt x="574922" y="450781"/>
                  <a:pt x="569959" y="445562"/>
                  <a:pt x="569959" y="438602"/>
                </a:cubicBezTo>
                <a:lnTo>
                  <a:pt x="569959" y="402066"/>
                </a:lnTo>
                <a:cubicBezTo>
                  <a:pt x="569959" y="395106"/>
                  <a:pt x="574922" y="389887"/>
                  <a:pt x="580713" y="389887"/>
                </a:cubicBezTo>
                <a:close/>
                <a:moveTo>
                  <a:pt x="376947" y="389887"/>
                </a:moveTo>
                <a:cubicBezTo>
                  <a:pt x="382738" y="389887"/>
                  <a:pt x="387701" y="395106"/>
                  <a:pt x="387701" y="402066"/>
                </a:cubicBezTo>
                <a:lnTo>
                  <a:pt x="387701" y="438602"/>
                </a:lnTo>
                <a:cubicBezTo>
                  <a:pt x="387701" y="445562"/>
                  <a:pt x="382738" y="450781"/>
                  <a:pt x="376947" y="450781"/>
                </a:cubicBezTo>
                <a:cubicBezTo>
                  <a:pt x="370329" y="450781"/>
                  <a:pt x="365366" y="445562"/>
                  <a:pt x="365366" y="438602"/>
                </a:cubicBezTo>
                <a:lnTo>
                  <a:pt x="365366" y="402066"/>
                </a:lnTo>
                <a:cubicBezTo>
                  <a:pt x="365366" y="395106"/>
                  <a:pt x="370329" y="389887"/>
                  <a:pt x="376947" y="389887"/>
                </a:cubicBezTo>
                <a:close/>
                <a:moveTo>
                  <a:pt x="81803" y="196873"/>
                </a:moveTo>
                <a:lnTo>
                  <a:pt x="287526" y="196873"/>
                </a:lnTo>
                <a:cubicBezTo>
                  <a:pt x="337425" y="196873"/>
                  <a:pt x="349681" y="217010"/>
                  <a:pt x="368940" y="284426"/>
                </a:cubicBezTo>
                <a:cubicBezTo>
                  <a:pt x="368940" y="285301"/>
                  <a:pt x="368940" y="285301"/>
                  <a:pt x="368940" y="286177"/>
                </a:cubicBezTo>
                <a:cubicBezTo>
                  <a:pt x="371566" y="286177"/>
                  <a:pt x="373317" y="286177"/>
                  <a:pt x="375068" y="286177"/>
                </a:cubicBezTo>
                <a:lnTo>
                  <a:pt x="579916" y="286177"/>
                </a:lnTo>
                <a:cubicBezTo>
                  <a:pt x="583418" y="286177"/>
                  <a:pt x="586044" y="286177"/>
                  <a:pt x="587795" y="286177"/>
                </a:cubicBezTo>
                <a:cubicBezTo>
                  <a:pt x="587795" y="286177"/>
                  <a:pt x="587795" y="285301"/>
                  <a:pt x="587795" y="284426"/>
                </a:cubicBezTo>
                <a:cubicBezTo>
                  <a:pt x="607054" y="217010"/>
                  <a:pt x="620185" y="196873"/>
                  <a:pt x="670084" y="196873"/>
                </a:cubicBezTo>
                <a:lnTo>
                  <a:pt x="874932" y="196873"/>
                </a:lnTo>
                <a:cubicBezTo>
                  <a:pt x="924831" y="196873"/>
                  <a:pt x="937962" y="217010"/>
                  <a:pt x="957222" y="284426"/>
                </a:cubicBezTo>
                <a:cubicBezTo>
                  <a:pt x="958973" y="290554"/>
                  <a:pt x="955471" y="297558"/>
                  <a:pt x="949343" y="298434"/>
                </a:cubicBezTo>
                <a:cubicBezTo>
                  <a:pt x="947592" y="299310"/>
                  <a:pt x="946717" y="299310"/>
                  <a:pt x="945841" y="299310"/>
                </a:cubicBezTo>
                <a:cubicBezTo>
                  <a:pt x="939713" y="299310"/>
                  <a:pt x="936212" y="295807"/>
                  <a:pt x="933585" y="290554"/>
                </a:cubicBezTo>
                <a:cubicBezTo>
                  <a:pt x="915202" y="221388"/>
                  <a:pt x="905572" y="221388"/>
                  <a:pt x="874932" y="221388"/>
                </a:cubicBezTo>
                <a:lnTo>
                  <a:pt x="670084" y="221388"/>
                </a:lnTo>
                <a:cubicBezTo>
                  <a:pt x="640320" y="221388"/>
                  <a:pt x="630690" y="221388"/>
                  <a:pt x="611431" y="290554"/>
                </a:cubicBezTo>
                <a:cubicBezTo>
                  <a:pt x="636818" y="298434"/>
                  <a:pt x="647323" y="322073"/>
                  <a:pt x="661330" y="372854"/>
                </a:cubicBezTo>
                <a:lnTo>
                  <a:pt x="676212" y="435892"/>
                </a:lnTo>
                <a:cubicBezTo>
                  <a:pt x="677088" y="442020"/>
                  <a:pt x="672711" y="448149"/>
                  <a:pt x="666583" y="449900"/>
                </a:cubicBezTo>
                <a:cubicBezTo>
                  <a:pt x="659579" y="450775"/>
                  <a:pt x="653451" y="447273"/>
                  <a:pt x="652576" y="440269"/>
                </a:cubicBezTo>
                <a:lnTo>
                  <a:pt x="638569" y="378982"/>
                </a:lnTo>
                <a:cubicBezTo>
                  <a:pt x="619310" y="308940"/>
                  <a:pt x="610556" y="308940"/>
                  <a:pt x="579916" y="308940"/>
                </a:cubicBezTo>
                <a:lnTo>
                  <a:pt x="375068" y="308940"/>
                </a:lnTo>
                <a:cubicBezTo>
                  <a:pt x="345304" y="308940"/>
                  <a:pt x="336550" y="308940"/>
                  <a:pt x="317290" y="378982"/>
                </a:cubicBezTo>
                <a:lnTo>
                  <a:pt x="300658" y="441145"/>
                </a:lnTo>
                <a:cubicBezTo>
                  <a:pt x="299782" y="446398"/>
                  <a:pt x="294530" y="449900"/>
                  <a:pt x="290152" y="449900"/>
                </a:cubicBezTo>
                <a:cubicBezTo>
                  <a:pt x="288402" y="449900"/>
                  <a:pt x="287526" y="449900"/>
                  <a:pt x="286651" y="449900"/>
                </a:cubicBezTo>
                <a:cubicBezTo>
                  <a:pt x="279647" y="448149"/>
                  <a:pt x="276146" y="441145"/>
                  <a:pt x="277897" y="435016"/>
                </a:cubicBezTo>
                <a:lnTo>
                  <a:pt x="293654" y="372854"/>
                </a:lnTo>
                <a:cubicBezTo>
                  <a:pt x="307661" y="321198"/>
                  <a:pt x="319041" y="298434"/>
                  <a:pt x="345304" y="289679"/>
                </a:cubicBezTo>
                <a:cubicBezTo>
                  <a:pt x="326045" y="221388"/>
                  <a:pt x="317290" y="221388"/>
                  <a:pt x="287526" y="221388"/>
                </a:cubicBezTo>
                <a:lnTo>
                  <a:pt x="81803" y="221388"/>
                </a:lnTo>
                <a:cubicBezTo>
                  <a:pt x="52039" y="221388"/>
                  <a:pt x="43284" y="221388"/>
                  <a:pt x="23150" y="290554"/>
                </a:cubicBezTo>
                <a:cubicBezTo>
                  <a:pt x="21399" y="297558"/>
                  <a:pt x="14396" y="301061"/>
                  <a:pt x="9143" y="298434"/>
                </a:cubicBezTo>
                <a:cubicBezTo>
                  <a:pt x="3015" y="297558"/>
                  <a:pt x="-1362" y="290554"/>
                  <a:pt x="389" y="284426"/>
                </a:cubicBezTo>
                <a:cubicBezTo>
                  <a:pt x="18773" y="217010"/>
                  <a:pt x="31904" y="196873"/>
                  <a:pt x="81803" y="196873"/>
                </a:cubicBezTo>
                <a:close/>
                <a:moveTo>
                  <a:pt x="477492" y="108571"/>
                </a:moveTo>
                <a:cubicBezTo>
                  <a:pt x="438960" y="108571"/>
                  <a:pt x="409186" y="140096"/>
                  <a:pt x="409186" y="178627"/>
                </a:cubicBezTo>
                <a:cubicBezTo>
                  <a:pt x="409186" y="218034"/>
                  <a:pt x="438960" y="249559"/>
                  <a:pt x="477492" y="249559"/>
                </a:cubicBezTo>
                <a:cubicBezTo>
                  <a:pt x="516899" y="249559"/>
                  <a:pt x="548425" y="218034"/>
                  <a:pt x="548425" y="178627"/>
                </a:cubicBezTo>
                <a:cubicBezTo>
                  <a:pt x="548425" y="140096"/>
                  <a:pt x="516899" y="108571"/>
                  <a:pt x="477492" y="108571"/>
                </a:cubicBezTo>
                <a:close/>
                <a:moveTo>
                  <a:pt x="477492" y="84927"/>
                </a:moveTo>
                <a:cubicBezTo>
                  <a:pt x="530035" y="84927"/>
                  <a:pt x="572945" y="127836"/>
                  <a:pt x="572945" y="178627"/>
                </a:cubicBezTo>
                <a:cubicBezTo>
                  <a:pt x="572945" y="231170"/>
                  <a:pt x="530035" y="273203"/>
                  <a:pt x="477492" y="273203"/>
                </a:cubicBezTo>
                <a:cubicBezTo>
                  <a:pt x="425825" y="273203"/>
                  <a:pt x="384666" y="231170"/>
                  <a:pt x="384666" y="178627"/>
                </a:cubicBezTo>
                <a:cubicBezTo>
                  <a:pt x="384666" y="127836"/>
                  <a:pt x="425825" y="84927"/>
                  <a:pt x="477492" y="84927"/>
                </a:cubicBezTo>
                <a:close/>
                <a:moveTo>
                  <a:pt x="772624" y="23644"/>
                </a:moveTo>
                <a:cubicBezTo>
                  <a:pt x="734093" y="23644"/>
                  <a:pt x="701691" y="55169"/>
                  <a:pt x="701691" y="94576"/>
                </a:cubicBezTo>
                <a:cubicBezTo>
                  <a:pt x="701691" y="133107"/>
                  <a:pt x="734093" y="164632"/>
                  <a:pt x="772624" y="164632"/>
                </a:cubicBezTo>
                <a:cubicBezTo>
                  <a:pt x="811156" y="164632"/>
                  <a:pt x="842682" y="133107"/>
                  <a:pt x="842682" y="94576"/>
                </a:cubicBezTo>
                <a:cubicBezTo>
                  <a:pt x="842682" y="55169"/>
                  <a:pt x="811156" y="23644"/>
                  <a:pt x="772624" y="23644"/>
                </a:cubicBezTo>
                <a:close/>
                <a:moveTo>
                  <a:pt x="184987" y="23644"/>
                </a:moveTo>
                <a:cubicBezTo>
                  <a:pt x="146455" y="23644"/>
                  <a:pt x="114054" y="55169"/>
                  <a:pt x="114054" y="94576"/>
                </a:cubicBezTo>
                <a:cubicBezTo>
                  <a:pt x="114054" y="133107"/>
                  <a:pt x="146455" y="164632"/>
                  <a:pt x="184987" y="164632"/>
                </a:cubicBezTo>
                <a:cubicBezTo>
                  <a:pt x="223518" y="164632"/>
                  <a:pt x="255920" y="133107"/>
                  <a:pt x="255920" y="94576"/>
                </a:cubicBezTo>
                <a:cubicBezTo>
                  <a:pt x="255920" y="55169"/>
                  <a:pt x="223518" y="23644"/>
                  <a:pt x="184987" y="23644"/>
                </a:cubicBezTo>
                <a:close/>
                <a:moveTo>
                  <a:pt x="772624" y="0"/>
                </a:moveTo>
                <a:cubicBezTo>
                  <a:pt x="824292" y="0"/>
                  <a:pt x="866326" y="42034"/>
                  <a:pt x="866326" y="94576"/>
                </a:cubicBezTo>
                <a:cubicBezTo>
                  <a:pt x="866326" y="146243"/>
                  <a:pt x="824292" y="188276"/>
                  <a:pt x="772624" y="188276"/>
                </a:cubicBezTo>
                <a:cubicBezTo>
                  <a:pt x="720957" y="188276"/>
                  <a:pt x="678047" y="146243"/>
                  <a:pt x="678047" y="94576"/>
                </a:cubicBezTo>
                <a:cubicBezTo>
                  <a:pt x="678047" y="42034"/>
                  <a:pt x="720957" y="0"/>
                  <a:pt x="772624" y="0"/>
                </a:cubicBezTo>
                <a:close/>
                <a:moveTo>
                  <a:pt x="184987" y="0"/>
                </a:moveTo>
                <a:cubicBezTo>
                  <a:pt x="237530" y="0"/>
                  <a:pt x="279564" y="42034"/>
                  <a:pt x="279564" y="94576"/>
                </a:cubicBezTo>
                <a:cubicBezTo>
                  <a:pt x="279564" y="146243"/>
                  <a:pt x="237530" y="188276"/>
                  <a:pt x="184987" y="188276"/>
                </a:cubicBezTo>
                <a:cubicBezTo>
                  <a:pt x="132444" y="188276"/>
                  <a:pt x="91285" y="146243"/>
                  <a:pt x="91285" y="94576"/>
                </a:cubicBezTo>
                <a:cubicBezTo>
                  <a:pt x="91285" y="42034"/>
                  <a:pt x="132444" y="0"/>
                  <a:pt x="184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95364E-FB2D-4B93-8BD0-E87515F3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437" y="8836173"/>
            <a:ext cx="866672" cy="921729"/>
          </a:xfrm>
          <a:custGeom>
            <a:avLst/>
            <a:gdLst>
              <a:gd name="connsiteX0" fmla="*/ 609968 w 866672"/>
              <a:gd name="connsiteY0" fmla="*/ 571794 h 921729"/>
              <a:gd name="connsiteX1" fmla="*/ 516649 w 866672"/>
              <a:gd name="connsiteY1" fmla="*/ 665460 h 921729"/>
              <a:gd name="connsiteX2" fmla="*/ 609968 w 866672"/>
              <a:gd name="connsiteY2" fmla="*/ 759126 h 921729"/>
              <a:gd name="connsiteX3" fmla="*/ 704159 w 866672"/>
              <a:gd name="connsiteY3" fmla="*/ 665460 h 921729"/>
              <a:gd name="connsiteX4" fmla="*/ 609968 w 866672"/>
              <a:gd name="connsiteY4" fmla="*/ 571794 h 921729"/>
              <a:gd name="connsiteX5" fmla="*/ 609968 w 866672"/>
              <a:gd name="connsiteY5" fmla="*/ 548159 h 921729"/>
              <a:gd name="connsiteX6" fmla="*/ 727707 w 866672"/>
              <a:gd name="connsiteY6" fmla="*/ 665460 h 921729"/>
              <a:gd name="connsiteX7" fmla="*/ 609968 w 866672"/>
              <a:gd name="connsiteY7" fmla="*/ 782762 h 921729"/>
              <a:gd name="connsiteX8" fmla="*/ 493101 w 866672"/>
              <a:gd name="connsiteY8" fmla="*/ 665460 h 921729"/>
              <a:gd name="connsiteX9" fmla="*/ 609968 w 866672"/>
              <a:gd name="connsiteY9" fmla="*/ 548159 h 921729"/>
              <a:gd name="connsiteX10" fmla="*/ 585217 w 866672"/>
              <a:gd name="connsiteY10" fmla="*/ 429920 h 921729"/>
              <a:gd name="connsiteX11" fmla="*/ 585217 w 866672"/>
              <a:gd name="connsiteY11" fmla="*/ 479101 h 921729"/>
              <a:gd name="connsiteX12" fmla="*/ 574695 w 866672"/>
              <a:gd name="connsiteY12" fmla="*/ 490518 h 921729"/>
              <a:gd name="connsiteX13" fmla="*/ 509812 w 866672"/>
              <a:gd name="connsiteY13" fmla="*/ 516865 h 921729"/>
              <a:gd name="connsiteX14" fmla="*/ 495783 w 866672"/>
              <a:gd name="connsiteY14" fmla="*/ 515987 h 921729"/>
              <a:gd name="connsiteX15" fmla="*/ 460711 w 866672"/>
              <a:gd name="connsiteY15" fmla="*/ 481736 h 921729"/>
              <a:gd name="connsiteX16" fmla="*/ 427392 w 866672"/>
              <a:gd name="connsiteY16" fmla="*/ 515109 h 921729"/>
              <a:gd name="connsiteX17" fmla="*/ 461587 w 866672"/>
              <a:gd name="connsiteY17" fmla="*/ 549360 h 921729"/>
              <a:gd name="connsiteX18" fmla="*/ 463341 w 866672"/>
              <a:gd name="connsiteY18" fmla="*/ 565168 h 921729"/>
              <a:gd name="connsiteX19" fmla="*/ 435283 w 866672"/>
              <a:gd name="connsiteY19" fmla="*/ 630157 h 921729"/>
              <a:gd name="connsiteX20" fmla="*/ 423008 w 866672"/>
              <a:gd name="connsiteY20" fmla="*/ 639817 h 921729"/>
              <a:gd name="connsiteX21" fmla="*/ 375660 w 866672"/>
              <a:gd name="connsiteY21" fmla="*/ 639817 h 921729"/>
              <a:gd name="connsiteX22" fmla="*/ 375660 w 866672"/>
              <a:gd name="connsiteY22" fmla="*/ 687242 h 921729"/>
              <a:gd name="connsiteX23" fmla="*/ 423008 w 866672"/>
              <a:gd name="connsiteY23" fmla="*/ 687242 h 921729"/>
              <a:gd name="connsiteX24" fmla="*/ 434406 w 866672"/>
              <a:gd name="connsiteY24" fmla="*/ 696902 h 921729"/>
              <a:gd name="connsiteX25" fmla="*/ 461587 w 866672"/>
              <a:gd name="connsiteY25" fmla="*/ 764526 h 921729"/>
              <a:gd name="connsiteX26" fmla="*/ 459834 w 866672"/>
              <a:gd name="connsiteY26" fmla="*/ 778577 h 921729"/>
              <a:gd name="connsiteX27" fmla="*/ 427392 w 866672"/>
              <a:gd name="connsiteY27" fmla="*/ 811950 h 921729"/>
              <a:gd name="connsiteX28" fmla="*/ 460711 w 866672"/>
              <a:gd name="connsiteY28" fmla="*/ 846201 h 921729"/>
              <a:gd name="connsiteX29" fmla="*/ 494029 w 866672"/>
              <a:gd name="connsiteY29" fmla="*/ 813707 h 921729"/>
              <a:gd name="connsiteX30" fmla="*/ 508935 w 866672"/>
              <a:gd name="connsiteY30" fmla="*/ 811950 h 921729"/>
              <a:gd name="connsiteX31" fmla="*/ 575572 w 866672"/>
              <a:gd name="connsiteY31" fmla="*/ 840053 h 921729"/>
              <a:gd name="connsiteX32" fmla="*/ 585217 w 866672"/>
              <a:gd name="connsiteY32" fmla="*/ 851470 h 921729"/>
              <a:gd name="connsiteX33" fmla="*/ 585217 w 866672"/>
              <a:gd name="connsiteY33" fmla="*/ 866400 h 921729"/>
              <a:gd name="connsiteX34" fmla="*/ 585217 w 866672"/>
              <a:gd name="connsiteY34" fmla="*/ 897138 h 921729"/>
              <a:gd name="connsiteX35" fmla="*/ 633442 w 866672"/>
              <a:gd name="connsiteY35" fmla="*/ 897138 h 921729"/>
              <a:gd name="connsiteX36" fmla="*/ 633442 w 866672"/>
              <a:gd name="connsiteY36" fmla="*/ 851470 h 921729"/>
              <a:gd name="connsiteX37" fmla="*/ 643086 w 866672"/>
              <a:gd name="connsiteY37" fmla="*/ 840053 h 921729"/>
              <a:gd name="connsiteX38" fmla="*/ 709724 w 866672"/>
              <a:gd name="connsiteY38" fmla="*/ 811950 h 921729"/>
              <a:gd name="connsiteX39" fmla="*/ 724629 w 866672"/>
              <a:gd name="connsiteY39" fmla="*/ 813707 h 921729"/>
              <a:gd name="connsiteX40" fmla="*/ 757071 w 866672"/>
              <a:gd name="connsiteY40" fmla="*/ 846201 h 921729"/>
              <a:gd name="connsiteX41" fmla="*/ 791267 w 866672"/>
              <a:gd name="connsiteY41" fmla="*/ 811950 h 921729"/>
              <a:gd name="connsiteX42" fmla="*/ 757948 w 866672"/>
              <a:gd name="connsiteY42" fmla="*/ 778577 h 921729"/>
              <a:gd name="connsiteX43" fmla="*/ 757071 w 866672"/>
              <a:gd name="connsiteY43" fmla="*/ 764526 h 921729"/>
              <a:gd name="connsiteX44" fmla="*/ 783376 w 866672"/>
              <a:gd name="connsiteY44" fmla="*/ 696902 h 921729"/>
              <a:gd name="connsiteX45" fmla="*/ 795651 w 866672"/>
              <a:gd name="connsiteY45" fmla="*/ 687242 h 921729"/>
              <a:gd name="connsiteX46" fmla="*/ 842998 w 866672"/>
              <a:gd name="connsiteY46" fmla="*/ 687242 h 921729"/>
              <a:gd name="connsiteX47" fmla="*/ 842998 w 866672"/>
              <a:gd name="connsiteY47" fmla="*/ 639817 h 921729"/>
              <a:gd name="connsiteX48" fmla="*/ 794774 w 866672"/>
              <a:gd name="connsiteY48" fmla="*/ 639817 h 921729"/>
              <a:gd name="connsiteX49" fmla="*/ 783376 w 866672"/>
              <a:gd name="connsiteY49" fmla="*/ 630157 h 921729"/>
              <a:gd name="connsiteX50" fmla="*/ 755318 w 866672"/>
              <a:gd name="connsiteY50" fmla="*/ 565168 h 921729"/>
              <a:gd name="connsiteX51" fmla="*/ 757071 w 866672"/>
              <a:gd name="connsiteY51" fmla="*/ 549360 h 921729"/>
              <a:gd name="connsiteX52" fmla="*/ 791267 w 866672"/>
              <a:gd name="connsiteY52" fmla="*/ 515109 h 921729"/>
              <a:gd name="connsiteX53" fmla="*/ 757071 w 866672"/>
              <a:gd name="connsiteY53" fmla="*/ 481736 h 921729"/>
              <a:gd name="connsiteX54" fmla="*/ 722876 w 866672"/>
              <a:gd name="connsiteY54" fmla="*/ 515987 h 921729"/>
              <a:gd name="connsiteX55" fmla="*/ 707970 w 866672"/>
              <a:gd name="connsiteY55" fmla="*/ 516865 h 921729"/>
              <a:gd name="connsiteX56" fmla="*/ 643086 w 866672"/>
              <a:gd name="connsiteY56" fmla="*/ 490518 h 921729"/>
              <a:gd name="connsiteX57" fmla="*/ 633442 w 866672"/>
              <a:gd name="connsiteY57" fmla="*/ 479101 h 921729"/>
              <a:gd name="connsiteX58" fmla="*/ 633442 w 866672"/>
              <a:gd name="connsiteY58" fmla="*/ 429920 h 921729"/>
              <a:gd name="connsiteX59" fmla="*/ 573819 w 866672"/>
              <a:gd name="connsiteY59" fmla="*/ 405330 h 921729"/>
              <a:gd name="connsiteX60" fmla="*/ 644840 w 866672"/>
              <a:gd name="connsiteY60" fmla="*/ 405330 h 921729"/>
              <a:gd name="connsiteX61" fmla="*/ 657115 w 866672"/>
              <a:gd name="connsiteY61" fmla="*/ 417625 h 921729"/>
              <a:gd name="connsiteX62" fmla="*/ 657115 w 866672"/>
              <a:gd name="connsiteY62" fmla="*/ 469441 h 921729"/>
              <a:gd name="connsiteX63" fmla="*/ 712354 w 866672"/>
              <a:gd name="connsiteY63" fmla="*/ 492275 h 921729"/>
              <a:gd name="connsiteX64" fmla="*/ 749180 w 866672"/>
              <a:gd name="connsiteY64" fmla="*/ 455389 h 921729"/>
              <a:gd name="connsiteX65" fmla="*/ 765839 w 866672"/>
              <a:gd name="connsiteY65" fmla="*/ 455389 h 921729"/>
              <a:gd name="connsiteX66" fmla="*/ 816694 w 866672"/>
              <a:gd name="connsiteY66" fmla="*/ 507205 h 921729"/>
              <a:gd name="connsiteX67" fmla="*/ 816694 w 866672"/>
              <a:gd name="connsiteY67" fmla="*/ 523013 h 921729"/>
              <a:gd name="connsiteX68" fmla="*/ 780745 w 866672"/>
              <a:gd name="connsiteY68" fmla="*/ 559898 h 921729"/>
              <a:gd name="connsiteX69" fmla="*/ 804419 w 866672"/>
              <a:gd name="connsiteY69" fmla="*/ 616105 h 921729"/>
              <a:gd name="connsiteX70" fmla="*/ 854397 w 866672"/>
              <a:gd name="connsiteY70" fmla="*/ 616105 h 921729"/>
              <a:gd name="connsiteX71" fmla="*/ 866672 w 866672"/>
              <a:gd name="connsiteY71" fmla="*/ 627522 h 921729"/>
              <a:gd name="connsiteX72" fmla="*/ 866672 w 866672"/>
              <a:gd name="connsiteY72" fmla="*/ 699537 h 921729"/>
              <a:gd name="connsiteX73" fmla="*/ 854397 w 866672"/>
              <a:gd name="connsiteY73" fmla="*/ 711832 h 921729"/>
              <a:gd name="connsiteX74" fmla="*/ 804419 w 866672"/>
              <a:gd name="connsiteY74" fmla="*/ 711832 h 921729"/>
              <a:gd name="connsiteX75" fmla="*/ 781622 w 866672"/>
              <a:gd name="connsiteY75" fmla="*/ 768917 h 921729"/>
              <a:gd name="connsiteX76" fmla="*/ 816694 w 866672"/>
              <a:gd name="connsiteY76" fmla="*/ 804046 h 921729"/>
              <a:gd name="connsiteX77" fmla="*/ 816694 w 866672"/>
              <a:gd name="connsiteY77" fmla="*/ 820732 h 921729"/>
              <a:gd name="connsiteX78" fmla="*/ 765839 w 866672"/>
              <a:gd name="connsiteY78" fmla="*/ 870791 h 921729"/>
              <a:gd name="connsiteX79" fmla="*/ 757071 w 866672"/>
              <a:gd name="connsiteY79" fmla="*/ 875183 h 921729"/>
              <a:gd name="connsiteX80" fmla="*/ 749180 w 866672"/>
              <a:gd name="connsiteY80" fmla="*/ 870791 h 921729"/>
              <a:gd name="connsiteX81" fmla="*/ 714985 w 866672"/>
              <a:gd name="connsiteY81" fmla="*/ 836541 h 921729"/>
              <a:gd name="connsiteX82" fmla="*/ 657115 w 866672"/>
              <a:gd name="connsiteY82" fmla="*/ 861131 h 921729"/>
              <a:gd name="connsiteX83" fmla="*/ 657115 w 866672"/>
              <a:gd name="connsiteY83" fmla="*/ 909434 h 921729"/>
              <a:gd name="connsiteX84" fmla="*/ 644840 w 866672"/>
              <a:gd name="connsiteY84" fmla="*/ 921729 h 921729"/>
              <a:gd name="connsiteX85" fmla="*/ 573819 w 866672"/>
              <a:gd name="connsiteY85" fmla="*/ 921729 h 921729"/>
              <a:gd name="connsiteX86" fmla="*/ 561543 w 866672"/>
              <a:gd name="connsiteY86" fmla="*/ 909434 h 921729"/>
              <a:gd name="connsiteX87" fmla="*/ 561543 w 866672"/>
              <a:gd name="connsiteY87" fmla="*/ 883965 h 921729"/>
              <a:gd name="connsiteX88" fmla="*/ 368646 w 866672"/>
              <a:gd name="connsiteY88" fmla="*/ 920851 h 921729"/>
              <a:gd name="connsiteX89" fmla="*/ 29321 w 866672"/>
              <a:gd name="connsiteY89" fmla="*/ 797898 h 921729"/>
              <a:gd name="connsiteX90" fmla="*/ 2140 w 866672"/>
              <a:gd name="connsiteY90" fmla="*/ 717980 h 921729"/>
              <a:gd name="connsiteX91" fmla="*/ 23184 w 866672"/>
              <a:gd name="connsiteY91" fmla="*/ 622253 h 921729"/>
              <a:gd name="connsiteX92" fmla="*/ 169611 w 866672"/>
              <a:gd name="connsiteY92" fmla="*/ 462415 h 921729"/>
              <a:gd name="connsiteX93" fmla="*/ 295871 w 866672"/>
              <a:gd name="connsiteY93" fmla="*/ 462415 h 921729"/>
              <a:gd name="connsiteX94" fmla="*/ 323052 w 866672"/>
              <a:gd name="connsiteY94" fmla="*/ 477345 h 921729"/>
              <a:gd name="connsiteX95" fmla="*/ 357247 w 866672"/>
              <a:gd name="connsiteY95" fmla="*/ 537064 h 921729"/>
              <a:gd name="connsiteX96" fmla="*/ 368646 w 866672"/>
              <a:gd name="connsiteY96" fmla="*/ 543212 h 921729"/>
              <a:gd name="connsiteX97" fmla="*/ 379167 w 866672"/>
              <a:gd name="connsiteY97" fmla="*/ 537064 h 921729"/>
              <a:gd name="connsiteX98" fmla="*/ 394950 w 866672"/>
              <a:gd name="connsiteY98" fmla="*/ 532673 h 921729"/>
              <a:gd name="connsiteX99" fmla="*/ 399334 w 866672"/>
              <a:gd name="connsiteY99" fmla="*/ 548481 h 921729"/>
              <a:gd name="connsiteX100" fmla="*/ 368646 w 866672"/>
              <a:gd name="connsiteY100" fmla="*/ 566924 h 921729"/>
              <a:gd name="connsiteX101" fmla="*/ 336204 w 866672"/>
              <a:gd name="connsiteY101" fmla="*/ 548481 h 921729"/>
              <a:gd name="connsiteX102" fmla="*/ 302885 w 866672"/>
              <a:gd name="connsiteY102" fmla="*/ 489640 h 921729"/>
              <a:gd name="connsiteX103" fmla="*/ 295871 w 866672"/>
              <a:gd name="connsiteY103" fmla="*/ 486127 h 921729"/>
              <a:gd name="connsiteX104" fmla="*/ 169611 w 866672"/>
              <a:gd name="connsiteY104" fmla="*/ 486127 h 921729"/>
              <a:gd name="connsiteX105" fmla="*/ 46858 w 866672"/>
              <a:gd name="connsiteY105" fmla="*/ 628400 h 921729"/>
              <a:gd name="connsiteX106" fmla="*/ 25814 w 866672"/>
              <a:gd name="connsiteY106" fmla="*/ 723249 h 921729"/>
              <a:gd name="connsiteX107" fmla="*/ 45104 w 866672"/>
              <a:gd name="connsiteY107" fmla="*/ 779456 h 921729"/>
              <a:gd name="connsiteX108" fmla="*/ 156458 w 866672"/>
              <a:gd name="connsiteY108" fmla="*/ 850592 h 921729"/>
              <a:gd name="connsiteX109" fmla="*/ 156458 w 866672"/>
              <a:gd name="connsiteY109" fmla="*/ 672312 h 921729"/>
              <a:gd name="connsiteX110" fmla="*/ 168734 w 866672"/>
              <a:gd name="connsiteY110" fmla="*/ 660895 h 921729"/>
              <a:gd name="connsiteX111" fmla="*/ 181009 w 866672"/>
              <a:gd name="connsiteY111" fmla="*/ 672312 h 921729"/>
              <a:gd name="connsiteX112" fmla="*/ 181009 w 866672"/>
              <a:gd name="connsiteY112" fmla="*/ 860253 h 921729"/>
              <a:gd name="connsiteX113" fmla="*/ 368646 w 866672"/>
              <a:gd name="connsiteY113" fmla="*/ 897138 h 921729"/>
              <a:gd name="connsiteX114" fmla="*/ 557159 w 866672"/>
              <a:gd name="connsiteY114" fmla="*/ 860253 h 921729"/>
              <a:gd name="connsiteX115" fmla="*/ 503674 w 866672"/>
              <a:gd name="connsiteY115" fmla="*/ 836541 h 921729"/>
              <a:gd name="connsiteX116" fmla="*/ 469479 w 866672"/>
              <a:gd name="connsiteY116" fmla="*/ 870791 h 921729"/>
              <a:gd name="connsiteX117" fmla="*/ 451942 w 866672"/>
              <a:gd name="connsiteY117" fmla="*/ 870791 h 921729"/>
              <a:gd name="connsiteX118" fmla="*/ 401964 w 866672"/>
              <a:gd name="connsiteY118" fmla="*/ 820732 h 921729"/>
              <a:gd name="connsiteX119" fmla="*/ 398457 w 866672"/>
              <a:gd name="connsiteY119" fmla="*/ 811950 h 921729"/>
              <a:gd name="connsiteX120" fmla="*/ 401964 w 866672"/>
              <a:gd name="connsiteY120" fmla="*/ 804046 h 921729"/>
              <a:gd name="connsiteX121" fmla="*/ 436160 w 866672"/>
              <a:gd name="connsiteY121" fmla="*/ 768917 h 921729"/>
              <a:gd name="connsiteX122" fmla="*/ 413363 w 866672"/>
              <a:gd name="connsiteY122" fmla="*/ 711832 h 921729"/>
              <a:gd name="connsiteX123" fmla="*/ 363385 w 866672"/>
              <a:gd name="connsiteY123" fmla="*/ 711832 h 921729"/>
              <a:gd name="connsiteX124" fmla="*/ 351986 w 866672"/>
              <a:gd name="connsiteY124" fmla="*/ 699537 h 921729"/>
              <a:gd name="connsiteX125" fmla="*/ 351986 w 866672"/>
              <a:gd name="connsiteY125" fmla="*/ 627522 h 921729"/>
              <a:gd name="connsiteX126" fmla="*/ 363385 w 866672"/>
              <a:gd name="connsiteY126" fmla="*/ 616105 h 921729"/>
              <a:gd name="connsiteX127" fmla="*/ 414240 w 866672"/>
              <a:gd name="connsiteY127" fmla="*/ 616105 h 921729"/>
              <a:gd name="connsiteX128" fmla="*/ 437914 w 866672"/>
              <a:gd name="connsiteY128" fmla="*/ 559898 h 921729"/>
              <a:gd name="connsiteX129" fmla="*/ 401964 w 866672"/>
              <a:gd name="connsiteY129" fmla="*/ 523013 h 921729"/>
              <a:gd name="connsiteX130" fmla="*/ 398457 w 866672"/>
              <a:gd name="connsiteY130" fmla="*/ 515109 h 921729"/>
              <a:gd name="connsiteX131" fmla="*/ 401964 w 866672"/>
              <a:gd name="connsiteY131" fmla="*/ 507205 h 921729"/>
              <a:gd name="connsiteX132" fmla="*/ 451942 w 866672"/>
              <a:gd name="connsiteY132" fmla="*/ 455389 h 921729"/>
              <a:gd name="connsiteX133" fmla="*/ 469479 w 866672"/>
              <a:gd name="connsiteY133" fmla="*/ 455389 h 921729"/>
              <a:gd name="connsiteX134" fmla="*/ 505428 w 866672"/>
              <a:gd name="connsiteY134" fmla="*/ 492275 h 921729"/>
              <a:gd name="connsiteX135" fmla="*/ 561543 w 866672"/>
              <a:gd name="connsiteY135" fmla="*/ 468563 h 921729"/>
              <a:gd name="connsiteX136" fmla="*/ 561543 w 866672"/>
              <a:gd name="connsiteY136" fmla="*/ 417625 h 921729"/>
              <a:gd name="connsiteX137" fmla="*/ 573819 w 866672"/>
              <a:gd name="connsiteY137" fmla="*/ 405330 h 921729"/>
              <a:gd name="connsiteX138" fmla="*/ 339229 w 866672"/>
              <a:gd name="connsiteY138" fmla="*/ 133008 h 921729"/>
              <a:gd name="connsiteX139" fmla="*/ 220489 w 866672"/>
              <a:gd name="connsiteY139" fmla="*/ 244907 h 921729"/>
              <a:gd name="connsiteX140" fmla="*/ 219609 w 866672"/>
              <a:gd name="connsiteY140" fmla="*/ 255398 h 921729"/>
              <a:gd name="connsiteX141" fmla="*/ 370013 w 866672"/>
              <a:gd name="connsiteY141" fmla="*/ 403140 h 921729"/>
              <a:gd name="connsiteX142" fmla="*/ 518658 w 866672"/>
              <a:gd name="connsiteY142" fmla="*/ 255398 h 921729"/>
              <a:gd name="connsiteX143" fmla="*/ 339229 w 866672"/>
              <a:gd name="connsiteY143" fmla="*/ 133008 h 921729"/>
              <a:gd name="connsiteX144" fmla="*/ 334831 w 866672"/>
              <a:gd name="connsiteY144" fmla="*/ 85800 h 921729"/>
              <a:gd name="connsiteX145" fmla="*/ 347145 w 866672"/>
              <a:gd name="connsiteY145" fmla="*/ 93668 h 921729"/>
              <a:gd name="connsiteX146" fmla="*/ 530972 w 866672"/>
              <a:gd name="connsiteY146" fmla="*/ 231794 h 921729"/>
              <a:gd name="connsiteX147" fmla="*/ 542406 w 866672"/>
              <a:gd name="connsiteY147" fmla="*/ 243159 h 921729"/>
              <a:gd name="connsiteX148" fmla="*/ 542406 w 866672"/>
              <a:gd name="connsiteY148" fmla="*/ 254523 h 921729"/>
              <a:gd name="connsiteX149" fmla="*/ 370013 w 866672"/>
              <a:gd name="connsiteY149" fmla="*/ 427618 h 921729"/>
              <a:gd name="connsiteX150" fmla="*/ 195861 w 866672"/>
              <a:gd name="connsiteY150" fmla="*/ 254523 h 921729"/>
              <a:gd name="connsiteX151" fmla="*/ 196741 w 866672"/>
              <a:gd name="connsiteY151" fmla="*/ 234417 h 921729"/>
              <a:gd name="connsiteX152" fmla="*/ 206416 w 866672"/>
              <a:gd name="connsiteY152" fmla="*/ 223926 h 921729"/>
              <a:gd name="connsiteX153" fmla="*/ 324276 w 866672"/>
              <a:gd name="connsiteY153" fmla="*/ 95417 h 921729"/>
              <a:gd name="connsiteX154" fmla="*/ 334831 w 866672"/>
              <a:gd name="connsiteY154" fmla="*/ 85800 h 921729"/>
              <a:gd name="connsiteX155" fmla="*/ 364479 w 866672"/>
              <a:gd name="connsiteY155" fmla="*/ 0 h 921729"/>
              <a:gd name="connsiteX156" fmla="*/ 505836 w 866672"/>
              <a:gd name="connsiteY156" fmla="*/ 48099 h 921729"/>
              <a:gd name="connsiteX157" fmla="*/ 591880 w 866672"/>
              <a:gd name="connsiteY157" fmla="*/ 285096 h 921729"/>
              <a:gd name="connsiteX158" fmla="*/ 583100 w 866672"/>
              <a:gd name="connsiteY158" fmla="*/ 345439 h 921729"/>
              <a:gd name="connsiteX159" fmla="*/ 540956 w 866672"/>
              <a:gd name="connsiteY159" fmla="*/ 381294 h 921729"/>
              <a:gd name="connsiteX160" fmla="*/ 525152 w 866672"/>
              <a:gd name="connsiteY160" fmla="*/ 381294 h 921729"/>
              <a:gd name="connsiteX161" fmla="*/ 512860 w 866672"/>
              <a:gd name="connsiteY161" fmla="*/ 369926 h 921729"/>
              <a:gd name="connsiteX162" fmla="*/ 525152 w 866672"/>
              <a:gd name="connsiteY162" fmla="*/ 357682 h 921729"/>
              <a:gd name="connsiteX163" fmla="*/ 540956 w 866672"/>
              <a:gd name="connsiteY163" fmla="*/ 357682 h 921729"/>
              <a:gd name="connsiteX164" fmla="*/ 558516 w 866672"/>
              <a:gd name="connsiteY164" fmla="*/ 341941 h 921729"/>
              <a:gd name="connsiteX165" fmla="*/ 568174 w 866672"/>
              <a:gd name="connsiteY165" fmla="*/ 281598 h 921729"/>
              <a:gd name="connsiteX166" fmla="*/ 491788 w 866672"/>
              <a:gd name="connsiteY166" fmla="*/ 66464 h 921729"/>
              <a:gd name="connsiteX167" fmla="*/ 364479 w 866672"/>
              <a:gd name="connsiteY167" fmla="*/ 24487 h 921729"/>
              <a:gd name="connsiteX168" fmla="*/ 183611 w 866672"/>
              <a:gd name="connsiteY168" fmla="*/ 147795 h 921729"/>
              <a:gd name="connsiteX169" fmla="*/ 173075 w 866672"/>
              <a:gd name="connsiteY169" fmla="*/ 302587 h 921729"/>
              <a:gd name="connsiteX170" fmla="*/ 179221 w 866672"/>
              <a:gd name="connsiteY170" fmla="*/ 341941 h 921729"/>
              <a:gd name="connsiteX171" fmla="*/ 197659 w 866672"/>
              <a:gd name="connsiteY171" fmla="*/ 357682 h 921729"/>
              <a:gd name="connsiteX172" fmla="*/ 215219 w 866672"/>
              <a:gd name="connsiteY172" fmla="*/ 357682 h 921729"/>
              <a:gd name="connsiteX173" fmla="*/ 226633 w 866672"/>
              <a:gd name="connsiteY173" fmla="*/ 369926 h 921729"/>
              <a:gd name="connsiteX174" fmla="*/ 215219 w 866672"/>
              <a:gd name="connsiteY174" fmla="*/ 381294 h 921729"/>
              <a:gd name="connsiteX175" fmla="*/ 197659 w 866672"/>
              <a:gd name="connsiteY175" fmla="*/ 381294 h 921729"/>
              <a:gd name="connsiteX176" fmla="*/ 155515 w 866672"/>
              <a:gd name="connsiteY176" fmla="*/ 346313 h 921729"/>
              <a:gd name="connsiteX177" fmla="*/ 149369 w 866672"/>
              <a:gd name="connsiteY177" fmla="*/ 306085 h 921729"/>
              <a:gd name="connsiteX178" fmla="*/ 161661 w 866672"/>
              <a:gd name="connsiteY178" fmla="*/ 138176 h 921729"/>
              <a:gd name="connsiteX179" fmla="*/ 364479 w 866672"/>
              <a:gd name="connsiteY179" fmla="*/ 0 h 92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866672" h="921729">
                <a:moveTo>
                  <a:pt x="609968" y="571794"/>
                </a:moveTo>
                <a:cubicBezTo>
                  <a:pt x="558512" y="571794"/>
                  <a:pt x="516649" y="612937"/>
                  <a:pt x="516649" y="665460"/>
                </a:cubicBezTo>
                <a:cubicBezTo>
                  <a:pt x="516649" y="717108"/>
                  <a:pt x="558512" y="759126"/>
                  <a:pt x="609968" y="759126"/>
                </a:cubicBezTo>
                <a:cubicBezTo>
                  <a:pt x="662296" y="759126"/>
                  <a:pt x="704159" y="717108"/>
                  <a:pt x="704159" y="665460"/>
                </a:cubicBezTo>
                <a:cubicBezTo>
                  <a:pt x="704159" y="612937"/>
                  <a:pt x="662296" y="571794"/>
                  <a:pt x="609968" y="571794"/>
                </a:cubicBezTo>
                <a:close/>
                <a:moveTo>
                  <a:pt x="609968" y="548159"/>
                </a:moveTo>
                <a:cubicBezTo>
                  <a:pt x="675378" y="548159"/>
                  <a:pt x="727707" y="600682"/>
                  <a:pt x="727707" y="665460"/>
                </a:cubicBezTo>
                <a:cubicBezTo>
                  <a:pt x="727707" y="730239"/>
                  <a:pt x="675378" y="782762"/>
                  <a:pt x="609968" y="782762"/>
                </a:cubicBezTo>
                <a:cubicBezTo>
                  <a:pt x="545429" y="782762"/>
                  <a:pt x="493101" y="730239"/>
                  <a:pt x="493101" y="665460"/>
                </a:cubicBezTo>
                <a:cubicBezTo>
                  <a:pt x="493101" y="600682"/>
                  <a:pt x="545429" y="548159"/>
                  <a:pt x="609968" y="548159"/>
                </a:cubicBezTo>
                <a:close/>
                <a:moveTo>
                  <a:pt x="585217" y="429920"/>
                </a:moveTo>
                <a:lnTo>
                  <a:pt x="585217" y="479101"/>
                </a:lnTo>
                <a:cubicBezTo>
                  <a:pt x="585217" y="485249"/>
                  <a:pt x="580833" y="489640"/>
                  <a:pt x="574695" y="490518"/>
                </a:cubicBezTo>
                <a:cubicBezTo>
                  <a:pt x="554529" y="494031"/>
                  <a:pt x="534362" y="501935"/>
                  <a:pt x="509812" y="516865"/>
                </a:cubicBezTo>
                <a:cubicBezTo>
                  <a:pt x="505428" y="520378"/>
                  <a:pt x="500167" y="519500"/>
                  <a:pt x="495783" y="515987"/>
                </a:cubicBezTo>
                <a:lnTo>
                  <a:pt x="460711" y="481736"/>
                </a:lnTo>
                <a:lnTo>
                  <a:pt x="427392" y="515109"/>
                </a:lnTo>
                <a:lnTo>
                  <a:pt x="461587" y="549360"/>
                </a:lnTo>
                <a:cubicBezTo>
                  <a:pt x="465095" y="553751"/>
                  <a:pt x="465971" y="559898"/>
                  <a:pt x="463341" y="565168"/>
                </a:cubicBezTo>
                <a:cubicBezTo>
                  <a:pt x="449312" y="584489"/>
                  <a:pt x="439667" y="606444"/>
                  <a:pt x="435283" y="630157"/>
                </a:cubicBezTo>
                <a:cubicBezTo>
                  <a:pt x="434406" y="635426"/>
                  <a:pt x="429145" y="639817"/>
                  <a:pt x="423008" y="639817"/>
                </a:cubicBezTo>
                <a:lnTo>
                  <a:pt x="375660" y="639817"/>
                </a:lnTo>
                <a:lnTo>
                  <a:pt x="375660" y="687242"/>
                </a:lnTo>
                <a:lnTo>
                  <a:pt x="423008" y="687242"/>
                </a:lnTo>
                <a:cubicBezTo>
                  <a:pt x="429145" y="687242"/>
                  <a:pt x="434406" y="691633"/>
                  <a:pt x="434406" y="696902"/>
                </a:cubicBezTo>
                <a:cubicBezTo>
                  <a:pt x="438790" y="721493"/>
                  <a:pt x="447558" y="743448"/>
                  <a:pt x="461587" y="764526"/>
                </a:cubicBezTo>
                <a:cubicBezTo>
                  <a:pt x="464218" y="768917"/>
                  <a:pt x="464218" y="775065"/>
                  <a:pt x="459834" y="778577"/>
                </a:cubicBezTo>
                <a:lnTo>
                  <a:pt x="427392" y="811950"/>
                </a:lnTo>
                <a:lnTo>
                  <a:pt x="460711" y="846201"/>
                </a:lnTo>
                <a:lnTo>
                  <a:pt x="494029" y="813707"/>
                </a:lnTo>
                <a:cubicBezTo>
                  <a:pt x="497536" y="809315"/>
                  <a:pt x="503674" y="808437"/>
                  <a:pt x="508935" y="811950"/>
                </a:cubicBezTo>
                <a:cubicBezTo>
                  <a:pt x="529102" y="825124"/>
                  <a:pt x="551898" y="835662"/>
                  <a:pt x="575572" y="840053"/>
                </a:cubicBezTo>
                <a:cubicBezTo>
                  <a:pt x="580833" y="840932"/>
                  <a:pt x="585217" y="846201"/>
                  <a:pt x="585217" y="851470"/>
                </a:cubicBezTo>
                <a:lnTo>
                  <a:pt x="585217" y="866400"/>
                </a:lnTo>
                <a:lnTo>
                  <a:pt x="585217" y="897138"/>
                </a:lnTo>
                <a:lnTo>
                  <a:pt x="633442" y="897138"/>
                </a:lnTo>
                <a:lnTo>
                  <a:pt x="633442" y="851470"/>
                </a:lnTo>
                <a:cubicBezTo>
                  <a:pt x="633442" y="846201"/>
                  <a:pt x="636949" y="840932"/>
                  <a:pt x="643086" y="840053"/>
                </a:cubicBezTo>
                <a:cubicBezTo>
                  <a:pt x="666760" y="835662"/>
                  <a:pt x="689557" y="825124"/>
                  <a:pt x="709724" y="811950"/>
                </a:cubicBezTo>
                <a:cubicBezTo>
                  <a:pt x="714108" y="808437"/>
                  <a:pt x="721122" y="809315"/>
                  <a:pt x="724629" y="813707"/>
                </a:cubicBezTo>
                <a:lnTo>
                  <a:pt x="757071" y="846201"/>
                </a:lnTo>
                <a:lnTo>
                  <a:pt x="791267" y="811950"/>
                </a:lnTo>
                <a:lnTo>
                  <a:pt x="757948" y="778577"/>
                </a:lnTo>
                <a:cubicBezTo>
                  <a:pt x="754441" y="775065"/>
                  <a:pt x="753564" y="768917"/>
                  <a:pt x="757071" y="764526"/>
                </a:cubicBezTo>
                <a:cubicBezTo>
                  <a:pt x="770223" y="743448"/>
                  <a:pt x="779868" y="721493"/>
                  <a:pt x="783376" y="696902"/>
                </a:cubicBezTo>
                <a:cubicBezTo>
                  <a:pt x="785129" y="691633"/>
                  <a:pt x="789513" y="687242"/>
                  <a:pt x="795651" y="687242"/>
                </a:cubicBezTo>
                <a:lnTo>
                  <a:pt x="842998" y="687242"/>
                </a:lnTo>
                <a:lnTo>
                  <a:pt x="842998" y="639817"/>
                </a:lnTo>
                <a:lnTo>
                  <a:pt x="794774" y="639817"/>
                </a:lnTo>
                <a:cubicBezTo>
                  <a:pt x="789513" y="639817"/>
                  <a:pt x="784252" y="635426"/>
                  <a:pt x="783376" y="630157"/>
                </a:cubicBezTo>
                <a:cubicBezTo>
                  <a:pt x="778115" y="606444"/>
                  <a:pt x="769347" y="584489"/>
                  <a:pt x="755318" y="565168"/>
                </a:cubicBezTo>
                <a:cubicBezTo>
                  <a:pt x="751810" y="559898"/>
                  <a:pt x="752687" y="553751"/>
                  <a:pt x="757071" y="549360"/>
                </a:cubicBezTo>
                <a:lnTo>
                  <a:pt x="791267" y="515109"/>
                </a:lnTo>
                <a:lnTo>
                  <a:pt x="757071" y="481736"/>
                </a:lnTo>
                <a:lnTo>
                  <a:pt x="722876" y="515987"/>
                </a:lnTo>
                <a:cubicBezTo>
                  <a:pt x="718492" y="519500"/>
                  <a:pt x="712354" y="520378"/>
                  <a:pt x="707970" y="516865"/>
                </a:cubicBezTo>
                <a:cubicBezTo>
                  <a:pt x="687804" y="504570"/>
                  <a:pt x="665883" y="494909"/>
                  <a:pt x="643086" y="490518"/>
                </a:cubicBezTo>
                <a:cubicBezTo>
                  <a:pt x="636949" y="489640"/>
                  <a:pt x="633442" y="484371"/>
                  <a:pt x="633442" y="479101"/>
                </a:cubicBezTo>
                <a:lnTo>
                  <a:pt x="633442" y="429920"/>
                </a:lnTo>
                <a:close/>
                <a:moveTo>
                  <a:pt x="573819" y="405330"/>
                </a:moveTo>
                <a:lnTo>
                  <a:pt x="644840" y="405330"/>
                </a:lnTo>
                <a:cubicBezTo>
                  <a:pt x="651854" y="405330"/>
                  <a:pt x="657115" y="411478"/>
                  <a:pt x="657115" y="417625"/>
                </a:cubicBezTo>
                <a:lnTo>
                  <a:pt x="657115" y="469441"/>
                </a:lnTo>
                <a:cubicBezTo>
                  <a:pt x="676405" y="473832"/>
                  <a:pt x="695695" y="481736"/>
                  <a:pt x="712354" y="492275"/>
                </a:cubicBezTo>
                <a:lnTo>
                  <a:pt x="749180" y="455389"/>
                </a:lnTo>
                <a:cubicBezTo>
                  <a:pt x="753564" y="450998"/>
                  <a:pt x="761455" y="450998"/>
                  <a:pt x="765839" y="455389"/>
                </a:cubicBezTo>
                <a:lnTo>
                  <a:pt x="816694" y="507205"/>
                </a:lnTo>
                <a:cubicBezTo>
                  <a:pt x="821078" y="510718"/>
                  <a:pt x="821078" y="519500"/>
                  <a:pt x="816694" y="523013"/>
                </a:cubicBezTo>
                <a:lnTo>
                  <a:pt x="780745" y="559898"/>
                </a:lnTo>
                <a:cubicBezTo>
                  <a:pt x="791267" y="577463"/>
                  <a:pt x="799158" y="595906"/>
                  <a:pt x="804419" y="616105"/>
                </a:cubicBezTo>
                <a:lnTo>
                  <a:pt x="854397" y="616105"/>
                </a:lnTo>
                <a:cubicBezTo>
                  <a:pt x="861411" y="616105"/>
                  <a:pt x="866672" y="621374"/>
                  <a:pt x="866672" y="627522"/>
                </a:cubicBezTo>
                <a:lnTo>
                  <a:pt x="866672" y="699537"/>
                </a:lnTo>
                <a:cubicBezTo>
                  <a:pt x="866672" y="705684"/>
                  <a:pt x="861411" y="711832"/>
                  <a:pt x="854397" y="711832"/>
                </a:cubicBezTo>
                <a:lnTo>
                  <a:pt x="804419" y="711832"/>
                </a:lnTo>
                <a:cubicBezTo>
                  <a:pt x="800035" y="731153"/>
                  <a:pt x="792144" y="751352"/>
                  <a:pt x="781622" y="768917"/>
                </a:cubicBezTo>
                <a:lnTo>
                  <a:pt x="816694" y="804046"/>
                </a:lnTo>
                <a:cubicBezTo>
                  <a:pt x="821078" y="808437"/>
                  <a:pt x="821078" y="816341"/>
                  <a:pt x="816694" y="820732"/>
                </a:cubicBezTo>
                <a:lnTo>
                  <a:pt x="765839" y="870791"/>
                </a:lnTo>
                <a:cubicBezTo>
                  <a:pt x="763209" y="873426"/>
                  <a:pt x="760579" y="875183"/>
                  <a:pt x="757071" y="875183"/>
                </a:cubicBezTo>
                <a:cubicBezTo>
                  <a:pt x="754441" y="875183"/>
                  <a:pt x="750934" y="873426"/>
                  <a:pt x="749180" y="870791"/>
                </a:cubicBezTo>
                <a:lnTo>
                  <a:pt x="714985" y="836541"/>
                </a:lnTo>
                <a:cubicBezTo>
                  <a:pt x="696572" y="847958"/>
                  <a:pt x="677282" y="855862"/>
                  <a:pt x="657115" y="861131"/>
                </a:cubicBezTo>
                <a:lnTo>
                  <a:pt x="657115" y="909434"/>
                </a:lnTo>
                <a:cubicBezTo>
                  <a:pt x="657115" y="916459"/>
                  <a:pt x="651854" y="921729"/>
                  <a:pt x="644840" y="921729"/>
                </a:cubicBezTo>
                <a:lnTo>
                  <a:pt x="573819" y="921729"/>
                </a:lnTo>
                <a:cubicBezTo>
                  <a:pt x="566804" y="921729"/>
                  <a:pt x="561543" y="916459"/>
                  <a:pt x="561543" y="909434"/>
                </a:cubicBezTo>
                <a:lnTo>
                  <a:pt x="561543" y="883965"/>
                </a:lnTo>
                <a:cubicBezTo>
                  <a:pt x="500167" y="908555"/>
                  <a:pt x="434406" y="920851"/>
                  <a:pt x="368646" y="920851"/>
                </a:cubicBezTo>
                <a:cubicBezTo>
                  <a:pt x="245016" y="920851"/>
                  <a:pt x="124017" y="876939"/>
                  <a:pt x="29321" y="797898"/>
                </a:cubicBezTo>
                <a:cubicBezTo>
                  <a:pt x="5648" y="778577"/>
                  <a:pt x="-4874" y="747839"/>
                  <a:pt x="2140" y="717980"/>
                </a:cubicBezTo>
                <a:lnTo>
                  <a:pt x="23184" y="622253"/>
                </a:lnTo>
                <a:cubicBezTo>
                  <a:pt x="61763" y="487884"/>
                  <a:pt x="85437" y="462415"/>
                  <a:pt x="169611" y="462415"/>
                </a:cubicBezTo>
                <a:lnTo>
                  <a:pt x="295871" y="462415"/>
                </a:lnTo>
                <a:cubicBezTo>
                  <a:pt x="307269" y="462415"/>
                  <a:pt x="316914" y="468563"/>
                  <a:pt x="323052" y="477345"/>
                </a:cubicBezTo>
                <a:lnTo>
                  <a:pt x="357247" y="537064"/>
                </a:lnTo>
                <a:cubicBezTo>
                  <a:pt x="360755" y="542334"/>
                  <a:pt x="366015" y="543212"/>
                  <a:pt x="368646" y="543212"/>
                </a:cubicBezTo>
                <a:cubicBezTo>
                  <a:pt x="369523" y="543212"/>
                  <a:pt x="375660" y="542334"/>
                  <a:pt x="379167" y="537064"/>
                </a:cubicBezTo>
                <a:cubicBezTo>
                  <a:pt x="381798" y="530917"/>
                  <a:pt x="389689" y="529160"/>
                  <a:pt x="394950" y="532673"/>
                </a:cubicBezTo>
                <a:cubicBezTo>
                  <a:pt x="401088" y="535308"/>
                  <a:pt x="402841" y="543212"/>
                  <a:pt x="399334" y="548481"/>
                </a:cubicBezTo>
                <a:cubicBezTo>
                  <a:pt x="392320" y="559898"/>
                  <a:pt x="381798" y="566924"/>
                  <a:pt x="368646" y="566924"/>
                </a:cubicBezTo>
                <a:cubicBezTo>
                  <a:pt x="354617" y="566924"/>
                  <a:pt x="343218" y="559898"/>
                  <a:pt x="336204" y="548481"/>
                </a:cubicBezTo>
                <a:lnTo>
                  <a:pt x="302885" y="489640"/>
                </a:lnTo>
                <a:cubicBezTo>
                  <a:pt x="301132" y="487884"/>
                  <a:pt x="298501" y="486127"/>
                  <a:pt x="295871" y="486127"/>
                </a:cubicBezTo>
                <a:lnTo>
                  <a:pt x="169611" y="486127"/>
                </a:lnTo>
                <a:cubicBezTo>
                  <a:pt x="101220" y="486127"/>
                  <a:pt x="83684" y="498422"/>
                  <a:pt x="46858" y="628400"/>
                </a:cubicBezTo>
                <a:lnTo>
                  <a:pt x="25814" y="723249"/>
                </a:lnTo>
                <a:cubicBezTo>
                  <a:pt x="20553" y="744326"/>
                  <a:pt x="28445" y="765404"/>
                  <a:pt x="45104" y="779456"/>
                </a:cubicBezTo>
                <a:cubicBezTo>
                  <a:pt x="79299" y="808437"/>
                  <a:pt x="116125" y="832149"/>
                  <a:pt x="156458" y="850592"/>
                </a:cubicBezTo>
                <a:lnTo>
                  <a:pt x="156458" y="672312"/>
                </a:lnTo>
                <a:cubicBezTo>
                  <a:pt x="156458" y="666164"/>
                  <a:pt x="162596" y="660895"/>
                  <a:pt x="168734" y="660895"/>
                </a:cubicBezTo>
                <a:cubicBezTo>
                  <a:pt x="174871" y="660895"/>
                  <a:pt x="181009" y="666164"/>
                  <a:pt x="181009" y="672312"/>
                </a:cubicBezTo>
                <a:lnTo>
                  <a:pt x="181009" y="860253"/>
                </a:lnTo>
                <a:cubicBezTo>
                  <a:pt x="239755" y="883965"/>
                  <a:pt x="303762" y="897138"/>
                  <a:pt x="368646" y="897138"/>
                </a:cubicBezTo>
                <a:cubicBezTo>
                  <a:pt x="432653" y="897138"/>
                  <a:pt x="497536" y="883965"/>
                  <a:pt x="557159" y="860253"/>
                </a:cubicBezTo>
                <a:cubicBezTo>
                  <a:pt x="538746" y="854983"/>
                  <a:pt x="520333" y="847958"/>
                  <a:pt x="503674" y="836541"/>
                </a:cubicBezTo>
                <a:lnTo>
                  <a:pt x="469479" y="870791"/>
                </a:lnTo>
                <a:cubicBezTo>
                  <a:pt x="464218" y="876061"/>
                  <a:pt x="457203" y="876061"/>
                  <a:pt x="451942" y="870791"/>
                </a:cubicBezTo>
                <a:lnTo>
                  <a:pt x="401964" y="820732"/>
                </a:lnTo>
                <a:cubicBezTo>
                  <a:pt x="399334" y="818098"/>
                  <a:pt x="398457" y="815463"/>
                  <a:pt x="398457" y="811950"/>
                </a:cubicBezTo>
                <a:cubicBezTo>
                  <a:pt x="398457" y="809315"/>
                  <a:pt x="399334" y="806681"/>
                  <a:pt x="401964" y="804046"/>
                </a:cubicBezTo>
                <a:lnTo>
                  <a:pt x="436160" y="768917"/>
                </a:lnTo>
                <a:cubicBezTo>
                  <a:pt x="425638" y="751352"/>
                  <a:pt x="417747" y="731153"/>
                  <a:pt x="413363" y="711832"/>
                </a:cubicBezTo>
                <a:lnTo>
                  <a:pt x="363385" y="711832"/>
                </a:lnTo>
                <a:cubicBezTo>
                  <a:pt x="357247" y="711832"/>
                  <a:pt x="351986" y="705684"/>
                  <a:pt x="351986" y="699537"/>
                </a:cubicBezTo>
                <a:lnTo>
                  <a:pt x="351986" y="627522"/>
                </a:lnTo>
                <a:cubicBezTo>
                  <a:pt x="351986" y="621374"/>
                  <a:pt x="357247" y="616105"/>
                  <a:pt x="363385" y="616105"/>
                </a:cubicBezTo>
                <a:lnTo>
                  <a:pt x="414240" y="616105"/>
                </a:lnTo>
                <a:cubicBezTo>
                  <a:pt x="418624" y="595906"/>
                  <a:pt x="427392" y="577463"/>
                  <a:pt x="437914" y="559898"/>
                </a:cubicBezTo>
                <a:lnTo>
                  <a:pt x="401964" y="523013"/>
                </a:lnTo>
                <a:cubicBezTo>
                  <a:pt x="399334" y="521256"/>
                  <a:pt x="398457" y="518622"/>
                  <a:pt x="398457" y="515109"/>
                </a:cubicBezTo>
                <a:cubicBezTo>
                  <a:pt x="398457" y="512474"/>
                  <a:pt x="399334" y="508961"/>
                  <a:pt x="401964" y="507205"/>
                </a:cubicBezTo>
                <a:lnTo>
                  <a:pt x="451942" y="455389"/>
                </a:lnTo>
                <a:cubicBezTo>
                  <a:pt x="457203" y="450998"/>
                  <a:pt x="464218" y="450998"/>
                  <a:pt x="469479" y="455389"/>
                </a:cubicBezTo>
                <a:lnTo>
                  <a:pt x="505428" y="492275"/>
                </a:lnTo>
                <a:cubicBezTo>
                  <a:pt x="524717" y="479979"/>
                  <a:pt x="543130" y="472075"/>
                  <a:pt x="561543" y="468563"/>
                </a:cubicBezTo>
                <a:lnTo>
                  <a:pt x="561543" y="417625"/>
                </a:lnTo>
                <a:cubicBezTo>
                  <a:pt x="561543" y="411478"/>
                  <a:pt x="566804" y="405330"/>
                  <a:pt x="573819" y="405330"/>
                </a:cubicBezTo>
                <a:close/>
                <a:moveTo>
                  <a:pt x="339229" y="133008"/>
                </a:moveTo>
                <a:cubicBezTo>
                  <a:pt x="311963" y="210813"/>
                  <a:pt x="245116" y="237913"/>
                  <a:pt x="220489" y="244907"/>
                </a:cubicBezTo>
                <a:lnTo>
                  <a:pt x="219609" y="255398"/>
                </a:lnTo>
                <a:cubicBezTo>
                  <a:pt x="219609" y="336700"/>
                  <a:pt x="287335" y="403140"/>
                  <a:pt x="370013" y="403140"/>
                </a:cubicBezTo>
                <a:cubicBezTo>
                  <a:pt x="451812" y="403140"/>
                  <a:pt x="518658" y="336700"/>
                  <a:pt x="518658" y="255398"/>
                </a:cubicBezTo>
                <a:cubicBezTo>
                  <a:pt x="417509" y="246656"/>
                  <a:pt x="362977" y="174970"/>
                  <a:pt x="339229" y="133008"/>
                </a:cubicBezTo>
                <a:close/>
                <a:moveTo>
                  <a:pt x="334831" y="85800"/>
                </a:moveTo>
                <a:cubicBezTo>
                  <a:pt x="340988" y="84926"/>
                  <a:pt x="346265" y="88423"/>
                  <a:pt x="347145" y="93668"/>
                </a:cubicBezTo>
                <a:cubicBezTo>
                  <a:pt x="349783" y="99788"/>
                  <a:pt x="393761" y="227423"/>
                  <a:pt x="530972" y="231794"/>
                </a:cubicBezTo>
                <a:cubicBezTo>
                  <a:pt x="537129" y="231794"/>
                  <a:pt x="542406" y="237039"/>
                  <a:pt x="542406" y="243159"/>
                </a:cubicBezTo>
                <a:cubicBezTo>
                  <a:pt x="542406" y="243159"/>
                  <a:pt x="542406" y="251027"/>
                  <a:pt x="542406" y="254523"/>
                </a:cubicBezTo>
                <a:cubicBezTo>
                  <a:pt x="542406" y="349813"/>
                  <a:pt x="465005" y="427618"/>
                  <a:pt x="370013" y="427618"/>
                </a:cubicBezTo>
                <a:cubicBezTo>
                  <a:pt x="274142" y="427618"/>
                  <a:pt x="195861" y="349813"/>
                  <a:pt x="195861" y="254523"/>
                </a:cubicBezTo>
                <a:lnTo>
                  <a:pt x="196741" y="234417"/>
                </a:lnTo>
                <a:cubicBezTo>
                  <a:pt x="197620" y="229171"/>
                  <a:pt x="201138" y="224800"/>
                  <a:pt x="206416" y="223926"/>
                </a:cubicBezTo>
                <a:cubicBezTo>
                  <a:pt x="210813" y="223052"/>
                  <a:pt x="304926" y="204693"/>
                  <a:pt x="324276" y="95417"/>
                </a:cubicBezTo>
                <a:cubicBezTo>
                  <a:pt x="325156" y="90171"/>
                  <a:pt x="329554" y="86674"/>
                  <a:pt x="334831" y="85800"/>
                </a:cubicBezTo>
                <a:close/>
                <a:moveTo>
                  <a:pt x="364479" y="0"/>
                </a:moveTo>
                <a:cubicBezTo>
                  <a:pt x="416280" y="0"/>
                  <a:pt x="465448" y="16616"/>
                  <a:pt x="505836" y="48099"/>
                </a:cubicBezTo>
                <a:cubicBezTo>
                  <a:pt x="571686" y="97073"/>
                  <a:pt x="604172" y="185400"/>
                  <a:pt x="591880" y="285096"/>
                </a:cubicBezTo>
                <a:lnTo>
                  <a:pt x="583100" y="345439"/>
                </a:lnTo>
                <a:cubicBezTo>
                  <a:pt x="579588" y="366427"/>
                  <a:pt x="562028" y="381294"/>
                  <a:pt x="540956" y="381294"/>
                </a:cubicBezTo>
                <a:lnTo>
                  <a:pt x="525152" y="381294"/>
                </a:lnTo>
                <a:cubicBezTo>
                  <a:pt x="518128" y="381294"/>
                  <a:pt x="512860" y="376047"/>
                  <a:pt x="512860" y="369926"/>
                </a:cubicBezTo>
                <a:cubicBezTo>
                  <a:pt x="512860" y="362929"/>
                  <a:pt x="518128" y="357682"/>
                  <a:pt x="525152" y="357682"/>
                </a:cubicBezTo>
                <a:lnTo>
                  <a:pt x="540956" y="357682"/>
                </a:lnTo>
                <a:cubicBezTo>
                  <a:pt x="549736" y="357682"/>
                  <a:pt x="557638" y="350686"/>
                  <a:pt x="558516" y="341941"/>
                </a:cubicBezTo>
                <a:lnTo>
                  <a:pt x="568174" y="281598"/>
                </a:lnTo>
                <a:cubicBezTo>
                  <a:pt x="578710" y="191522"/>
                  <a:pt x="550614" y="111065"/>
                  <a:pt x="491788" y="66464"/>
                </a:cubicBezTo>
                <a:cubicBezTo>
                  <a:pt x="454034" y="38479"/>
                  <a:pt x="411012" y="24487"/>
                  <a:pt x="364479" y="24487"/>
                </a:cubicBezTo>
                <a:cubicBezTo>
                  <a:pt x="282825" y="25361"/>
                  <a:pt x="216975" y="70837"/>
                  <a:pt x="183611" y="147795"/>
                </a:cubicBezTo>
                <a:cubicBezTo>
                  <a:pt x="162539" y="198518"/>
                  <a:pt x="166051" y="254488"/>
                  <a:pt x="173075" y="302587"/>
                </a:cubicBezTo>
                <a:lnTo>
                  <a:pt x="179221" y="341941"/>
                </a:lnTo>
                <a:cubicBezTo>
                  <a:pt x="180977" y="351561"/>
                  <a:pt x="188879" y="357682"/>
                  <a:pt x="197659" y="357682"/>
                </a:cubicBezTo>
                <a:lnTo>
                  <a:pt x="215219" y="357682"/>
                </a:lnTo>
                <a:cubicBezTo>
                  <a:pt x="221365" y="357682"/>
                  <a:pt x="226633" y="362929"/>
                  <a:pt x="226633" y="369926"/>
                </a:cubicBezTo>
                <a:cubicBezTo>
                  <a:pt x="226633" y="376047"/>
                  <a:pt x="221365" y="381294"/>
                  <a:pt x="215219" y="381294"/>
                </a:cubicBezTo>
                <a:lnTo>
                  <a:pt x="197659" y="381294"/>
                </a:lnTo>
                <a:cubicBezTo>
                  <a:pt x="176587" y="381294"/>
                  <a:pt x="159027" y="366427"/>
                  <a:pt x="155515" y="346313"/>
                </a:cubicBezTo>
                <a:lnTo>
                  <a:pt x="149369" y="306085"/>
                </a:lnTo>
                <a:cubicBezTo>
                  <a:pt x="142345" y="254488"/>
                  <a:pt x="137955" y="194145"/>
                  <a:pt x="161661" y="138176"/>
                </a:cubicBezTo>
                <a:cubicBezTo>
                  <a:pt x="198537" y="52472"/>
                  <a:pt x="271411" y="1749"/>
                  <a:pt x="3644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6FFA27-A849-402E-B2FD-EEB68922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076" y="4418782"/>
            <a:ext cx="957735" cy="965432"/>
          </a:xfrm>
          <a:custGeom>
            <a:avLst/>
            <a:gdLst>
              <a:gd name="connsiteX0" fmla="*/ 579206 w 957735"/>
              <a:gd name="connsiteY0" fmla="*/ 904538 h 965432"/>
              <a:gd name="connsiteX1" fmla="*/ 592251 w 957735"/>
              <a:gd name="connsiteY1" fmla="*/ 916717 h 965432"/>
              <a:gd name="connsiteX2" fmla="*/ 592251 w 957735"/>
              <a:gd name="connsiteY2" fmla="*/ 953254 h 965432"/>
              <a:gd name="connsiteX3" fmla="*/ 579206 w 957735"/>
              <a:gd name="connsiteY3" fmla="*/ 965432 h 965432"/>
              <a:gd name="connsiteX4" fmla="*/ 566160 w 957735"/>
              <a:gd name="connsiteY4" fmla="*/ 953254 h 965432"/>
              <a:gd name="connsiteX5" fmla="*/ 566160 w 957735"/>
              <a:gd name="connsiteY5" fmla="*/ 916717 h 965432"/>
              <a:gd name="connsiteX6" fmla="*/ 579206 w 957735"/>
              <a:gd name="connsiteY6" fmla="*/ 904538 h 965432"/>
              <a:gd name="connsiteX7" fmla="*/ 372321 w 957735"/>
              <a:gd name="connsiteY7" fmla="*/ 904538 h 965432"/>
              <a:gd name="connsiteX8" fmla="*/ 383902 w 957735"/>
              <a:gd name="connsiteY8" fmla="*/ 916717 h 965432"/>
              <a:gd name="connsiteX9" fmla="*/ 383902 w 957735"/>
              <a:gd name="connsiteY9" fmla="*/ 953254 h 965432"/>
              <a:gd name="connsiteX10" fmla="*/ 372321 w 957735"/>
              <a:gd name="connsiteY10" fmla="*/ 965432 h 965432"/>
              <a:gd name="connsiteX11" fmla="*/ 361567 w 957735"/>
              <a:gd name="connsiteY11" fmla="*/ 953254 h 965432"/>
              <a:gd name="connsiteX12" fmla="*/ 361567 w 957735"/>
              <a:gd name="connsiteY12" fmla="*/ 916717 h 965432"/>
              <a:gd name="connsiteX13" fmla="*/ 372321 w 957735"/>
              <a:gd name="connsiteY13" fmla="*/ 904538 h 965432"/>
              <a:gd name="connsiteX14" fmla="*/ 80915 w 957735"/>
              <a:gd name="connsiteY14" fmla="*/ 784871 h 965432"/>
              <a:gd name="connsiteX15" fmla="*/ 287326 w 957735"/>
              <a:gd name="connsiteY15" fmla="*/ 784871 h 965432"/>
              <a:gd name="connsiteX16" fmla="*/ 340678 w 957735"/>
              <a:gd name="connsiteY16" fmla="*/ 803928 h 965432"/>
              <a:gd name="connsiteX17" fmla="*/ 374788 w 957735"/>
              <a:gd name="connsiteY17" fmla="*/ 798731 h 965432"/>
              <a:gd name="connsiteX18" fmla="*/ 581198 w 957735"/>
              <a:gd name="connsiteY18" fmla="*/ 798731 h 965432"/>
              <a:gd name="connsiteX19" fmla="*/ 617058 w 957735"/>
              <a:gd name="connsiteY19" fmla="*/ 804794 h 965432"/>
              <a:gd name="connsiteX20" fmla="*/ 670410 w 957735"/>
              <a:gd name="connsiteY20" fmla="*/ 784871 h 965432"/>
              <a:gd name="connsiteX21" fmla="*/ 875945 w 957735"/>
              <a:gd name="connsiteY21" fmla="*/ 784871 h 965432"/>
              <a:gd name="connsiteX22" fmla="*/ 957285 w 957735"/>
              <a:gd name="connsiteY22" fmla="*/ 870626 h 965432"/>
              <a:gd name="connsiteX23" fmla="*/ 949414 w 957735"/>
              <a:gd name="connsiteY23" fmla="*/ 886218 h 965432"/>
              <a:gd name="connsiteX24" fmla="*/ 945915 w 957735"/>
              <a:gd name="connsiteY24" fmla="*/ 886218 h 965432"/>
              <a:gd name="connsiteX25" fmla="*/ 934545 w 957735"/>
              <a:gd name="connsiteY25" fmla="*/ 877556 h 965432"/>
              <a:gd name="connsiteX26" fmla="*/ 875945 w 957735"/>
              <a:gd name="connsiteY26" fmla="*/ 808259 h 965432"/>
              <a:gd name="connsiteX27" fmla="*/ 670410 w 957735"/>
              <a:gd name="connsiteY27" fmla="*/ 808259 h 965432"/>
              <a:gd name="connsiteX28" fmla="*/ 635425 w 957735"/>
              <a:gd name="connsiteY28" fmla="*/ 819520 h 965432"/>
              <a:gd name="connsiteX29" fmla="*/ 662538 w 957735"/>
              <a:gd name="connsiteY29" fmla="*/ 884485 h 965432"/>
              <a:gd name="connsiteX30" fmla="*/ 675657 w 957735"/>
              <a:gd name="connsiteY30" fmla="*/ 946852 h 965432"/>
              <a:gd name="connsiteX31" fmla="*/ 666911 w 957735"/>
              <a:gd name="connsiteY31" fmla="*/ 960712 h 965432"/>
              <a:gd name="connsiteX32" fmla="*/ 652917 w 957735"/>
              <a:gd name="connsiteY32" fmla="*/ 951184 h 965432"/>
              <a:gd name="connsiteX33" fmla="*/ 639798 w 957735"/>
              <a:gd name="connsiteY33" fmla="*/ 890549 h 965432"/>
              <a:gd name="connsiteX34" fmla="*/ 581198 w 957735"/>
              <a:gd name="connsiteY34" fmla="*/ 822118 h 965432"/>
              <a:gd name="connsiteX35" fmla="*/ 374788 w 957735"/>
              <a:gd name="connsiteY35" fmla="*/ 822118 h 965432"/>
              <a:gd name="connsiteX36" fmla="*/ 316188 w 957735"/>
              <a:gd name="connsiteY36" fmla="*/ 891415 h 965432"/>
              <a:gd name="connsiteX37" fmla="*/ 300445 w 957735"/>
              <a:gd name="connsiteY37" fmla="*/ 952050 h 965432"/>
              <a:gd name="connsiteX38" fmla="*/ 289075 w 957735"/>
              <a:gd name="connsiteY38" fmla="*/ 960712 h 965432"/>
              <a:gd name="connsiteX39" fmla="*/ 286451 w 957735"/>
              <a:gd name="connsiteY39" fmla="*/ 960712 h 965432"/>
              <a:gd name="connsiteX40" fmla="*/ 277705 w 957735"/>
              <a:gd name="connsiteY40" fmla="*/ 945986 h 965432"/>
              <a:gd name="connsiteX41" fmla="*/ 293448 w 957735"/>
              <a:gd name="connsiteY41" fmla="*/ 884485 h 965432"/>
              <a:gd name="connsiteX42" fmla="*/ 321436 w 957735"/>
              <a:gd name="connsiteY42" fmla="*/ 817787 h 965432"/>
              <a:gd name="connsiteX43" fmla="*/ 287326 w 957735"/>
              <a:gd name="connsiteY43" fmla="*/ 808259 h 965432"/>
              <a:gd name="connsiteX44" fmla="*/ 80915 w 957735"/>
              <a:gd name="connsiteY44" fmla="*/ 808259 h 965432"/>
              <a:gd name="connsiteX45" fmla="*/ 24065 w 957735"/>
              <a:gd name="connsiteY45" fmla="*/ 877556 h 965432"/>
              <a:gd name="connsiteX46" fmla="*/ 12695 w 957735"/>
              <a:gd name="connsiteY46" fmla="*/ 886218 h 965432"/>
              <a:gd name="connsiteX47" fmla="*/ 8322 w 957735"/>
              <a:gd name="connsiteY47" fmla="*/ 886218 h 965432"/>
              <a:gd name="connsiteX48" fmla="*/ 450 w 957735"/>
              <a:gd name="connsiteY48" fmla="*/ 870626 h 965432"/>
              <a:gd name="connsiteX49" fmla="*/ 80915 w 957735"/>
              <a:gd name="connsiteY49" fmla="*/ 784871 h 965432"/>
              <a:gd name="connsiteX50" fmla="*/ 474569 w 957735"/>
              <a:gd name="connsiteY50" fmla="*/ 623222 h 965432"/>
              <a:gd name="connsiteX51" fmla="*/ 404511 w 957735"/>
              <a:gd name="connsiteY51" fmla="*/ 694154 h 965432"/>
              <a:gd name="connsiteX52" fmla="*/ 474569 w 957735"/>
              <a:gd name="connsiteY52" fmla="*/ 764211 h 965432"/>
              <a:gd name="connsiteX53" fmla="*/ 545502 w 957735"/>
              <a:gd name="connsiteY53" fmla="*/ 694154 h 965432"/>
              <a:gd name="connsiteX54" fmla="*/ 474569 w 957735"/>
              <a:gd name="connsiteY54" fmla="*/ 623222 h 965432"/>
              <a:gd name="connsiteX55" fmla="*/ 771809 w 957735"/>
              <a:gd name="connsiteY55" fmla="*/ 608543 h 965432"/>
              <a:gd name="connsiteX56" fmla="*/ 701753 w 957735"/>
              <a:gd name="connsiteY56" fmla="*/ 678276 h 965432"/>
              <a:gd name="connsiteX57" fmla="*/ 771809 w 957735"/>
              <a:gd name="connsiteY57" fmla="*/ 748010 h 965432"/>
              <a:gd name="connsiteX58" fmla="*/ 842741 w 957735"/>
              <a:gd name="connsiteY58" fmla="*/ 678276 h 965432"/>
              <a:gd name="connsiteX59" fmla="*/ 771809 w 957735"/>
              <a:gd name="connsiteY59" fmla="*/ 608543 h 965432"/>
              <a:gd name="connsiteX60" fmla="*/ 181624 w 957735"/>
              <a:gd name="connsiteY60" fmla="*/ 608543 h 965432"/>
              <a:gd name="connsiteX61" fmla="*/ 110361 w 957735"/>
              <a:gd name="connsiteY61" fmla="*/ 678276 h 965432"/>
              <a:gd name="connsiteX62" fmla="*/ 181624 w 957735"/>
              <a:gd name="connsiteY62" fmla="*/ 748010 h 965432"/>
              <a:gd name="connsiteX63" fmla="*/ 252007 w 957735"/>
              <a:gd name="connsiteY63" fmla="*/ 678276 h 965432"/>
              <a:gd name="connsiteX64" fmla="*/ 181624 w 957735"/>
              <a:gd name="connsiteY64" fmla="*/ 608543 h 965432"/>
              <a:gd name="connsiteX65" fmla="*/ 474569 w 957735"/>
              <a:gd name="connsiteY65" fmla="*/ 599578 h 965432"/>
              <a:gd name="connsiteX66" fmla="*/ 569146 w 957735"/>
              <a:gd name="connsiteY66" fmla="*/ 694154 h 965432"/>
              <a:gd name="connsiteX67" fmla="*/ 474569 w 957735"/>
              <a:gd name="connsiteY67" fmla="*/ 787855 h 965432"/>
              <a:gd name="connsiteX68" fmla="*/ 380867 w 957735"/>
              <a:gd name="connsiteY68" fmla="*/ 694154 h 965432"/>
              <a:gd name="connsiteX69" fmla="*/ 474569 w 957735"/>
              <a:gd name="connsiteY69" fmla="*/ 599578 h 965432"/>
              <a:gd name="connsiteX70" fmla="*/ 771809 w 957735"/>
              <a:gd name="connsiteY70" fmla="*/ 584136 h 965432"/>
              <a:gd name="connsiteX71" fmla="*/ 866385 w 957735"/>
              <a:gd name="connsiteY71" fmla="*/ 678276 h 965432"/>
              <a:gd name="connsiteX72" fmla="*/ 771809 w 957735"/>
              <a:gd name="connsiteY72" fmla="*/ 772417 h 965432"/>
              <a:gd name="connsiteX73" fmla="*/ 678109 w 957735"/>
              <a:gd name="connsiteY73" fmla="*/ 678276 h 965432"/>
              <a:gd name="connsiteX74" fmla="*/ 771809 w 957735"/>
              <a:gd name="connsiteY74" fmla="*/ 584136 h 965432"/>
              <a:gd name="connsiteX75" fmla="*/ 181624 w 957735"/>
              <a:gd name="connsiteY75" fmla="*/ 584136 h 965432"/>
              <a:gd name="connsiteX76" fmla="*/ 275761 w 957735"/>
              <a:gd name="connsiteY76" fmla="*/ 678276 h 965432"/>
              <a:gd name="connsiteX77" fmla="*/ 181624 w 957735"/>
              <a:gd name="connsiteY77" fmla="*/ 772417 h 965432"/>
              <a:gd name="connsiteX78" fmla="*/ 87486 w 957735"/>
              <a:gd name="connsiteY78" fmla="*/ 678276 h 965432"/>
              <a:gd name="connsiteX79" fmla="*/ 181624 w 957735"/>
              <a:gd name="connsiteY79" fmla="*/ 584136 h 965432"/>
              <a:gd name="connsiteX80" fmla="*/ 773563 w 957735"/>
              <a:gd name="connsiteY80" fmla="*/ 178021 h 965432"/>
              <a:gd name="connsiteX81" fmla="*/ 655123 w 957735"/>
              <a:gd name="connsiteY81" fmla="*/ 292583 h 965432"/>
              <a:gd name="connsiteX82" fmla="*/ 688461 w 957735"/>
              <a:gd name="connsiteY82" fmla="*/ 327564 h 965432"/>
              <a:gd name="connsiteX83" fmla="*/ 726187 w 957735"/>
              <a:gd name="connsiteY83" fmla="*/ 291709 h 965432"/>
              <a:gd name="connsiteX84" fmla="*/ 740224 w 957735"/>
              <a:gd name="connsiteY84" fmla="*/ 289960 h 965432"/>
              <a:gd name="connsiteX85" fmla="*/ 748998 w 957735"/>
              <a:gd name="connsiteY85" fmla="*/ 302203 h 965432"/>
              <a:gd name="connsiteX86" fmla="*/ 748998 w 957735"/>
              <a:gd name="connsiteY86" fmla="*/ 509465 h 965432"/>
              <a:gd name="connsiteX87" fmla="*/ 798129 w 957735"/>
              <a:gd name="connsiteY87" fmla="*/ 509465 h 965432"/>
              <a:gd name="connsiteX88" fmla="*/ 798129 w 957735"/>
              <a:gd name="connsiteY88" fmla="*/ 301328 h 965432"/>
              <a:gd name="connsiteX89" fmla="*/ 806025 w 957735"/>
              <a:gd name="connsiteY89" fmla="*/ 289085 h 965432"/>
              <a:gd name="connsiteX90" fmla="*/ 820940 w 957735"/>
              <a:gd name="connsiteY90" fmla="*/ 291709 h 965432"/>
              <a:gd name="connsiteX91" fmla="*/ 856911 w 957735"/>
              <a:gd name="connsiteY91" fmla="*/ 325815 h 965432"/>
              <a:gd name="connsiteX92" fmla="*/ 891127 w 957735"/>
              <a:gd name="connsiteY92" fmla="*/ 290834 h 965432"/>
              <a:gd name="connsiteX93" fmla="*/ 774441 w 957735"/>
              <a:gd name="connsiteY93" fmla="*/ 178021 h 965432"/>
              <a:gd name="connsiteX94" fmla="*/ 180570 w 957735"/>
              <a:gd name="connsiteY94" fmla="*/ 178021 h 965432"/>
              <a:gd name="connsiteX95" fmla="*/ 61763 w 957735"/>
              <a:gd name="connsiteY95" fmla="*/ 292583 h 965432"/>
              <a:gd name="connsiteX96" fmla="*/ 95833 w 957735"/>
              <a:gd name="connsiteY96" fmla="*/ 327564 h 965432"/>
              <a:gd name="connsiteX97" fmla="*/ 133397 w 957735"/>
              <a:gd name="connsiteY97" fmla="*/ 291709 h 965432"/>
              <a:gd name="connsiteX98" fmla="*/ 148248 w 957735"/>
              <a:gd name="connsiteY98" fmla="*/ 289960 h 965432"/>
              <a:gd name="connsiteX99" fmla="*/ 156110 w 957735"/>
              <a:gd name="connsiteY99" fmla="*/ 302203 h 965432"/>
              <a:gd name="connsiteX100" fmla="*/ 156110 w 957735"/>
              <a:gd name="connsiteY100" fmla="*/ 509465 h 965432"/>
              <a:gd name="connsiteX101" fmla="*/ 205031 w 957735"/>
              <a:gd name="connsiteY101" fmla="*/ 509465 h 965432"/>
              <a:gd name="connsiteX102" fmla="*/ 205031 w 957735"/>
              <a:gd name="connsiteY102" fmla="*/ 301328 h 965432"/>
              <a:gd name="connsiteX103" fmla="*/ 212893 w 957735"/>
              <a:gd name="connsiteY103" fmla="*/ 289085 h 965432"/>
              <a:gd name="connsiteX104" fmla="*/ 227744 w 957735"/>
              <a:gd name="connsiteY104" fmla="*/ 291709 h 965432"/>
              <a:gd name="connsiteX105" fmla="*/ 263560 w 957735"/>
              <a:gd name="connsiteY105" fmla="*/ 325815 h 965432"/>
              <a:gd name="connsiteX106" fmla="*/ 296757 w 957735"/>
              <a:gd name="connsiteY106" fmla="*/ 290834 h 965432"/>
              <a:gd name="connsiteX107" fmla="*/ 181444 w 957735"/>
              <a:gd name="connsiteY107" fmla="*/ 178021 h 965432"/>
              <a:gd name="connsiteX108" fmla="*/ 180570 w 957735"/>
              <a:gd name="connsiteY108" fmla="*/ 178021 h 965432"/>
              <a:gd name="connsiteX109" fmla="*/ 773673 w 957735"/>
              <a:gd name="connsiteY109" fmla="*/ 153972 h 965432"/>
              <a:gd name="connsiteX110" fmla="*/ 791110 w 957735"/>
              <a:gd name="connsiteY110" fmla="*/ 160530 h 965432"/>
              <a:gd name="connsiteX111" fmla="*/ 909551 w 957735"/>
              <a:gd name="connsiteY111" fmla="*/ 275093 h 965432"/>
              <a:gd name="connsiteX112" fmla="*/ 915692 w 957735"/>
              <a:gd name="connsiteY112" fmla="*/ 289960 h 965432"/>
              <a:gd name="connsiteX113" fmla="*/ 909551 w 957735"/>
              <a:gd name="connsiteY113" fmla="*/ 305701 h 965432"/>
              <a:gd name="connsiteX114" fmla="*/ 871825 w 957735"/>
              <a:gd name="connsiteY114" fmla="*/ 344180 h 965432"/>
              <a:gd name="connsiteX115" fmla="*/ 841996 w 957735"/>
              <a:gd name="connsiteY115" fmla="*/ 344180 h 965432"/>
              <a:gd name="connsiteX116" fmla="*/ 822694 w 957735"/>
              <a:gd name="connsiteY116" fmla="*/ 324941 h 965432"/>
              <a:gd name="connsiteX117" fmla="*/ 822694 w 957735"/>
              <a:gd name="connsiteY117" fmla="*/ 512088 h 965432"/>
              <a:gd name="connsiteX118" fmla="*/ 800761 w 957735"/>
              <a:gd name="connsiteY118" fmla="*/ 533077 h 965432"/>
              <a:gd name="connsiteX119" fmla="*/ 746366 w 957735"/>
              <a:gd name="connsiteY119" fmla="*/ 533077 h 965432"/>
              <a:gd name="connsiteX120" fmla="*/ 725310 w 957735"/>
              <a:gd name="connsiteY120" fmla="*/ 512088 h 965432"/>
              <a:gd name="connsiteX121" fmla="*/ 725310 w 957735"/>
              <a:gd name="connsiteY121" fmla="*/ 325815 h 965432"/>
              <a:gd name="connsiteX122" fmla="*/ 704254 w 957735"/>
              <a:gd name="connsiteY122" fmla="*/ 346804 h 965432"/>
              <a:gd name="connsiteX123" fmla="*/ 673547 w 957735"/>
              <a:gd name="connsiteY123" fmla="*/ 345929 h 965432"/>
              <a:gd name="connsiteX124" fmla="*/ 635821 w 957735"/>
              <a:gd name="connsiteY124" fmla="*/ 307450 h 965432"/>
              <a:gd name="connsiteX125" fmla="*/ 635821 w 957735"/>
              <a:gd name="connsiteY125" fmla="*/ 277716 h 965432"/>
              <a:gd name="connsiteX126" fmla="*/ 756894 w 957735"/>
              <a:gd name="connsiteY126" fmla="*/ 160530 h 965432"/>
              <a:gd name="connsiteX127" fmla="*/ 773673 w 957735"/>
              <a:gd name="connsiteY127" fmla="*/ 153972 h 965432"/>
              <a:gd name="connsiteX128" fmla="*/ 180570 w 957735"/>
              <a:gd name="connsiteY128" fmla="*/ 153972 h 965432"/>
              <a:gd name="connsiteX129" fmla="*/ 197168 w 957735"/>
              <a:gd name="connsiteY129" fmla="*/ 160530 h 965432"/>
              <a:gd name="connsiteX130" fmla="*/ 315975 w 957735"/>
              <a:gd name="connsiteY130" fmla="*/ 275093 h 965432"/>
              <a:gd name="connsiteX131" fmla="*/ 322090 w 957735"/>
              <a:gd name="connsiteY131" fmla="*/ 289960 h 965432"/>
              <a:gd name="connsiteX132" fmla="*/ 315975 w 957735"/>
              <a:gd name="connsiteY132" fmla="*/ 305701 h 965432"/>
              <a:gd name="connsiteX133" fmla="*/ 278411 w 957735"/>
              <a:gd name="connsiteY133" fmla="*/ 344180 h 965432"/>
              <a:gd name="connsiteX134" fmla="*/ 263560 w 957735"/>
              <a:gd name="connsiteY134" fmla="*/ 350302 h 965432"/>
              <a:gd name="connsiteX135" fmla="*/ 248710 w 957735"/>
              <a:gd name="connsiteY135" fmla="*/ 344180 h 965432"/>
              <a:gd name="connsiteX136" fmla="*/ 228617 w 957735"/>
              <a:gd name="connsiteY136" fmla="*/ 324941 h 965432"/>
              <a:gd name="connsiteX137" fmla="*/ 228617 w 957735"/>
              <a:gd name="connsiteY137" fmla="*/ 512088 h 965432"/>
              <a:gd name="connsiteX138" fmla="*/ 206778 w 957735"/>
              <a:gd name="connsiteY138" fmla="*/ 533077 h 965432"/>
              <a:gd name="connsiteX139" fmla="*/ 153489 w 957735"/>
              <a:gd name="connsiteY139" fmla="*/ 533077 h 965432"/>
              <a:gd name="connsiteX140" fmla="*/ 132523 w 957735"/>
              <a:gd name="connsiteY140" fmla="*/ 512088 h 965432"/>
              <a:gd name="connsiteX141" fmla="*/ 132523 w 957735"/>
              <a:gd name="connsiteY141" fmla="*/ 325815 h 965432"/>
              <a:gd name="connsiteX142" fmla="*/ 111557 w 957735"/>
              <a:gd name="connsiteY142" fmla="*/ 346804 h 965432"/>
              <a:gd name="connsiteX143" fmla="*/ 95833 w 957735"/>
              <a:gd name="connsiteY143" fmla="*/ 352925 h 965432"/>
              <a:gd name="connsiteX144" fmla="*/ 80982 w 957735"/>
              <a:gd name="connsiteY144" fmla="*/ 345929 h 965432"/>
              <a:gd name="connsiteX145" fmla="*/ 43418 w 957735"/>
              <a:gd name="connsiteY145" fmla="*/ 307450 h 965432"/>
              <a:gd name="connsiteX146" fmla="*/ 37303 w 957735"/>
              <a:gd name="connsiteY146" fmla="*/ 292583 h 965432"/>
              <a:gd name="connsiteX147" fmla="*/ 43418 w 957735"/>
              <a:gd name="connsiteY147" fmla="*/ 277716 h 965432"/>
              <a:gd name="connsiteX148" fmla="*/ 163972 w 957735"/>
              <a:gd name="connsiteY148" fmla="*/ 160530 h 965432"/>
              <a:gd name="connsiteX149" fmla="*/ 180570 w 957735"/>
              <a:gd name="connsiteY149" fmla="*/ 153972 h 965432"/>
              <a:gd name="connsiteX150" fmla="*/ 473690 w 957735"/>
              <a:gd name="connsiteY150" fmla="*/ 26266 h 965432"/>
              <a:gd name="connsiteX151" fmla="*/ 316647 w 957735"/>
              <a:gd name="connsiteY151" fmla="*/ 177733 h 965432"/>
              <a:gd name="connsiteX152" fmla="*/ 364901 w 957735"/>
              <a:gd name="connsiteY152" fmla="*/ 229389 h 965432"/>
              <a:gd name="connsiteX153" fmla="*/ 415786 w 957735"/>
              <a:gd name="connsiteY153" fmla="*/ 180359 h 965432"/>
              <a:gd name="connsiteX154" fmla="*/ 426314 w 957735"/>
              <a:gd name="connsiteY154" fmla="*/ 175982 h 965432"/>
              <a:gd name="connsiteX155" fmla="*/ 431578 w 957735"/>
              <a:gd name="connsiteY155" fmla="*/ 177733 h 965432"/>
              <a:gd name="connsiteX156" fmla="*/ 440351 w 957735"/>
              <a:gd name="connsiteY156" fmla="*/ 189990 h 965432"/>
              <a:gd name="connsiteX157" fmla="*/ 440351 w 957735"/>
              <a:gd name="connsiteY157" fmla="*/ 481541 h 965432"/>
              <a:gd name="connsiteX158" fmla="*/ 511415 w 957735"/>
              <a:gd name="connsiteY158" fmla="*/ 482416 h 965432"/>
              <a:gd name="connsiteX159" fmla="*/ 511415 w 957735"/>
              <a:gd name="connsiteY159" fmla="*/ 189990 h 965432"/>
              <a:gd name="connsiteX160" fmla="*/ 520188 w 957735"/>
              <a:gd name="connsiteY160" fmla="*/ 176857 h 965432"/>
              <a:gd name="connsiteX161" fmla="*/ 535103 w 957735"/>
              <a:gd name="connsiteY161" fmla="*/ 179484 h 965432"/>
              <a:gd name="connsiteX162" fmla="*/ 584234 w 957735"/>
              <a:gd name="connsiteY162" fmla="*/ 226762 h 965432"/>
              <a:gd name="connsiteX163" fmla="*/ 633364 w 957735"/>
              <a:gd name="connsiteY163" fmla="*/ 175982 h 965432"/>
              <a:gd name="connsiteX164" fmla="*/ 642138 w 957735"/>
              <a:gd name="connsiteY164" fmla="*/ 166351 h 965432"/>
              <a:gd name="connsiteX165" fmla="*/ 633364 w 957735"/>
              <a:gd name="connsiteY165" fmla="*/ 175106 h 965432"/>
              <a:gd name="connsiteX166" fmla="*/ 478954 w 957735"/>
              <a:gd name="connsiteY166" fmla="*/ 26266 h 965432"/>
              <a:gd name="connsiteX167" fmla="*/ 473690 w 957735"/>
              <a:gd name="connsiteY167" fmla="*/ 26266 h 965432"/>
              <a:gd name="connsiteX168" fmla="*/ 476431 w 957735"/>
              <a:gd name="connsiteY168" fmla="*/ 0 h 965432"/>
              <a:gd name="connsiteX169" fmla="*/ 496500 w 957735"/>
              <a:gd name="connsiteY169" fmla="*/ 7880 h 965432"/>
              <a:gd name="connsiteX170" fmla="*/ 650911 w 957735"/>
              <a:gd name="connsiteY170" fmla="*/ 158471 h 965432"/>
              <a:gd name="connsiteX171" fmla="*/ 657930 w 957735"/>
              <a:gd name="connsiteY171" fmla="*/ 175106 h 965432"/>
              <a:gd name="connsiteX172" fmla="*/ 651788 w 957735"/>
              <a:gd name="connsiteY172" fmla="*/ 192617 h 965432"/>
              <a:gd name="connsiteX173" fmla="*/ 601780 w 957735"/>
              <a:gd name="connsiteY173" fmla="*/ 242522 h 965432"/>
              <a:gd name="connsiteX174" fmla="*/ 585111 w 957735"/>
              <a:gd name="connsiteY174" fmla="*/ 250402 h 965432"/>
              <a:gd name="connsiteX175" fmla="*/ 567564 w 957735"/>
              <a:gd name="connsiteY175" fmla="*/ 243397 h 965432"/>
              <a:gd name="connsiteX176" fmla="*/ 535980 w 957735"/>
              <a:gd name="connsiteY176" fmla="*/ 212754 h 965432"/>
              <a:gd name="connsiteX177" fmla="*/ 535980 w 957735"/>
              <a:gd name="connsiteY177" fmla="*/ 481541 h 965432"/>
              <a:gd name="connsiteX178" fmla="*/ 511415 w 957735"/>
              <a:gd name="connsiteY178" fmla="*/ 506056 h 965432"/>
              <a:gd name="connsiteX179" fmla="*/ 440351 w 957735"/>
              <a:gd name="connsiteY179" fmla="*/ 506056 h 965432"/>
              <a:gd name="connsiteX180" fmla="*/ 415786 w 957735"/>
              <a:gd name="connsiteY180" fmla="*/ 481541 h 965432"/>
              <a:gd name="connsiteX181" fmla="*/ 415786 w 957735"/>
              <a:gd name="connsiteY181" fmla="*/ 212754 h 965432"/>
              <a:gd name="connsiteX182" fmla="*/ 382447 w 957735"/>
              <a:gd name="connsiteY182" fmla="*/ 246024 h 965432"/>
              <a:gd name="connsiteX183" fmla="*/ 364901 w 957735"/>
              <a:gd name="connsiteY183" fmla="*/ 253028 h 965432"/>
              <a:gd name="connsiteX184" fmla="*/ 348231 w 957735"/>
              <a:gd name="connsiteY184" fmla="*/ 246024 h 965432"/>
              <a:gd name="connsiteX185" fmla="*/ 298223 w 957735"/>
              <a:gd name="connsiteY185" fmla="*/ 195243 h 965432"/>
              <a:gd name="connsiteX186" fmla="*/ 292082 w 957735"/>
              <a:gd name="connsiteY186" fmla="*/ 177733 h 965432"/>
              <a:gd name="connsiteX187" fmla="*/ 299101 w 957735"/>
              <a:gd name="connsiteY187" fmla="*/ 160222 h 965432"/>
              <a:gd name="connsiteX188" fmla="*/ 457021 w 957735"/>
              <a:gd name="connsiteY188" fmla="*/ 7880 h 965432"/>
              <a:gd name="connsiteX189" fmla="*/ 476431 w 957735"/>
              <a:gd name="connsiteY189" fmla="*/ 0 h 96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957735" h="965432">
                <a:moveTo>
                  <a:pt x="579206" y="904538"/>
                </a:moveTo>
                <a:cubicBezTo>
                  <a:pt x="585728" y="904538"/>
                  <a:pt x="592251" y="909758"/>
                  <a:pt x="592251" y="916717"/>
                </a:cubicBezTo>
                <a:lnTo>
                  <a:pt x="592251" y="953254"/>
                </a:lnTo>
                <a:cubicBezTo>
                  <a:pt x="592251" y="961083"/>
                  <a:pt x="585728" y="965432"/>
                  <a:pt x="579206" y="965432"/>
                </a:cubicBezTo>
                <a:cubicBezTo>
                  <a:pt x="572683" y="965432"/>
                  <a:pt x="566160" y="961083"/>
                  <a:pt x="566160" y="953254"/>
                </a:cubicBezTo>
                <a:lnTo>
                  <a:pt x="566160" y="916717"/>
                </a:lnTo>
                <a:cubicBezTo>
                  <a:pt x="566160" y="909758"/>
                  <a:pt x="572683" y="904538"/>
                  <a:pt x="579206" y="904538"/>
                </a:cubicBezTo>
                <a:close/>
                <a:moveTo>
                  <a:pt x="372321" y="904538"/>
                </a:moveTo>
                <a:cubicBezTo>
                  <a:pt x="378111" y="904538"/>
                  <a:pt x="383902" y="909758"/>
                  <a:pt x="383902" y="916717"/>
                </a:cubicBezTo>
                <a:lnTo>
                  <a:pt x="383902" y="953254"/>
                </a:lnTo>
                <a:cubicBezTo>
                  <a:pt x="383902" y="961083"/>
                  <a:pt x="378111" y="965432"/>
                  <a:pt x="372321" y="965432"/>
                </a:cubicBezTo>
                <a:cubicBezTo>
                  <a:pt x="366530" y="965432"/>
                  <a:pt x="361567" y="961083"/>
                  <a:pt x="361567" y="953254"/>
                </a:cubicBezTo>
                <a:lnTo>
                  <a:pt x="361567" y="916717"/>
                </a:lnTo>
                <a:cubicBezTo>
                  <a:pt x="361567" y="909758"/>
                  <a:pt x="366530" y="904538"/>
                  <a:pt x="372321" y="904538"/>
                </a:cubicBezTo>
                <a:close/>
                <a:moveTo>
                  <a:pt x="80915" y="784871"/>
                </a:moveTo>
                <a:lnTo>
                  <a:pt x="287326" y="784871"/>
                </a:lnTo>
                <a:cubicBezTo>
                  <a:pt x="310066" y="784871"/>
                  <a:pt x="327558" y="788336"/>
                  <a:pt x="340678" y="803928"/>
                </a:cubicBezTo>
                <a:cubicBezTo>
                  <a:pt x="349424" y="799597"/>
                  <a:pt x="360794" y="798731"/>
                  <a:pt x="374788" y="798731"/>
                </a:cubicBezTo>
                <a:lnTo>
                  <a:pt x="581198" y="798731"/>
                </a:lnTo>
                <a:cubicBezTo>
                  <a:pt x="596067" y="798731"/>
                  <a:pt x="607437" y="799597"/>
                  <a:pt x="617058" y="804794"/>
                </a:cubicBezTo>
                <a:cubicBezTo>
                  <a:pt x="630177" y="788336"/>
                  <a:pt x="646795" y="784871"/>
                  <a:pt x="670410" y="784871"/>
                </a:cubicBezTo>
                <a:lnTo>
                  <a:pt x="875945" y="784871"/>
                </a:lnTo>
                <a:cubicBezTo>
                  <a:pt x="925799" y="784871"/>
                  <a:pt x="938918" y="804794"/>
                  <a:pt x="957285" y="870626"/>
                </a:cubicBezTo>
                <a:cubicBezTo>
                  <a:pt x="959034" y="877556"/>
                  <a:pt x="955536" y="883619"/>
                  <a:pt x="949414" y="886218"/>
                </a:cubicBezTo>
                <a:cubicBezTo>
                  <a:pt x="948539" y="886218"/>
                  <a:pt x="946790" y="886218"/>
                  <a:pt x="945915" y="886218"/>
                </a:cubicBezTo>
                <a:cubicBezTo>
                  <a:pt x="940667" y="886218"/>
                  <a:pt x="936294" y="882753"/>
                  <a:pt x="934545" y="877556"/>
                </a:cubicBezTo>
                <a:cubicBezTo>
                  <a:pt x="915303" y="808259"/>
                  <a:pt x="905682" y="808259"/>
                  <a:pt x="875945" y="808259"/>
                </a:cubicBezTo>
                <a:lnTo>
                  <a:pt x="670410" y="808259"/>
                </a:lnTo>
                <a:cubicBezTo>
                  <a:pt x="651168" y="808259"/>
                  <a:pt x="642422" y="810858"/>
                  <a:pt x="635425" y="819520"/>
                </a:cubicBezTo>
                <a:cubicBezTo>
                  <a:pt x="645920" y="833379"/>
                  <a:pt x="652917" y="853302"/>
                  <a:pt x="662538" y="884485"/>
                </a:cubicBezTo>
                <a:lnTo>
                  <a:pt x="675657" y="946852"/>
                </a:lnTo>
                <a:cubicBezTo>
                  <a:pt x="677407" y="952916"/>
                  <a:pt x="673908" y="958979"/>
                  <a:pt x="666911" y="960712"/>
                </a:cubicBezTo>
                <a:cubicBezTo>
                  <a:pt x="660789" y="961578"/>
                  <a:pt x="653792" y="958113"/>
                  <a:pt x="652917" y="951184"/>
                </a:cubicBezTo>
                <a:lnTo>
                  <a:pt x="639798" y="890549"/>
                </a:lnTo>
                <a:cubicBezTo>
                  <a:pt x="619682" y="822118"/>
                  <a:pt x="610061" y="822118"/>
                  <a:pt x="581198" y="822118"/>
                </a:cubicBezTo>
                <a:lnTo>
                  <a:pt x="374788" y="822118"/>
                </a:lnTo>
                <a:cubicBezTo>
                  <a:pt x="345925" y="822118"/>
                  <a:pt x="336305" y="822118"/>
                  <a:pt x="316188" y="891415"/>
                </a:cubicBezTo>
                <a:lnTo>
                  <a:pt x="300445" y="952050"/>
                </a:lnTo>
                <a:cubicBezTo>
                  <a:pt x="299570" y="957247"/>
                  <a:pt x="294323" y="960712"/>
                  <a:pt x="289075" y="960712"/>
                </a:cubicBezTo>
                <a:cubicBezTo>
                  <a:pt x="288200" y="960712"/>
                  <a:pt x="287326" y="960712"/>
                  <a:pt x="286451" y="960712"/>
                </a:cubicBezTo>
                <a:cubicBezTo>
                  <a:pt x="280329" y="958979"/>
                  <a:pt x="275956" y="952050"/>
                  <a:pt x="277705" y="945986"/>
                </a:cubicBezTo>
                <a:lnTo>
                  <a:pt x="293448" y="884485"/>
                </a:lnTo>
                <a:cubicBezTo>
                  <a:pt x="303069" y="852436"/>
                  <a:pt x="310066" y="831647"/>
                  <a:pt x="321436" y="817787"/>
                </a:cubicBezTo>
                <a:cubicBezTo>
                  <a:pt x="314439" y="809991"/>
                  <a:pt x="305693" y="808259"/>
                  <a:pt x="287326" y="808259"/>
                </a:cubicBezTo>
                <a:lnTo>
                  <a:pt x="80915" y="808259"/>
                </a:lnTo>
                <a:cubicBezTo>
                  <a:pt x="52053" y="808259"/>
                  <a:pt x="42432" y="808259"/>
                  <a:pt x="24065" y="877556"/>
                </a:cubicBezTo>
                <a:cubicBezTo>
                  <a:pt x="22316" y="882753"/>
                  <a:pt x="16193" y="886218"/>
                  <a:pt x="12695" y="886218"/>
                </a:cubicBezTo>
                <a:cubicBezTo>
                  <a:pt x="10946" y="886218"/>
                  <a:pt x="10071" y="886218"/>
                  <a:pt x="8322" y="886218"/>
                </a:cubicBezTo>
                <a:cubicBezTo>
                  <a:pt x="2199" y="883619"/>
                  <a:pt x="-1299" y="877556"/>
                  <a:pt x="450" y="870626"/>
                </a:cubicBezTo>
                <a:cubicBezTo>
                  <a:pt x="18817" y="804794"/>
                  <a:pt x="31937" y="784871"/>
                  <a:pt x="80915" y="784871"/>
                </a:cubicBezTo>
                <a:close/>
                <a:moveTo>
                  <a:pt x="474569" y="623222"/>
                </a:moveTo>
                <a:cubicBezTo>
                  <a:pt x="436037" y="623222"/>
                  <a:pt x="404511" y="654748"/>
                  <a:pt x="404511" y="694154"/>
                </a:cubicBezTo>
                <a:cubicBezTo>
                  <a:pt x="404511" y="732685"/>
                  <a:pt x="436037" y="764211"/>
                  <a:pt x="474569" y="764211"/>
                </a:cubicBezTo>
                <a:cubicBezTo>
                  <a:pt x="513976" y="764211"/>
                  <a:pt x="545502" y="732685"/>
                  <a:pt x="545502" y="694154"/>
                </a:cubicBezTo>
                <a:cubicBezTo>
                  <a:pt x="545502" y="654748"/>
                  <a:pt x="513976" y="623222"/>
                  <a:pt x="474569" y="623222"/>
                </a:cubicBezTo>
                <a:close/>
                <a:moveTo>
                  <a:pt x="771809" y="608543"/>
                </a:moveTo>
                <a:cubicBezTo>
                  <a:pt x="733278" y="608543"/>
                  <a:pt x="701753" y="639923"/>
                  <a:pt x="701753" y="678276"/>
                </a:cubicBezTo>
                <a:cubicBezTo>
                  <a:pt x="701753" y="717501"/>
                  <a:pt x="733278" y="748010"/>
                  <a:pt x="771809" y="748010"/>
                </a:cubicBezTo>
                <a:cubicBezTo>
                  <a:pt x="810340" y="748010"/>
                  <a:pt x="842741" y="717501"/>
                  <a:pt x="842741" y="678276"/>
                </a:cubicBezTo>
                <a:cubicBezTo>
                  <a:pt x="842741" y="639923"/>
                  <a:pt x="810340" y="608543"/>
                  <a:pt x="771809" y="608543"/>
                </a:cubicBezTo>
                <a:close/>
                <a:moveTo>
                  <a:pt x="181624" y="608543"/>
                </a:moveTo>
                <a:cubicBezTo>
                  <a:pt x="142913" y="608543"/>
                  <a:pt x="110361" y="639923"/>
                  <a:pt x="110361" y="678276"/>
                </a:cubicBezTo>
                <a:cubicBezTo>
                  <a:pt x="110361" y="717501"/>
                  <a:pt x="142913" y="748010"/>
                  <a:pt x="181624" y="748010"/>
                </a:cubicBezTo>
                <a:cubicBezTo>
                  <a:pt x="221214" y="748010"/>
                  <a:pt x="252007" y="717501"/>
                  <a:pt x="252007" y="678276"/>
                </a:cubicBezTo>
                <a:cubicBezTo>
                  <a:pt x="252007" y="639923"/>
                  <a:pt x="221214" y="608543"/>
                  <a:pt x="181624" y="608543"/>
                </a:cubicBezTo>
                <a:close/>
                <a:moveTo>
                  <a:pt x="474569" y="599578"/>
                </a:moveTo>
                <a:cubicBezTo>
                  <a:pt x="527112" y="599578"/>
                  <a:pt x="569146" y="642488"/>
                  <a:pt x="569146" y="694154"/>
                </a:cubicBezTo>
                <a:cubicBezTo>
                  <a:pt x="569146" y="745821"/>
                  <a:pt x="527112" y="787855"/>
                  <a:pt x="474569" y="787855"/>
                </a:cubicBezTo>
                <a:cubicBezTo>
                  <a:pt x="422901" y="787855"/>
                  <a:pt x="380867" y="745821"/>
                  <a:pt x="380867" y="694154"/>
                </a:cubicBezTo>
                <a:cubicBezTo>
                  <a:pt x="380867" y="642488"/>
                  <a:pt x="422901" y="599578"/>
                  <a:pt x="474569" y="599578"/>
                </a:cubicBezTo>
                <a:close/>
                <a:moveTo>
                  <a:pt x="771809" y="584136"/>
                </a:moveTo>
                <a:cubicBezTo>
                  <a:pt x="823476" y="584136"/>
                  <a:pt x="866385" y="626848"/>
                  <a:pt x="866385" y="678276"/>
                </a:cubicBezTo>
                <a:cubicBezTo>
                  <a:pt x="866385" y="729705"/>
                  <a:pt x="823476" y="772417"/>
                  <a:pt x="771809" y="772417"/>
                </a:cubicBezTo>
                <a:cubicBezTo>
                  <a:pt x="720143" y="772417"/>
                  <a:pt x="678109" y="729705"/>
                  <a:pt x="678109" y="678276"/>
                </a:cubicBezTo>
                <a:cubicBezTo>
                  <a:pt x="678109" y="626848"/>
                  <a:pt x="720143" y="584136"/>
                  <a:pt x="771809" y="584136"/>
                </a:cubicBezTo>
                <a:close/>
                <a:moveTo>
                  <a:pt x="181624" y="584136"/>
                </a:moveTo>
                <a:cubicBezTo>
                  <a:pt x="233531" y="584136"/>
                  <a:pt x="275761" y="626848"/>
                  <a:pt x="275761" y="678276"/>
                </a:cubicBezTo>
                <a:cubicBezTo>
                  <a:pt x="275761" y="729705"/>
                  <a:pt x="233531" y="772417"/>
                  <a:pt x="181624" y="772417"/>
                </a:cubicBezTo>
                <a:cubicBezTo>
                  <a:pt x="129716" y="772417"/>
                  <a:pt x="87486" y="729705"/>
                  <a:pt x="87486" y="678276"/>
                </a:cubicBezTo>
                <a:cubicBezTo>
                  <a:pt x="87486" y="626848"/>
                  <a:pt x="129716" y="584136"/>
                  <a:pt x="181624" y="584136"/>
                </a:cubicBezTo>
                <a:close/>
                <a:moveTo>
                  <a:pt x="773563" y="178021"/>
                </a:moveTo>
                <a:lnTo>
                  <a:pt x="655123" y="292583"/>
                </a:lnTo>
                <a:lnTo>
                  <a:pt x="688461" y="327564"/>
                </a:lnTo>
                <a:lnTo>
                  <a:pt x="726187" y="291709"/>
                </a:lnTo>
                <a:cubicBezTo>
                  <a:pt x="729696" y="288211"/>
                  <a:pt x="735838" y="287336"/>
                  <a:pt x="740224" y="289960"/>
                </a:cubicBezTo>
                <a:cubicBezTo>
                  <a:pt x="745488" y="290834"/>
                  <a:pt x="748998" y="296081"/>
                  <a:pt x="748998" y="302203"/>
                </a:cubicBezTo>
                <a:lnTo>
                  <a:pt x="748998" y="509465"/>
                </a:lnTo>
                <a:lnTo>
                  <a:pt x="798129" y="509465"/>
                </a:lnTo>
                <a:lnTo>
                  <a:pt x="798129" y="301328"/>
                </a:lnTo>
                <a:cubicBezTo>
                  <a:pt x="798129" y="296081"/>
                  <a:pt x="801638" y="290834"/>
                  <a:pt x="806025" y="289085"/>
                </a:cubicBezTo>
                <a:cubicBezTo>
                  <a:pt x="811289" y="286462"/>
                  <a:pt x="816553" y="288211"/>
                  <a:pt x="820940" y="291709"/>
                </a:cubicBezTo>
                <a:lnTo>
                  <a:pt x="856911" y="325815"/>
                </a:lnTo>
                <a:lnTo>
                  <a:pt x="891127" y="290834"/>
                </a:lnTo>
                <a:lnTo>
                  <a:pt x="774441" y="178021"/>
                </a:lnTo>
                <a:close/>
                <a:moveTo>
                  <a:pt x="180570" y="178021"/>
                </a:moveTo>
                <a:lnTo>
                  <a:pt x="61763" y="292583"/>
                </a:lnTo>
                <a:lnTo>
                  <a:pt x="95833" y="327564"/>
                </a:lnTo>
                <a:lnTo>
                  <a:pt x="133397" y="291709"/>
                </a:lnTo>
                <a:cubicBezTo>
                  <a:pt x="136891" y="288211"/>
                  <a:pt x="142133" y="287336"/>
                  <a:pt x="148248" y="289960"/>
                </a:cubicBezTo>
                <a:cubicBezTo>
                  <a:pt x="152616" y="290834"/>
                  <a:pt x="156110" y="296081"/>
                  <a:pt x="156110" y="302203"/>
                </a:cubicBezTo>
                <a:lnTo>
                  <a:pt x="156110" y="509465"/>
                </a:lnTo>
                <a:lnTo>
                  <a:pt x="205031" y="509465"/>
                </a:lnTo>
                <a:lnTo>
                  <a:pt x="205031" y="301328"/>
                </a:lnTo>
                <a:cubicBezTo>
                  <a:pt x="205031" y="296081"/>
                  <a:pt x="207651" y="290834"/>
                  <a:pt x="212893" y="289085"/>
                </a:cubicBezTo>
                <a:cubicBezTo>
                  <a:pt x="219008" y="286462"/>
                  <a:pt x="224249" y="288211"/>
                  <a:pt x="227744" y="291709"/>
                </a:cubicBezTo>
                <a:lnTo>
                  <a:pt x="263560" y="325815"/>
                </a:lnTo>
                <a:lnTo>
                  <a:pt x="296757" y="290834"/>
                </a:lnTo>
                <a:lnTo>
                  <a:pt x="181444" y="178021"/>
                </a:lnTo>
                <a:cubicBezTo>
                  <a:pt x="180570" y="178021"/>
                  <a:pt x="180570" y="178021"/>
                  <a:pt x="180570" y="178021"/>
                </a:cubicBezTo>
                <a:close/>
                <a:moveTo>
                  <a:pt x="773673" y="153972"/>
                </a:moveTo>
                <a:cubicBezTo>
                  <a:pt x="779705" y="153972"/>
                  <a:pt x="785846" y="156158"/>
                  <a:pt x="791110" y="160530"/>
                </a:cubicBezTo>
                <a:lnTo>
                  <a:pt x="909551" y="275093"/>
                </a:lnTo>
                <a:cubicBezTo>
                  <a:pt x="913060" y="279465"/>
                  <a:pt x="915692" y="284713"/>
                  <a:pt x="915692" y="289960"/>
                </a:cubicBezTo>
                <a:cubicBezTo>
                  <a:pt x="916570" y="296081"/>
                  <a:pt x="913938" y="302203"/>
                  <a:pt x="909551" y="305701"/>
                </a:cubicBezTo>
                <a:lnTo>
                  <a:pt x="871825" y="344180"/>
                </a:lnTo>
                <a:cubicBezTo>
                  <a:pt x="863929" y="352925"/>
                  <a:pt x="850769" y="352925"/>
                  <a:pt x="841996" y="344180"/>
                </a:cubicBezTo>
                <a:lnTo>
                  <a:pt x="822694" y="324941"/>
                </a:lnTo>
                <a:lnTo>
                  <a:pt x="822694" y="512088"/>
                </a:lnTo>
                <a:cubicBezTo>
                  <a:pt x="822694" y="523457"/>
                  <a:pt x="812166" y="533077"/>
                  <a:pt x="800761" y="533077"/>
                </a:cubicBezTo>
                <a:lnTo>
                  <a:pt x="746366" y="533077"/>
                </a:lnTo>
                <a:cubicBezTo>
                  <a:pt x="734083" y="533077"/>
                  <a:pt x="725310" y="523457"/>
                  <a:pt x="725310" y="512088"/>
                </a:cubicBezTo>
                <a:lnTo>
                  <a:pt x="725310" y="325815"/>
                </a:lnTo>
                <a:lnTo>
                  <a:pt x="704254" y="346804"/>
                </a:lnTo>
                <a:cubicBezTo>
                  <a:pt x="695480" y="355549"/>
                  <a:pt x="681443" y="354674"/>
                  <a:pt x="673547" y="345929"/>
                </a:cubicBezTo>
                <a:lnTo>
                  <a:pt x="635821" y="307450"/>
                </a:lnTo>
                <a:cubicBezTo>
                  <a:pt x="627925" y="298705"/>
                  <a:pt x="627925" y="285587"/>
                  <a:pt x="635821" y="277716"/>
                </a:cubicBezTo>
                <a:lnTo>
                  <a:pt x="756894" y="160530"/>
                </a:lnTo>
                <a:cubicBezTo>
                  <a:pt x="761719" y="156158"/>
                  <a:pt x="767641" y="153972"/>
                  <a:pt x="773673" y="153972"/>
                </a:cubicBezTo>
                <a:close/>
                <a:moveTo>
                  <a:pt x="180570" y="153972"/>
                </a:moveTo>
                <a:cubicBezTo>
                  <a:pt x="186686" y="153972"/>
                  <a:pt x="192801" y="156158"/>
                  <a:pt x="197168" y="160530"/>
                </a:cubicBezTo>
                <a:lnTo>
                  <a:pt x="315975" y="275093"/>
                </a:lnTo>
                <a:cubicBezTo>
                  <a:pt x="319470" y="279465"/>
                  <a:pt x="322090" y="284713"/>
                  <a:pt x="322090" y="289960"/>
                </a:cubicBezTo>
                <a:cubicBezTo>
                  <a:pt x="322090" y="296081"/>
                  <a:pt x="319470" y="302203"/>
                  <a:pt x="315975" y="305701"/>
                </a:cubicBezTo>
                <a:lnTo>
                  <a:pt x="278411" y="344180"/>
                </a:lnTo>
                <a:cubicBezTo>
                  <a:pt x="274917" y="348553"/>
                  <a:pt x="269676" y="350302"/>
                  <a:pt x="263560" y="350302"/>
                </a:cubicBezTo>
                <a:cubicBezTo>
                  <a:pt x="258319" y="351176"/>
                  <a:pt x="253078" y="349427"/>
                  <a:pt x="248710" y="344180"/>
                </a:cubicBezTo>
                <a:lnTo>
                  <a:pt x="228617" y="324941"/>
                </a:lnTo>
                <a:lnTo>
                  <a:pt x="228617" y="512088"/>
                </a:lnTo>
                <a:cubicBezTo>
                  <a:pt x="228617" y="523457"/>
                  <a:pt x="219008" y="533077"/>
                  <a:pt x="206778" y="533077"/>
                </a:cubicBezTo>
                <a:lnTo>
                  <a:pt x="153489" y="533077"/>
                </a:lnTo>
                <a:cubicBezTo>
                  <a:pt x="142133" y="533077"/>
                  <a:pt x="132523" y="523457"/>
                  <a:pt x="132523" y="512088"/>
                </a:cubicBezTo>
                <a:lnTo>
                  <a:pt x="132523" y="325815"/>
                </a:lnTo>
                <a:lnTo>
                  <a:pt x="111557" y="346804"/>
                </a:lnTo>
                <a:cubicBezTo>
                  <a:pt x="107189" y="350302"/>
                  <a:pt x="101948" y="352925"/>
                  <a:pt x="95833" y="352925"/>
                </a:cubicBezTo>
                <a:cubicBezTo>
                  <a:pt x="89718" y="352925"/>
                  <a:pt x="84476" y="350302"/>
                  <a:pt x="80982" y="345929"/>
                </a:cubicBezTo>
                <a:lnTo>
                  <a:pt x="43418" y="307450"/>
                </a:lnTo>
                <a:cubicBezTo>
                  <a:pt x="39050" y="303078"/>
                  <a:pt x="37303" y="297830"/>
                  <a:pt x="37303" y="292583"/>
                </a:cubicBezTo>
                <a:cubicBezTo>
                  <a:pt x="37303" y="286462"/>
                  <a:pt x="39924" y="281214"/>
                  <a:pt x="43418" y="277716"/>
                </a:cubicBezTo>
                <a:lnTo>
                  <a:pt x="163972" y="160530"/>
                </a:lnTo>
                <a:cubicBezTo>
                  <a:pt x="168340" y="156158"/>
                  <a:pt x="174455" y="153972"/>
                  <a:pt x="180570" y="153972"/>
                </a:cubicBezTo>
                <a:close/>
                <a:moveTo>
                  <a:pt x="473690" y="26266"/>
                </a:moveTo>
                <a:lnTo>
                  <a:pt x="316647" y="177733"/>
                </a:lnTo>
                <a:lnTo>
                  <a:pt x="364901" y="229389"/>
                </a:lnTo>
                <a:lnTo>
                  <a:pt x="415786" y="180359"/>
                </a:lnTo>
                <a:cubicBezTo>
                  <a:pt x="419295" y="177733"/>
                  <a:pt x="421927" y="175982"/>
                  <a:pt x="426314" y="175982"/>
                </a:cubicBezTo>
                <a:cubicBezTo>
                  <a:pt x="428069" y="175982"/>
                  <a:pt x="429823" y="176857"/>
                  <a:pt x="431578" y="177733"/>
                </a:cubicBezTo>
                <a:cubicBezTo>
                  <a:pt x="436842" y="179484"/>
                  <a:pt x="440351" y="183862"/>
                  <a:pt x="440351" y="189990"/>
                </a:cubicBezTo>
                <a:lnTo>
                  <a:pt x="440351" y="481541"/>
                </a:lnTo>
                <a:lnTo>
                  <a:pt x="511415" y="482416"/>
                </a:lnTo>
                <a:lnTo>
                  <a:pt x="511415" y="189990"/>
                </a:lnTo>
                <a:cubicBezTo>
                  <a:pt x="511415" y="183862"/>
                  <a:pt x="515802" y="178608"/>
                  <a:pt x="520188" y="176857"/>
                </a:cubicBezTo>
                <a:cubicBezTo>
                  <a:pt x="525452" y="174231"/>
                  <a:pt x="531594" y="175982"/>
                  <a:pt x="535103" y="179484"/>
                </a:cubicBezTo>
                <a:lnTo>
                  <a:pt x="584234" y="226762"/>
                </a:lnTo>
                <a:lnTo>
                  <a:pt x="633364" y="175982"/>
                </a:lnTo>
                <a:lnTo>
                  <a:pt x="642138" y="166351"/>
                </a:lnTo>
                <a:lnTo>
                  <a:pt x="633364" y="175106"/>
                </a:lnTo>
                <a:lnTo>
                  <a:pt x="478954" y="26266"/>
                </a:lnTo>
                <a:cubicBezTo>
                  <a:pt x="478076" y="23640"/>
                  <a:pt x="475444" y="23640"/>
                  <a:pt x="473690" y="26266"/>
                </a:cubicBezTo>
                <a:close/>
                <a:moveTo>
                  <a:pt x="476431" y="0"/>
                </a:moveTo>
                <a:cubicBezTo>
                  <a:pt x="483560" y="0"/>
                  <a:pt x="490798" y="2627"/>
                  <a:pt x="496500" y="7880"/>
                </a:cubicBezTo>
                <a:lnTo>
                  <a:pt x="650911" y="158471"/>
                </a:lnTo>
                <a:cubicBezTo>
                  <a:pt x="655298" y="162849"/>
                  <a:pt x="657930" y="168978"/>
                  <a:pt x="657930" y="175106"/>
                </a:cubicBezTo>
                <a:cubicBezTo>
                  <a:pt x="657930" y="182111"/>
                  <a:pt x="656175" y="188239"/>
                  <a:pt x="651788" y="192617"/>
                </a:cubicBezTo>
                <a:lnTo>
                  <a:pt x="601780" y="242522"/>
                </a:lnTo>
                <a:cubicBezTo>
                  <a:pt x="598271" y="247775"/>
                  <a:pt x="592130" y="250402"/>
                  <a:pt x="585111" y="250402"/>
                </a:cubicBezTo>
                <a:cubicBezTo>
                  <a:pt x="578092" y="250402"/>
                  <a:pt x="572828" y="248651"/>
                  <a:pt x="567564" y="243397"/>
                </a:cubicBezTo>
                <a:lnTo>
                  <a:pt x="535980" y="212754"/>
                </a:lnTo>
                <a:lnTo>
                  <a:pt x="535980" y="481541"/>
                </a:lnTo>
                <a:cubicBezTo>
                  <a:pt x="535980" y="494674"/>
                  <a:pt x="524575" y="506056"/>
                  <a:pt x="511415" y="506056"/>
                </a:cubicBezTo>
                <a:lnTo>
                  <a:pt x="440351" y="506056"/>
                </a:lnTo>
                <a:cubicBezTo>
                  <a:pt x="428069" y="506056"/>
                  <a:pt x="415786" y="494674"/>
                  <a:pt x="415786" y="481541"/>
                </a:cubicBezTo>
                <a:lnTo>
                  <a:pt x="415786" y="212754"/>
                </a:lnTo>
                <a:lnTo>
                  <a:pt x="382447" y="246024"/>
                </a:lnTo>
                <a:cubicBezTo>
                  <a:pt x="378061" y="250402"/>
                  <a:pt x="371919" y="253028"/>
                  <a:pt x="364901" y="253028"/>
                </a:cubicBezTo>
                <a:cubicBezTo>
                  <a:pt x="358759" y="253028"/>
                  <a:pt x="352618" y="250402"/>
                  <a:pt x="348231" y="246024"/>
                </a:cubicBezTo>
                <a:lnTo>
                  <a:pt x="298223" y="195243"/>
                </a:lnTo>
                <a:cubicBezTo>
                  <a:pt x="293837" y="189990"/>
                  <a:pt x="292082" y="183862"/>
                  <a:pt x="292082" y="177733"/>
                </a:cubicBezTo>
                <a:cubicBezTo>
                  <a:pt x="292082" y="171604"/>
                  <a:pt x="294714" y="165476"/>
                  <a:pt x="299101" y="160222"/>
                </a:cubicBezTo>
                <a:lnTo>
                  <a:pt x="457021" y="7880"/>
                </a:lnTo>
                <a:cubicBezTo>
                  <a:pt x="462285" y="2627"/>
                  <a:pt x="469303" y="0"/>
                  <a:pt x="476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52AE8ECE-DD8D-46AA-9097-73A84ED2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5" y="8932681"/>
            <a:ext cx="4539686" cy="3227192"/>
          </a:xfrm>
          <a:prstGeom prst="roundRect">
            <a:avLst>
              <a:gd name="adj" fmla="val 982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 63">
            <a:extLst>
              <a:ext uri="{FF2B5EF4-FFF2-40B4-BE49-F238E27FC236}">
                <a16:creationId xmlns:a16="http://schemas.microsoft.com/office/drawing/2014/main" id="{92066551-D5E8-4923-9E70-50F4893F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125" y="4099614"/>
            <a:ext cx="1733266" cy="1733263"/>
          </a:xfrm>
          <a:custGeom>
            <a:avLst/>
            <a:gdLst>
              <a:gd name="T0" fmla="*/ 1978 w 1979"/>
              <a:gd name="T1" fmla="*/ 989 h 1978"/>
              <a:gd name="T2" fmla="*/ 1978 w 1979"/>
              <a:gd name="T3" fmla="*/ 989 h 1978"/>
              <a:gd name="T4" fmla="*/ 989 w 1979"/>
              <a:gd name="T5" fmla="*/ 1977 h 1978"/>
              <a:gd name="T6" fmla="*/ 989 w 1979"/>
              <a:gd name="T7" fmla="*/ 1977 h 1978"/>
              <a:gd name="T8" fmla="*/ 0 w 1979"/>
              <a:gd name="T9" fmla="*/ 989 h 1978"/>
              <a:gd name="T10" fmla="*/ 0 w 1979"/>
              <a:gd name="T11" fmla="*/ 989 h 1978"/>
              <a:gd name="T12" fmla="*/ 989 w 1979"/>
              <a:gd name="T13" fmla="*/ 0 h 1978"/>
              <a:gd name="T14" fmla="*/ 989 w 1979"/>
              <a:gd name="T15" fmla="*/ 0 h 1978"/>
              <a:gd name="T16" fmla="*/ 1978 w 1979"/>
              <a:gd name="T17" fmla="*/ 989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9" h="1978">
                <a:moveTo>
                  <a:pt x="1978" y="989"/>
                </a:moveTo>
                <a:lnTo>
                  <a:pt x="1978" y="989"/>
                </a:lnTo>
                <a:cubicBezTo>
                  <a:pt x="1978" y="1534"/>
                  <a:pt x="1534" y="1977"/>
                  <a:pt x="989" y="1977"/>
                </a:cubicBezTo>
                <a:lnTo>
                  <a:pt x="989" y="1977"/>
                </a:lnTo>
                <a:cubicBezTo>
                  <a:pt x="443" y="1977"/>
                  <a:pt x="0" y="1534"/>
                  <a:pt x="0" y="989"/>
                </a:cubicBezTo>
                <a:lnTo>
                  <a:pt x="0" y="989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4" y="0"/>
                  <a:pt x="1978" y="443"/>
                  <a:pt x="1978" y="9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65">
            <a:extLst>
              <a:ext uri="{FF2B5EF4-FFF2-40B4-BE49-F238E27FC236}">
                <a16:creationId xmlns:a16="http://schemas.microsoft.com/office/drawing/2014/main" id="{7DBBBBC2-E7F0-4315-BE70-884CF3C8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423" y="6705299"/>
            <a:ext cx="3462670" cy="1358818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Line 66">
            <a:extLst>
              <a:ext uri="{FF2B5EF4-FFF2-40B4-BE49-F238E27FC236}">
                <a16:creationId xmlns:a16="http://schemas.microsoft.com/office/drawing/2014/main" id="{07A86DEC-48CB-44E2-AB78-9586E04B2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688" y="8060258"/>
            <a:ext cx="0" cy="87242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Line 67">
            <a:extLst>
              <a:ext uri="{FF2B5EF4-FFF2-40B4-BE49-F238E27FC236}">
                <a16:creationId xmlns:a16="http://schemas.microsoft.com/office/drawing/2014/main" id="{2CD4F2F1-BCCB-466D-B9A1-BFB2DF813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688" y="5832877"/>
            <a:ext cx="0" cy="872423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8B958575-2F9A-4B8D-B3B6-0B4C7856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6980" y="8932681"/>
            <a:ext cx="4539686" cy="3227192"/>
          </a:xfrm>
          <a:prstGeom prst="roundRect">
            <a:avLst>
              <a:gd name="adj" fmla="val 9347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69">
            <a:extLst>
              <a:ext uri="{FF2B5EF4-FFF2-40B4-BE49-F238E27FC236}">
                <a16:creationId xmlns:a16="http://schemas.microsoft.com/office/drawing/2014/main" id="{DF87C3C9-E625-4109-B474-C9A7E25D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121" y="4099614"/>
            <a:ext cx="1733263" cy="1733263"/>
          </a:xfrm>
          <a:custGeom>
            <a:avLst/>
            <a:gdLst>
              <a:gd name="T0" fmla="*/ 1978 w 1979"/>
              <a:gd name="T1" fmla="*/ 989 h 1978"/>
              <a:gd name="T2" fmla="*/ 1978 w 1979"/>
              <a:gd name="T3" fmla="*/ 989 h 1978"/>
              <a:gd name="T4" fmla="*/ 989 w 1979"/>
              <a:gd name="T5" fmla="*/ 1977 h 1978"/>
              <a:gd name="T6" fmla="*/ 989 w 1979"/>
              <a:gd name="T7" fmla="*/ 1977 h 1978"/>
              <a:gd name="T8" fmla="*/ 0 w 1979"/>
              <a:gd name="T9" fmla="*/ 989 h 1978"/>
              <a:gd name="T10" fmla="*/ 0 w 1979"/>
              <a:gd name="T11" fmla="*/ 989 h 1978"/>
              <a:gd name="T12" fmla="*/ 989 w 1979"/>
              <a:gd name="T13" fmla="*/ 0 h 1978"/>
              <a:gd name="T14" fmla="*/ 989 w 1979"/>
              <a:gd name="T15" fmla="*/ 0 h 1978"/>
              <a:gd name="T16" fmla="*/ 1978 w 1979"/>
              <a:gd name="T17" fmla="*/ 989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9" h="1978">
                <a:moveTo>
                  <a:pt x="1978" y="989"/>
                </a:moveTo>
                <a:lnTo>
                  <a:pt x="1978" y="989"/>
                </a:lnTo>
                <a:cubicBezTo>
                  <a:pt x="1978" y="1534"/>
                  <a:pt x="1535" y="1977"/>
                  <a:pt x="989" y="1977"/>
                </a:cubicBezTo>
                <a:lnTo>
                  <a:pt x="989" y="1977"/>
                </a:lnTo>
                <a:cubicBezTo>
                  <a:pt x="443" y="1977"/>
                  <a:pt x="0" y="1534"/>
                  <a:pt x="0" y="989"/>
                </a:cubicBezTo>
                <a:lnTo>
                  <a:pt x="0" y="989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5" y="0"/>
                  <a:pt x="1978" y="443"/>
                  <a:pt x="1978" y="9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71">
            <a:extLst>
              <a:ext uri="{FF2B5EF4-FFF2-40B4-BE49-F238E27FC236}">
                <a16:creationId xmlns:a16="http://schemas.microsoft.com/office/drawing/2014/main" id="{CE5ED8AB-2201-40BD-AD34-627117D7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419" y="6705299"/>
            <a:ext cx="3458808" cy="1358818"/>
          </a:xfrm>
          <a:prstGeom prst="roundRect">
            <a:avLst>
              <a:gd name="adj" fmla="val 48351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Line 72">
            <a:extLst>
              <a:ext uri="{FF2B5EF4-FFF2-40B4-BE49-F238E27FC236}">
                <a16:creationId xmlns:a16="http://schemas.microsoft.com/office/drawing/2014/main" id="{DD61909C-48E9-4D1A-8380-A7052C5DB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6823" y="8060258"/>
            <a:ext cx="0" cy="872423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id="{3643F448-DB57-4F94-A5D2-8B4FD236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6823" y="5832877"/>
            <a:ext cx="0" cy="872423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E89C-0550-4084-8ED2-ACE61E02BD5C}"/>
              </a:ext>
            </a:extLst>
          </p:cNvPr>
          <p:cNvSpPr txBox="1"/>
          <p:nvPr/>
        </p:nvSpPr>
        <p:spPr>
          <a:xfrm>
            <a:off x="1897811" y="9595681"/>
            <a:ext cx="4213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'</a:t>
            </a:r>
            <a:r>
              <a:rPr lang="en-US" sz="2400" spc="-30" dirty="0" err="1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Netel</a:t>
            </a:r>
            <a:r>
              <a:rPr lang="en-US" sz="2400" spc="-30" dirty="0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 Mart'' is an E-commerce Platform. For Sure you will realize your 'Best Shopping Experience Ever'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86F27-0069-427E-946D-FC2165BBC0E6}"/>
              </a:ext>
            </a:extLst>
          </p:cNvPr>
          <p:cNvSpPr txBox="1"/>
          <p:nvPr/>
        </p:nvSpPr>
        <p:spPr>
          <a:xfrm>
            <a:off x="18228464" y="9321081"/>
            <a:ext cx="42519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2"/>
                </a:solidFill>
                <a:latin typeface="Calisto MT (Headings)"/>
                <a:cs typeface="Poppins" pitchFamily="2" charset="77"/>
              </a:rPr>
              <a:t>''Ludo Corner'' is a Gaming Platform. Now it's time to Play not only for Entertainment but also for Earning, Learning &amp; Travelling.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6A9AF-529F-484F-9936-445E3B70286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ABOUT US</a:t>
            </a:r>
            <a:endParaRPr lang="en-US" sz="7000" b="1" spc="-290" dirty="0">
              <a:solidFill>
                <a:schemeClr val="accent1"/>
              </a:solidFill>
              <a:latin typeface="Calisto MT (Headings)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E7D56-42C9-4DA1-A92A-5391F85289B8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err="1" smtClean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Netel</a:t>
            </a:r>
            <a:r>
              <a:rPr lang="en-US" sz="3000" spc="-120" dirty="0" smtClean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 Mart</a:t>
            </a:r>
            <a:r>
              <a: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 </a:t>
            </a:r>
            <a:r>
              <a:rPr lang="en-US" sz="3000" spc="-120" dirty="0" smtClean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&amp; Ludo Corner </a:t>
            </a:r>
            <a:r>
              <a: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both platforms </a:t>
            </a:r>
            <a:r>
              <a:rPr lang="en-US" sz="3000" spc="-120" dirty="0" smtClean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are cross-connected </a:t>
            </a:r>
            <a:r>
              <a:rPr lang="en-US" sz="3000" spc="-12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with each other.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FA08-2A6E-4783-892C-92ADE0F54593}"/>
              </a:ext>
            </a:extLst>
          </p:cNvPr>
          <p:cNvSpPr txBox="1"/>
          <p:nvPr/>
        </p:nvSpPr>
        <p:spPr>
          <a:xfrm>
            <a:off x="2687321" y="6979090"/>
            <a:ext cx="26409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pc="-290" dirty="0" err="1" smtClean="0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Netel</a:t>
            </a:r>
            <a:r>
              <a:rPr lang="en-US" sz="4400" b="1" spc="-290" dirty="0" smtClean="0">
                <a:solidFill>
                  <a:schemeClr val="accent1"/>
                </a:solidFill>
                <a:latin typeface="Calisto MT (Headings)"/>
                <a:cs typeface="Poppins" pitchFamily="2" charset="77"/>
              </a:rPr>
              <a:t> mart</a:t>
            </a:r>
            <a:endParaRPr lang="en-US" sz="4400" b="1" spc="-290" dirty="0">
              <a:solidFill>
                <a:schemeClr val="accent1"/>
              </a:solidFill>
              <a:latin typeface="Calisto MT (Headings)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A9C48-6170-415F-A197-C51DADADD265}"/>
              </a:ext>
            </a:extLst>
          </p:cNvPr>
          <p:cNvSpPr txBox="1"/>
          <p:nvPr/>
        </p:nvSpPr>
        <p:spPr>
          <a:xfrm>
            <a:off x="3340823" y="4360955"/>
            <a:ext cx="133399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ABB26-CDF7-4485-97FD-3AD42D27E9B0}"/>
              </a:ext>
            </a:extLst>
          </p:cNvPr>
          <p:cNvSpPr txBox="1"/>
          <p:nvPr/>
        </p:nvSpPr>
        <p:spPr>
          <a:xfrm>
            <a:off x="19034090" y="7040645"/>
            <a:ext cx="26409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290" dirty="0" smtClean="0">
                <a:solidFill>
                  <a:schemeClr val="accent2"/>
                </a:solidFill>
                <a:latin typeface="Calisto MT (Headings)"/>
                <a:cs typeface="Poppins" pitchFamily="2" charset="77"/>
              </a:rPr>
              <a:t>Ludo Corner</a:t>
            </a:r>
            <a:endParaRPr lang="en-US" b="1" spc="-290" dirty="0">
              <a:solidFill>
                <a:schemeClr val="accent2"/>
              </a:solidFill>
              <a:latin typeface="Calisto MT (Headings)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60FB7-B903-4B2C-94D4-A9CF1C749A8E}"/>
              </a:ext>
            </a:extLst>
          </p:cNvPr>
          <p:cNvSpPr txBox="1"/>
          <p:nvPr/>
        </p:nvSpPr>
        <p:spPr>
          <a:xfrm>
            <a:off x="19687592" y="4360955"/>
            <a:ext cx="133399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2905-2CF2-453A-8074-BE1B6F6E7BF9}"/>
              </a:ext>
            </a:extLst>
          </p:cNvPr>
          <p:cNvSpPr txBox="1"/>
          <p:nvPr/>
        </p:nvSpPr>
        <p:spPr>
          <a:xfrm>
            <a:off x="10674220" y="7341271"/>
            <a:ext cx="30292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NETEL MART </a:t>
            </a:r>
          </a:p>
          <a:p>
            <a:pPr algn="ctr"/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$ </a:t>
            </a:r>
          </a:p>
          <a:p>
            <a:pPr algn="ctr"/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LUDO CORNER </a:t>
            </a:r>
            <a:endParaRPr lang="en-US" sz="3200" b="1" spc="-3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6214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825712" y="1749787"/>
            <a:ext cx="13038868" cy="10356057"/>
            <a:chOff x="9187355" y="2008574"/>
            <a:chExt cx="13038868" cy="10356057"/>
          </a:xfrm>
        </p:grpSpPr>
        <p:grpSp>
          <p:nvGrpSpPr>
            <p:cNvPr id="32" name="Group 31"/>
            <p:cNvGrpSpPr/>
            <p:nvPr/>
          </p:nvGrpSpPr>
          <p:grpSpPr>
            <a:xfrm>
              <a:off x="16904158" y="2008574"/>
              <a:ext cx="2699720" cy="1527377"/>
              <a:chOff x="16869656" y="1525491"/>
              <a:chExt cx="2699720" cy="152737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6D94197-F294-0FC8-7B76-63C28EA6151C}"/>
                  </a:ext>
                </a:extLst>
              </p:cNvPr>
              <p:cNvGrpSpPr/>
              <p:nvPr/>
            </p:nvGrpSpPr>
            <p:grpSpPr>
              <a:xfrm>
                <a:off x="16869656" y="1525491"/>
                <a:ext cx="2699719" cy="1527377"/>
                <a:chOff x="307143" y="1404924"/>
                <a:chExt cx="2185913" cy="1236685"/>
              </a:xfrm>
              <a:gradFill>
                <a:gsLst>
                  <a:gs pos="54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4200000" scaled="0"/>
              </a:gradFill>
            </p:grpSpPr>
            <p:sp>
              <p:nvSpPr>
                <p:cNvPr id="40" name="Rectangle: Rounded Corners 67">
                  <a:extLst>
                    <a:ext uri="{FF2B5EF4-FFF2-40B4-BE49-F238E27FC236}">
                      <a16:creationId xmlns:a16="http://schemas.microsoft.com/office/drawing/2014/main" id="{0FAE83F2-C871-0C15-52EA-AC1933664B26}"/>
                    </a:ext>
                  </a:extLst>
                </p:cNvPr>
                <p:cNvSpPr/>
                <p:nvPr/>
              </p:nvSpPr>
              <p:spPr>
                <a:xfrm>
                  <a:off x="307143" y="1404924"/>
                  <a:ext cx="2185913" cy="1178689"/>
                </a:xfrm>
                <a:prstGeom prst="roundRect">
                  <a:avLst>
                    <a:gd name="adj" fmla="val 11462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 dirty="0"/>
                </a:p>
              </p:txBody>
            </p:sp>
            <p:sp>
              <p:nvSpPr>
                <p:cNvPr id="41" name="Right Triangle 40">
                  <a:extLst>
                    <a:ext uri="{FF2B5EF4-FFF2-40B4-BE49-F238E27FC236}">
                      <a16:creationId xmlns:a16="http://schemas.microsoft.com/office/drawing/2014/main" id="{ED9596AD-167B-05EC-281F-5BC254E7A98F}"/>
                    </a:ext>
                  </a:extLst>
                </p:cNvPr>
                <p:cNvSpPr/>
                <p:nvPr/>
              </p:nvSpPr>
              <p:spPr>
                <a:xfrm rot="8100000" flipH="1">
                  <a:off x="713801" y="2234075"/>
                  <a:ext cx="407534" cy="407534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E517FE-90C0-E73F-238B-5724A3DE642B}"/>
                  </a:ext>
                </a:extLst>
              </p:cNvPr>
              <p:cNvSpPr txBox="1"/>
              <p:nvPr/>
            </p:nvSpPr>
            <p:spPr>
              <a:xfrm>
                <a:off x="16869657" y="1970400"/>
                <a:ext cx="2699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j-lt"/>
                  </a:rPr>
                  <a:t>Game assets</a:t>
                </a:r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DB0547-1A73-3142-9FC0-187829008417}"/>
                </a:ext>
              </a:extLst>
            </p:cNvPr>
            <p:cNvGrpSpPr/>
            <p:nvPr/>
          </p:nvGrpSpPr>
          <p:grpSpPr>
            <a:xfrm>
              <a:off x="9187355" y="2879000"/>
              <a:ext cx="13038868" cy="9485631"/>
              <a:chOff x="4594874" y="1438981"/>
              <a:chExt cx="6521132" cy="474405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5B4FD0-C817-9421-2EDD-090B0D8257E2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>
                <a:off x="5872647" y="2964957"/>
                <a:ext cx="0" cy="1167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91A848-FC54-94C8-FA8A-4683AC4FCFDD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7746842" y="2261645"/>
                <a:ext cx="0" cy="12828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E774E6-5946-887E-FE3E-4F312759A729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>
                <a:off x="9405507" y="1811977"/>
                <a:ext cx="0" cy="89045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7C6CCEA-DB99-16EA-DBBD-8DB4275408F3}"/>
                  </a:ext>
                </a:extLst>
              </p:cNvPr>
              <p:cNvGrpSpPr/>
              <p:nvPr/>
            </p:nvGrpSpPr>
            <p:grpSpPr>
              <a:xfrm>
                <a:off x="4594874" y="1438981"/>
                <a:ext cx="6521132" cy="4744051"/>
                <a:chOff x="4330882" y="1438981"/>
                <a:chExt cx="6521132" cy="4744051"/>
              </a:xfrm>
            </p:grpSpPr>
            <p:sp>
              <p:nvSpPr>
                <p:cNvPr id="3" name="Graphic 90">
                  <a:extLst>
                    <a:ext uri="{FF2B5EF4-FFF2-40B4-BE49-F238E27FC236}">
                      <a16:creationId xmlns:a16="http://schemas.microsoft.com/office/drawing/2014/main" id="{FEA58170-22FC-29D2-F792-2FADEBDC8EBA}"/>
                    </a:ext>
                  </a:extLst>
                </p:cNvPr>
                <p:cNvSpPr/>
                <p:nvPr/>
              </p:nvSpPr>
              <p:spPr>
                <a:xfrm>
                  <a:off x="8087070" y="1448506"/>
                  <a:ext cx="2622700" cy="2555049"/>
                </a:xfrm>
                <a:custGeom>
                  <a:avLst/>
                  <a:gdLst>
                    <a:gd name="connsiteX0" fmla="*/ 1161288 w 1611439"/>
                    <a:gd name="connsiteY0" fmla="*/ 0 h 1569873"/>
                    <a:gd name="connsiteX1" fmla="*/ 234410 w 1611439"/>
                    <a:gd name="connsiteY1" fmla="*/ 678847 h 1569873"/>
                    <a:gd name="connsiteX2" fmla="*/ 441008 w 1611439"/>
                    <a:gd name="connsiteY2" fmla="*/ 702850 h 1569873"/>
                    <a:gd name="connsiteX3" fmla="*/ 439769 w 1611439"/>
                    <a:gd name="connsiteY3" fmla="*/ 702945 h 1569873"/>
                    <a:gd name="connsiteX4" fmla="*/ 431768 w 1611439"/>
                    <a:gd name="connsiteY4" fmla="*/ 722567 h 1569873"/>
                    <a:gd name="connsiteX5" fmla="*/ 380524 w 1611439"/>
                    <a:gd name="connsiteY5" fmla="*/ 867156 h 1569873"/>
                    <a:gd name="connsiteX6" fmla="*/ 242792 w 1611439"/>
                    <a:gd name="connsiteY6" fmla="*/ 1181862 h 1569873"/>
                    <a:gd name="connsiteX7" fmla="*/ 156496 w 1611439"/>
                    <a:gd name="connsiteY7" fmla="*/ 1325689 h 1569873"/>
                    <a:gd name="connsiteX8" fmla="*/ 54483 w 1611439"/>
                    <a:gd name="connsiteY8" fmla="*/ 1429798 h 1569873"/>
                    <a:gd name="connsiteX9" fmla="*/ 0 w 1611439"/>
                    <a:gd name="connsiteY9" fmla="*/ 1442466 h 1569873"/>
                    <a:gd name="connsiteX10" fmla="*/ 170593 w 1611439"/>
                    <a:gd name="connsiteY10" fmla="*/ 1465993 h 1569873"/>
                    <a:gd name="connsiteX11" fmla="*/ 529304 w 1611439"/>
                    <a:gd name="connsiteY11" fmla="*/ 1515523 h 1569873"/>
                    <a:gd name="connsiteX12" fmla="*/ 846487 w 1611439"/>
                    <a:gd name="connsiteY12" fmla="*/ 1559243 h 1569873"/>
                    <a:gd name="connsiteX13" fmla="*/ 917639 w 1611439"/>
                    <a:gd name="connsiteY13" fmla="*/ 1569053 h 1569873"/>
                    <a:gd name="connsiteX14" fmla="*/ 1056608 w 1611439"/>
                    <a:gd name="connsiteY14" fmla="*/ 1483709 h 1569873"/>
                    <a:gd name="connsiteX15" fmla="*/ 1221486 w 1611439"/>
                    <a:gd name="connsiteY15" fmla="*/ 1199388 h 1569873"/>
                    <a:gd name="connsiteX16" fmla="*/ 1342644 w 1611439"/>
                    <a:gd name="connsiteY16" fmla="*/ 899255 h 1569873"/>
                    <a:gd name="connsiteX17" fmla="*/ 1366647 w 1611439"/>
                    <a:gd name="connsiteY17" fmla="*/ 830294 h 1569873"/>
                    <a:gd name="connsiteX18" fmla="*/ 1384459 w 1611439"/>
                    <a:gd name="connsiteY18" fmla="*/ 776288 h 1569873"/>
                    <a:gd name="connsiteX19" fmla="*/ 1611440 w 1611439"/>
                    <a:gd name="connsiteY19" fmla="*/ 815912 h 1569873"/>
                    <a:gd name="connsiteX20" fmla="*/ 1161288 w 1611439"/>
                    <a:gd name="connsiteY20" fmla="*/ 0 h 1569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11439" h="1569873">
                      <a:moveTo>
                        <a:pt x="1161288" y="0"/>
                      </a:moveTo>
                      <a:lnTo>
                        <a:pt x="234410" y="678847"/>
                      </a:lnTo>
                      <a:lnTo>
                        <a:pt x="441008" y="702850"/>
                      </a:lnTo>
                      <a:cubicBezTo>
                        <a:pt x="440531" y="702850"/>
                        <a:pt x="440055" y="702850"/>
                        <a:pt x="439769" y="702945"/>
                      </a:cubicBezTo>
                      <a:cubicBezTo>
                        <a:pt x="434911" y="704374"/>
                        <a:pt x="433387" y="717613"/>
                        <a:pt x="431768" y="722567"/>
                      </a:cubicBezTo>
                      <a:cubicBezTo>
                        <a:pt x="415671" y="771144"/>
                        <a:pt x="398526" y="819245"/>
                        <a:pt x="380524" y="867156"/>
                      </a:cubicBezTo>
                      <a:cubicBezTo>
                        <a:pt x="340233" y="974312"/>
                        <a:pt x="295846" y="1080421"/>
                        <a:pt x="242792" y="1181862"/>
                      </a:cubicBezTo>
                      <a:cubicBezTo>
                        <a:pt x="216884" y="1231392"/>
                        <a:pt x="188976" y="1280160"/>
                        <a:pt x="156496" y="1325689"/>
                      </a:cubicBezTo>
                      <a:cubicBezTo>
                        <a:pt x="128873" y="1364456"/>
                        <a:pt x="96583" y="1405795"/>
                        <a:pt x="54483" y="1429798"/>
                      </a:cubicBezTo>
                      <a:cubicBezTo>
                        <a:pt x="37814" y="1439228"/>
                        <a:pt x="19241" y="1445133"/>
                        <a:pt x="0" y="1442466"/>
                      </a:cubicBezTo>
                      <a:cubicBezTo>
                        <a:pt x="56864" y="1450277"/>
                        <a:pt x="113729" y="1458182"/>
                        <a:pt x="170593" y="1465993"/>
                      </a:cubicBezTo>
                      <a:cubicBezTo>
                        <a:pt x="290132" y="1482471"/>
                        <a:pt x="409766" y="1498949"/>
                        <a:pt x="529304" y="1515523"/>
                      </a:cubicBezTo>
                      <a:cubicBezTo>
                        <a:pt x="635032" y="1530096"/>
                        <a:pt x="740759" y="1544669"/>
                        <a:pt x="846487" y="1559243"/>
                      </a:cubicBezTo>
                      <a:cubicBezTo>
                        <a:pt x="870204" y="1562481"/>
                        <a:pt x="893921" y="1565815"/>
                        <a:pt x="917639" y="1569053"/>
                      </a:cubicBezTo>
                      <a:cubicBezTo>
                        <a:pt x="975932" y="1577054"/>
                        <a:pt x="1023366" y="1524857"/>
                        <a:pt x="1056608" y="1483709"/>
                      </a:cubicBezTo>
                      <a:cubicBezTo>
                        <a:pt x="1125379" y="1398651"/>
                        <a:pt x="1176242" y="1298448"/>
                        <a:pt x="1221486" y="1199388"/>
                      </a:cubicBezTo>
                      <a:cubicBezTo>
                        <a:pt x="1266349" y="1101185"/>
                        <a:pt x="1306354" y="1000887"/>
                        <a:pt x="1342644" y="899255"/>
                      </a:cubicBezTo>
                      <a:cubicBezTo>
                        <a:pt x="1350835" y="876300"/>
                        <a:pt x="1358836" y="853345"/>
                        <a:pt x="1366647" y="830294"/>
                      </a:cubicBezTo>
                      <a:cubicBezTo>
                        <a:pt x="1372743" y="812292"/>
                        <a:pt x="1378649" y="794290"/>
                        <a:pt x="1384459" y="776288"/>
                      </a:cubicBezTo>
                      <a:lnTo>
                        <a:pt x="1611440" y="815912"/>
                      </a:lnTo>
                      <a:lnTo>
                        <a:pt x="116128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3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4BD26744-E0D0-9C33-E4F6-C75B15FABE07}"/>
                    </a:ext>
                  </a:extLst>
                </p:cNvPr>
                <p:cNvSpPr/>
                <p:nvPr/>
              </p:nvSpPr>
              <p:spPr>
                <a:xfrm>
                  <a:off x="7682921" y="3059139"/>
                  <a:ext cx="1885714" cy="1073387"/>
                </a:xfrm>
                <a:custGeom>
                  <a:avLst/>
                  <a:gdLst>
                    <a:gd name="connsiteX0" fmla="*/ 1158621 w 1158620"/>
                    <a:gd name="connsiteY0" fmla="*/ 659511 h 659510"/>
                    <a:gd name="connsiteX1" fmla="*/ 237839 w 1158620"/>
                    <a:gd name="connsiteY1" fmla="*/ 526637 h 659510"/>
                    <a:gd name="connsiteX2" fmla="*/ 176022 w 1158620"/>
                    <a:gd name="connsiteY2" fmla="*/ 495014 h 659510"/>
                    <a:gd name="connsiteX3" fmla="*/ 140303 w 1158620"/>
                    <a:gd name="connsiteY3" fmla="*/ 431006 h 659510"/>
                    <a:gd name="connsiteX4" fmla="*/ 122301 w 1158620"/>
                    <a:gd name="connsiteY4" fmla="*/ 347282 h 659510"/>
                    <a:gd name="connsiteX5" fmla="*/ 113348 w 1158620"/>
                    <a:gd name="connsiteY5" fmla="*/ 256603 h 659510"/>
                    <a:gd name="connsiteX6" fmla="*/ 102679 w 1158620"/>
                    <a:gd name="connsiteY6" fmla="*/ 153257 h 659510"/>
                    <a:gd name="connsiteX7" fmla="*/ 84773 w 1158620"/>
                    <a:gd name="connsiteY7" fmla="*/ 74390 h 659510"/>
                    <a:gd name="connsiteX8" fmla="*/ 52769 w 1158620"/>
                    <a:gd name="connsiteY8" fmla="*/ 22479 h 659510"/>
                    <a:gd name="connsiteX9" fmla="*/ 0 w 1158620"/>
                    <a:gd name="connsiteY9" fmla="*/ 0 h 659510"/>
                    <a:gd name="connsiteX10" fmla="*/ 910209 w 1158620"/>
                    <a:gd name="connsiteY10" fmla="*/ 95726 h 659510"/>
                    <a:gd name="connsiteX11" fmla="*/ 965740 w 1158620"/>
                    <a:gd name="connsiteY11" fmla="*/ 119729 h 659510"/>
                    <a:gd name="connsiteX12" fmla="*/ 999173 w 1158620"/>
                    <a:gd name="connsiteY12" fmla="*/ 175355 h 659510"/>
                    <a:gd name="connsiteX13" fmla="*/ 1017746 w 1158620"/>
                    <a:gd name="connsiteY13" fmla="*/ 259842 h 659510"/>
                    <a:gd name="connsiteX14" fmla="*/ 1028605 w 1158620"/>
                    <a:gd name="connsiteY14" fmla="*/ 370523 h 659510"/>
                    <a:gd name="connsiteX15" fmla="*/ 1037749 w 1158620"/>
                    <a:gd name="connsiteY15" fmla="*/ 467678 h 659510"/>
                    <a:gd name="connsiteX16" fmla="*/ 1056418 w 1158620"/>
                    <a:gd name="connsiteY16" fmla="*/ 557308 h 659510"/>
                    <a:gd name="connsiteX17" fmla="*/ 1093756 w 1158620"/>
                    <a:gd name="connsiteY17" fmla="*/ 625793 h 659510"/>
                    <a:gd name="connsiteX18" fmla="*/ 1158621 w 1158620"/>
                    <a:gd name="connsiteY18" fmla="*/ 659511 h 659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58620" h="659510">
                      <a:moveTo>
                        <a:pt x="1158621" y="659511"/>
                      </a:moveTo>
                      <a:lnTo>
                        <a:pt x="237839" y="526637"/>
                      </a:lnTo>
                      <a:cubicBezTo>
                        <a:pt x="211931" y="522923"/>
                        <a:pt x="191738" y="511683"/>
                        <a:pt x="176022" y="495014"/>
                      </a:cubicBezTo>
                      <a:cubicBezTo>
                        <a:pt x="160211" y="478345"/>
                        <a:pt x="148781" y="456343"/>
                        <a:pt x="140303" y="431006"/>
                      </a:cubicBezTo>
                      <a:cubicBezTo>
                        <a:pt x="131826" y="405670"/>
                        <a:pt x="126302" y="377095"/>
                        <a:pt x="122301" y="347282"/>
                      </a:cubicBezTo>
                      <a:cubicBezTo>
                        <a:pt x="118300" y="317468"/>
                        <a:pt x="115824" y="286607"/>
                        <a:pt x="113348" y="256603"/>
                      </a:cubicBezTo>
                      <a:cubicBezTo>
                        <a:pt x="110300" y="218313"/>
                        <a:pt x="107061" y="183737"/>
                        <a:pt x="102679" y="153257"/>
                      </a:cubicBezTo>
                      <a:cubicBezTo>
                        <a:pt x="98298" y="122777"/>
                        <a:pt x="92678" y="96298"/>
                        <a:pt x="84773" y="74390"/>
                      </a:cubicBezTo>
                      <a:cubicBezTo>
                        <a:pt x="76867" y="52483"/>
                        <a:pt x="66580" y="34957"/>
                        <a:pt x="52769" y="22479"/>
                      </a:cubicBezTo>
                      <a:cubicBezTo>
                        <a:pt x="39053" y="9906"/>
                        <a:pt x="21812" y="2286"/>
                        <a:pt x="0" y="0"/>
                      </a:cubicBezTo>
                      <a:lnTo>
                        <a:pt x="910209" y="95726"/>
                      </a:lnTo>
                      <a:cubicBezTo>
                        <a:pt x="933164" y="98107"/>
                        <a:pt x="951262" y="106299"/>
                        <a:pt x="965740" y="119729"/>
                      </a:cubicBezTo>
                      <a:cubicBezTo>
                        <a:pt x="980123" y="133159"/>
                        <a:pt x="990886" y="151828"/>
                        <a:pt x="999173" y="175355"/>
                      </a:cubicBezTo>
                      <a:cubicBezTo>
                        <a:pt x="1007459" y="198882"/>
                        <a:pt x="1013269" y="227171"/>
                        <a:pt x="1017746" y="259842"/>
                      </a:cubicBezTo>
                      <a:cubicBezTo>
                        <a:pt x="1022223" y="292513"/>
                        <a:pt x="1025462" y="329565"/>
                        <a:pt x="1028605" y="370523"/>
                      </a:cubicBezTo>
                      <a:cubicBezTo>
                        <a:pt x="1031081" y="402622"/>
                        <a:pt x="1033558" y="435769"/>
                        <a:pt x="1037749" y="467678"/>
                      </a:cubicBezTo>
                      <a:cubicBezTo>
                        <a:pt x="1041844" y="499586"/>
                        <a:pt x="1047559" y="530161"/>
                        <a:pt x="1056418" y="557308"/>
                      </a:cubicBezTo>
                      <a:cubicBezTo>
                        <a:pt x="1065276" y="584454"/>
                        <a:pt x="1077182" y="607981"/>
                        <a:pt x="1093756" y="625793"/>
                      </a:cubicBezTo>
                      <a:cubicBezTo>
                        <a:pt x="1110234" y="643509"/>
                        <a:pt x="1131380" y="655511"/>
                        <a:pt x="1158621" y="65951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2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5" name="Graphic 90">
                  <a:extLst>
                    <a:ext uri="{FF2B5EF4-FFF2-40B4-BE49-F238E27FC236}">
                      <a16:creationId xmlns:a16="http://schemas.microsoft.com/office/drawing/2014/main" id="{8171AC49-942C-7F57-7474-F53769A339BD}"/>
                    </a:ext>
                  </a:extLst>
                </p:cNvPr>
                <p:cNvSpPr/>
                <p:nvPr/>
              </p:nvSpPr>
              <p:spPr>
                <a:xfrm>
                  <a:off x="6312128" y="2946232"/>
                  <a:ext cx="2848881" cy="2064111"/>
                </a:xfrm>
                <a:custGeom>
                  <a:avLst/>
                  <a:gdLst>
                    <a:gd name="connsiteX0" fmla="*/ 1225486 w 1750409"/>
                    <a:gd name="connsiteY0" fmla="*/ 784308 h 1268231"/>
                    <a:gd name="connsiteX1" fmla="*/ 1392174 w 1750409"/>
                    <a:gd name="connsiteY1" fmla="*/ 444456 h 1268231"/>
                    <a:gd name="connsiteX2" fmla="*/ 1480376 w 1750409"/>
                    <a:gd name="connsiteY2" fmla="*/ 294247 h 1268231"/>
                    <a:gd name="connsiteX3" fmla="*/ 1590294 w 1750409"/>
                    <a:gd name="connsiteY3" fmla="*/ 158992 h 1268231"/>
                    <a:gd name="connsiteX4" fmla="*/ 1750409 w 1750409"/>
                    <a:gd name="connsiteY4" fmla="*/ 89935 h 1268231"/>
                    <a:gd name="connsiteX5" fmla="*/ 1689164 w 1750409"/>
                    <a:gd name="connsiteY5" fmla="*/ 83935 h 1268231"/>
                    <a:gd name="connsiteX6" fmla="*/ 1534287 w 1750409"/>
                    <a:gd name="connsiteY6" fmla="*/ 68695 h 1268231"/>
                    <a:gd name="connsiteX7" fmla="*/ 1329214 w 1750409"/>
                    <a:gd name="connsiteY7" fmla="*/ 48502 h 1268231"/>
                    <a:gd name="connsiteX8" fmla="*/ 1117283 w 1750409"/>
                    <a:gd name="connsiteY8" fmla="*/ 27547 h 1268231"/>
                    <a:gd name="connsiteX9" fmla="*/ 941927 w 1750409"/>
                    <a:gd name="connsiteY9" fmla="*/ 10211 h 1268231"/>
                    <a:gd name="connsiteX10" fmla="*/ 846487 w 1750409"/>
                    <a:gd name="connsiteY10" fmla="*/ 781 h 1268231"/>
                    <a:gd name="connsiteX11" fmla="*/ 659130 w 1750409"/>
                    <a:gd name="connsiteY11" fmla="*/ 92888 h 1268231"/>
                    <a:gd name="connsiteX12" fmla="*/ 460153 w 1750409"/>
                    <a:gd name="connsiteY12" fmla="*/ 407213 h 1268231"/>
                    <a:gd name="connsiteX13" fmla="*/ 281273 w 1750409"/>
                    <a:gd name="connsiteY13" fmla="*/ 772592 h 1268231"/>
                    <a:gd name="connsiteX14" fmla="*/ 189262 w 1750409"/>
                    <a:gd name="connsiteY14" fmla="*/ 938994 h 1268231"/>
                    <a:gd name="connsiteX15" fmla="*/ 71247 w 1750409"/>
                    <a:gd name="connsiteY15" fmla="*/ 1079964 h 1268231"/>
                    <a:gd name="connsiteX16" fmla="*/ 0 w 1750409"/>
                    <a:gd name="connsiteY16" fmla="*/ 1093966 h 1268231"/>
                    <a:gd name="connsiteX17" fmla="*/ 0 w 1750409"/>
                    <a:gd name="connsiteY17" fmla="*/ 1093966 h 1268231"/>
                    <a:gd name="connsiteX18" fmla="*/ 139827 w 1750409"/>
                    <a:gd name="connsiteY18" fmla="*/ 1121779 h 1268231"/>
                    <a:gd name="connsiteX19" fmla="*/ 442627 w 1750409"/>
                    <a:gd name="connsiteY19" fmla="*/ 1182072 h 1268231"/>
                    <a:gd name="connsiteX20" fmla="*/ 739521 w 1750409"/>
                    <a:gd name="connsiteY20" fmla="*/ 1241127 h 1268231"/>
                    <a:gd name="connsiteX21" fmla="*/ 833342 w 1750409"/>
                    <a:gd name="connsiteY21" fmla="*/ 1259796 h 1268231"/>
                    <a:gd name="connsiteX22" fmla="*/ 883730 w 1750409"/>
                    <a:gd name="connsiteY22" fmla="*/ 1268178 h 1268231"/>
                    <a:gd name="connsiteX23" fmla="*/ 969550 w 1750409"/>
                    <a:gd name="connsiteY23" fmla="*/ 1223220 h 1268231"/>
                    <a:gd name="connsiteX24" fmla="*/ 1051274 w 1750409"/>
                    <a:gd name="connsiteY24" fmla="*/ 1116254 h 1268231"/>
                    <a:gd name="connsiteX25" fmla="*/ 1191863 w 1750409"/>
                    <a:gd name="connsiteY25" fmla="*/ 854698 h 1268231"/>
                    <a:gd name="connsiteX26" fmla="*/ 1225486 w 1750409"/>
                    <a:gd name="connsiteY26" fmla="*/ 784308 h 1268231"/>
                    <a:gd name="connsiteX27" fmla="*/ 1225486 w 1750409"/>
                    <a:gd name="connsiteY27" fmla="*/ 784308 h 1268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750409" h="1268231">
                      <a:moveTo>
                        <a:pt x="1225486" y="784308"/>
                      </a:moveTo>
                      <a:cubicBezTo>
                        <a:pt x="1279779" y="670389"/>
                        <a:pt x="1332738" y="555803"/>
                        <a:pt x="1392174" y="444456"/>
                      </a:cubicBezTo>
                      <a:cubicBezTo>
                        <a:pt x="1419511" y="393211"/>
                        <a:pt x="1448372" y="342729"/>
                        <a:pt x="1480376" y="294247"/>
                      </a:cubicBezTo>
                      <a:cubicBezTo>
                        <a:pt x="1512380" y="245860"/>
                        <a:pt x="1547527" y="198520"/>
                        <a:pt x="1590294" y="158992"/>
                      </a:cubicBezTo>
                      <a:cubicBezTo>
                        <a:pt x="1633728" y="118796"/>
                        <a:pt x="1688973" y="85078"/>
                        <a:pt x="1750409" y="89935"/>
                      </a:cubicBezTo>
                      <a:cubicBezTo>
                        <a:pt x="1730026" y="87935"/>
                        <a:pt x="1709547" y="85935"/>
                        <a:pt x="1689164" y="83935"/>
                      </a:cubicBezTo>
                      <a:cubicBezTo>
                        <a:pt x="1637538" y="78886"/>
                        <a:pt x="1585913" y="73743"/>
                        <a:pt x="1534287" y="68695"/>
                      </a:cubicBezTo>
                      <a:cubicBezTo>
                        <a:pt x="1465898" y="61932"/>
                        <a:pt x="1397508" y="55169"/>
                        <a:pt x="1329214" y="48502"/>
                      </a:cubicBezTo>
                      <a:cubicBezTo>
                        <a:pt x="1258538" y="41548"/>
                        <a:pt x="1187958" y="34595"/>
                        <a:pt x="1117283" y="27547"/>
                      </a:cubicBezTo>
                      <a:cubicBezTo>
                        <a:pt x="1058799" y="21736"/>
                        <a:pt x="1000316" y="16021"/>
                        <a:pt x="941927" y="10211"/>
                      </a:cubicBezTo>
                      <a:cubicBezTo>
                        <a:pt x="910114" y="7068"/>
                        <a:pt x="878300" y="3925"/>
                        <a:pt x="846487" y="781"/>
                      </a:cubicBezTo>
                      <a:cubicBezTo>
                        <a:pt x="771049" y="-6648"/>
                        <a:pt x="707898" y="40024"/>
                        <a:pt x="659130" y="92888"/>
                      </a:cubicBezTo>
                      <a:cubicBezTo>
                        <a:pt x="575215" y="183947"/>
                        <a:pt x="515874" y="297580"/>
                        <a:pt x="460153" y="407213"/>
                      </a:cubicBezTo>
                      <a:cubicBezTo>
                        <a:pt x="398717" y="528085"/>
                        <a:pt x="342614" y="651720"/>
                        <a:pt x="281273" y="772592"/>
                      </a:cubicBezTo>
                      <a:cubicBezTo>
                        <a:pt x="252603" y="829075"/>
                        <a:pt x="222790" y="885178"/>
                        <a:pt x="189262" y="938994"/>
                      </a:cubicBezTo>
                      <a:cubicBezTo>
                        <a:pt x="157639" y="989762"/>
                        <a:pt x="121920" y="1045960"/>
                        <a:pt x="71247" y="1079964"/>
                      </a:cubicBezTo>
                      <a:cubicBezTo>
                        <a:pt x="49244" y="1094728"/>
                        <a:pt x="25908" y="1099109"/>
                        <a:pt x="0" y="1093966"/>
                      </a:cubicBezTo>
                      <a:cubicBezTo>
                        <a:pt x="0" y="1093966"/>
                        <a:pt x="0" y="1093966"/>
                        <a:pt x="0" y="1093966"/>
                      </a:cubicBezTo>
                      <a:cubicBezTo>
                        <a:pt x="46577" y="1103205"/>
                        <a:pt x="93154" y="1112540"/>
                        <a:pt x="139827" y="1121779"/>
                      </a:cubicBezTo>
                      <a:cubicBezTo>
                        <a:pt x="240792" y="1141877"/>
                        <a:pt x="341662" y="1161974"/>
                        <a:pt x="442627" y="1182072"/>
                      </a:cubicBezTo>
                      <a:cubicBezTo>
                        <a:pt x="541592" y="1201789"/>
                        <a:pt x="640556" y="1221410"/>
                        <a:pt x="739521" y="1241127"/>
                      </a:cubicBezTo>
                      <a:cubicBezTo>
                        <a:pt x="770763" y="1247318"/>
                        <a:pt x="802005" y="1253605"/>
                        <a:pt x="833342" y="1259796"/>
                      </a:cubicBezTo>
                      <a:cubicBezTo>
                        <a:pt x="849821" y="1263035"/>
                        <a:pt x="866870" y="1267511"/>
                        <a:pt x="883730" y="1268178"/>
                      </a:cubicBezTo>
                      <a:cubicBezTo>
                        <a:pt x="917353" y="1269511"/>
                        <a:pt x="947071" y="1245794"/>
                        <a:pt x="969550" y="1223220"/>
                      </a:cubicBezTo>
                      <a:cubicBezTo>
                        <a:pt x="1001268" y="1191407"/>
                        <a:pt x="1027271" y="1154069"/>
                        <a:pt x="1051274" y="1116254"/>
                      </a:cubicBezTo>
                      <a:cubicBezTo>
                        <a:pt x="1104233" y="1032625"/>
                        <a:pt x="1148715" y="943661"/>
                        <a:pt x="1191863" y="854698"/>
                      </a:cubicBezTo>
                      <a:cubicBezTo>
                        <a:pt x="1203008" y="831266"/>
                        <a:pt x="1214342" y="807835"/>
                        <a:pt x="1225486" y="784308"/>
                      </a:cubicBezTo>
                      <a:cubicBezTo>
                        <a:pt x="1234059" y="766210"/>
                        <a:pt x="1222724" y="790023"/>
                        <a:pt x="1225486" y="7843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2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6" name="Graphic 90">
                  <a:extLst>
                    <a:ext uri="{FF2B5EF4-FFF2-40B4-BE49-F238E27FC236}">
                      <a16:creationId xmlns:a16="http://schemas.microsoft.com/office/drawing/2014/main" id="{F81891F3-3578-0748-4F20-383134D2E9EC}"/>
                    </a:ext>
                  </a:extLst>
                </p:cNvPr>
                <p:cNvSpPr/>
                <p:nvPr/>
              </p:nvSpPr>
              <p:spPr>
                <a:xfrm>
                  <a:off x="5756124" y="3731169"/>
                  <a:ext cx="1934392" cy="1395528"/>
                </a:xfrm>
                <a:custGeom>
                  <a:avLst/>
                  <a:gdLst>
                    <a:gd name="connsiteX0" fmla="*/ 1095089 w 1188529"/>
                    <a:gd name="connsiteY0" fmla="*/ 806482 h 857440"/>
                    <a:gd name="connsiteX1" fmla="*/ 1040797 w 1188529"/>
                    <a:gd name="connsiteY1" fmla="*/ 713137 h 857440"/>
                    <a:gd name="connsiteX2" fmla="*/ 1012984 w 1188529"/>
                    <a:gd name="connsiteY2" fmla="*/ 594074 h 857440"/>
                    <a:gd name="connsiteX3" fmla="*/ 998792 w 1188529"/>
                    <a:gd name="connsiteY3" fmla="*/ 465963 h 857440"/>
                    <a:gd name="connsiteX4" fmla="*/ 983456 w 1188529"/>
                    <a:gd name="connsiteY4" fmla="*/ 332994 h 857440"/>
                    <a:gd name="connsiteX5" fmla="*/ 958596 w 1188529"/>
                    <a:gd name="connsiteY5" fmla="*/ 230410 h 857440"/>
                    <a:gd name="connsiteX6" fmla="*/ 915352 w 1188529"/>
                    <a:gd name="connsiteY6" fmla="*/ 161258 h 857440"/>
                    <a:gd name="connsiteX7" fmla="*/ 844772 w 1188529"/>
                    <a:gd name="connsiteY7" fmla="*/ 128683 h 857440"/>
                    <a:gd name="connsiteX8" fmla="*/ 0 w 1188529"/>
                    <a:gd name="connsiteY8" fmla="*/ 0 h 857440"/>
                    <a:gd name="connsiteX9" fmla="*/ 66961 w 1188529"/>
                    <a:gd name="connsiteY9" fmla="*/ 30575 h 857440"/>
                    <a:gd name="connsiteX10" fmla="*/ 108109 w 1188529"/>
                    <a:gd name="connsiteY10" fmla="*/ 95059 h 857440"/>
                    <a:gd name="connsiteX11" fmla="*/ 131921 w 1188529"/>
                    <a:gd name="connsiteY11" fmla="*/ 190691 h 857440"/>
                    <a:gd name="connsiteX12" fmla="*/ 146780 w 1188529"/>
                    <a:gd name="connsiteY12" fmla="*/ 314611 h 857440"/>
                    <a:gd name="connsiteX13" fmla="*/ 160592 w 1188529"/>
                    <a:gd name="connsiteY13" fmla="*/ 434054 h 857440"/>
                    <a:gd name="connsiteX14" fmla="*/ 187261 w 1188529"/>
                    <a:gd name="connsiteY14" fmla="*/ 545116 h 857440"/>
                    <a:gd name="connsiteX15" fmla="*/ 238982 w 1188529"/>
                    <a:gd name="connsiteY15" fmla="*/ 632270 h 857440"/>
                    <a:gd name="connsiteX16" fmla="*/ 327660 w 1188529"/>
                    <a:gd name="connsiteY16" fmla="*/ 679990 h 857440"/>
                    <a:gd name="connsiteX17" fmla="*/ 1188530 w 1188529"/>
                    <a:gd name="connsiteY17" fmla="*/ 857441 h 857440"/>
                    <a:gd name="connsiteX18" fmla="*/ 1095089 w 1188529"/>
                    <a:gd name="connsiteY18" fmla="*/ 806482 h 857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88529" h="857440">
                      <a:moveTo>
                        <a:pt x="1095089" y="806482"/>
                      </a:moveTo>
                      <a:cubicBezTo>
                        <a:pt x="1071181" y="781526"/>
                        <a:pt x="1053751" y="749522"/>
                        <a:pt x="1040797" y="713137"/>
                      </a:cubicBezTo>
                      <a:cubicBezTo>
                        <a:pt x="1027843" y="676751"/>
                        <a:pt x="1019270" y="636175"/>
                        <a:pt x="1012984" y="594074"/>
                      </a:cubicBezTo>
                      <a:cubicBezTo>
                        <a:pt x="1006697" y="551974"/>
                        <a:pt x="1002697" y="508349"/>
                        <a:pt x="998792" y="465963"/>
                      </a:cubicBezTo>
                      <a:cubicBezTo>
                        <a:pt x="994315" y="416909"/>
                        <a:pt x="989647" y="372428"/>
                        <a:pt x="983456" y="332994"/>
                      </a:cubicBezTo>
                      <a:cubicBezTo>
                        <a:pt x="977265" y="293560"/>
                        <a:pt x="969455" y="259175"/>
                        <a:pt x="958596" y="230410"/>
                      </a:cubicBezTo>
                      <a:cubicBezTo>
                        <a:pt x="947738" y="201644"/>
                        <a:pt x="933831" y="178403"/>
                        <a:pt x="915352" y="161258"/>
                      </a:cubicBezTo>
                      <a:cubicBezTo>
                        <a:pt x="896874" y="144113"/>
                        <a:pt x="873823" y="133064"/>
                        <a:pt x="844772" y="128683"/>
                      </a:cubicBezTo>
                      <a:lnTo>
                        <a:pt x="0" y="0"/>
                      </a:lnTo>
                      <a:cubicBezTo>
                        <a:pt x="27527" y="4191"/>
                        <a:pt x="49435" y="14573"/>
                        <a:pt x="66961" y="30575"/>
                      </a:cubicBezTo>
                      <a:cubicBezTo>
                        <a:pt x="84487" y="46577"/>
                        <a:pt x="97726" y="68199"/>
                        <a:pt x="108109" y="95059"/>
                      </a:cubicBezTo>
                      <a:cubicBezTo>
                        <a:pt x="118491" y="121920"/>
                        <a:pt x="125921" y="153924"/>
                        <a:pt x="131921" y="190691"/>
                      </a:cubicBezTo>
                      <a:cubicBezTo>
                        <a:pt x="137922" y="227457"/>
                        <a:pt x="142399" y="268891"/>
                        <a:pt x="146780" y="314611"/>
                      </a:cubicBezTo>
                      <a:cubicBezTo>
                        <a:pt x="150590" y="354044"/>
                        <a:pt x="154496" y="394716"/>
                        <a:pt x="160592" y="434054"/>
                      </a:cubicBezTo>
                      <a:cubicBezTo>
                        <a:pt x="166688" y="473297"/>
                        <a:pt x="174879" y="511207"/>
                        <a:pt x="187261" y="545116"/>
                      </a:cubicBezTo>
                      <a:cubicBezTo>
                        <a:pt x="199644" y="579025"/>
                        <a:pt x="216217" y="608933"/>
                        <a:pt x="238982" y="632270"/>
                      </a:cubicBezTo>
                      <a:cubicBezTo>
                        <a:pt x="261747" y="655606"/>
                        <a:pt x="290608" y="672370"/>
                        <a:pt x="327660" y="679990"/>
                      </a:cubicBezTo>
                      <a:lnTo>
                        <a:pt x="1188530" y="857441"/>
                      </a:lnTo>
                      <a:cubicBezTo>
                        <a:pt x="1149477" y="849249"/>
                        <a:pt x="1118997" y="831437"/>
                        <a:pt x="1095089" y="8064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7" name="Graphic 90">
                  <a:extLst>
                    <a:ext uri="{FF2B5EF4-FFF2-40B4-BE49-F238E27FC236}">
                      <a16:creationId xmlns:a16="http://schemas.microsoft.com/office/drawing/2014/main" id="{8CE0E4A7-24A3-6467-8F8F-76126B5281F7}"/>
                    </a:ext>
                  </a:extLst>
                </p:cNvPr>
                <p:cNvSpPr/>
                <p:nvPr/>
              </p:nvSpPr>
              <p:spPr>
                <a:xfrm>
                  <a:off x="5609108" y="2702428"/>
                  <a:ext cx="4833612" cy="3480604"/>
                </a:xfrm>
                <a:custGeom>
                  <a:avLst/>
                  <a:gdLst>
                    <a:gd name="connsiteX0" fmla="*/ 2901401 w 2969867"/>
                    <a:gd name="connsiteY0" fmla="*/ 0 h 2138552"/>
                    <a:gd name="connsiteX1" fmla="*/ 2961027 w 2969867"/>
                    <a:gd name="connsiteY1" fmla="*/ 24194 h 2138552"/>
                    <a:gd name="connsiteX2" fmla="*/ 2969600 w 2969867"/>
                    <a:gd name="connsiteY2" fmla="*/ 27623 h 2138552"/>
                    <a:gd name="connsiteX3" fmla="*/ 2963885 w 2969867"/>
                    <a:gd name="connsiteY3" fmla="*/ 47339 h 2138552"/>
                    <a:gd name="connsiteX4" fmla="*/ 2945406 w 2969867"/>
                    <a:gd name="connsiteY4" fmla="*/ 102870 h 2138552"/>
                    <a:gd name="connsiteX5" fmla="*/ 2835678 w 2969867"/>
                    <a:gd name="connsiteY5" fmla="*/ 390335 h 2138552"/>
                    <a:gd name="connsiteX6" fmla="*/ 2690517 w 2969867"/>
                    <a:gd name="connsiteY6" fmla="*/ 674465 h 2138552"/>
                    <a:gd name="connsiteX7" fmla="*/ 2606792 w 2969867"/>
                    <a:gd name="connsiteY7" fmla="*/ 786955 h 2138552"/>
                    <a:gd name="connsiteX8" fmla="*/ 2493064 w 2969867"/>
                    <a:gd name="connsiteY8" fmla="*/ 871347 h 2138552"/>
                    <a:gd name="connsiteX9" fmla="*/ 2377335 w 2969867"/>
                    <a:gd name="connsiteY9" fmla="*/ 858584 h 2138552"/>
                    <a:gd name="connsiteX10" fmla="*/ 2314946 w 2969867"/>
                    <a:gd name="connsiteY10" fmla="*/ 739235 h 2138552"/>
                    <a:gd name="connsiteX11" fmla="*/ 2277608 w 2969867"/>
                    <a:gd name="connsiteY11" fmla="*/ 429959 h 2138552"/>
                    <a:gd name="connsiteX12" fmla="*/ 2211124 w 2969867"/>
                    <a:gd name="connsiteY12" fmla="*/ 323374 h 2138552"/>
                    <a:gd name="connsiteX13" fmla="*/ 2089204 w 2969867"/>
                    <a:gd name="connsiteY13" fmla="*/ 345948 h 2138552"/>
                    <a:gd name="connsiteX14" fmla="*/ 1992811 w 2969867"/>
                    <a:gd name="connsiteY14" fmla="*/ 453295 h 2138552"/>
                    <a:gd name="connsiteX15" fmla="*/ 1912229 w 2969867"/>
                    <a:gd name="connsiteY15" fmla="*/ 583978 h 2138552"/>
                    <a:gd name="connsiteX16" fmla="*/ 1622288 w 2969867"/>
                    <a:gd name="connsiteY16" fmla="*/ 1169956 h 2138552"/>
                    <a:gd name="connsiteX17" fmla="*/ 1454744 w 2969867"/>
                    <a:gd name="connsiteY17" fmla="*/ 1422654 h 2138552"/>
                    <a:gd name="connsiteX18" fmla="*/ 1339015 w 2969867"/>
                    <a:gd name="connsiteY18" fmla="*/ 1491901 h 2138552"/>
                    <a:gd name="connsiteX19" fmla="*/ 1211285 w 2969867"/>
                    <a:gd name="connsiteY19" fmla="*/ 1464564 h 2138552"/>
                    <a:gd name="connsiteX20" fmla="*/ 1095842 w 2969867"/>
                    <a:gd name="connsiteY20" fmla="*/ 1213104 h 2138552"/>
                    <a:gd name="connsiteX21" fmla="*/ 1056218 w 2969867"/>
                    <a:gd name="connsiteY21" fmla="*/ 904684 h 2138552"/>
                    <a:gd name="connsiteX22" fmla="*/ 995734 w 2969867"/>
                    <a:gd name="connsiteY22" fmla="*/ 789527 h 2138552"/>
                    <a:gd name="connsiteX23" fmla="*/ 879529 w 2969867"/>
                    <a:gd name="connsiteY23" fmla="*/ 760476 h 2138552"/>
                    <a:gd name="connsiteX24" fmla="*/ 662835 w 2969867"/>
                    <a:gd name="connsiteY24" fmla="*/ 913829 h 2138552"/>
                    <a:gd name="connsiteX25" fmla="*/ 499005 w 2969867"/>
                    <a:gd name="connsiteY25" fmla="*/ 1153382 h 2138552"/>
                    <a:gd name="connsiteX26" fmla="*/ 349463 w 2969867"/>
                    <a:gd name="connsiteY26" fmla="*/ 1443133 h 2138552"/>
                    <a:gd name="connsiteX27" fmla="*/ 114576 w 2969867"/>
                    <a:gd name="connsiteY27" fmla="*/ 2026539 h 2138552"/>
                    <a:gd name="connsiteX28" fmla="*/ 77333 w 2969867"/>
                    <a:gd name="connsiteY28" fmla="*/ 2138553 h 2138552"/>
                    <a:gd name="connsiteX29" fmla="*/ 16754 w 2969867"/>
                    <a:gd name="connsiteY29" fmla="*/ 2119027 h 2138552"/>
                    <a:gd name="connsiteX30" fmla="*/ 86 w 2969867"/>
                    <a:gd name="connsiteY30" fmla="*/ 2112740 h 2138552"/>
                    <a:gd name="connsiteX31" fmla="*/ 3419 w 2969867"/>
                    <a:gd name="connsiteY31" fmla="*/ 2102263 h 2138552"/>
                    <a:gd name="connsiteX32" fmla="*/ 12468 w 2969867"/>
                    <a:gd name="connsiteY32" fmla="*/ 2075021 h 2138552"/>
                    <a:gd name="connsiteX33" fmla="*/ 106670 w 2969867"/>
                    <a:gd name="connsiteY33" fmla="*/ 1812417 h 2138552"/>
                    <a:gd name="connsiteX34" fmla="*/ 371084 w 2969867"/>
                    <a:gd name="connsiteY34" fmla="*/ 1215771 h 2138552"/>
                    <a:gd name="connsiteX35" fmla="*/ 525770 w 2969867"/>
                    <a:gd name="connsiteY35" fmla="*/ 958501 h 2138552"/>
                    <a:gd name="connsiteX36" fmla="*/ 719509 w 2969867"/>
                    <a:gd name="connsiteY36" fmla="*/ 743998 h 2138552"/>
                    <a:gd name="connsiteX37" fmla="*/ 985447 w 2969867"/>
                    <a:gd name="connsiteY37" fmla="*/ 683133 h 2138552"/>
                    <a:gd name="connsiteX38" fmla="*/ 1137275 w 2969867"/>
                    <a:gd name="connsiteY38" fmla="*/ 896493 h 2138552"/>
                    <a:gd name="connsiteX39" fmla="*/ 1176423 w 2969867"/>
                    <a:gd name="connsiteY39" fmla="*/ 1211199 h 2138552"/>
                    <a:gd name="connsiteX40" fmla="*/ 1322060 w 2969867"/>
                    <a:gd name="connsiteY40" fmla="*/ 1406271 h 2138552"/>
                    <a:gd name="connsiteX41" fmla="*/ 1427883 w 2969867"/>
                    <a:gd name="connsiteY41" fmla="*/ 1332262 h 2138552"/>
                    <a:gd name="connsiteX42" fmla="*/ 1513132 w 2969867"/>
                    <a:gd name="connsiteY42" fmla="*/ 1205198 h 2138552"/>
                    <a:gd name="connsiteX43" fmla="*/ 1662198 w 2969867"/>
                    <a:gd name="connsiteY43" fmla="*/ 912971 h 2138552"/>
                    <a:gd name="connsiteX44" fmla="*/ 1806692 w 2969867"/>
                    <a:gd name="connsiteY44" fmla="*/ 616077 h 2138552"/>
                    <a:gd name="connsiteX45" fmla="*/ 1973761 w 2969867"/>
                    <a:gd name="connsiteY45" fmla="*/ 348901 h 2138552"/>
                    <a:gd name="connsiteX46" fmla="*/ 2211695 w 2969867"/>
                    <a:gd name="connsiteY46" fmla="*/ 232505 h 2138552"/>
                    <a:gd name="connsiteX47" fmla="*/ 2358571 w 2969867"/>
                    <a:gd name="connsiteY47" fmla="*/ 448151 h 2138552"/>
                    <a:gd name="connsiteX48" fmla="*/ 2374764 w 2969867"/>
                    <a:gd name="connsiteY48" fmla="*/ 612267 h 2138552"/>
                    <a:gd name="connsiteX49" fmla="*/ 2394766 w 2969867"/>
                    <a:gd name="connsiteY49" fmla="*/ 742188 h 2138552"/>
                    <a:gd name="connsiteX50" fmla="*/ 2422008 w 2969867"/>
                    <a:gd name="connsiteY50" fmla="*/ 787908 h 2138552"/>
                    <a:gd name="connsiteX51" fmla="*/ 2485253 w 2969867"/>
                    <a:gd name="connsiteY51" fmla="*/ 785146 h 2138552"/>
                    <a:gd name="connsiteX52" fmla="*/ 2587266 w 2969867"/>
                    <a:gd name="connsiteY52" fmla="*/ 689991 h 2138552"/>
                    <a:gd name="connsiteX53" fmla="*/ 2741000 w 2969867"/>
                    <a:gd name="connsiteY53" fmla="*/ 417671 h 2138552"/>
                    <a:gd name="connsiteX54" fmla="*/ 2861967 w 2969867"/>
                    <a:gd name="connsiteY54" fmla="*/ 116586 h 2138552"/>
                    <a:gd name="connsiteX55" fmla="*/ 2901401 w 2969867"/>
                    <a:gd name="connsiteY55" fmla="*/ 0 h 2138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2969867" h="2138552">
                      <a:moveTo>
                        <a:pt x="2901401" y="0"/>
                      </a:moveTo>
                      <a:cubicBezTo>
                        <a:pt x="2921308" y="8096"/>
                        <a:pt x="2941120" y="16097"/>
                        <a:pt x="2961027" y="24194"/>
                      </a:cubicBezTo>
                      <a:cubicBezTo>
                        <a:pt x="2962646" y="24860"/>
                        <a:pt x="2968742" y="26289"/>
                        <a:pt x="2969600" y="27623"/>
                      </a:cubicBezTo>
                      <a:cubicBezTo>
                        <a:pt x="2971219" y="30480"/>
                        <a:pt x="2965028" y="43815"/>
                        <a:pt x="2963885" y="47339"/>
                      </a:cubicBezTo>
                      <a:cubicBezTo>
                        <a:pt x="2957884" y="65913"/>
                        <a:pt x="2951693" y="84392"/>
                        <a:pt x="2945406" y="102870"/>
                      </a:cubicBezTo>
                      <a:cubicBezTo>
                        <a:pt x="2912354" y="199930"/>
                        <a:pt x="2876159" y="296037"/>
                        <a:pt x="2835678" y="390335"/>
                      </a:cubicBezTo>
                      <a:cubicBezTo>
                        <a:pt x="2793768" y="487966"/>
                        <a:pt x="2747477" y="584645"/>
                        <a:pt x="2690517" y="674465"/>
                      </a:cubicBezTo>
                      <a:cubicBezTo>
                        <a:pt x="2665466" y="713899"/>
                        <a:pt x="2638225" y="752284"/>
                        <a:pt x="2606792" y="786955"/>
                      </a:cubicBezTo>
                      <a:cubicBezTo>
                        <a:pt x="2575265" y="821722"/>
                        <a:pt x="2537927" y="855250"/>
                        <a:pt x="2493064" y="871347"/>
                      </a:cubicBezTo>
                      <a:cubicBezTo>
                        <a:pt x="2455059" y="884968"/>
                        <a:pt x="2410482" y="883253"/>
                        <a:pt x="2377335" y="858584"/>
                      </a:cubicBezTo>
                      <a:cubicBezTo>
                        <a:pt x="2340092" y="830961"/>
                        <a:pt x="2324281" y="782764"/>
                        <a:pt x="2314946" y="739235"/>
                      </a:cubicBezTo>
                      <a:cubicBezTo>
                        <a:pt x="2293039" y="637508"/>
                        <a:pt x="2300468" y="531590"/>
                        <a:pt x="2277608" y="429959"/>
                      </a:cubicBezTo>
                      <a:cubicBezTo>
                        <a:pt x="2268369" y="388906"/>
                        <a:pt x="2252177" y="342233"/>
                        <a:pt x="2211124" y="323374"/>
                      </a:cubicBezTo>
                      <a:cubicBezTo>
                        <a:pt x="2168547" y="303848"/>
                        <a:pt x="2124446" y="319088"/>
                        <a:pt x="2089204" y="345948"/>
                      </a:cubicBezTo>
                      <a:cubicBezTo>
                        <a:pt x="2050914" y="375094"/>
                        <a:pt x="2020338" y="414147"/>
                        <a:pt x="1992811" y="453295"/>
                      </a:cubicBezTo>
                      <a:cubicBezTo>
                        <a:pt x="1963379" y="495205"/>
                        <a:pt x="1937090" y="539305"/>
                        <a:pt x="1912229" y="583978"/>
                      </a:cubicBezTo>
                      <a:cubicBezTo>
                        <a:pt x="1806121" y="774478"/>
                        <a:pt x="1723634" y="976979"/>
                        <a:pt x="1622288" y="1169956"/>
                      </a:cubicBezTo>
                      <a:cubicBezTo>
                        <a:pt x="1575806" y="1258538"/>
                        <a:pt x="1525610" y="1350931"/>
                        <a:pt x="1454744" y="1422654"/>
                      </a:cubicBezTo>
                      <a:cubicBezTo>
                        <a:pt x="1423025" y="1454753"/>
                        <a:pt x="1384449" y="1483995"/>
                        <a:pt x="1339015" y="1491901"/>
                      </a:cubicBezTo>
                      <a:cubicBezTo>
                        <a:pt x="1296248" y="1499330"/>
                        <a:pt x="1247575" y="1487900"/>
                        <a:pt x="1211285" y="1464564"/>
                      </a:cubicBezTo>
                      <a:cubicBezTo>
                        <a:pt x="1129560" y="1411891"/>
                        <a:pt x="1108129" y="1302258"/>
                        <a:pt x="1095842" y="1213104"/>
                      </a:cubicBezTo>
                      <a:cubicBezTo>
                        <a:pt x="1081745" y="1110615"/>
                        <a:pt x="1081364" y="1005459"/>
                        <a:pt x="1056218" y="904684"/>
                      </a:cubicBezTo>
                      <a:cubicBezTo>
                        <a:pt x="1045740" y="862775"/>
                        <a:pt x="1029738" y="818293"/>
                        <a:pt x="995734" y="789527"/>
                      </a:cubicBezTo>
                      <a:cubicBezTo>
                        <a:pt x="964206" y="762953"/>
                        <a:pt x="919724" y="754380"/>
                        <a:pt x="879529" y="760476"/>
                      </a:cubicBezTo>
                      <a:cubicBezTo>
                        <a:pt x="790661" y="774001"/>
                        <a:pt x="718175" y="848582"/>
                        <a:pt x="662835" y="913829"/>
                      </a:cubicBezTo>
                      <a:cubicBezTo>
                        <a:pt x="600256" y="987647"/>
                        <a:pt x="547487" y="1069753"/>
                        <a:pt x="499005" y="1153382"/>
                      </a:cubicBezTo>
                      <a:cubicBezTo>
                        <a:pt x="444427" y="1247394"/>
                        <a:pt x="395373" y="1344644"/>
                        <a:pt x="349463" y="1443133"/>
                      </a:cubicBezTo>
                      <a:cubicBezTo>
                        <a:pt x="260880" y="1633157"/>
                        <a:pt x="183061" y="1828419"/>
                        <a:pt x="114576" y="2026539"/>
                      </a:cubicBezTo>
                      <a:cubicBezTo>
                        <a:pt x="101717" y="2063782"/>
                        <a:pt x="89240" y="2101120"/>
                        <a:pt x="77333" y="2138553"/>
                      </a:cubicBezTo>
                      <a:cubicBezTo>
                        <a:pt x="57140" y="2132076"/>
                        <a:pt x="36947" y="2125504"/>
                        <a:pt x="16754" y="2119027"/>
                      </a:cubicBezTo>
                      <a:cubicBezTo>
                        <a:pt x="13230" y="2117884"/>
                        <a:pt x="1133" y="2115788"/>
                        <a:pt x="86" y="2112740"/>
                      </a:cubicBezTo>
                      <a:cubicBezTo>
                        <a:pt x="-581" y="2110645"/>
                        <a:pt x="2848" y="2104263"/>
                        <a:pt x="3419" y="2102263"/>
                      </a:cubicBezTo>
                      <a:cubicBezTo>
                        <a:pt x="6372" y="2093214"/>
                        <a:pt x="9420" y="2084070"/>
                        <a:pt x="12468" y="2075021"/>
                      </a:cubicBezTo>
                      <a:cubicBezTo>
                        <a:pt x="41996" y="1986820"/>
                        <a:pt x="73523" y="1899285"/>
                        <a:pt x="106670" y="1812417"/>
                      </a:cubicBezTo>
                      <a:cubicBezTo>
                        <a:pt x="184013" y="1609154"/>
                        <a:pt x="269357" y="1408081"/>
                        <a:pt x="371084" y="1215771"/>
                      </a:cubicBezTo>
                      <a:cubicBezTo>
                        <a:pt x="417852" y="1127284"/>
                        <a:pt x="468335" y="1040511"/>
                        <a:pt x="525770" y="958501"/>
                      </a:cubicBezTo>
                      <a:cubicBezTo>
                        <a:pt x="580825" y="879824"/>
                        <a:pt x="642833" y="802767"/>
                        <a:pt x="719509" y="743998"/>
                      </a:cubicBezTo>
                      <a:cubicBezTo>
                        <a:pt x="795614" y="685609"/>
                        <a:pt x="890768" y="649986"/>
                        <a:pt x="985447" y="683133"/>
                      </a:cubicBezTo>
                      <a:cubicBezTo>
                        <a:pt x="1077458" y="715423"/>
                        <a:pt x="1117844" y="807720"/>
                        <a:pt x="1137275" y="896493"/>
                      </a:cubicBezTo>
                      <a:cubicBezTo>
                        <a:pt x="1159850" y="1000030"/>
                        <a:pt x="1160516" y="1106710"/>
                        <a:pt x="1176423" y="1211199"/>
                      </a:cubicBezTo>
                      <a:cubicBezTo>
                        <a:pt x="1188806" y="1292638"/>
                        <a:pt x="1216619" y="1411129"/>
                        <a:pt x="1322060" y="1406271"/>
                      </a:cubicBezTo>
                      <a:cubicBezTo>
                        <a:pt x="1365971" y="1404271"/>
                        <a:pt x="1401975" y="1363694"/>
                        <a:pt x="1427883" y="1332262"/>
                      </a:cubicBezTo>
                      <a:cubicBezTo>
                        <a:pt x="1460363" y="1292828"/>
                        <a:pt x="1487605" y="1249204"/>
                        <a:pt x="1513132" y="1205198"/>
                      </a:cubicBezTo>
                      <a:cubicBezTo>
                        <a:pt x="1567996" y="1110615"/>
                        <a:pt x="1615240" y="1011650"/>
                        <a:pt x="1662198" y="912971"/>
                      </a:cubicBezTo>
                      <a:cubicBezTo>
                        <a:pt x="1709442" y="813626"/>
                        <a:pt x="1755924" y="713708"/>
                        <a:pt x="1806692" y="616077"/>
                      </a:cubicBezTo>
                      <a:cubicBezTo>
                        <a:pt x="1854984" y="523208"/>
                        <a:pt x="1906610" y="429673"/>
                        <a:pt x="1973761" y="348901"/>
                      </a:cubicBezTo>
                      <a:cubicBezTo>
                        <a:pt x="2032530" y="278321"/>
                        <a:pt x="2113493" y="209550"/>
                        <a:pt x="2211695" y="232505"/>
                      </a:cubicBezTo>
                      <a:cubicBezTo>
                        <a:pt x="2310756" y="255651"/>
                        <a:pt x="2344379" y="358902"/>
                        <a:pt x="2358571" y="448151"/>
                      </a:cubicBezTo>
                      <a:cubicBezTo>
                        <a:pt x="2367239" y="502539"/>
                        <a:pt x="2369906" y="557498"/>
                        <a:pt x="2374764" y="612267"/>
                      </a:cubicBezTo>
                      <a:cubicBezTo>
                        <a:pt x="2378669" y="655606"/>
                        <a:pt x="2382574" y="700278"/>
                        <a:pt x="2394766" y="742188"/>
                      </a:cubicBezTo>
                      <a:cubicBezTo>
                        <a:pt x="2399624" y="758857"/>
                        <a:pt x="2406386" y="778478"/>
                        <a:pt x="2422008" y="787908"/>
                      </a:cubicBezTo>
                      <a:cubicBezTo>
                        <a:pt x="2440867" y="799243"/>
                        <a:pt x="2466584" y="793909"/>
                        <a:pt x="2485253" y="785146"/>
                      </a:cubicBezTo>
                      <a:cubicBezTo>
                        <a:pt x="2527354" y="765429"/>
                        <a:pt x="2559834" y="726281"/>
                        <a:pt x="2587266" y="689991"/>
                      </a:cubicBezTo>
                      <a:cubicBezTo>
                        <a:pt x="2650131" y="606933"/>
                        <a:pt x="2697756" y="512064"/>
                        <a:pt x="2741000" y="417671"/>
                      </a:cubicBezTo>
                      <a:cubicBezTo>
                        <a:pt x="2786053" y="319373"/>
                        <a:pt x="2825677" y="218504"/>
                        <a:pt x="2861967" y="116586"/>
                      </a:cubicBezTo>
                      <a:cubicBezTo>
                        <a:pt x="2875588" y="78010"/>
                        <a:pt x="2888828" y="39148"/>
                        <a:pt x="2901401" y="0"/>
                      </a:cubicBezTo>
                      <a:close/>
                    </a:path>
                  </a:pathLst>
                </a:custGeom>
                <a:solidFill>
                  <a:srgbClr val="181B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 dirty="0"/>
                </a:p>
              </p:txBody>
            </p:sp>
            <p:sp>
              <p:nvSpPr>
                <p:cNvPr id="8" name="Graphic 90">
                  <a:extLst>
                    <a:ext uri="{FF2B5EF4-FFF2-40B4-BE49-F238E27FC236}">
                      <a16:creationId xmlns:a16="http://schemas.microsoft.com/office/drawing/2014/main" id="{72EC0E75-1FA4-D106-44E8-8B1CCD6713BA}"/>
                    </a:ext>
                  </a:extLst>
                </p:cNvPr>
                <p:cNvSpPr/>
                <p:nvPr/>
              </p:nvSpPr>
              <p:spPr>
                <a:xfrm>
                  <a:off x="4330882" y="3603489"/>
                  <a:ext cx="2820615" cy="2548767"/>
                </a:xfrm>
                <a:custGeom>
                  <a:avLst/>
                  <a:gdLst>
                    <a:gd name="connsiteX0" fmla="*/ 887318 w 1733042"/>
                    <a:gd name="connsiteY0" fmla="*/ 2292 h 1566013"/>
                    <a:gd name="connsiteX1" fmla="*/ 673767 w 1733042"/>
                    <a:gd name="connsiteY1" fmla="*/ 70395 h 1566013"/>
                    <a:gd name="connsiteX2" fmla="*/ 492507 w 1733042"/>
                    <a:gd name="connsiteY2" fmla="*/ 269468 h 1566013"/>
                    <a:gd name="connsiteX3" fmla="*/ 221330 w 1733042"/>
                    <a:gd name="connsiteY3" fmla="*/ 767625 h 1566013"/>
                    <a:gd name="connsiteX4" fmla="*/ 19019 w 1733042"/>
                    <a:gd name="connsiteY4" fmla="*/ 1283309 h 1566013"/>
                    <a:gd name="connsiteX5" fmla="*/ 1493 w 1733042"/>
                    <a:gd name="connsiteY5" fmla="*/ 1335506 h 1566013"/>
                    <a:gd name="connsiteX6" fmla="*/ 1207 w 1733042"/>
                    <a:gd name="connsiteY6" fmla="*/ 1341126 h 1566013"/>
                    <a:gd name="connsiteX7" fmla="*/ 17971 w 1733042"/>
                    <a:gd name="connsiteY7" fmla="*/ 1345888 h 1566013"/>
                    <a:gd name="connsiteX8" fmla="*/ 97981 w 1733042"/>
                    <a:gd name="connsiteY8" fmla="*/ 1368653 h 1566013"/>
                    <a:gd name="connsiteX9" fmla="*/ 371730 w 1733042"/>
                    <a:gd name="connsiteY9" fmla="*/ 1446567 h 1566013"/>
                    <a:gd name="connsiteX10" fmla="*/ 658242 w 1733042"/>
                    <a:gd name="connsiteY10" fmla="*/ 1528101 h 1566013"/>
                    <a:gd name="connsiteX11" fmla="*/ 754158 w 1733042"/>
                    <a:gd name="connsiteY11" fmla="*/ 1555438 h 1566013"/>
                    <a:gd name="connsiteX12" fmla="*/ 781209 w 1733042"/>
                    <a:gd name="connsiteY12" fmla="*/ 1563153 h 1566013"/>
                    <a:gd name="connsiteX13" fmla="*/ 790830 w 1733042"/>
                    <a:gd name="connsiteY13" fmla="*/ 1565916 h 1566013"/>
                    <a:gd name="connsiteX14" fmla="*/ 798164 w 1733042"/>
                    <a:gd name="connsiteY14" fmla="*/ 1543437 h 1566013"/>
                    <a:gd name="connsiteX15" fmla="*/ 807403 w 1733042"/>
                    <a:gd name="connsiteY15" fmla="*/ 1515719 h 1566013"/>
                    <a:gd name="connsiteX16" fmla="*/ 828263 w 1733042"/>
                    <a:gd name="connsiteY16" fmla="*/ 1455045 h 1566013"/>
                    <a:gd name="connsiteX17" fmla="*/ 872840 w 1733042"/>
                    <a:gd name="connsiteY17" fmla="*/ 1331125 h 1566013"/>
                    <a:gd name="connsiteX18" fmla="*/ 976186 w 1733042"/>
                    <a:gd name="connsiteY18" fmla="*/ 1067472 h 1566013"/>
                    <a:gd name="connsiteX19" fmla="*/ 1235838 w 1733042"/>
                    <a:gd name="connsiteY19" fmla="*/ 536644 h 1566013"/>
                    <a:gd name="connsiteX20" fmla="*/ 1400049 w 1733042"/>
                    <a:gd name="connsiteY20" fmla="*/ 303091 h 1566013"/>
                    <a:gd name="connsiteX21" fmla="*/ 1605598 w 1733042"/>
                    <a:gd name="connsiteY21" fmla="*/ 140785 h 1566013"/>
                    <a:gd name="connsiteX22" fmla="*/ 1733043 w 1733042"/>
                    <a:gd name="connsiteY22" fmla="*/ 124974 h 1566013"/>
                    <a:gd name="connsiteX23" fmla="*/ 1648747 w 1733042"/>
                    <a:gd name="connsiteY23" fmla="*/ 112782 h 1566013"/>
                    <a:gd name="connsiteX24" fmla="*/ 1446435 w 1733042"/>
                    <a:gd name="connsiteY24" fmla="*/ 83445 h 1566013"/>
                    <a:gd name="connsiteX25" fmla="*/ 1202786 w 1733042"/>
                    <a:gd name="connsiteY25" fmla="*/ 48107 h 1566013"/>
                    <a:gd name="connsiteX26" fmla="*/ 991331 w 1733042"/>
                    <a:gd name="connsiteY26" fmla="*/ 17436 h 1566013"/>
                    <a:gd name="connsiteX27" fmla="*/ 888842 w 1733042"/>
                    <a:gd name="connsiteY27" fmla="*/ 2577 h 1566013"/>
                    <a:gd name="connsiteX28" fmla="*/ 887318 w 1733042"/>
                    <a:gd name="connsiteY28" fmla="*/ 2292 h 156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733042" h="1566013">
                      <a:moveTo>
                        <a:pt x="887318" y="2292"/>
                      </a:moveTo>
                      <a:cubicBezTo>
                        <a:pt x="808737" y="-9138"/>
                        <a:pt x="735204" y="23532"/>
                        <a:pt x="673767" y="70395"/>
                      </a:cubicBezTo>
                      <a:cubicBezTo>
                        <a:pt x="602330" y="124974"/>
                        <a:pt x="544132" y="196506"/>
                        <a:pt x="492507" y="269468"/>
                      </a:cubicBezTo>
                      <a:cubicBezTo>
                        <a:pt x="383350" y="423773"/>
                        <a:pt x="297911" y="595223"/>
                        <a:pt x="221330" y="767625"/>
                      </a:cubicBezTo>
                      <a:cubicBezTo>
                        <a:pt x="146273" y="936408"/>
                        <a:pt x="78931" y="1108620"/>
                        <a:pt x="19019" y="1283309"/>
                      </a:cubicBezTo>
                      <a:cubicBezTo>
                        <a:pt x="13113" y="1300644"/>
                        <a:pt x="7208" y="1318075"/>
                        <a:pt x="1493" y="1335506"/>
                      </a:cubicBezTo>
                      <a:cubicBezTo>
                        <a:pt x="-31" y="1340268"/>
                        <a:pt x="-793" y="1339316"/>
                        <a:pt x="1207" y="1341126"/>
                      </a:cubicBezTo>
                      <a:cubicBezTo>
                        <a:pt x="4160" y="1343983"/>
                        <a:pt x="14161" y="1344841"/>
                        <a:pt x="17971" y="1345888"/>
                      </a:cubicBezTo>
                      <a:cubicBezTo>
                        <a:pt x="44641" y="1353508"/>
                        <a:pt x="71311" y="1361033"/>
                        <a:pt x="97981" y="1368653"/>
                      </a:cubicBezTo>
                      <a:cubicBezTo>
                        <a:pt x="189231" y="1394656"/>
                        <a:pt x="280480" y="1420564"/>
                        <a:pt x="371730" y="1446567"/>
                      </a:cubicBezTo>
                      <a:cubicBezTo>
                        <a:pt x="467265" y="1473714"/>
                        <a:pt x="562706" y="1500955"/>
                        <a:pt x="658242" y="1528101"/>
                      </a:cubicBezTo>
                      <a:cubicBezTo>
                        <a:pt x="690246" y="1537245"/>
                        <a:pt x="722154" y="1546294"/>
                        <a:pt x="754158" y="1555438"/>
                      </a:cubicBezTo>
                      <a:cubicBezTo>
                        <a:pt x="763207" y="1558010"/>
                        <a:pt x="772161" y="1560582"/>
                        <a:pt x="781209" y="1563153"/>
                      </a:cubicBezTo>
                      <a:cubicBezTo>
                        <a:pt x="782924" y="1563630"/>
                        <a:pt x="789020" y="1566583"/>
                        <a:pt x="790830" y="1565916"/>
                      </a:cubicBezTo>
                      <a:cubicBezTo>
                        <a:pt x="793306" y="1564963"/>
                        <a:pt x="797116" y="1546485"/>
                        <a:pt x="798164" y="1543437"/>
                      </a:cubicBezTo>
                      <a:cubicBezTo>
                        <a:pt x="801212" y="1534197"/>
                        <a:pt x="804355" y="1524958"/>
                        <a:pt x="807403" y="1515719"/>
                      </a:cubicBezTo>
                      <a:cubicBezTo>
                        <a:pt x="814261" y="1495431"/>
                        <a:pt x="821214" y="1475238"/>
                        <a:pt x="828263" y="1455045"/>
                      </a:cubicBezTo>
                      <a:cubicBezTo>
                        <a:pt x="842741" y="1413611"/>
                        <a:pt x="857600" y="1372272"/>
                        <a:pt x="872840" y="1331125"/>
                      </a:cubicBezTo>
                      <a:cubicBezTo>
                        <a:pt x="905606" y="1242637"/>
                        <a:pt x="939896" y="1154626"/>
                        <a:pt x="976186" y="1067472"/>
                      </a:cubicBezTo>
                      <a:cubicBezTo>
                        <a:pt x="1051815" y="885640"/>
                        <a:pt x="1135063" y="705999"/>
                        <a:pt x="1235838" y="536644"/>
                      </a:cubicBezTo>
                      <a:cubicBezTo>
                        <a:pt x="1284510" y="454920"/>
                        <a:pt x="1337755" y="375100"/>
                        <a:pt x="1400049" y="303091"/>
                      </a:cubicBezTo>
                      <a:cubicBezTo>
                        <a:pt x="1456818" y="237464"/>
                        <a:pt x="1523683" y="173265"/>
                        <a:pt x="1605598" y="140785"/>
                      </a:cubicBezTo>
                      <a:cubicBezTo>
                        <a:pt x="1646270" y="124688"/>
                        <a:pt x="1689609" y="118687"/>
                        <a:pt x="1733043" y="124974"/>
                      </a:cubicBezTo>
                      <a:cubicBezTo>
                        <a:pt x="1704944" y="120878"/>
                        <a:pt x="1676845" y="116782"/>
                        <a:pt x="1648747" y="112782"/>
                      </a:cubicBezTo>
                      <a:cubicBezTo>
                        <a:pt x="1581310" y="102971"/>
                        <a:pt x="1513872" y="93255"/>
                        <a:pt x="1446435" y="83445"/>
                      </a:cubicBezTo>
                      <a:cubicBezTo>
                        <a:pt x="1365187" y="71634"/>
                        <a:pt x="1283939" y="59918"/>
                        <a:pt x="1202786" y="48107"/>
                      </a:cubicBezTo>
                      <a:cubicBezTo>
                        <a:pt x="1132301" y="37915"/>
                        <a:pt x="1061816" y="27628"/>
                        <a:pt x="991331" y="17436"/>
                      </a:cubicBezTo>
                      <a:cubicBezTo>
                        <a:pt x="957136" y="12483"/>
                        <a:pt x="923037" y="7530"/>
                        <a:pt x="888842" y="2577"/>
                      </a:cubicBezTo>
                      <a:cubicBezTo>
                        <a:pt x="888270" y="2482"/>
                        <a:pt x="887794" y="2387"/>
                        <a:pt x="887318" y="22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9" name="Graphic 90">
                  <a:extLst>
                    <a:ext uri="{FF2B5EF4-FFF2-40B4-BE49-F238E27FC236}">
                      <a16:creationId xmlns:a16="http://schemas.microsoft.com/office/drawing/2014/main" id="{53AFE249-28B5-3C5F-F203-9175EBED48B3}"/>
                    </a:ext>
                  </a:extLst>
                </p:cNvPr>
                <p:cNvSpPr/>
                <p:nvPr/>
              </p:nvSpPr>
              <p:spPr>
                <a:xfrm>
                  <a:off x="9967601" y="1438981"/>
                  <a:ext cx="884413" cy="1383591"/>
                </a:xfrm>
                <a:custGeom>
                  <a:avLst/>
                  <a:gdLst>
                    <a:gd name="connsiteX0" fmla="*/ 543401 w 543401"/>
                    <a:gd name="connsiteY0" fmla="*/ 850106 h 850106"/>
                    <a:gd name="connsiteX1" fmla="*/ 91440 w 543401"/>
                    <a:gd name="connsiteY1" fmla="*/ 39148 h 850106"/>
                    <a:gd name="connsiteX2" fmla="*/ 0 w 543401"/>
                    <a:gd name="connsiteY2" fmla="*/ 0 h 850106"/>
                    <a:gd name="connsiteX3" fmla="*/ 450437 w 543401"/>
                    <a:gd name="connsiteY3" fmla="*/ 815912 h 850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3401" h="850106">
                      <a:moveTo>
                        <a:pt x="543401" y="850106"/>
                      </a:moveTo>
                      <a:lnTo>
                        <a:pt x="91440" y="39148"/>
                      </a:lnTo>
                      <a:lnTo>
                        <a:pt x="0" y="0"/>
                      </a:lnTo>
                      <a:lnTo>
                        <a:pt x="450437" y="815912"/>
                      </a:lnTo>
                      <a:close/>
                    </a:path>
                  </a:pathLst>
                </a:custGeom>
                <a:solidFill>
                  <a:srgbClr val="181B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  <p:sp>
              <p:nvSpPr>
                <p:cNvPr id="10" name="Graphic 90">
                  <a:extLst>
                    <a:ext uri="{FF2B5EF4-FFF2-40B4-BE49-F238E27FC236}">
                      <a16:creationId xmlns:a16="http://schemas.microsoft.com/office/drawing/2014/main" id="{D6537B01-E955-31BD-3422-B5F9464FD892}"/>
                    </a:ext>
                  </a:extLst>
                </p:cNvPr>
                <p:cNvSpPr/>
                <p:nvPr/>
              </p:nvSpPr>
              <p:spPr>
                <a:xfrm>
                  <a:off x="10331287" y="2702428"/>
                  <a:ext cx="520725" cy="120143"/>
                </a:xfrm>
                <a:custGeom>
                  <a:avLst/>
                  <a:gdLst>
                    <a:gd name="connsiteX0" fmla="*/ 0 w 319944"/>
                    <a:gd name="connsiteY0" fmla="*/ 0 h 73818"/>
                    <a:gd name="connsiteX1" fmla="*/ 68675 w 319944"/>
                    <a:gd name="connsiteY1" fmla="*/ 27908 h 73818"/>
                    <a:gd name="connsiteX2" fmla="*/ 319945 w 319944"/>
                    <a:gd name="connsiteY2" fmla="*/ 73819 h 73818"/>
                    <a:gd name="connsiteX3" fmla="*/ 223361 w 319944"/>
                    <a:gd name="connsiteY3" fmla="*/ 39719 h 73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944" h="73818">
                      <a:moveTo>
                        <a:pt x="0" y="0"/>
                      </a:moveTo>
                      <a:lnTo>
                        <a:pt x="68675" y="27908"/>
                      </a:lnTo>
                      <a:lnTo>
                        <a:pt x="319945" y="73819"/>
                      </a:lnTo>
                      <a:lnTo>
                        <a:pt x="223361" y="39719"/>
                      </a:lnTo>
                      <a:close/>
                    </a:path>
                  </a:pathLst>
                </a:custGeom>
                <a:solidFill>
                  <a:srgbClr val="3239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198"/>
                </a:p>
              </p:txBody>
            </p:sp>
          </p:grpSp>
        </p:grpSp>
        <p:grpSp>
          <p:nvGrpSpPr>
            <p:cNvPr id="30" name="Group 29"/>
            <p:cNvGrpSpPr/>
            <p:nvPr/>
          </p:nvGrpSpPr>
          <p:grpSpPr>
            <a:xfrm>
              <a:off x="10414889" y="5309615"/>
              <a:ext cx="2699719" cy="1492862"/>
              <a:chOff x="9552246" y="4239940"/>
              <a:chExt cx="2699719" cy="149286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6D94197-F294-0FC8-7B76-63C28EA6151C}"/>
                  </a:ext>
                </a:extLst>
              </p:cNvPr>
              <p:cNvGrpSpPr/>
              <p:nvPr/>
            </p:nvGrpSpPr>
            <p:grpSpPr>
              <a:xfrm>
                <a:off x="9552246" y="4239940"/>
                <a:ext cx="2699719" cy="1492862"/>
                <a:chOff x="600499" y="1237303"/>
                <a:chExt cx="2185913" cy="1208744"/>
              </a:xfrm>
              <a:gradFill>
                <a:gsLst>
                  <a:gs pos="54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4200000" scaled="0"/>
              </a:gradFill>
            </p:grpSpPr>
            <p:sp>
              <p:nvSpPr>
                <p:cNvPr id="34" name="Rectangle: Rounded Corners 67">
                  <a:extLst>
                    <a:ext uri="{FF2B5EF4-FFF2-40B4-BE49-F238E27FC236}">
                      <a16:creationId xmlns:a16="http://schemas.microsoft.com/office/drawing/2014/main" id="{0FAE83F2-C871-0C15-52EA-AC1933664B26}"/>
                    </a:ext>
                  </a:extLst>
                </p:cNvPr>
                <p:cNvSpPr/>
                <p:nvPr/>
              </p:nvSpPr>
              <p:spPr>
                <a:xfrm>
                  <a:off x="600499" y="1237303"/>
                  <a:ext cx="2185913" cy="1178690"/>
                </a:xfrm>
                <a:prstGeom prst="roundRect">
                  <a:avLst>
                    <a:gd name="adj" fmla="val 11462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 dirty="0"/>
                </a:p>
              </p:txBody>
            </p:sp>
            <p:sp>
              <p:nvSpPr>
                <p:cNvPr id="35" name="Right Triangle 34">
                  <a:extLst>
                    <a:ext uri="{FF2B5EF4-FFF2-40B4-BE49-F238E27FC236}">
                      <a16:creationId xmlns:a16="http://schemas.microsoft.com/office/drawing/2014/main" id="{ED9596AD-167B-05EC-281F-5BC254E7A98F}"/>
                    </a:ext>
                  </a:extLst>
                </p:cNvPr>
                <p:cNvSpPr/>
                <p:nvPr/>
              </p:nvSpPr>
              <p:spPr>
                <a:xfrm rot="8100000" flipH="1">
                  <a:off x="1007156" y="2038513"/>
                  <a:ext cx="407534" cy="407534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EF6134-566B-209C-06D4-250AC981C9B3}"/>
                  </a:ext>
                </a:extLst>
              </p:cNvPr>
              <p:cNvSpPr txBox="1"/>
              <p:nvPr/>
            </p:nvSpPr>
            <p:spPr>
              <a:xfrm>
                <a:off x="9552246" y="4490758"/>
                <a:ext cx="269971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5"/>
                    </a:solidFill>
                    <a:latin typeface="+mj-lt"/>
                  </a:rPr>
                  <a:t>Multi vendor   E-commerce</a:t>
                </a:r>
                <a:endParaRPr lang="en-US" sz="2800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712531" y="3826857"/>
              <a:ext cx="2699719" cy="1544621"/>
              <a:chOff x="13229452" y="3084987"/>
              <a:chExt cx="2699719" cy="154462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6D94197-F294-0FC8-7B76-63C28EA6151C}"/>
                  </a:ext>
                </a:extLst>
              </p:cNvPr>
              <p:cNvGrpSpPr/>
              <p:nvPr/>
            </p:nvGrpSpPr>
            <p:grpSpPr>
              <a:xfrm>
                <a:off x="13229452" y="3084987"/>
                <a:ext cx="2699719" cy="1544621"/>
                <a:chOff x="446837" y="1432871"/>
                <a:chExt cx="2185913" cy="1250650"/>
              </a:xfrm>
              <a:gradFill>
                <a:gsLst>
                  <a:gs pos="5400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4200000" scaled="0"/>
              </a:gradFill>
            </p:grpSpPr>
            <p:sp>
              <p:nvSpPr>
                <p:cNvPr id="37" name="Rectangle: Rounded Corners 67">
                  <a:extLst>
                    <a:ext uri="{FF2B5EF4-FFF2-40B4-BE49-F238E27FC236}">
                      <a16:creationId xmlns:a16="http://schemas.microsoft.com/office/drawing/2014/main" id="{0FAE83F2-C871-0C15-52EA-AC1933664B26}"/>
                    </a:ext>
                  </a:extLst>
                </p:cNvPr>
                <p:cNvSpPr/>
                <p:nvPr/>
              </p:nvSpPr>
              <p:spPr>
                <a:xfrm>
                  <a:off x="446837" y="1432871"/>
                  <a:ext cx="2185913" cy="1178690"/>
                </a:xfrm>
                <a:prstGeom prst="roundRect">
                  <a:avLst>
                    <a:gd name="adj" fmla="val 11462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 dirty="0"/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ED9596AD-167B-05EC-281F-5BC254E7A98F}"/>
                    </a:ext>
                  </a:extLst>
                </p:cNvPr>
                <p:cNvSpPr/>
                <p:nvPr/>
              </p:nvSpPr>
              <p:spPr>
                <a:xfrm rot="8100000" flipH="1">
                  <a:off x="853493" y="2275987"/>
                  <a:ext cx="407534" cy="407534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317500" dist="127000" dir="3000000" algn="t" rotWithShape="0">
                    <a:schemeClr val="accent4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7198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789CE1-AE9A-9237-FE50-CA334BCB2830}"/>
                  </a:ext>
                </a:extLst>
              </p:cNvPr>
              <p:cNvSpPr txBox="1"/>
              <p:nvPr/>
            </p:nvSpPr>
            <p:spPr>
              <a:xfrm>
                <a:off x="13297113" y="3335809"/>
                <a:ext cx="25598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Share Holder Panel</a:t>
                </a:r>
                <a:endPara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3A8DB0-047C-ED54-BBC5-64BF9AFA4F4A}"/>
              </a:ext>
            </a:extLst>
          </p:cNvPr>
          <p:cNvGrpSpPr/>
          <p:nvPr/>
        </p:nvGrpSpPr>
        <p:grpSpPr>
          <a:xfrm rot="3600000">
            <a:off x="7656476" y="4800272"/>
            <a:ext cx="612037" cy="1494621"/>
            <a:chOff x="11257758" y="559692"/>
            <a:chExt cx="272255" cy="664859"/>
          </a:xfrm>
        </p:grpSpPr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DE8B9C95-B322-67B9-03E9-0BB311781FE5}"/>
                </a:ext>
              </a:extLst>
            </p:cNvPr>
            <p:cNvSpPr/>
            <p:nvPr/>
          </p:nvSpPr>
          <p:spPr>
            <a:xfrm>
              <a:off x="11257758" y="559692"/>
              <a:ext cx="271216" cy="266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266700" dir="10320000" algn="t" rotWithShape="0">
                <a:schemeClr val="accent2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1EB1B8A5-C7E6-A44C-2F49-580500B5A2B9}"/>
                </a:ext>
              </a:extLst>
            </p:cNvPr>
            <p:cNvSpPr/>
            <p:nvPr/>
          </p:nvSpPr>
          <p:spPr>
            <a:xfrm flipV="1">
              <a:off x="11257765" y="957572"/>
              <a:ext cx="271216" cy="266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54000" dist="266700" dir="10320000" algn="t" rotWithShape="0">
                <a:schemeClr val="accent2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57821AC-A1FD-A076-6DB3-12FEB1349EC7}"/>
                </a:ext>
              </a:extLst>
            </p:cNvPr>
            <p:cNvSpPr/>
            <p:nvPr/>
          </p:nvSpPr>
          <p:spPr>
            <a:xfrm>
              <a:off x="11258550" y="826294"/>
              <a:ext cx="271463" cy="133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266700" dir="10320000" algn="t" rotWithShape="0">
                <a:schemeClr val="accent2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AF908C5-9ED9-9E8B-A943-52EADDCC98C0}"/>
              </a:ext>
            </a:extLst>
          </p:cNvPr>
          <p:cNvSpPr txBox="1"/>
          <p:nvPr/>
        </p:nvSpPr>
        <p:spPr>
          <a:xfrm>
            <a:off x="1121256" y="3489498"/>
            <a:ext cx="8348370" cy="308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797" dirty="0" smtClean="0">
                <a:solidFill>
                  <a:schemeClr val="tx2"/>
                </a:solidFill>
                <a:latin typeface="+mj-lt"/>
              </a:rPr>
              <a:t>UPCOMING UPDATE</a:t>
            </a:r>
            <a:endParaRPr lang="en-US" sz="10797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056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1E251B0-C48D-57F0-AA43-3574D4C1117F}"/>
              </a:ext>
            </a:extLst>
          </p:cNvPr>
          <p:cNvGrpSpPr/>
          <p:nvPr/>
        </p:nvGrpSpPr>
        <p:grpSpPr>
          <a:xfrm>
            <a:off x="16518955" y="4812792"/>
            <a:ext cx="3457531" cy="8890986"/>
            <a:chOff x="7292484" y="2406129"/>
            <a:chExt cx="1729216" cy="444665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9F875E-0F29-627D-BCD6-886284C1FE42}"/>
                </a:ext>
              </a:extLst>
            </p:cNvPr>
            <p:cNvSpPr/>
            <p:nvPr/>
          </p:nvSpPr>
          <p:spPr>
            <a:xfrm rot="10800000">
              <a:off x="7292484" y="2921794"/>
              <a:ext cx="1729075" cy="3930986"/>
            </a:xfrm>
            <a:prstGeom prst="rect">
              <a:avLst/>
            </a:prstGeom>
            <a:solidFill>
              <a:srgbClr val="32394E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grpSp>
          <p:nvGrpSpPr>
            <p:cNvPr id="3" name="Graphic 2">
              <a:extLst>
                <a:ext uri="{FF2B5EF4-FFF2-40B4-BE49-F238E27FC236}">
                  <a16:creationId xmlns:a16="http://schemas.microsoft.com/office/drawing/2014/main" id="{52FE9B9D-0373-AA16-7E8D-F7A05F914338}"/>
                </a:ext>
              </a:extLst>
            </p:cNvPr>
            <p:cNvGrpSpPr/>
            <p:nvPr/>
          </p:nvGrpSpPr>
          <p:grpSpPr>
            <a:xfrm>
              <a:off x="7294437" y="2406129"/>
              <a:ext cx="1727263" cy="997174"/>
              <a:chOff x="6979824" y="3721869"/>
              <a:chExt cx="1209198" cy="698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FE4ABE-26C9-E2A4-1148-4143CA0A2F76}"/>
                  </a:ext>
                </a:extLst>
              </p:cNvPr>
              <p:cNvSpPr/>
              <p:nvPr/>
            </p:nvSpPr>
            <p:spPr>
              <a:xfrm>
                <a:off x="6979824" y="3721869"/>
                <a:ext cx="1209198" cy="698087"/>
              </a:xfrm>
              <a:prstGeom prst="ellipse">
                <a:avLst/>
              </a:prstGeom>
              <a:solidFill>
                <a:srgbClr val="252A3B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5EA5F05-B919-714A-9DB0-F5556DB5833C}"/>
                  </a:ext>
                </a:extLst>
              </p:cNvPr>
              <p:cNvSpPr/>
              <p:nvPr/>
            </p:nvSpPr>
            <p:spPr>
              <a:xfrm>
                <a:off x="7161180" y="3826550"/>
                <a:ext cx="846486" cy="4887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17500" dist="127000" dir="3000000" algn="t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50A5EC-E916-9268-F3F7-E9C14A6739D6}"/>
                </a:ext>
              </a:extLst>
            </p:cNvPr>
            <p:cNvSpPr txBox="1"/>
            <p:nvPr/>
          </p:nvSpPr>
          <p:spPr>
            <a:xfrm>
              <a:off x="7599861" y="2606062"/>
              <a:ext cx="1111120" cy="5197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isometricTopUp"/>
                <a:lightRig rig="threePt" dir="t"/>
              </a:scene3d>
            </a:bodyPr>
            <a:lstStyle>
              <a:defPPr>
                <a:defRPr lang="en-US"/>
              </a:defPPr>
              <a:lvl1pPr>
                <a:defRPr sz="4800" b="1">
                  <a:solidFill>
                    <a:srgbClr val="111029"/>
                  </a:solidFill>
                  <a:latin typeface="+mj-lt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5599" b="0" dirty="0" smtClean="0">
                  <a:solidFill>
                    <a:schemeClr val="bg1"/>
                  </a:solidFill>
                </a:rPr>
                <a:t>$10M</a:t>
              </a:r>
              <a:endParaRPr lang="en-US" sz="5599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11A79-7B7D-BA08-BC54-50B71E284656}"/>
              </a:ext>
            </a:extLst>
          </p:cNvPr>
          <p:cNvGrpSpPr/>
          <p:nvPr/>
        </p:nvGrpSpPr>
        <p:grpSpPr>
          <a:xfrm>
            <a:off x="13486376" y="6160064"/>
            <a:ext cx="3457533" cy="7543709"/>
            <a:chOff x="5876859" y="3079941"/>
            <a:chExt cx="1729217" cy="377283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F4569B-40A3-6F68-3839-1CCA4CB58EC1}"/>
                </a:ext>
              </a:extLst>
            </p:cNvPr>
            <p:cNvSpPr/>
            <p:nvPr/>
          </p:nvSpPr>
          <p:spPr>
            <a:xfrm rot="10800000">
              <a:off x="5876859" y="3578529"/>
              <a:ext cx="1729075" cy="3274249"/>
            </a:xfrm>
            <a:prstGeom prst="rect">
              <a:avLst/>
            </a:prstGeom>
            <a:solidFill>
              <a:srgbClr val="32394E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EFEB599-9A6D-66A2-ECDD-6B21E31EDB96}"/>
                </a:ext>
              </a:extLst>
            </p:cNvPr>
            <p:cNvGrpSpPr/>
            <p:nvPr/>
          </p:nvGrpSpPr>
          <p:grpSpPr>
            <a:xfrm>
              <a:off x="5878813" y="3079941"/>
              <a:ext cx="1727263" cy="997174"/>
              <a:chOff x="6979824" y="3570421"/>
              <a:chExt cx="1209198" cy="69808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138EEB8-6F87-F398-B2D1-CF2BEED3C773}"/>
                  </a:ext>
                </a:extLst>
              </p:cNvPr>
              <p:cNvSpPr/>
              <p:nvPr/>
            </p:nvSpPr>
            <p:spPr>
              <a:xfrm>
                <a:off x="6979824" y="3570421"/>
                <a:ext cx="1209198" cy="698087"/>
              </a:xfrm>
              <a:prstGeom prst="ellipse">
                <a:avLst/>
              </a:prstGeom>
              <a:solidFill>
                <a:srgbClr val="252A3B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EABD6DD-40C3-48C0-E3F6-3A63F870630E}"/>
                  </a:ext>
                </a:extLst>
              </p:cNvPr>
              <p:cNvSpPr/>
              <p:nvPr/>
            </p:nvSpPr>
            <p:spPr>
              <a:xfrm>
                <a:off x="7161180" y="3675101"/>
                <a:ext cx="846486" cy="48872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317500" dist="127000" dir="3000000" algn="t" rotWithShape="0">
                  <a:schemeClr val="accent3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7304D5-A236-7AFA-604B-592E989C2BCF}"/>
                </a:ext>
              </a:extLst>
            </p:cNvPr>
            <p:cNvSpPr txBox="1"/>
            <p:nvPr/>
          </p:nvSpPr>
          <p:spPr>
            <a:xfrm>
              <a:off x="6184237" y="3279873"/>
              <a:ext cx="1111120" cy="5197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isometricTopUp"/>
                <a:lightRig rig="threePt" dir="t"/>
              </a:scene3d>
            </a:bodyPr>
            <a:lstStyle>
              <a:defPPr>
                <a:defRPr lang="en-US"/>
              </a:defPPr>
              <a:lvl1pPr>
                <a:defRPr sz="4800" b="1">
                  <a:solidFill>
                    <a:srgbClr val="111029"/>
                  </a:solidFill>
                  <a:latin typeface="+mj-lt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5599" b="0" dirty="0" smtClean="0">
                  <a:solidFill>
                    <a:schemeClr val="bg1"/>
                  </a:solidFill>
                </a:rPr>
                <a:t>$100K</a:t>
              </a:r>
              <a:endParaRPr lang="en-US" sz="5599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92BD6F-8B2B-AB2D-3170-98B54A19E283}"/>
              </a:ext>
            </a:extLst>
          </p:cNvPr>
          <p:cNvGrpSpPr/>
          <p:nvPr/>
        </p:nvGrpSpPr>
        <p:grpSpPr>
          <a:xfrm>
            <a:off x="10453799" y="7510181"/>
            <a:ext cx="3457531" cy="6193595"/>
            <a:chOff x="4568993" y="3755175"/>
            <a:chExt cx="1729216" cy="309760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66727E-6BDA-3045-9324-2B832463A2F1}"/>
                </a:ext>
              </a:extLst>
            </p:cNvPr>
            <p:cNvSpPr/>
            <p:nvPr/>
          </p:nvSpPr>
          <p:spPr>
            <a:xfrm rot="10800000">
              <a:off x="4569134" y="4231408"/>
              <a:ext cx="1729075" cy="2621371"/>
            </a:xfrm>
            <a:prstGeom prst="rect">
              <a:avLst/>
            </a:prstGeom>
            <a:solidFill>
              <a:srgbClr val="32394E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E5EB8896-476C-A946-585F-CB89A99EE3E8}"/>
                </a:ext>
              </a:extLst>
            </p:cNvPr>
            <p:cNvGrpSpPr/>
            <p:nvPr/>
          </p:nvGrpSpPr>
          <p:grpSpPr>
            <a:xfrm>
              <a:off x="4568993" y="3755175"/>
              <a:ext cx="1727263" cy="997174"/>
              <a:chOff x="6979824" y="3475100"/>
              <a:chExt cx="1209198" cy="69808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E6D5DD-1D27-29DF-2F51-75DF85D8BDAA}"/>
                  </a:ext>
                </a:extLst>
              </p:cNvPr>
              <p:cNvSpPr/>
              <p:nvPr/>
            </p:nvSpPr>
            <p:spPr>
              <a:xfrm>
                <a:off x="6979824" y="3475100"/>
                <a:ext cx="1209198" cy="698087"/>
              </a:xfrm>
              <a:prstGeom prst="ellipse">
                <a:avLst/>
              </a:prstGeom>
              <a:solidFill>
                <a:srgbClr val="252A3B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770EEBE-E29F-F3C1-D008-33636D3F59DE}"/>
                  </a:ext>
                </a:extLst>
              </p:cNvPr>
              <p:cNvSpPr/>
              <p:nvPr/>
            </p:nvSpPr>
            <p:spPr>
              <a:xfrm>
                <a:off x="7161180" y="3579780"/>
                <a:ext cx="846486" cy="48872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17500" dist="127000" dir="3000000" algn="t" rotWithShape="0">
                  <a:schemeClr val="accent2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B1EFD-0D10-039C-3C0E-290D1297A238}"/>
                </a:ext>
              </a:extLst>
            </p:cNvPr>
            <p:cNvSpPr txBox="1"/>
            <p:nvPr/>
          </p:nvSpPr>
          <p:spPr>
            <a:xfrm>
              <a:off x="4874417" y="3955107"/>
              <a:ext cx="1111120" cy="5197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isometricTopUp"/>
                <a:lightRig rig="threePt" dir="t"/>
              </a:scene3d>
            </a:bodyPr>
            <a:lstStyle>
              <a:defPPr>
                <a:defRPr lang="en-US"/>
              </a:defPPr>
              <a:lvl1pPr>
                <a:defRPr sz="4800" b="1">
                  <a:solidFill>
                    <a:srgbClr val="111029"/>
                  </a:solidFill>
                  <a:latin typeface="+mj-lt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5599" b="0" dirty="0" smtClean="0">
                  <a:solidFill>
                    <a:schemeClr val="bg1"/>
                  </a:solidFill>
                </a:rPr>
                <a:t>$50K</a:t>
              </a:r>
              <a:endParaRPr lang="en-US" sz="5599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F8FEAA-9F22-CC0A-FB75-A7ED17BE7CB6}"/>
              </a:ext>
            </a:extLst>
          </p:cNvPr>
          <p:cNvGrpSpPr/>
          <p:nvPr/>
        </p:nvGrpSpPr>
        <p:grpSpPr>
          <a:xfrm>
            <a:off x="7421226" y="8860296"/>
            <a:ext cx="3457529" cy="4843478"/>
            <a:chOff x="3302593" y="4430408"/>
            <a:chExt cx="1729215" cy="242237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FC8A8D-A290-F2C4-04F3-5DE0FFCDDD39}"/>
                </a:ext>
              </a:extLst>
            </p:cNvPr>
            <p:cNvSpPr/>
            <p:nvPr/>
          </p:nvSpPr>
          <p:spPr>
            <a:xfrm rot="10800000">
              <a:off x="3302733" y="4929523"/>
              <a:ext cx="1729075" cy="1923255"/>
            </a:xfrm>
            <a:prstGeom prst="rect">
              <a:avLst/>
            </a:prstGeom>
            <a:solidFill>
              <a:srgbClr val="32394E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3955E1B9-F179-4DE8-24D0-ABC276CC322C}"/>
                </a:ext>
              </a:extLst>
            </p:cNvPr>
            <p:cNvGrpSpPr/>
            <p:nvPr/>
          </p:nvGrpSpPr>
          <p:grpSpPr>
            <a:xfrm>
              <a:off x="3302593" y="4430408"/>
              <a:ext cx="1727263" cy="997174"/>
              <a:chOff x="6979824" y="3475100"/>
              <a:chExt cx="1209198" cy="698087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99F8095-5150-A052-F7E3-0D05BE0F2727}"/>
                  </a:ext>
                </a:extLst>
              </p:cNvPr>
              <p:cNvSpPr/>
              <p:nvPr/>
            </p:nvSpPr>
            <p:spPr>
              <a:xfrm>
                <a:off x="6979824" y="3475100"/>
                <a:ext cx="1209198" cy="698087"/>
              </a:xfrm>
              <a:prstGeom prst="ellipse">
                <a:avLst/>
              </a:prstGeom>
              <a:solidFill>
                <a:srgbClr val="252A3B"/>
              </a:solidFill>
              <a:ln>
                <a:noFill/>
              </a:ln>
              <a:effectLst>
                <a:outerShdw blurRad="1016000" dist="762000" dir="300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36F92F-905C-D047-D28C-55F3A2255BB0}"/>
                  </a:ext>
                </a:extLst>
              </p:cNvPr>
              <p:cNvSpPr/>
              <p:nvPr/>
            </p:nvSpPr>
            <p:spPr>
              <a:xfrm>
                <a:off x="7161180" y="3579780"/>
                <a:ext cx="846486" cy="48872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dist="127000" dir="300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CE16B3-0524-C088-A68E-FBC18436DB7B}"/>
                </a:ext>
              </a:extLst>
            </p:cNvPr>
            <p:cNvSpPr txBox="1"/>
            <p:nvPr/>
          </p:nvSpPr>
          <p:spPr>
            <a:xfrm>
              <a:off x="3608017" y="4630340"/>
              <a:ext cx="1111120" cy="5197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isometricTopUp"/>
                <a:lightRig rig="threePt" dir="t"/>
              </a:scene3d>
            </a:bodyPr>
            <a:lstStyle>
              <a:defPPr>
                <a:defRPr lang="en-US"/>
              </a:defPPr>
              <a:lvl1pPr>
                <a:defRPr sz="4800" b="1">
                  <a:solidFill>
                    <a:srgbClr val="111029"/>
                  </a:solidFill>
                  <a:latin typeface="+mj-lt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5599" b="0" dirty="0" smtClean="0">
                  <a:solidFill>
                    <a:schemeClr val="bg1"/>
                  </a:solidFill>
                </a:rPr>
                <a:t>$10K</a:t>
              </a:r>
              <a:endParaRPr lang="en-US" sz="5599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F6CB71C-9AE6-8414-490B-D62D0A20CFFC}"/>
              </a:ext>
            </a:extLst>
          </p:cNvPr>
          <p:cNvSpPr txBox="1"/>
          <p:nvPr/>
        </p:nvSpPr>
        <p:spPr>
          <a:xfrm>
            <a:off x="3150437" y="1292529"/>
            <a:ext cx="11068720" cy="304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0" spc="-200">
                <a:solidFill>
                  <a:srgbClr val="32394E"/>
                </a:solidFill>
                <a:latin typeface="+mj-lt"/>
              </a:defRPr>
            </a:lvl1pPr>
          </a:lstStyle>
          <a:p>
            <a:r>
              <a:rPr lang="en-US" sz="9598" dirty="0" smtClean="0">
                <a:solidFill>
                  <a:srgbClr val="FF0000"/>
                </a:solidFill>
                <a:latin typeface="Castellar" panose="020A0402060406010301" pitchFamily="18" charset="0"/>
              </a:rPr>
              <a:t>Thanks </a:t>
            </a:r>
          </a:p>
          <a:p>
            <a:r>
              <a:rPr lang="en-US" sz="9598" dirty="0" smtClean="0">
                <a:solidFill>
                  <a:srgbClr val="FF0000"/>
                </a:solidFill>
                <a:latin typeface="Castellar" panose="020A0402060406010301" pitchFamily="18" charset="0"/>
              </a:rPr>
              <a:t>Every One</a:t>
            </a:r>
            <a:endParaRPr lang="en-US" sz="9598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D94197-F294-0FC8-7B76-63C28EA6151C}"/>
              </a:ext>
            </a:extLst>
          </p:cNvPr>
          <p:cNvGrpSpPr/>
          <p:nvPr/>
        </p:nvGrpSpPr>
        <p:grpSpPr>
          <a:xfrm>
            <a:off x="16747426" y="1470956"/>
            <a:ext cx="5726636" cy="3166655"/>
            <a:chOff x="600499" y="1237303"/>
            <a:chExt cx="2185913" cy="1208744"/>
          </a:xfrm>
          <a:gradFill>
            <a:gsLst>
              <a:gs pos="54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200000" scaled="0"/>
          </a:gra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FAE83F2-C871-0C15-52EA-AC1933664B26}"/>
                </a:ext>
              </a:extLst>
            </p:cNvPr>
            <p:cNvSpPr/>
            <p:nvPr/>
          </p:nvSpPr>
          <p:spPr>
            <a:xfrm>
              <a:off x="600499" y="1237303"/>
              <a:ext cx="2185913" cy="1178690"/>
            </a:xfrm>
            <a:prstGeom prst="roundRect">
              <a:avLst>
                <a:gd name="adj" fmla="val 11462"/>
              </a:avLst>
            </a:prstGeom>
            <a:solidFill>
              <a:schemeClr val="accent4"/>
            </a:solidFill>
            <a:ln>
              <a:noFill/>
            </a:ln>
            <a:effectLst>
              <a:outerShdw blurRad="317500" dist="127000" dir="30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 dirty="0"/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ED9596AD-167B-05EC-281F-5BC254E7A98F}"/>
                </a:ext>
              </a:extLst>
            </p:cNvPr>
            <p:cNvSpPr/>
            <p:nvPr/>
          </p:nvSpPr>
          <p:spPr>
            <a:xfrm rot="8100000" flipH="1">
              <a:off x="1007156" y="2038513"/>
              <a:ext cx="407534" cy="40753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317500" dist="127000" dir="3000000" algn="t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198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F908C5-9ED9-9E8B-A943-52EADDCC98C0}"/>
              </a:ext>
            </a:extLst>
          </p:cNvPr>
          <p:cNvSpPr txBox="1"/>
          <p:nvPr/>
        </p:nvSpPr>
        <p:spPr>
          <a:xfrm>
            <a:off x="17395297" y="1816204"/>
            <a:ext cx="465382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335FFE"/>
                </a:solidFill>
                <a:latin typeface="+mj-lt"/>
              </a:rPr>
              <a:t>2023</a:t>
            </a:r>
          </a:p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latin typeface="Be Vietnam Pro Light (Body)"/>
              </a:rPr>
              <a:t>WILL BE</a:t>
            </a:r>
          </a:p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latin typeface="Be Vietnam Pro Light (Body)"/>
              </a:rPr>
              <a:t>A GREAT YEAR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38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0875214">
            <a:off x="8916348" y="2143034"/>
            <a:ext cx="12858397" cy="8139926"/>
            <a:chOff x="5273362" y="579206"/>
            <a:chExt cx="17941503" cy="113577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8FA1E4-62E6-3264-3AA5-9EFC44705B4B}"/>
                </a:ext>
              </a:extLst>
            </p:cNvPr>
            <p:cNvGrpSpPr/>
            <p:nvPr/>
          </p:nvGrpSpPr>
          <p:grpSpPr>
            <a:xfrm>
              <a:off x="5273362" y="6441536"/>
              <a:ext cx="5495425" cy="5495424"/>
              <a:chOff x="7428443" y="829938"/>
              <a:chExt cx="2748428" cy="274842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DEFA78-FA89-BB56-7120-1BFD1C056EEF}"/>
                  </a:ext>
                </a:extLst>
              </p:cNvPr>
              <p:cNvSpPr/>
              <p:nvPr/>
            </p:nvSpPr>
            <p:spPr>
              <a:xfrm>
                <a:off x="7428443" y="829938"/>
                <a:ext cx="2748428" cy="27484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dist="127000" dir="300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8243CA-0F60-B509-808B-8631394F0B85}"/>
                  </a:ext>
                </a:extLst>
              </p:cNvPr>
              <p:cNvSpPr txBox="1"/>
              <p:nvPr/>
            </p:nvSpPr>
            <p:spPr>
              <a:xfrm>
                <a:off x="7646696" y="1713993"/>
                <a:ext cx="2311858" cy="9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alisto MT (Headings)"/>
                  </a:rPr>
                  <a:t>Software Research Center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9665E7-D5C0-0659-9804-FF8E3B71299A}"/>
                </a:ext>
              </a:extLst>
            </p:cNvPr>
            <p:cNvGrpSpPr/>
            <p:nvPr/>
          </p:nvGrpSpPr>
          <p:grpSpPr>
            <a:xfrm>
              <a:off x="11586631" y="3505348"/>
              <a:ext cx="5495422" cy="5495424"/>
              <a:chOff x="6004380" y="3276237"/>
              <a:chExt cx="2748428" cy="274842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FE6BDB-D42F-6B6C-A0A7-FA1F99DE7ED4}"/>
                  </a:ext>
                </a:extLst>
              </p:cNvPr>
              <p:cNvSpPr/>
              <p:nvPr/>
            </p:nvSpPr>
            <p:spPr>
              <a:xfrm>
                <a:off x="6004380" y="3276237"/>
                <a:ext cx="2748428" cy="27484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17500" dist="127000" dir="3000000" algn="t" rotWithShape="0">
                  <a:schemeClr val="accent2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F9F674-2062-5AB8-61BE-AD757FE6C51C}"/>
                  </a:ext>
                </a:extLst>
              </p:cNvPr>
              <p:cNvSpPr txBox="1"/>
              <p:nvPr/>
            </p:nvSpPr>
            <p:spPr>
              <a:xfrm>
                <a:off x="6078153" y="3921473"/>
                <a:ext cx="2542216" cy="518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dirty="0" smtClean="0">
                    <a:solidFill>
                      <a:srgbClr val="8A2E5C"/>
                    </a:solidFill>
                    <a:latin typeface="+mj-lt"/>
                  </a:rPr>
                  <a:t>100+ GAMES</a:t>
                </a:r>
                <a:endParaRPr lang="en-US" dirty="0">
                  <a:solidFill>
                    <a:srgbClr val="8A2E5C"/>
                  </a:solidFill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5C2712-EAB3-3293-2E2B-6903BFF3B015}"/>
                  </a:ext>
                </a:extLst>
              </p:cNvPr>
              <p:cNvSpPr txBox="1"/>
              <p:nvPr/>
            </p:nvSpPr>
            <p:spPr>
              <a:xfrm>
                <a:off x="6066113" y="4510078"/>
                <a:ext cx="2679547" cy="59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2000" dirty="0">
                    <a:solidFill>
                      <a:srgbClr val="747A94"/>
                    </a:solidFill>
                    <a:latin typeface="Calisto MT (Headings)"/>
                  </a:rPr>
                  <a:t>Including Cricket, Football, </a:t>
                </a:r>
                <a:r>
                  <a:rPr lang="en-US" sz="2000" dirty="0" smtClean="0">
                    <a:solidFill>
                      <a:srgbClr val="747A94"/>
                    </a:solidFill>
                    <a:latin typeface="Calisto MT (Headings)"/>
                  </a:rPr>
                  <a:t>Billiards, Royal </a:t>
                </a:r>
                <a:r>
                  <a:rPr lang="en-US" sz="2000" dirty="0">
                    <a:solidFill>
                      <a:srgbClr val="747A94"/>
                    </a:solidFill>
                    <a:latin typeface="Calisto MT (Headings)"/>
                  </a:rPr>
                  <a:t>Battle </a:t>
                </a:r>
                <a:r>
                  <a:rPr lang="en-US" sz="2000" dirty="0" smtClean="0">
                    <a:solidFill>
                      <a:srgbClr val="747A94"/>
                    </a:solidFill>
                    <a:latin typeface="Calisto MT (Headings)"/>
                  </a:rPr>
                  <a:t>etc.</a:t>
                </a:r>
                <a:endParaRPr lang="en-US" sz="2000" dirty="0">
                  <a:solidFill>
                    <a:srgbClr val="747A94"/>
                  </a:solidFill>
                  <a:latin typeface="Calisto MT (Headings)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C59F8D-EF24-8A8D-CE0C-CB625C8155EC}"/>
                </a:ext>
              </a:extLst>
            </p:cNvPr>
            <p:cNvGrpSpPr/>
            <p:nvPr/>
          </p:nvGrpSpPr>
          <p:grpSpPr>
            <a:xfrm>
              <a:off x="17719440" y="579206"/>
              <a:ext cx="5495425" cy="5495424"/>
              <a:chOff x="8852503" y="3279635"/>
              <a:chExt cx="2748428" cy="274842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8FAFAEA-0651-EE50-BE1C-6396A575F197}"/>
                  </a:ext>
                </a:extLst>
              </p:cNvPr>
              <p:cNvSpPr/>
              <p:nvPr/>
            </p:nvSpPr>
            <p:spPr>
              <a:xfrm>
                <a:off x="8852503" y="3279635"/>
                <a:ext cx="2748428" cy="274842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317500" dist="127000" dir="3000000" algn="t" rotWithShape="0">
                  <a:schemeClr val="accent3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98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019749-0021-18DA-0A48-D125A48CF7EA}"/>
                  </a:ext>
                </a:extLst>
              </p:cNvPr>
              <p:cNvSpPr txBox="1"/>
              <p:nvPr/>
            </p:nvSpPr>
            <p:spPr>
              <a:xfrm>
                <a:off x="9070756" y="4105470"/>
                <a:ext cx="2336004" cy="102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dirty="0" err="1" smtClean="0">
                    <a:solidFill>
                      <a:schemeClr val="accent2"/>
                    </a:solidFill>
                  </a:rPr>
                  <a:t>Metaverse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Platform</a:t>
                </a:r>
                <a:endParaRPr lang="en-US" dirty="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F908C5-9ED9-9E8B-A943-52EADDCC98C0}"/>
              </a:ext>
            </a:extLst>
          </p:cNvPr>
          <p:cNvSpPr txBox="1"/>
          <p:nvPr/>
        </p:nvSpPr>
        <p:spPr>
          <a:xfrm>
            <a:off x="445833" y="555292"/>
            <a:ext cx="10623543" cy="158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797" dirty="0" smtClean="0">
                <a:solidFill>
                  <a:schemeClr val="tx2"/>
                </a:solidFill>
                <a:latin typeface="+mj-lt"/>
              </a:rPr>
              <a:t>WAIT ! WAIT !</a:t>
            </a:r>
            <a:endParaRPr lang="en-US" sz="10797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7937" y="3804052"/>
            <a:ext cx="7591515" cy="2191041"/>
            <a:chOff x="797937" y="3804052"/>
            <a:chExt cx="7591515" cy="2191041"/>
          </a:xfrm>
        </p:grpSpPr>
        <p:sp>
          <p:nvSpPr>
            <p:cNvPr id="19" name="Rounded Rectangle 18"/>
            <p:cNvSpPr/>
            <p:nvPr/>
          </p:nvSpPr>
          <p:spPr>
            <a:xfrm>
              <a:off x="797937" y="3804052"/>
              <a:ext cx="7591515" cy="21910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F908C5-9ED9-9E8B-A943-52EADDCC98C0}"/>
                </a:ext>
              </a:extLst>
            </p:cNvPr>
            <p:cNvSpPr txBox="1"/>
            <p:nvPr/>
          </p:nvSpPr>
          <p:spPr>
            <a:xfrm>
              <a:off x="1131240" y="3855812"/>
              <a:ext cx="6899560" cy="208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4800" dirty="0" smtClean="0">
                  <a:solidFill>
                    <a:schemeClr val="tx2"/>
                  </a:solidFill>
                  <a:latin typeface="+mj-lt"/>
                </a:rPr>
                <a:t>This </a:t>
              </a:r>
              <a:r>
                <a:rPr lang="en-US" sz="4800" dirty="0">
                  <a:solidFill>
                    <a:schemeClr val="tx2"/>
                  </a:solidFill>
                  <a:latin typeface="+mj-lt"/>
                </a:rPr>
                <a:t>is not the </a:t>
              </a:r>
              <a:r>
                <a:rPr lang="en-US" sz="4800" dirty="0" smtClean="0">
                  <a:solidFill>
                    <a:schemeClr val="tx2"/>
                  </a:solidFill>
                  <a:latin typeface="+mj-lt"/>
                </a:rPr>
                <a:t>End !</a:t>
              </a:r>
            </a:p>
            <a:p>
              <a:pPr>
                <a:lnSpc>
                  <a:spcPct val="90000"/>
                </a:lnSpc>
              </a:pPr>
              <a:r>
                <a:rPr lang="en-US" sz="4800" dirty="0" smtClean="0">
                  <a:solidFill>
                    <a:schemeClr val="tx2"/>
                  </a:solidFill>
                  <a:latin typeface="+mj-lt"/>
                </a:rPr>
                <a:t>This </a:t>
              </a:r>
              <a:r>
                <a:rPr lang="en-US" sz="4800" dirty="0">
                  <a:solidFill>
                    <a:schemeClr val="tx2"/>
                  </a:solidFill>
                  <a:latin typeface="+mj-lt"/>
                </a:rPr>
                <a:t>is just the </a:t>
              </a:r>
              <a:r>
                <a:rPr lang="en-US" sz="4800" dirty="0" smtClean="0">
                  <a:solidFill>
                    <a:schemeClr val="tx2"/>
                  </a:solidFill>
                  <a:latin typeface="+mj-lt"/>
                </a:rPr>
                <a:t>Beginning.</a:t>
              </a:r>
            </a:p>
            <a:p>
              <a:pPr>
                <a:lnSpc>
                  <a:spcPct val="90000"/>
                </a:lnSpc>
              </a:pPr>
              <a:r>
                <a:rPr lang="en-US" sz="48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Get </a:t>
              </a:r>
              <a:r>
                <a:rPr lang="en-US" sz="4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Ready</a:t>
              </a:r>
              <a:endPara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Shape 2587"/>
            <p:cNvSpPr/>
            <p:nvPr/>
          </p:nvSpPr>
          <p:spPr>
            <a:xfrm>
              <a:off x="4149762" y="5229259"/>
              <a:ext cx="594363" cy="59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AF908C5-9ED9-9E8B-A943-52EADDCC98C0}"/>
              </a:ext>
            </a:extLst>
          </p:cNvPr>
          <p:cNvSpPr txBox="1"/>
          <p:nvPr/>
        </p:nvSpPr>
        <p:spPr>
          <a:xfrm>
            <a:off x="406685" y="7315984"/>
            <a:ext cx="8348370" cy="308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797" dirty="0" smtClean="0">
                <a:solidFill>
                  <a:schemeClr val="tx2"/>
                </a:solidFill>
                <a:latin typeface="+mj-lt"/>
              </a:rPr>
              <a:t>UPCOMING PROJECTS</a:t>
            </a:r>
            <a:endParaRPr lang="en-US" sz="10797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974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148">
            <a:extLst>
              <a:ext uri="{FF2B5EF4-FFF2-40B4-BE49-F238E27FC236}">
                <a16:creationId xmlns:a16="http://schemas.microsoft.com/office/drawing/2014/main" id="{2B118A2F-1CF6-D334-28C1-62289284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0"/>
            <a:ext cx="11408825" cy="13710366"/>
          </a:xfrm>
          <a:custGeom>
            <a:avLst/>
            <a:gdLst>
              <a:gd name="T0" fmla="*/ 0 w 9160"/>
              <a:gd name="T1" fmla="*/ 11007 h 11008"/>
              <a:gd name="T2" fmla="*/ 9159 w 9160"/>
              <a:gd name="T3" fmla="*/ 11007 h 11008"/>
              <a:gd name="T4" fmla="*/ 9159 w 9160"/>
              <a:gd name="T5" fmla="*/ 0 h 11008"/>
              <a:gd name="T6" fmla="*/ 0 w 9160"/>
              <a:gd name="T7" fmla="*/ 0 h 11008"/>
              <a:gd name="T8" fmla="*/ 0 w 916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0" h="11008">
                <a:moveTo>
                  <a:pt x="0" y="11007"/>
                </a:moveTo>
                <a:lnTo>
                  <a:pt x="9159" y="11007"/>
                </a:lnTo>
                <a:lnTo>
                  <a:pt x="915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4" b="19814"/>
          <a:stretch>
            <a:fillRect/>
          </a:stretch>
        </p:blipFill>
        <p:spPr/>
      </p:pic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4" b="19824"/>
          <a:stretch>
            <a:fillRect/>
          </a:stretch>
        </p:blipFill>
        <p:spPr/>
      </p:pic>
      <p:grpSp>
        <p:nvGrpSpPr>
          <p:cNvPr id="6" name="Group 5"/>
          <p:cNvGrpSpPr/>
          <p:nvPr/>
        </p:nvGrpSpPr>
        <p:grpSpPr>
          <a:xfrm>
            <a:off x="1408246" y="778569"/>
            <a:ext cx="10319171" cy="10794527"/>
            <a:chOff x="1408246" y="778569"/>
            <a:chExt cx="10319171" cy="10794527"/>
          </a:xfrm>
        </p:grpSpPr>
        <p:sp>
          <p:nvSpPr>
            <p:cNvPr id="338" name="Line 337">
              <a:extLst>
                <a:ext uri="{FF2B5EF4-FFF2-40B4-BE49-F238E27FC236}">
                  <a16:creationId xmlns:a16="http://schemas.microsoft.com/office/drawing/2014/main" id="{2EB0C67E-06FC-6D41-F655-49BFD95C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8827" y="6858000"/>
              <a:ext cx="318590" cy="5495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617756-FEFB-E300-0B03-E24CDD56E3F5}"/>
                </a:ext>
              </a:extLst>
            </p:cNvPr>
            <p:cNvSpPr txBox="1"/>
            <p:nvPr/>
          </p:nvSpPr>
          <p:spPr>
            <a:xfrm>
              <a:off x="1414144" y="10095768"/>
              <a:ext cx="72646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 Worldwide 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Community of Buyer &amp; </a:t>
              </a: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Seller</a:t>
              </a: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Best Shopping Experience Ever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Future of Commercial Marketplace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F53F02-DAF5-AFD1-49E4-151275B52D80}"/>
                </a:ext>
              </a:extLst>
            </p:cNvPr>
            <p:cNvSpPr txBox="1"/>
            <p:nvPr/>
          </p:nvSpPr>
          <p:spPr>
            <a:xfrm>
              <a:off x="1408246" y="8833268"/>
              <a:ext cx="5980566" cy="126214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 algn="l"/>
              <a:r>
                <a:rPr lang="en-US" sz="7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Vision</a:t>
              </a:r>
              <a:endParaRPr lang="en-US" sz="7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3D201B-5358-8DD5-7D4A-BF67038D3C0A}"/>
                </a:ext>
              </a:extLst>
            </p:cNvPr>
            <p:cNvSpPr txBox="1"/>
            <p:nvPr/>
          </p:nvSpPr>
          <p:spPr>
            <a:xfrm>
              <a:off x="1414145" y="5087012"/>
              <a:ext cx="6339974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 Customer 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Satisfaction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2. Fastest 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Delivery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Building the Trust Relationship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4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Best of the Best Service 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5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Innovative Thinking </a:t>
              </a:r>
              <a:endParaRPr lang="en-US" sz="2300" spc="-30" dirty="0" smtClean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300" spc="-30" dirty="0" smtClean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6</a:t>
              </a:r>
              <a:r>
                <a:rPr lang="en-US" sz="2300" spc="-30" dirty="0">
                  <a:solidFill>
                    <a:schemeClr val="accent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Invention &amp; Simplification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2B0E8-6DAC-43B0-E933-CBCCEF73BD7B}"/>
                </a:ext>
              </a:extLst>
            </p:cNvPr>
            <p:cNvSpPr txBox="1"/>
            <p:nvPr/>
          </p:nvSpPr>
          <p:spPr>
            <a:xfrm>
              <a:off x="1409307" y="3908310"/>
              <a:ext cx="5980566" cy="126214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 algn="l"/>
              <a:r>
                <a:rPr lang="en-US" sz="7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Mission</a:t>
              </a:r>
              <a:endParaRPr lang="en-US" sz="7000" dirty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9AC68F-242D-58AF-6083-F117C99C4DD0}"/>
                </a:ext>
              </a:extLst>
            </p:cNvPr>
            <p:cNvSpPr txBox="1"/>
            <p:nvPr/>
          </p:nvSpPr>
          <p:spPr>
            <a:xfrm>
              <a:off x="1507344" y="778569"/>
              <a:ext cx="5970839" cy="224676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7000" dirty="0">
                  <a:solidFill>
                    <a:schemeClr val="accent5">
                      <a:lumMod val="75000"/>
                    </a:schemeClr>
                  </a:solidFill>
                  <a:latin typeface="Be Vietnam Pro Light (Body)"/>
                  <a:cs typeface="Poppins" panose="00000500000000000000" pitchFamily="2" charset="0"/>
                </a:rPr>
                <a:t>COMPANY PROFILE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784575" y="1519328"/>
            <a:ext cx="6489493" cy="3994401"/>
            <a:chOff x="16784575" y="1519328"/>
            <a:chExt cx="6489493" cy="3994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8FE903-5FE3-67F5-08F4-5507388980D5}"/>
                </a:ext>
              </a:extLst>
            </p:cNvPr>
            <p:cNvSpPr txBox="1"/>
            <p:nvPr/>
          </p:nvSpPr>
          <p:spPr>
            <a:xfrm>
              <a:off x="16784575" y="1519328"/>
              <a:ext cx="6489493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spc="-30" dirty="0" smtClean="0">
                  <a:solidFill>
                    <a:schemeClr val="accent1">
                      <a:lumMod val="75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WHY CHOOSE NETEL MART ?</a:t>
              </a:r>
              <a:endParaRPr lang="en-US" sz="3200" b="1" spc="-3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641E45-C575-005E-4003-00D7967E05F3}"/>
                </a:ext>
              </a:extLst>
            </p:cNvPr>
            <p:cNvSpPr txBox="1"/>
            <p:nvPr/>
          </p:nvSpPr>
          <p:spPr>
            <a:xfrm>
              <a:off x="16788714" y="2189742"/>
              <a:ext cx="572911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 Best </a:t>
              </a:r>
              <a:r>
                <a:rPr lang="en-US" sz="20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Product Quality </a:t>
              </a: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Guarantee</a:t>
              </a:r>
            </a:p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2. We're </a:t>
              </a:r>
              <a:r>
                <a:rPr lang="en-US" sz="20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extremely dedicated to serve with respect, courtesy, trust &amp; transparency over the world</a:t>
              </a: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</a:t>
              </a:r>
            </a:p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3. We </a:t>
              </a:r>
              <a:r>
                <a:rPr lang="en-US" sz="20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work together across boundaries to meet the needs of our customers </a:t>
              </a:r>
              <a:endParaRPr lang="en-US" sz="2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0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4. We </a:t>
              </a:r>
              <a:r>
                <a:rPr lang="en-US" sz="20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value our people, encourage their development &amp; reward their performance.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727418" y="6462509"/>
            <a:ext cx="4103225" cy="790983"/>
            <a:chOff x="11727418" y="6462509"/>
            <a:chExt cx="4103225" cy="790983"/>
          </a:xfrm>
        </p:grpSpPr>
        <p:sp>
          <p:nvSpPr>
            <p:cNvPr id="326" name="Rounded Rectangle 325">
              <a:extLst>
                <a:ext uri="{FF2B5EF4-FFF2-40B4-BE49-F238E27FC236}">
                  <a16:creationId xmlns:a16="http://schemas.microsoft.com/office/drawing/2014/main" id="{137A04D1-C010-0AF3-E727-C29142B9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7418" y="6462509"/>
              <a:ext cx="4103225" cy="79098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F519C5-1322-D17C-592A-15AE4617C382}"/>
                </a:ext>
              </a:extLst>
            </p:cNvPr>
            <p:cNvSpPr txBox="1"/>
            <p:nvPr/>
          </p:nvSpPr>
          <p:spPr>
            <a:xfrm>
              <a:off x="12092725" y="6555508"/>
              <a:ext cx="337535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WHY CHOOSE ?</a:t>
              </a:r>
              <a:endPara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747192" y="8503840"/>
            <a:ext cx="6733910" cy="2672433"/>
            <a:chOff x="16747192" y="8503840"/>
            <a:chExt cx="6733910" cy="26724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B422EA-5B0C-7F94-EB33-A119259E9D45}"/>
                </a:ext>
              </a:extLst>
            </p:cNvPr>
            <p:cNvSpPr txBox="1"/>
            <p:nvPr/>
          </p:nvSpPr>
          <p:spPr>
            <a:xfrm>
              <a:off x="16805967" y="9237281"/>
              <a:ext cx="571185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 To </a:t>
              </a:r>
              <a:r>
                <a:rPr lang="en-US" sz="24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Play not only for Entertainment but also for Earning, Learning &amp; Travelling. </a:t>
              </a:r>
              <a:endParaRPr lang="en-US" sz="24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ts val="3600"/>
                </a:lnSpc>
              </a:pPr>
              <a:r>
                <a:rPr lang="en-US" sz="24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</a:t>
              </a:r>
              <a:r>
                <a:rPr lang="en-US" sz="24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. </a:t>
              </a:r>
              <a:r>
                <a:rPr lang="en-US" sz="2400" spc="-3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 Revolutionary </a:t>
              </a:r>
              <a:r>
                <a:rPr lang="en-US" sz="2400" spc="-3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innovation in gaming industry.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8FE903-5FE3-67F5-08F4-5507388980D5}"/>
                </a:ext>
              </a:extLst>
            </p:cNvPr>
            <p:cNvSpPr txBox="1"/>
            <p:nvPr/>
          </p:nvSpPr>
          <p:spPr>
            <a:xfrm>
              <a:off x="16747192" y="8503840"/>
              <a:ext cx="673391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spc="-30" dirty="0" smtClean="0">
                  <a:solidFill>
                    <a:schemeClr val="accent1">
                      <a:lumMod val="75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WHY CHOOSE LUDO CORNER ?</a:t>
              </a:r>
              <a:endParaRPr lang="en-US" sz="3200" b="1" spc="-30" dirty="0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998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6139199" y="974548"/>
            <a:ext cx="12099256" cy="1323939"/>
            <a:chOff x="6139199" y="1233343"/>
            <a:chExt cx="12099256" cy="13239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2220AF1-AF93-86EC-A552-4B99B19BA569}"/>
                </a:ext>
              </a:extLst>
            </p:cNvPr>
            <p:cNvSpPr/>
            <p:nvPr/>
          </p:nvSpPr>
          <p:spPr>
            <a:xfrm>
              <a:off x="6139199" y="1233343"/>
              <a:ext cx="12099256" cy="1323939"/>
            </a:xfrm>
            <a:prstGeom prst="round2SameRect">
              <a:avLst>
                <a:gd name="adj1" fmla="val 0"/>
                <a:gd name="adj2" fmla="val 152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FF03CC-0BF7-839D-66E2-BD7E7B929500}"/>
                </a:ext>
              </a:extLst>
            </p:cNvPr>
            <p:cNvSpPr txBox="1"/>
            <p:nvPr/>
          </p:nvSpPr>
          <p:spPr>
            <a:xfrm>
              <a:off x="6174503" y="1541156"/>
              <a:ext cx="11991482" cy="70788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2399"/>
                </a:spcAft>
                <a:buClr>
                  <a:schemeClr val="accent1"/>
                </a:buClr>
                <a:buSzPct val="100000"/>
              </a:pPr>
              <a:r>
                <a:rPr lang="en-US" sz="4000" b="1" dirty="0" err="1" smtClean="0">
                  <a:solidFill>
                    <a:schemeClr val="accent1"/>
                  </a:solidFill>
                  <a:latin typeface="Bahnschrift SemiLight SemiConde" panose="020B0502040204020203" pitchFamily="34" charset="0"/>
                  <a:ea typeface="Roboto" panose="02000000000000000000" pitchFamily="2" charset="0"/>
                  <a:cs typeface="Varela Round" panose="00000500000000000000" pitchFamily="2" charset="-79"/>
                </a:rPr>
                <a:t>Netel</a:t>
              </a:r>
              <a:r>
                <a:rPr lang="en-US" sz="4000" b="1" dirty="0" smtClean="0">
                  <a:solidFill>
                    <a:schemeClr val="accent1"/>
                  </a:solidFill>
                  <a:latin typeface="Bahnschrift SemiLight SemiConde" panose="020B0502040204020203" pitchFamily="34" charset="0"/>
                  <a:ea typeface="Roboto" panose="02000000000000000000" pitchFamily="2" charset="0"/>
                  <a:cs typeface="Varela Round" panose="00000500000000000000" pitchFamily="2" charset="-79"/>
                </a:rPr>
                <a:t> Mart and Ludo </a:t>
              </a:r>
              <a:r>
                <a:rPr lang="en-US" sz="4000" b="1" dirty="0">
                  <a:solidFill>
                    <a:schemeClr val="accent1"/>
                  </a:solidFill>
                  <a:latin typeface="Bahnschrift SemiLight SemiConde" panose="020B0502040204020203" pitchFamily="34" charset="0"/>
                  <a:ea typeface="Roboto" panose="02000000000000000000" pitchFamily="2" charset="0"/>
                  <a:cs typeface="Varela Round" panose="00000500000000000000" pitchFamily="2" charset="-79"/>
                </a:rPr>
                <a:t>corner best feature for you</a:t>
              </a:r>
            </a:p>
          </p:txBody>
        </p:sp>
      </p:grpSp>
      <p:sp>
        <p:nvSpPr>
          <p:cNvPr id="76" name="Picture Placeholder 75"/>
          <p:cNvSpPr>
            <a:spLocks noGrp="1"/>
          </p:cNvSpPr>
          <p:nvPr>
            <p:ph type="pic" sz="quarter" idx="12"/>
          </p:nvPr>
        </p:nvSpPr>
        <p:spPr>
          <a:xfrm>
            <a:off x="2133045" y="2312954"/>
            <a:ext cx="20060774" cy="6534505"/>
          </a:xfrm>
          <a:ln>
            <a:solidFill>
              <a:schemeClr val="accent1"/>
            </a:solidFill>
          </a:ln>
        </p:spPr>
      </p:sp>
      <p:pic>
        <p:nvPicPr>
          <p:cNvPr id="77" name="Picture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4" b="19814"/>
          <a:stretch>
            <a:fillRect/>
          </a:stretch>
        </p:blipFill>
        <p:spPr>
          <a:xfrm>
            <a:off x="15687518" y="3910014"/>
            <a:ext cx="5534563" cy="3340753"/>
          </a:xfrm>
          <a:custGeom>
            <a:avLst/>
            <a:gdLst>
              <a:gd name="connsiteX0" fmla="*/ 0 w 7760271"/>
              <a:gd name="connsiteY0" fmla="*/ 0 h 4684227"/>
              <a:gd name="connsiteX1" fmla="*/ 7760271 w 7760271"/>
              <a:gd name="connsiteY1" fmla="*/ 0 h 4684227"/>
              <a:gd name="connsiteX2" fmla="*/ 7760271 w 7760271"/>
              <a:gd name="connsiteY2" fmla="*/ 4684227 h 4684227"/>
              <a:gd name="connsiteX3" fmla="*/ 0 w 7760271"/>
              <a:gd name="connsiteY3" fmla="*/ 4684227 h 468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271" h="4684227">
                <a:moveTo>
                  <a:pt x="0" y="0"/>
                </a:moveTo>
                <a:lnTo>
                  <a:pt x="7760271" y="0"/>
                </a:lnTo>
                <a:lnTo>
                  <a:pt x="7760271" y="4684227"/>
                </a:lnTo>
                <a:lnTo>
                  <a:pt x="0" y="4684227"/>
                </a:lnTo>
                <a:close/>
              </a:path>
            </a:pathLst>
          </a:custGeom>
        </p:spPr>
      </p:pic>
      <p:pic>
        <p:nvPicPr>
          <p:cNvPr id="78" name="Picture Placeholder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4" b="19824"/>
          <a:stretch>
            <a:fillRect/>
          </a:stretch>
        </p:blipFill>
        <p:spPr>
          <a:xfrm>
            <a:off x="3006702" y="3809250"/>
            <a:ext cx="5534563" cy="3340753"/>
          </a:xfrm>
          <a:custGeom>
            <a:avLst/>
            <a:gdLst>
              <a:gd name="connsiteX0" fmla="*/ 0 w 7760271"/>
              <a:gd name="connsiteY0" fmla="*/ 0 h 4684227"/>
              <a:gd name="connsiteX1" fmla="*/ 7760271 w 7760271"/>
              <a:gd name="connsiteY1" fmla="*/ 0 h 4684227"/>
              <a:gd name="connsiteX2" fmla="*/ 7760271 w 7760271"/>
              <a:gd name="connsiteY2" fmla="*/ 4684227 h 4684227"/>
              <a:gd name="connsiteX3" fmla="*/ 0 w 7760271"/>
              <a:gd name="connsiteY3" fmla="*/ 4684227 h 468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271" h="4684227">
                <a:moveTo>
                  <a:pt x="0" y="0"/>
                </a:moveTo>
                <a:lnTo>
                  <a:pt x="7760271" y="0"/>
                </a:lnTo>
                <a:lnTo>
                  <a:pt x="7760271" y="4684227"/>
                </a:lnTo>
                <a:lnTo>
                  <a:pt x="0" y="4684227"/>
                </a:lnTo>
                <a:close/>
              </a:path>
            </a:pathLst>
          </a:custGeom>
        </p:spPr>
      </p:pic>
      <p:grpSp>
        <p:nvGrpSpPr>
          <p:cNvPr id="111" name="Group 110"/>
          <p:cNvGrpSpPr/>
          <p:nvPr/>
        </p:nvGrpSpPr>
        <p:grpSpPr>
          <a:xfrm>
            <a:off x="8182912" y="4943075"/>
            <a:ext cx="7811500" cy="1505832"/>
            <a:chOff x="8182912" y="5201870"/>
            <a:chExt cx="7811500" cy="1505832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137A04D1-C010-0AF3-E727-C29142B9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912" y="5201870"/>
              <a:ext cx="7811500" cy="1505832"/>
            </a:xfrm>
            <a:prstGeom prst="roundRect">
              <a:avLst>
                <a:gd name="adj" fmla="val 50000"/>
              </a:avLst>
            </a:prstGeom>
            <a:solidFill>
              <a:srgbClr val="8A2E5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F519C5-1322-D17C-592A-15AE4617C382}"/>
                </a:ext>
              </a:extLst>
            </p:cNvPr>
            <p:cNvSpPr txBox="1"/>
            <p:nvPr/>
          </p:nvSpPr>
          <p:spPr>
            <a:xfrm>
              <a:off x="8480240" y="5475746"/>
              <a:ext cx="7216478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 err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Netel</a:t>
              </a:r>
              <a:r>
                <a:rPr lang="en-US" sz="2800" b="1" spc="-3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Mart </a:t>
              </a:r>
              <a:r>
                <a:rPr lang="en-US" sz="2800" b="1" spc="-3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US" sz="2800" b="1" spc="-3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Ludo Corner </a:t>
              </a:r>
              <a:r>
                <a:rPr lang="en-US" sz="2800" b="1" spc="-3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both platforms </a:t>
              </a:r>
              <a:r>
                <a:rPr lang="en-US" sz="2800" b="1" spc="-3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cross-connected </a:t>
              </a:r>
              <a:r>
                <a:rPr lang="en-US" sz="2800" b="1" spc="-3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each other.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81137" y="9202051"/>
            <a:ext cx="22248267" cy="3542261"/>
            <a:chOff x="2326857" y="9184801"/>
            <a:chExt cx="22248267" cy="354226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5B805D8-726C-65CD-31F5-2253D1D5A239}"/>
                </a:ext>
              </a:extLst>
            </p:cNvPr>
            <p:cNvSpPr/>
            <p:nvPr/>
          </p:nvSpPr>
          <p:spPr>
            <a:xfrm>
              <a:off x="2329728" y="924459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65E257-142A-3F0B-5844-A69B04D65707}"/>
                </a:ext>
              </a:extLst>
            </p:cNvPr>
            <p:cNvSpPr/>
            <p:nvPr/>
          </p:nvSpPr>
          <p:spPr>
            <a:xfrm>
              <a:off x="2848077" y="918480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</a:rPr>
                <a:t>01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4829429" y="924459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5347778" y="918480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>
                  <a:solidFill>
                    <a:schemeClr val="accent3"/>
                  </a:solidFill>
                  <a:latin typeface="+mj-lt"/>
                </a:rPr>
                <a:t>02</a:t>
              </a:r>
              <a:endParaRPr lang="en-US" sz="5599" b="1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E54F5B-794E-6379-03E0-111FA075775D}"/>
                </a:ext>
              </a:extLst>
            </p:cNvPr>
            <p:cNvSpPr/>
            <p:nvPr/>
          </p:nvSpPr>
          <p:spPr>
            <a:xfrm>
              <a:off x="7329131" y="924459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DA519C-EAF5-FF94-FD8E-6A2A2352087B}"/>
                </a:ext>
              </a:extLst>
            </p:cNvPr>
            <p:cNvSpPr/>
            <p:nvPr/>
          </p:nvSpPr>
          <p:spPr>
            <a:xfrm>
              <a:off x="7847478" y="918480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03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BE42F8C-0CF2-3054-E4AE-0D23E6109DF4}"/>
                </a:ext>
              </a:extLst>
            </p:cNvPr>
            <p:cNvSpPr/>
            <p:nvPr/>
          </p:nvSpPr>
          <p:spPr>
            <a:xfrm>
              <a:off x="9828831" y="924459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1ABAAD-8DC2-FA6F-A3F5-9826766E14B7}"/>
                </a:ext>
              </a:extLst>
            </p:cNvPr>
            <p:cNvSpPr/>
            <p:nvPr/>
          </p:nvSpPr>
          <p:spPr>
            <a:xfrm>
              <a:off x="10347179" y="918480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>
                  <a:solidFill>
                    <a:schemeClr val="accent6"/>
                  </a:solidFill>
                  <a:latin typeface="+mj-lt"/>
                </a:rPr>
                <a:t>04</a:t>
              </a:r>
            </a:p>
          </p:txBody>
        </p:sp>
        <p:sp>
          <p:nvSpPr>
            <p:cNvPr id="20" name="Rectangle: Rounded Corners 2">
              <a:extLst>
                <a:ext uri="{FF2B5EF4-FFF2-40B4-BE49-F238E27FC236}">
                  <a16:creationId xmlns:a16="http://schemas.microsoft.com/office/drawing/2014/main" id="{D5B805D8-726C-65CD-31F5-2253D1D5A239}"/>
                </a:ext>
              </a:extLst>
            </p:cNvPr>
            <p:cNvSpPr/>
            <p:nvPr/>
          </p:nvSpPr>
          <p:spPr>
            <a:xfrm>
              <a:off x="12307927" y="925013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65E257-142A-3F0B-5844-A69B04D65707}"/>
                </a:ext>
              </a:extLst>
            </p:cNvPr>
            <p:cNvSpPr/>
            <p:nvPr/>
          </p:nvSpPr>
          <p:spPr>
            <a:xfrm>
              <a:off x="12826276" y="919034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</a:rPr>
                <a:t>05</a:t>
              </a:r>
              <a:endParaRPr lang="en-US" sz="5599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  <a:latin typeface="+mj-lt"/>
              </a:endParaRPr>
            </a:p>
          </p:txBody>
        </p:sp>
        <p:sp>
          <p:nvSpPr>
            <p:cNvPr id="23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14807628" y="925013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15325977" y="919034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3"/>
                  </a:solidFill>
                  <a:latin typeface="+mj-lt"/>
                </a:rPr>
                <a:t>06</a:t>
              </a:r>
              <a:endParaRPr lang="en-US" sz="5599" b="1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DBE54F5B-794E-6379-03E0-111FA075775D}"/>
                </a:ext>
              </a:extLst>
            </p:cNvPr>
            <p:cNvSpPr/>
            <p:nvPr/>
          </p:nvSpPr>
          <p:spPr>
            <a:xfrm>
              <a:off x="17307330" y="925013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DA519C-EAF5-FF94-FD8E-6A2A2352087B}"/>
                </a:ext>
              </a:extLst>
            </p:cNvPr>
            <p:cNvSpPr/>
            <p:nvPr/>
          </p:nvSpPr>
          <p:spPr>
            <a:xfrm>
              <a:off x="17825677" y="919034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</a:rPr>
                <a:t>07</a:t>
              </a:r>
              <a:endParaRPr lang="en-US" sz="5599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Rectangle: Rounded Corners 11">
              <a:extLst>
                <a:ext uri="{FF2B5EF4-FFF2-40B4-BE49-F238E27FC236}">
                  <a16:creationId xmlns:a16="http://schemas.microsoft.com/office/drawing/2014/main" id="{BBE42F8C-0CF2-3054-E4AE-0D23E6109DF4}"/>
                </a:ext>
              </a:extLst>
            </p:cNvPr>
            <p:cNvSpPr/>
            <p:nvPr/>
          </p:nvSpPr>
          <p:spPr>
            <a:xfrm>
              <a:off x="19807030" y="9250131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AE0DD9-34AF-B518-CB2F-EC19DF314882}"/>
                </a:ext>
              </a:extLst>
            </p:cNvPr>
            <p:cNvSpPr/>
            <p:nvPr/>
          </p:nvSpPr>
          <p:spPr>
            <a:xfrm>
              <a:off x="2415856" y="10122236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Home game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4915556" y="1015674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Online game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DA328-643A-26AA-F30B-DDD92B7F7CB6}"/>
                </a:ext>
              </a:extLst>
            </p:cNvPr>
            <p:cNvSpPr/>
            <p:nvPr/>
          </p:nvSpPr>
          <p:spPr>
            <a:xfrm>
              <a:off x="7415259" y="1015674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Offline game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2BDEAB-E68C-2322-1B6F-4936D8F350EF}"/>
                </a:ext>
              </a:extLst>
            </p:cNvPr>
            <p:cNvSpPr/>
            <p:nvPr/>
          </p:nvSpPr>
          <p:spPr>
            <a:xfrm>
              <a:off x="9914960" y="1015674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Regular 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AE0DD9-34AF-B518-CB2F-EC19DF314882}"/>
                </a:ext>
              </a:extLst>
            </p:cNvPr>
            <p:cNvSpPr/>
            <p:nvPr/>
          </p:nvSpPr>
          <p:spPr>
            <a:xfrm>
              <a:off x="12394055" y="1016228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Classic 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14859249" y="10162282"/>
              <a:ext cx="21486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Education campaign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DDA328-643A-26AA-F30B-DDD92B7F7CB6}"/>
                </a:ext>
              </a:extLst>
            </p:cNvPr>
            <p:cNvSpPr/>
            <p:nvPr/>
          </p:nvSpPr>
          <p:spPr>
            <a:xfrm>
              <a:off x="17393458" y="1016228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Traveling campaign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2BDEAB-E68C-2322-1B6F-4936D8F350EF}"/>
                </a:ext>
              </a:extLst>
            </p:cNvPr>
            <p:cNvSpPr/>
            <p:nvPr/>
          </p:nvSpPr>
          <p:spPr>
            <a:xfrm>
              <a:off x="19893159" y="10162282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Technology contest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1ABAAD-8DC2-FA6F-A3F5-9826766E14B7}"/>
                </a:ext>
              </a:extLst>
            </p:cNvPr>
            <p:cNvSpPr/>
            <p:nvPr/>
          </p:nvSpPr>
          <p:spPr>
            <a:xfrm>
              <a:off x="20325378" y="9190341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6"/>
                  </a:solidFill>
                  <a:latin typeface="+mj-lt"/>
                </a:rPr>
                <a:t>08</a:t>
              </a:r>
              <a:endParaRPr lang="en-US" sz="5599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D5B805D8-726C-65CD-31F5-2253D1D5A239}"/>
                </a:ext>
              </a:extLst>
            </p:cNvPr>
            <p:cNvSpPr/>
            <p:nvPr/>
          </p:nvSpPr>
          <p:spPr>
            <a:xfrm>
              <a:off x="2326857" y="1122578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65E257-142A-3F0B-5844-A69B04D65707}"/>
                </a:ext>
              </a:extLst>
            </p:cNvPr>
            <p:cNvSpPr/>
            <p:nvPr/>
          </p:nvSpPr>
          <p:spPr>
            <a:xfrm>
              <a:off x="2845206" y="1116599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</a:rPr>
                <a:t>10</a:t>
              </a:r>
              <a:endParaRPr lang="en-US" sz="5599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36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4826558" y="1122578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5344907" y="1116599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3"/>
                  </a:solidFill>
                  <a:latin typeface="+mj-lt"/>
                </a:rPr>
                <a:t>11</a:t>
              </a:r>
              <a:endParaRPr lang="en-US" sz="5599" b="1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DBE54F5B-794E-6379-03E0-111FA075775D}"/>
                </a:ext>
              </a:extLst>
            </p:cNvPr>
            <p:cNvSpPr/>
            <p:nvPr/>
          </p:nvSpPr>
          <p:spPr>
            <a:xfrm>
              <a:off x="7326260" y="1122578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DA519C-EAF5-FF94-FD8E-6A2A2352087B}"/>
                </a:ext>
              </a:extLst>
            </p:cNvPr>
            <p:cNvSpPr/>
            <p:nvPr/>
          </p:nvSpPr>
          <p:spPr>
            <a:xfrm>
              <a:off x="7844607" y="1116599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12</a:t>
              </a:r>
              <a:endParaRPr lang="en-US" sz="5599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2" name="Rectangle: Rounded Corners 11">
              <a:extLst>
                <a:ext uri="{FF2B5EF4-FFF2-40B4-BE49-F238E27FC236}">
                  <a16:creationId xmlns:a16="http://schemas.microsoft.com/office/drawing/2014/main" id="{BBE42F8C-0CF2-3054-E4AE-0D23E6109DF4}"/>
                </a:ext>
              </a:extLst>
            </p:cNvPr>
            <p:cNvSpPr/>
            <p:nvPr/>
          </p:nvSpPr>
          <p:spPr>
            <a:xfrm>
              <a:off x="9825960" y="1122578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1ABAAD-8DC2-FA6F-A3F5-9826766E14B7}"/>
                </a:ext>
              </a:extLst>
            </p:cNvPr>
            <p:cNvSpPr/>
            <p:nvPr/>
          </p:nvSpPr>
          <p:spPr>
            <a:xfrm>
              <a:off x="10344308" y="1116599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13</a:t>
              </a:r>
              <a:endParaRPr lang="en-US" sz="5599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6" name="Rectangle: Rounded Corners 2">
              <a:extLst>
                <a:ext uri="{FF2B5EF4-FFF2-40B4-BE49-F238E27FC236}">
                  <a16:creationId xmlns:a16="http://schemas.microsoft.com/office/drawing/2014/main" id="{D5B805D8-726C-65CD-31F5-2253D1D5A239}"/>
                </a:ext>
              </a:extLst>
            </p:cNvPr>
            <p:cNvSpPr/>
            <p:nvPr/>
          </p:nvSpPr>
          <p:spPr>
            <a:xfrm>
              <a:off x="12305056" y="1123132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65E257-142A-3F0B-5844-A69B04D65707}"/>
                </a:ext>
              </a:extLst>
            </p:cNvPr>
            <p:cNvSpPr/>
            <p:nvPr/>
          </p:nvSpPr>
          <p:spPr>
            <a:xfrm>
              <a:off x="12823405" y="1117153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14</a:t>
              </a:r>
              <a:endParaRPr lang="en-US" sz="5599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9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14804757" y="11231329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AE0DD9-34AF-B518-CB2F-EC19DF314882}"/>
                </a:ext>
              </a:extLst>
            </p:cNvPr>
            <p:cNvSpPr/>
            <p:nvPr/>
          </p:nvSpPr>
          <p:spPr>
            <a:xfrm>
              <a:off x="2412985" y="12120683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League </a:t>
              </a:r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4912685" y="12120683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Club 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DDA328-643A-26AA-F30B-DDD92B7F7CB6}"/>
                </a:ext>
              </a:extLst>
            </p:cNvPr>
            <p:cNvSpPr/>
            <p:nvPr/>
          </p:nvSpPr>
          <p:spPr>
            <a:xfrm>
              <a:off x="7412388" y="12120683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Offer 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2BDEAB-E68C-2322-1B6F-4936D8F350EF}"/>
                </a:ext>
              </a:extLst>
            </p:cNvPr>
            <p:cNvSpPr/>
            <p:nvPr/>
          </p:nvSpPr>
          <p:spPr>
            <a:xfrm>
              <a:off x="9912089" y="12120683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Gift tournament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AE0DD9-34AF-B518-CB2F-EC19DF314882}"/>
                </a:ext>
              </a:extLst>
            </p:cNvPr>
            <p:cNvSpPr/>
            <p:nvPr/>
          </p:nvSpPr>
          <p:spPr>
            <a:xfrm>
              <a:off x="12391184" y="12126223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Betting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14856378" y="12126223"/>
              <a:ext cx="21486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Add friend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15323106" y="11171539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j-lt"/>
                </a:rPr>
                <a:t>15</a:t>
              </a:r>
              <a:endParaRPr lang="en-US" sz="5599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90" name="Rectangle: Rounded Corners 2">
              <a:extLst>
                <a:ext uri="{FF2B5EF4-FFF2-40B4-BE49-F238E27FC236}">
                  <a16:creationId xmlns:a16="http://schemas.microsoft.com/office/drawing/2014/main" id="{D5B805D8-726C-65CD-31F5-2253D1D5A239}"/>
                </a:ext>
              </a:extLst>
            </p:cNvPr>
            <p:cNvSpPr/>
            <p:nvPr/>
          </p:nvSpPr>
          <p:spPr>
            <a:xfrm>
              <a:off x="17270987" y="11228452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C65E257-142A-3F0B-5844-A69B04D65707}"/>
                </a:ext>
              </a:extLst>
            </p:cNvPr>
            <p:cNvSpPr/>
            <p:nvPr/>
          </p:nvSpPr>
          <p:spPr>
            <a:xfrm>
              <a:off x="17789336" y="11168662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</a:rPr>
                <a:t>16</a:t>
              </a:r>
              <a:endParaRPr lang="en-US" sz="5599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path path="circle">
                    <a:fillToRect r="100000" b="100000"/>
                  </a:path>
                </a:gradFill>
                <a:latin typeface="+mj-lt"/>
              </a:endParaRPr>
            </a:p>
          </p:txBody>
        </p:sp>
        <p:sp>
          <p:nvSpPr>
            <p:cNvPr id="92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19770688" y="11228452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accent2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AE0DD9-34AF-B518-CB2F-EC19DF314882}"/>
                </a:ext>
              </a:extLst>
            </p:cNvPr>
            <p:cNvSpPr/>
            <p:nvPr/>
          </p:nvSpPr>
          <p:spPr>
            <a:xfrm>
              <a:off x="17357115" y="12123346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Online shopping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19822309" y="12123346"/>
              <a:ext cx="21486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Coin facility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20289037" y="11168662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3"/>
                  </a:solidFill>
                  <a:latin typeface="+mj-lt"/>
                </a:rPr>
                <a:t>17</a:t>
              </a:r>
              <a:endParaRPr lang="en-US" sz="5599" b="1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03" name="Rectangle: Rounded Corners 11">
              <a:extLst>
                <a:ext uri="{FF2B5EF4-FFF2-40B4-BE49-F238E27FC236}">
                  <a16:creationId xmlns:a16="http://schemas.microsoft.com/office/drawing/2014/main" id="{BBE42F8C-0CF2-3054-E4AE-0D23E6109DF4}"/>
                </a:ext>
              </a:extLst>
            </p:cNvPr>
            <p:cNvSpPr/>
            <p:nvPr/>
          </p:nvSpPr>
          <p:spPr>
            <a:xfrm>
              <a:off x="22340315" y="9264507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2BDEAB-E68C-2322-1B6F-4936D8F350EF}"/>
                </a:ext>
              </a:extLst>
            </p:cNvPr>
            <p:cNvSpPr/>
            <p:nvPr/>
          </p:nvSpPr>
          <p:spPr>
            <a:xfrm>
              <a:off x="22426444" y="10176658"/>
              <a:ext cx="20683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Data info AI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31ABAAD-8DC2-FA6F-A3F5-9826766E14B7}"/>
                </a:ext>
              </a:extLst>
            </p:cNvPr>
            <p:cNvSpPr/>
            <p:nvPr/>
          </p:nvSpPr>
          <p:spPr>
            <a:xfrm>
              <a:off x="22858663" y="9204717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j-lt"/>
                </a:rPr>
                <a:t>09</a:t>
              </a:r>
              <a:endParaRPr lang="en-US" sz="5599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  <p:sp>
          <p:nvSpPr>
            <p:cNvPr id="106" name="Rectangle: Rounded Corners 5">
              <a:extLst>
                <a:ext uri="{FF2B5EF4-FFF2-40B4-BE49-F238E27FC236}">
                  <a16:creationId xmlns:a16="http://schemas.microsoft.com/office/drawing/2014/main" id="{7155E5C6-5B86-650A-3593-E82DC3B23841}"/>
                </a:ext>
              </a:extLst>
            </p:cNvPr>
            <p:cNvSpPr/>
            <p:nvPr/>
          </p:nvSpPr>
          <p:spPr>
            <a:xfrm>
              <a:off x="22303973" y="11242828"/>
              <a:ext cx="2234809" cy="1484234"/>
            </a:xfrm>
            <a:prstGeom prst="roundRect">
              <a:avLst>
                <a:gd name="adj" fmla="val 11323"/>
              </a:avLst>
            </a:prstGeom>
            <a:solidFill>
              <a:schemeClr val="accent4">
                <a:lumMod val="75000"/>
              </a:schemeClr>
            </a:solidFill>
            <a:ln w="51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7198">
                <a:solidFill>
                  <a:schemeClr val="accent2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7EDA3B-DBBC-4E37-FE1F-622BD2B88059}"/>
                </a:ext>
              </a:extLst>
            </p:cNvPr>
            <p:cNvSpPr/>
            <p:nvPr/>
          </p:nvSpPr>
          <p:spPr>
            <a:xfrm>
              <a:off x="22355594" y="12137722"/>
              <a:ext cx="21486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Marketing policy</a:t>
              </a:r>
              <a:endParaRPr lang="en-US" sz="2000" dirty="0">
                <a:solidFill>
                  <a:schemeClr val="accent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B5B3E6-DE69-D39C-ED0A-BB6CE6D2D4F0}"/>
                </a:ext>
              </a:extLst>
            </p:cNvPr>
            <p:cNvSpPr/>
            <p:nvPr/>
          </p:nvSpPr>
          <p:spPr>
            <a:xfrm>
              <a:off x="22822322" y="11183038"/>
              <a:ext cx="1198111" cy="9539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5599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18</a:t>
              </a:r>
              <a:endParaRPr lang="en-US" sz="5599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515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33E751E-2FF0-347D-EA91-DC4C70704E16}"/>
              </a:ext>
            </a:extLst>
          </p:cNvPr>
          <p:cNvSpPr txBox="1"/>
          <p:nvPr/>
        </p:nvSpPr>
        <p:spPr>
          <a:xfrm>
            <a:off x="1505585" y="743644"/>
            <a:ext cx="21336000" cy="11996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 smtClean="0">
                <a:solidFill>
                  <a:schemeClr val="accent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Marketing Commission</a:t>
            </a:r>
            <a:endParaRPr lang="en-US" sz="7000" dirty="0">
              <a:solidFill>
                <a:schemeClr val="accent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77EA9-E2F4-72E6-473A-22989F65137F}"/>
              </a:ext>
            </a:extLst>
          </p:cNvPr>
          <p:cNvSpPr txBox="1"/>
          <p:nvPr/>
        </p:nvSpPr>
        <p:spPr>
          <a:xfrm>
            <a:off x="1439735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smtClean="0">
                <a:solidFill>
                  <a:schemeClr val="accent6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Big </a:t>
            </a:r>
            <a:r>
              <a:rPr lang="en-US" sz="3000" spc="-120" dirty="0">
                <a:solidFill>
                  <a:schemeClr val="accent6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Achievement to increase Your Commission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5102" y="2664702"/>
            <a:ext cx="23377824" cy="7859211"/>
            <a:chOff x="515102" y="2664702"/>
            <a:chExt cx="23377824" cy="7859211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1321309-2E3C-7DB4-E101-727B78A6D998}"/>
                </a:ext>
              </a:extLst>
            </p:cNvPr>
            <p:cNvSpPr/>
            <p:nvPr/>
          </p:nvSpPr>
          <p:spPr>
            <a:xfrm>
              <a:off x="8328657" y="2683848"/>
              <a:ext cx="3868569" cy="7840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1" h="7767">
                  <a:moveTo>
                    <a:pt x="3581" y="7767"/>
                  </a:moveTo>
                  <a:lnTo>
                    <a:pt x="0" y="7767"/>
                  </a:lnTo>
                  <a:lnTo>
                    <a:pt x="0" y="0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accent6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Straight Connector 127">
              <a:extLst>
                <a:ext uri="{FF2B5EF4-FFF2-40B4-BE49-F238E27FC236}">
                  <a16:creationId xmlns:a16="http://schemas.microsoft.com/office/drawing/2014/main" id="{52D6BDC8-5EA9-E6BF-802F-A3D3B04ADBD4}"/>
                </a:ext>
              </a:extLst>
            </p:cNvPr>
            <p:cNvSpPr/>
            <p:nvPr/>
          </p:nvSpPr>
          <p:spPr>
            <a:xfrm>
              <a:off x="10213154" y="3506260"/>
              <a:ext cx="0" cy="669488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Straight Connector 152">
              <a:extLst>
                <a:ext uri="{FF2B5EF4-FFF2-40B4-BE49-F238E27FC236}">
                  <a16:creationId xmlns:a16="http://schemas.microsoft.com/office/drawing/2014/main" id="{7A0B19AD-7BA1-F01F-7702-1DCC31DD85AA}"/>
                </a:ext>
              </a:extLst>
            </p:cNvPr>
            <p:cNvSpPr/>
            <p:nvPr/>
          </p:nvSpPr>
          <p:spPr>
            <a:xfrm>
              <a:off x="8522007" y="4215528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Straight Connector 153">
              <a:extLst>
                <a:ext uri="{FF2B5EF4-FFF2-40B4-BE49-F238E27FC236}">
                  <a16:creationId xmlns:a16="http://schemas.microsoft.com/office/drawing/2014/main" id="{D57D6747-B754-D92F-15C8-A176878F0F96}"/>
                </a:ext>
              </a:extLst>
            </p:cNvPr>
            <p:cNvSpPr/>
            <p:nvPr/>
          </p:nvSpPr>
          <p:spPr>
            <a:xfrm>
              <a:off x="10576237" y="4215528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Straight Connector 225">
              <a:extLst>
                <a:ext uri="{FF2B5EF4-FFF2-40B4-BE49-F238E27FC236}">
                  <a16:creationId xmlns:a16="http://schemas.microsoft.com/office/drawing/2014/main" id="{88C9257B-A200-BD5F-9297-8DDE8801B287}"/>
                </a:ext>
              </a:extLst>
            </p:cNvPr>
            <p:cNvSpPr/>
            <p:nvPr/>
          </p:nvSpPr>
          <p:spPr>
            <a:xfrm>
              <a:off x="8522007" y="569714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Straight Connector 226">
              <a:extLst>
                <a:ext uri="{FF2B5EF4-FFF2-40B4-BE49-F238E27FC236}">
                  <a16:creationId xmlns:a16="http://schemas.microsoft.com/office/drawing/2014/main" id="{DB0C7890-A2CA-C22F-3585-3220E349425F}"/>
                </a:ext>
              </a:extLst>
            </p:cNvPr>
            <p:cNvSpPr/>
            <p:nvPr/>
          </p:nvSpPr>
          <p:spPr>
            <a:xfrm>
              <a:off x="10576237" y="569714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Straight Connector 297">
              <a:extLst>
                <a:ext uri="{FF2B5EF4-FFF2-40B4-BE49-F238E27FC236}">
                  <a16:creationId xmlns:a16="http://schemas.microsoft.com/office/drawing/2014/main" id="{183833E6-D334-BE27-B7B1-064B66F6BF82}"/>
                </a:ext>
              </a:extLst>
            </p:cNvPr>
            <p:cNvSpPr/>
            <p:nvPr/>
          </p:nvSpPr>
          <p:spPr>
            <a:xfrm>
              <a:off x="8522007" y="7177411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Straight Connector 298">
              <a:extLst>
                <a:ext uri="{FF2B5EF4-FFF2-40B4-BE49-F238E27FC236}">
                  <a16:creationId xmlns:a16="http://schemas.microsoft.com/office/drawing/2014/main" id="{1A078B15-2E07-BEF8-E2AB-0742CB703E54}"/>
                </a:ext>
              </a:extLst>
            </p:cNvPr>
            <p:cNvSpPr/>
            <p:nvPr/>
          </p:nvSpPr>
          <p:spPr>
            <a:xfrm>
              <a:off x="10576237" y="7177411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Straight Connector 446">
              <a:extLst>
                <a:ext uri="{FF2B5EF4-FFF2-40B4-BE49-F238E27FC236}">
                  <a16:creationId xmlns:a16="http://schemas.microsoft.com/office/drawing/2014/main" id="{37B239ED-F0C5-1D7F-DB58-86BE04F1CB10}"/>
                </a:ext>
              </a:extLst>
            </p:cNvPr>
            <p:cNvSpPr/>
            <p:nvPr/>
          </p:nvSpPr>
          <p:spPr>
            <a:xfrm>
              <a:off x="8522007" y="8657675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Straight Connector 447">
              <a:extLst>
                <a:ext uri="{FF2B5EF4-FFF2-40B4-BE49-F238E27FC236}">
                  <a16:creationId xmlns:a16="http://schemas.microsoft.com/office/drawing/2014/main" id="{BDDC27BA-BC5A-003B-225B-9DDD29B33041}"/>
                </a:ext>
              </a:extLst>
            </p:cNvPr>
            <p:cNvSpPr/>
            <p:nvPr/>
          </p:nvSpPr>
          <p:spPr>
            <a:xfrm>
              <a:off x="10576237" y="8657675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Straight Connector 521">
              <a:extLst>
                <a:ext uri="{FF2B5EF4-FFF2-40B4-BE49-F238E27FC236}">
                  <a16:creationId xmlns:a16="http://schemas.microsoft.com/office/drawing/2014/main" id="{E608F64E-6D20-93B0-326B-9281B967376E}"/>
                </a:ext>
              </a:extLst>
            </p:cNvPr>
            <p:cNvSpPr/>
            <p:nvPr/>
          </p:nvSpPr>
          <p:spPr>
            <a:xfrm>
              <a:off x="8522007" y="10139292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Straight Connector 522">
              <a:extLst>
                <a:ext uri="{FF2B5EF4-FFF2-40B4-BE49-F238E27FC236}">
                  <a16:creationId xmlns:a16="http://schemas.microsoft.com/office/drawing/2014/main" id="{E0CE4307-B5B5-3169-3BBA-F5AA721163B9}"/>
                </a:ext>
              </a:extLst>
            </p:cNvPr>
            <p:cNvSpPr/>
            <p:nvPr/>
          </p:nvSpPr>
          <p:spPr>
            <a:xfrm>
              <a:off x="10576237" y="10139292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86156D-154B-1674-6363-425CA2FF60AC}"/>
                </a:ext>
              </a:extLst>
            </p:cNvPr>
            <p:cNvSpPr txBox="1"/>
            <p:nvPr/>
          </p:nvSpPr>
          <p:spPr>
            <a:xfrm>
              <a:off x="8370415" y="4660284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6573F1-1BED-E5E4-857E-DA25D879475C}"/>
                </a:ext>
              </a:extLst>
            </p:cNvPr>
            <p:cNvSpPr txBox="1"/>
            <p:nvPr/>
          </p:nvSpPr>
          <p:spPr>
            <a:xfrm>
              <a:off x="8365549" y="6080324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CA742-2C64-79B8-97DE-C57D940539AE}"/>
                </a:ext>
              </a:extLst>
            </p:cNvPr>
            <p:cNvSpPr txBox="1"/>
            <p:nvPr/>
          </p:nvSpPr>
          <p:spPr>
            <a:xfrm>
              <a:off x="8365549" y="7574365"/>
              <a:ext cx="1636588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40.00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9709436-4AAA-B202-8424-AAFABF486121}"/>
                </a:ext>
              </a:extLst>
            </p:cNvPr>
            <p:cNvSpPr txBox="1"/>
            <p:nvPr/>
          </p:nvSpPr>
          <p:spPr>
            <a:xfrm>
              <a:off x="8370415" y="9046295"/>
              <a:ext cx="1636588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60.00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836989B-0915-F872-0A19-7AF0B5DFE21B}"/>
                </a:ext>
              </a:extLst>
            </p:cNvPr>
            <p:cNvSpPr txBox="1"/>
            <p:nvPr/>
          </p:nvSpPr>
          <p:spPr>
            <a:xfrm>
              <a:off x="8365550" y="3463733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8" name="Straight Connector 147">
              <a:extLst>
                <a:ext uri="{FF2B5EF4-FFF2-40B4-BE49-F238E27FC236}">
                  <a16:creationId xmlns:a16="http://schemas.microsoft.com/office/drawing/2014/main" id="{E020EEA0-8856-7B8C-0E79-BFF00EA5A78E}"/>
                </a:ext>
              </a:extLst>
            </p:cNvPr>
            <p:cNvSpPr/>
            <p:nvPr/>
          </p:nvSpPr>
          <p:spPr>
            <a:xfrm>
              <a:off x="14243938" y="3646053"/>
              <a:ext cx="0" cy="6555087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Straight Connector 154">
              <a:extLst>
                <a:ext uri="{FF2B5EF4-FFF2-40B4-BE49-F238E27FC236}">
                  <a16:creationId xmlns:a16="http://schemas.microsoft.com/office/drawing/2014/main" id="{6BC88A01-4927-A5CE-0A74-BBAC29CD7951}"/>
                </a:ext>
              </a:extLst>
            </p:cNvPr>
            <p:cNvSpPr/>
            <p:nvPr/>
          </p:nvSpPr>
          <p:spPr>
            <a:xfrm>
              <a:off x="12538736" y="4269821"/>
              <a:ext cx="1329151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Straight Connector 155">
              <a:extLst>
                <a:ext uri="{FF2B5EF4-FFF2-40B4-BE49-F238E27FC236}">
                  <a16:creationId xmlns:a16="http://schemas.microsoft.com/office/drawing/2014/main" id="{110F93AF-1C7F-F473-5B03-0E43A8F2ADDE}"/>
                </a:ext>
              </a:extLst>
            </p:cNvPr>
            <p:cNvSpPr/>
            <p:nvPr/>
          </p:nvSpPr>
          <p:spPr>
            <a:xfrm>
              <a:off x="14592975" y="4269821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Straight Connector 228">
              <a:extLst>
                <a:ext uri="{FF2B5EF4-FFF2-40B4-BE49-F238E27FC236}">
                  <a16:creationId xmlns:a16="http://schemas.microsoft.com/office/drawing/2014/main" id="{84459FB0-3B54-2296-952A-6ED275EAAAD0}"/>
                </a:ext>
              </a:extLst>
            </p:cNvPr>
            <p:cNvSpPr/>
            <p:nvPr/>
          </p:nvSpPr>
          <p:spPr>
            <a:xfrm>
              <a:off x="12538736" y="5751438"/>
              <a:ext cx="1329151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Straight Connector 229">
              <a:extLst>
                <a:ext uri="{FF2B5EF4-FFF2-40B4-BE49-F238E27FC236}">
                  <a16:creationId xmlns:a16="http://schemas.microsoft.com/office/drawing/2014/main" id="{0A02C4D8-790C-9647-5E04-ED306F98D481}"/>
                </a:ext>
              </a:extLst>
            </p:cNvPr>
            <p:cNvSpPr/>
            <p:nvPr/>
          </p:nvSpPr>
          <p:spPr>
            <a:xfrm>
              <a:off x="14592975" y="5751438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Straight Connector 300">
              <a:extLst>
                <a:ext uri="{FF2B5EF4-FFF2-40B4-BE49-F238E27FC236}">
                  <a16:creationId xmlns:a16="http://schemas.microsoft.com/office/drawing/2014/main" id="{FFE7D661-DAF4-8399-F867-B53E594D7683}"/>
                </a:ext>
              </a:extLst>
            </p:cNvPr>
            <p:cNvSpPr/>
            <p:nvPr/>
          </p:nvSpPr>
          <p:spPr>
            <a:xfrm>
              <a:off x="12538736" y="7177411"/>
              <a:ext cx="1329151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Straight Connector 301">
              <a:extLst>
                <a:ext uri="{FF2B5EF4-FFF2-40B4-BE49-F238E27FC236}">
                  <a16:creationId xmlns:a16="http://schemas.microsoft.com/office/drawing/2014/main" id="{7631C44E-22BF-7796-F8BE-051E60D7E629}"/>
                </a:ext>
              </a:extLst>
            </p:cNvPr>
            <p:cNvSpPr/>
            <p:nvPr/>
          </p:nvSpPr>
          <p:spPr>
            <a:xfrm>
              <a:off x="14592975" y="7177411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Straight Connector 449">
              <a:extLst>
                <a:ext uri="{FF2B5EF4-FFF2-40B4-BE49-F238E27FC236}">
                  <a16:creationId xmlns:a16="http://schemas.microsoft.com/office/drawing/2014/main" id="{B21A9BC1-5F13-4316-1827-A7CDDC3545A6}"/>
                </a:ext>
              </a:extLst>
            </p:cNvPr>
            <p:cNvSpPr/>
            <p:nvPr/>
          </p:nvSpPr>
          <p:spPr>
            <a:xfrm>
              <a:off x="12538736" y="8657675"/>
              <a:ext cx="1329151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Straight Connector 450">
              <a:extLst>
                <a:ext uri="{FF2B5EF4-FFF2-40B4-BE49-F238E27FC236}">
                  <a16:creationId xmlns:a16="http://schemas.microsoft.com/office/drawing/2014/main" id="{A74BC9B4-41D2-120E-DA1E-471CC8A6828F}"/>
                </a:ext>
              </a:extLst>
            </p:cNvPr>
            <p:cNvSpPr/>
            <p:nvPr/>
          </p:nvSpPr>
          <p:spPr>
            <a:xfrm>
              <a:off x="14592975" y="8657675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Straight Connector 523">
              <a:extLst>
                <a:ext uri="{FF2B5EF4-FFF2-40B4-BE49-F238E27FC236}">
                  <a16:creationId xmlns:a16="http://schemas.microsoft.com/office/drawing/2014/main" id="{83D1FFFD-2BC8-9C7A-7B50-521DF178D386}"/>
                </a:ext>
              </a:extLst>
            </p:cNvPr>
            <p:cNvSpPr/>
            <p:nvPr/>
          </p:nvSpPr>
          <p:spPr>
            <a:xfrm>
              <a:off x="12538736" y="10139292"/>
              <a:ext cx="1329151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Straight Connector 524">
              <a:extLst>
                <a:ext uri="{FF2B5EF4-FFF2-40B4-BE49-F238E27FC236}">
                  <a16:creationId xmlns:a16="http://schemas.microsoft.com/office/drawing/2014/main" id="{2B471C87-9627-938C-77F3-A38BC35CF3D2}"/>
                </a:ext>
              </a:extLst>
            </p:cNvPr>
            <p:cNvSpPr/>
            <p:nvPr/>
          </p:nvSpPr>
          <p:spPr>
            <a:xfrm>
              <a:off x="14592975" y="10139292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491CC72-4670-0CD1-2653-18EE5C36E16B}"/>
                </a:ext>
              </a:extLst>
            </p:cNvPr>
            <p:cNvSpPr txBox="1"/>
            <p:nvPr/>
          </p:nvSpPr>
          <p:spPr>
            <a:xfrm>
              <a:off x="12386017" y="4716403"/>
              <a:ext cx="163659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16 Generation </a:t>
              </a:r>
              <a:endParaRPr lang="en-US" sz="12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813EB9E-D287-E00B-284F-395956865730}"/>
                </a:ext>
              </a:extLst>
            </p:cNvPr>
            <p:cNvSpPr txBox="1"/>
            <p:nvPr/>
          </p:nvSpPr>
          <p:spPr>
            <a:xfrm>
              <a:off x="12390898" y="6134088"/>
              <a:ext cx="1636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16 </a:t>
              </a:r>
              <a:r>
                <a:rPr lang="en-US" sz="12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Generation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186D6-AC6A-5EAA-45D4-DF0FF6261C49}"/>
                </a:ext>
              </a:extLst>
            </p:cNvPr>
            <p:cNvSpPr txBox="1"/>
            <p:nvPr/>
          </p:nvSpPr>
          <p:spPr>
            <a:xfrm>
              <a:off x="12384221" y="7577347"/>
              <a:ext cx="1636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16 </a:t>
              </a:r>
              <a:r>
                <a:rPr lang="en-US" sz="12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Generation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EE5938-4005-A124-3EAC-5401B60860B4}"/>
                </a:ext>
              </a:extLst>
            </p:cNvPr>
            <p:cNvSpPr txBox="1"/>
            <p:nvPr/>
          </p:nvSpPr>
          <p:spPr>
            <a:xfrm>
              <a:off x="12356179" y="9046295"/>
              <a:ext cx="1636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16 </a:t>
              </a:r>
              <a:r>
                <a:rPr lang="en-US" sz="12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Generation </a:t>
              </a:r>
            </a:p>
            <a:p>
              <a:pPr algn="ctr">
                <a:lnSpc>
                  <a:spcPts val="3600"/>
                </a:lnSpc>
              </a:pPr>
              <a:endParaRPr lang="en-US" sz="2400" u="sng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6799B0-BE0C-6E70-D916-56C3E8485793}"/>
                </a:ext>
              </a:extLst>
            </p:cNvPr>
            <p:cNvSpPr txBox="1"/>
            <p:nvPr/>
          </p:nvSpPr>
          <p:spPr>
            <a:xfrm>
              <a:off x="14437676" y="4712223"/>
              <a:ext cx="163659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30.00%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FEB693-D557-6878-D892-57B48668B157}"/>
                </a:ext>
              </a:extLst>
            </p:cNvPr>
            <p:cNvSpPr txBox="1"/>
            <p:nvPr/>
          </p:nvSpPr>
          <p:spPr>
            <a:xfrm>
              <a:off x="14442556" y="6084808"/>
              <a:ext cx="163659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30.00%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0BBB32D-3AC1-6B8F-B8F0-BA5719A84EB7}"/>
                </a:ext>
              </a:extLst>
            </p:cNvPr>
            <p:cNvSpPr txBox="1"/>
            <p:nvPr/>
          </p:nvSpPr>
          <p:spPr>
            <a:xfrm>
              <a:off x="14443224" y="7582363"/>
              <a:ext cx="163659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30.00%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881CDE-47E5-BAFF-5355-97DDB5EC6C2A}"/>
                </a:ext>
              </a:extLst>
            </p:cNvPr>
            <p:cNvSpPr txBox="1"/>
            <p:nvPr/>
          </p:nvSpPr>
          <p:spPr>
            <a:xfrm>
              <a:off x="14393150" y="9046295"/>
              <a:ext cx="163659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30.00%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4285EA6-029D-16FE-D2BE-23548F7A0ED3}"/>
                </a:ext>
              </a:extLst>
            </p:cNvPr>
            <p:cNvSpPr txBox="1"/>
            <p:nvPr/>
          </p:nvSpPr>
          <p:spPr>
            <a:xfrm>
              <a:off x="12542337" y="3523190"/>
              <a:ext cx="13673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16 Generation </a:t>
              </a:r>
              <a:endParaRPr lang="en-US" sz="12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E6D274F-0C3B-4504-747A-35F0E1D07364}"/>
                </a:ext>
              </a:extLst>
            </p:cNvPr>
            <p:cNvSpPr txBox="1"/>
            <p:nvPr/>
          </p:nvSpPr>
          <p:spPr>
            <a:xfrm>
              <a:off x="14442550" y="3511802"/>
              <a:ext cx="144779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30.00%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491CC72-4670-0CD1-2653-18EE5C36E16B}"/>
                </a:ext>
              </a:extLst>
            </p:cNvPr>
            <p:cNvSpPr txBox="1"/>
            <p:nvPr/>
          </p:nvSpPr>
          <p:spPr>
            <a:xfrm>
              <a:off x="10390598" y="4719178"/>
              <a:ext cx="1636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300" spc="-30" dirty="0" smtClean="0">
                  <a:latin typeface="Arial Narrow" panose="020B0606020202030204" pitchFamily="34" charset="0"/>
                  <a:cs typeface="Poppins" panose="00000500000000000000" pitchFamily="2" charset="0"/>
                </a:rPr>
                <a:t>16 </a:t>
              </a:r>
              <a:r>
                <a:rPr lang="en-US" sz="1300" spc="-30" dirty="0">
                  <a:latin typeface="Arial Narrow" panose="020B0606020202030204" pitchFamily="34" charset="0"/>
                  <a:cs typeface="Poppins" panose="00000500000000000000" pitchFamily="2" charset="0"/>
                </a:rPr>
                <a:t>Generation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813EB9E-D287-E00B-284F-395956865730}"/>
                </a:ext>
              </a:extLst>
            </p:cNvPr>
            <p:cNvSpPr txBox="1"/>
            <p:nvPr/>
          </p:nvSpPr>
          <p:spPr>
            <a:xfrm>
              <a:off x="10395489" y="6136863"/>
              <a:ext cx="1636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300" spc="-30" dirty="0" smtClean="0">
                  <a:latin typeface="Arial Narrow" panose="020B0606020202030204" pitchFamily="34" charset="0"/>
                  <a:cs typeface="Poppins" panose="00000500000000000000" pitchFamily="2" charset="0"/>
                </a:rPr>
                <a:t>16 </a:t>
              </a:r>
              <a:r>
                <a:rPr lang="en-US" sz="1300" spc="-30" dirty="0">
                  <a:latin typeface="Arial Narrow" panose="020B0606020202030204" pitchFamily="34" charset="0"/>
                  <a:cs typeface="Poppins" panose="00000500000000000000" pitchFamily="2" charset="0"/>
                </a:rPr>
                <a:t>Generation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A7186D6-AC6A-5EAA-45D4-DF0FF6261C49}"/>
                </a:ext>
              </a:extLst>
            </p:cNvPr>
            <p:cNvSpPr txBox="1"/>
            <p:nvPr/>
          </p:nvSpPr>
          <p:spPr>
            <a:xfrm>
              <a:off x="10475070" y="7580122"/>
              <a:ext cx="1636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16 </a:t>
              </a:r>
              <a:r>
                <a:rPr lang="en-US" sz="12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Generation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0EE5938-4005-A124-3EAC-5401B60860B4}"/>
                </a:ext>
              </a:extLst>
            </p:cNvPr>
            <p:cNvSpPr txBox="1"/>
            <p:nvPr/>
          </p:nvSpPr>
          <p:spPr>
            <a:xfrm>
              <a:off x="10447034" y="9049070"/>
              <a:ext cx="1636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2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16 </a:t>
              </a:r>
              <a:r>
                <a:rPr lang="en-US" sz="1200" spc="-30" dirty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Generation </a:t>
              </a:r>
            </a:p>
            <a:p>
              <a:pPr algn="ctr">
                <a:lnSpc>
                  <a:spcPts val="3600"/>
                </a:lnSpc>
              </a:pPr>
              <a:endParaRPr lang="en-US" sz="2400" u="sng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4285EA6-029D-16FE-D2BE-23548F7A0ED3}"/>
                </a:ext>
              </a:extLst>
            </p:cNvPr>
            <p:cNvSpPr txBox="1"/>
            <p:nvPr/>
          </p:nvSpPr>
          <p:spPr>
            <a:xfrm>
              <a:off x="10628299" y="3409610"/>
              <a:ext cx="10289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300" spc="-30" dirty="0" smtClean="0">
                  <a:latin typeface="Arial Narrow" panose="020B0606020202030204" pitchFamily="34" charset="0"/>
                  <a:cs typeface="Poppins" panose="00000500000000000000" pitchFamily="2" charset="0"/>
                </a:rPr>
                <a:t>16 Generation </a:t>
              </a:r>
              <a:endParaRPr lang="en-US" sz="1300" spc="-30" dirty="0">
                <a:latin typeface="Arial Narrow" panose="020B0606020202030204" pitchFamily="34" charset="0"/>
                <a:cs typeface="Poppins" panose="00000500000000000000" pitchFamily="2" charset="0"/>
              </a:endParaRPr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61321309-2E3C-7DB4-E101-727B78A6D998}"/>
                </a:ext>
              </a:extLst>
            </p:cNvPr>
            <p:cNvSpPr/>
            <p:nvPr/>
          </p:nvSpPr>
          <p:spPr>
            <a:xfrm>
              <a:off x="16104278" y="2717716"/>
              <a:ext cx="3868569" cy="7806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1" h="7767">
                  <a:moveTo>
                    <a:pt x="3581" y="7767"/>
                  </a:moveTo>
                  <a:lnTo>
                    <a:pt x="0" y="7767"/>
                  </a:lnTo>
                  <a:lnTo>
                    <a:pt x="0" y="0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accent6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Straight Connector 389">
              <a:extLst>
                <a:ext uri="{FF2B5EF4-FFF2-40B4-BE49-F238E27FC236}">
                  <a16:creationId xmlns:a16="http://schemas.microsoft.com/office/drawing/2014/main" id="{52D6BDC8-5EA9-E6BF-802F-A3D3B04ADBD4}"/>
                </a:ext>
              </a:extLst>
            </p:cNvPr>
            <p:cNvSpPr/>
            <p:nvPr/>
          </p:nvSpPr>
          <p:spPr>
            <a:xfrm>
              <a:off x="17988772" y="3625631"/>
              <a:ext cx="0" cy="657551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Straight Connector 391">
              <a:extLst>
                <a:ext uri="{FF2B5EF4-FFF2-40B4-BE49-F238E27FC236}">
                  <a16:creationId xmlns:a16="http://schemas.microsoft.com/office/drawing/2014/main" id="{7A0B19AD-7BA1-F01F-7702-1DCC31DD85AA}"/>
                </a:ext>
              </a:extLst>
            </p:cNvPr>
            <p:cNvSpPr/>
            <p:nvPr/>
          </p:nvSpPr>
          <p:spPr>
            <a:xfrm>
              <a:off x="16297626" y="424939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Straight Connector 392">
              <a:extLst>
                <a:ext uri="{FF2B5EF4-FFF2-40B4-BE49-F238E27FC236}">
                  <a16:creationId xmlns:a16="http://schemas.microsoft.com/office/drawing/2014/main" id="{D57D6747-B754-D92F-15C8-A176878F0F96}"/>
                </a:ext>
              </a:extLst>
            </p:cNvPr>
            <p:cNvSpPr/>
            <p:nvPr/>
          </p:nvSpPr>
          <p:spPr>
            <a:xfrm>
              <a:off x="18351855" y="424939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Straight Connector 395">
              <a:extLst>
                <a:ext uri="{FF2B5EF4-FFF2-40B4-BE49-F238E27FC236}">
                  <a16:creationId xmlns:a16="http://schemas.microsoft.com/office/drawing/2014/main" id="{88C9257B-A200-BD5F-9297-8DDE8801B287}"/>
                </a:ext>
              </a:extLst>
            </p:cNvPr>
            <p:cNvSpPr/>
            <p:nvPr/>
          </p:nvSpPr>
          <p:spPr>
            <a:xfrm>
              <a:off x="16297626" y="5731016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Straight Connector 396">
              <a:extLst>
                <a:ext uri="{FF2B5EF4-FFF2-40B4-BE49-F238E27FC236}">
                  <a16:creationId xmlns:a16="http://schemas.microsoft.com/office/drawing/2014/main" id="{DB0C7890-A2CA-C22F-3585-3220E349425F}"/>
                </a:ext>
              </a:extLst>
            </p:cNvPr>
            <p:cNvSpPr/>
            <p:nvPr/>
          </p:nvSpPr>
          <p:spPr>
            <a:xfrm>
              <a:off x="18351855" y="5731016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Straight Connector 399">
              <a:extLst>
                <a:ext uri="{FF2B5EF4-FFF2-40B4-BE49-F238E27FC236}">
                  <a16:creationId xmlns:a16="http://schemas.microsoft.com/office/drawing/2014/main" id="{183833E6-D334-BE27-B7B1-064B66F6BF82}"/>
                </a:ext>
              </a:extLst>
            </p:cNvPr>
            <p:cNvSpPr/>
            <p:nvPr/>
          </p:nvSpPr>
          <p:spPr>
            <a:xfrm>
              <a:off x="16297626" y="7211280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Straight Connector 400">
              <a:extLst>
                <a:ext uri="{FF2B5EF4-FFF2-40B4-BE49-F238E27FC236}">
                  <a16:creationId xmlns:a16="http://schemas.microsoft.com/office/drawing/2014/main" id="{1A078B15-2E07-BEF8-E2AB-0742CB703E54}"/>
                </a:ext>
              </a:extLst>
            </p:cNvPr>
            <p:cNvSpPr/>
            <p:nvPr/>
          </p:nvSpPr>
          <p:spPr>
            <a:xfrm>
              <a:off x="18351855" y="7211280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Straight Connector 407">
              <a:extLst>
                <a:ext uri="{FF2B5EF4-FFF2-40B4-BE49-F238E27FC236}">
                  <a16:creationId xmlns:a16="http://schemas.microsoft.com/office/drawing/2014/main" id="{37B239ED-F0C5-1D7F-DB58-86BE04F1CB10}"/>
                </a:ext>
              </a:extLst>
            </p:cNvPr>
            <p:cNvSpPr/>
            <p:nvPr/>
          </p:nvSpPr>
          <p:spPr>
            <a:xfrm>
              <a:off x="16297626" y="8691544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Straight Connector 408">
              <a:extLst>
                <a:ext uri="{FF2B5EF4-FFF2-40B4-BE49-F238E27FC236}">
                  <a16:creationId xmlns:a16="http://schemas.microsoft.com/office/drawing/2014/main" id="{BDDC27BA-BC5A-003B-225B-9DDD29B33041}"/>
                </a:ext>
              </a:extLst>
            </p:cNvPr>
            <p:cNvSpPr/>
            <p:nvPr/>
          </p:nvSpPr>
          <p:spPr>
            <a:xfrm>
              <a:off x="18351855" y="8691544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Straight Connector 411">
              <a:extLst>
                <a:ext uri="{FF2B5EF4-FFF2-40B4-BE49-F238E27FC236}">
                  <a16:creationId xmlns:a16="http://schemas.microsoft.com/office/drawing/2014/main" id="{E608F64E-6D20-93B0-326B-9281B967376E}"/>
                </a:ext>
              </a:extLst>
            </p:cNvPr>
            <p:cNvSpPr/>
            <p:nvPr/>
          </p:nvSpPr>
          <p:spPr>
            <a:xfrm>
              <a:off x="16297626" y="10173161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Straight Connector 412">
              <a:extLst>
                <a:ext uri="{FF2B5EF4-FFF2-40B4-BE49-F238E27FC236}">
                  <a16:creationId xmlns:a16="http://schemas.microsoft.com/office/drawing/2014/main" id="{E0CE4307-B5B5-3169-3BBA-F5AA721163B9}"/>
                </a:ext>
              </a:extLst>
            </p:cNvPr>
            <p:cNvSpPr/>
            <p:nvPr/>
          </p:nvSpPr>
          <p:spPr>
            <a:xfrm>
              <a:off x="18351855" y="10173161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786156D-154B-1674-6363-425CA2FF60AC}"/>
                </a:ext>
              </a:extLst>
            </p:cNvPr>
            <p:cNvSpPr txBox="1"/>
            <p:nvPr/>
          </p:nvSpPr>
          <p:spPr>
            <a:xfrm>
              <a:off x="16146034" y="4694153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156573F1-1BED-E5E4-857E-DA25D879475C}"/>
                </a:ext>
              </a:extLst>
            </p:cNvPr>
            <p:cNvSpPr txBox="1"/>
            <p:nvPr/>
          </p:nvSpPr>
          <p:spPr>
            <a:xfrm>
              <a:off x="16141168" y="6114193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E0CA742-2C64-79B8-97DE-C57D940539AE}"/>
                </a:ext>
              </a:extLst>
            </p:cNvPr>
            <p:cNvSpPr txBox="1"/>
            <p:nvPr/>
          </p:nvSpPr>
          <p:spPr>
            <a:xfrm>
              <a:off x="16141168" y="7608234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25.00%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19709436-4AAA-B202-8424-AAFABF486121}"/>
                </a:ext>
              </a:extLst>
            </p:cNvPr>
            <p:cNvSpPr txBox="1"/>
            <p:nvPr/>
          </p:nvSpPr>
          <p:spPr>
            <a:xfrm>
              <a:off x="16146034" y="9080164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25.00%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DE979580-98C1-57E0-6230-C7F1693F5D89}"/>
                </a:ext>
              </a:extLst>
            </p:cNvPr>
            <p:cNvSpPr txBox="1"/>
            <p:nvPr/>
          </p:nvSpPr>
          <p:spPr>
            <a:xfrm>
              <a:off x="18200165" y="4693407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25B811AB-4A04-1783-3054-601CB6D644DB}"/>
                </a:ext>
              </a:extLst>
            </p:cNvPr>
            <p:cNvSpPr txBox="1"/>
            <p:nvPr/>
          </p:nvSpPr>
          <p:spPr>
            <a:xfrm>
              <a:off x="18200165" y="6114437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C474B48-5F1F-5B34-C08A-C8F5423D322D}"/>
                </a:ext>
              </a:extLst>
            </p:cNvPr>
            <p:cNvSpPr txBox="1"/>
            <p:nvPr/>
          </p:nvSpPr>
          <p:spPr>
            <a:xfrm>
              <a:off x="18200165" y="7610558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4BEEA75-F053-E408-92E5-D817F6686609}"/>
                </a:ext>
              </a:extLst>
            </p:cNvPr>
            <p:cNvSpPr txBox="1"/>
            <p:nvPr/>
          </p:nvSpPr>
          <p:spPr>
            <a:xfrm>
              <a:off x="18200165" y="9080164"/>
              <a:ext cx="1636588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1836989B-0915-F872-0A19-7AF0B5DFE21B}"/>
                </a:ext>
              </a:extLst>
            </p:cNvPr>
            <p:cNvSpPr txBox="1"/>
            <p:nvPr/>
          </p:nvSpPr>
          <p:spPr>
            <a:xfrm>
              <a:off x="16141171" y="3497602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247C4795-E0CE-5DFA-5D7C-AAE9EF63B24E}"/>
                </a:ext>
              </a:extLst>
            </p:cNvPr>
            <p:cNvSpPr txBox="1"/>
            <p:nvPr/>
          </p:nvSpPr>
          <p:spPr>
            <a:xfrm>
              <a:off x="18200165" y="3491379"/>
              <a:ext cx="163658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1" name="Straight Connector 390">
              <a:extLst>
                <a:ext uri="{FF2B5EF4-FFF2-40B4-BE49-F238E27FC236}">
                  <a16:creationId xmlns:a16="http://schemas.microsoft.com/office/drawing/2014/main" id="{E020EEA0-8856-7B8C-0E79-BFF00EA5A78E}"/>
                </a:ext>
              </a:extLst>
            </p:cNvPr>
            <p:cNvSpPr/>
            <p:nvPr/>
          </p:nvSpPr>
          <p:spPr>
            <a:xfrm>
              <a:off x="21916000" y="3679922"/>
              <a:ext cx="0" cy="6521219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Straight Connector 393">
              <a:extLst>
                <a:ext uri="{FF2B5EF4-FFF2-40B4-BE49-F238E27FC236}">
                  <a16:creationId xmlns:a16="http://schemas.microsoft.com/office/drawing/2014/main" id="{6BC88A01-4927-A5CE-0A74-BBAC29CD7951}"/>
                </a:ext>
              </a:extLst>
            </p:cNvPr>
            <p:cNvSpPr/>
            <p:nvPr/>
          </p:nvSpPr>
          <p:spPr>
            <a:xfrm>
              <a:off x="20314321" y="4303690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Straight Connector 394">
              <a:extLst>
                <a:ext uri="{FF2B5EF4-FFF2-40B4-BE49-F238E27FC236}">
                  <a16:creationId xmlns:a16="http://schemas.microsoft.com/office/drawing/2014/main" id="{110F93AF-1C7F-F473-5B03-0E43A8F2ADDE}"/>
                </a:ext>
              </a:extLst>
            </p:cNvPr>
            <p:cNvSpPr/>
            <p:nvPr/>
          </p:nvSpPr>
          <p:spPr>
            <a:xfrm>
              <a:off x="22368554" y="4303690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Straight Connector 397">
              <a:extLst>
                <a:ext uri="{FF2B5EF4-FFF2-40B4-BE49-F238E27FC236}">
                  <a16:creationId xmlns:a16="http://schemas.microsoft.com/office/drawing/2014/main" id="{84459FB0-3B54-2296-952A-6ED275EAAAD0}"/>
                </a:ext>
              </a:extLst>
            </p:cNvPr>
            <p:cNvSpPr/>
            <p:nvPr/>
          </p:nvSpPr>
          <p:spPr>
            <a:xfrm>
              <a:off x="20314321" y="5785307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Straight Connector 398">
              <a:extLst>
                <a:ext uri="{FF2B5EF4-FFF2-40B4-BE49-F238E27FC236}">
                  <a16:creationId xmlns:a16="http://schemas.microsoft.com/office/drawing/2014/main" id="{0A02C4D8-790C-9647-5E04-ED306F98D481}"/>
                </a:ext>
              </a:extLst>
            </p:cNvPr>
            <p:cNvSpPr/>
            <p:nvPr/>
          </p:nvSpPr>
          <p:spPr>
            <a:xfrm>
              <a:off x="22368554" y="5785307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Straight Connector 401">
              <a:extLst>
                <a:ext uri="{FF2B5EF4-FFF2-40B4-BE49-F238E27FC236}">
                  <a16:creationId xmlns:a16="http://schemas.microsoft.com/office/drawing/2014/main" id="{FFE7D661-DAF4-8399-F867-B53E594D7683}"/>
                </a:ext>
              </a:extLst>
            </p:cNvPr>
            <p:cNvSpPr/>
            <p:nvPr/>
          </p:nvSpPr>
          <p:spPr>
            <a:xfrm>
              <a:off x="20314321" y="7211280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Straight Connector 402">
              <a:extLst>
                <a:ext uri="{FF2B5EF4-FFF2-40B4-BE49-F238E27FC236}">
                  <a16:creationId xmlns:a16="http://schemas.microsoft.com/office/drawing/2014/main" id="{7631C44E-22BF-7796-F8BE-051E60D7E629}"/>
                </a:ext>
              </a:extLst>
            </p:cNvPr>
            <p:cNvSpPr/>
            <p:nvPr/>
          </p:nvSpPr>
          <p:spPr>
            <a:xfrm>
              <a:off x="22368554" y="7211280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Straight Connector 409">
              <a:extLst>
                <a:ext uri="{FF2B5EF4-FFF2-40B4-BE49-F238E27FC236}">
                  <a16:creationId xmlns:a16="http://schemas.microsoft.com/office/drawing/2014/main" id="{B21A9BC1-5F13-4316-1827-A7CDDC3545A6}"/>
                </a:ext>
              </a:extLst>
            </p:cNvPr>
            <p:cNvSpPr/>
            <p:nvPr/>
          </p:nvSpPr>
          <p:spPr>
            <a:xfrm>
              <a:off x="20314321" y="8691544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Straight Connector 410">
              <a:extLst>
                <a:ext uri="{FF2B5EF4-FFF2-40B4-BE49-F238E27FC236}">
                  <a16:creationId xmlns:a16="http://schemas.microsoft.com/office/drawing/2014/main" id="{A74BC9B4-41D2-120E-DA1E-471CC8A6828F}"/>
                </a:ext>
              </a:extLst>
            </p:cNvPr>
            <p:cNvSpPr/>
            <p:nvPr/>
          </p:nvSpPr>
          <p:spPr>
            <a:xfrm>
              <a:off x="22368554" y="8691544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4" name="Straight Connector 413">
              <a:extLst>
                <a:ext uri="{FF2B5EF4-FFF2-40B4-BE49-F238E27FC236}">
                  <a16:creationId xmlns:a16="http://schemas.microsoft.com/office/drawing/2014/main" id="{83D1FFFD-2BC8-9C7A-7B50-521DF178D386}"/>
                </a:ext>
              </a:extLst>
            </p:cNvPr>
            <p:cNvSpPr/>
            <p:nvPr/>
          </p:nvSpPr>
          <p:spPr>
            <a:xfrm>
              <a:off x="20314321" y="10173161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Straight Connector 414">
              <a:extLst>
                <a:ext uri="{FF2B5EF4-FFF2-40B4-BE49-F238E27FC236}">
                  <a16:creationId xmlns:a16="http://schemas.microsoft.com/office/drawing/2014/main" id="{2B471C87-9627-938C-77F3-A38BC35CF3D2}"/>
                </a:ext>
              </a:extLst>
            </p:cNvPr>
            <p:cNvSpPr/>
            <p:nvPr/>
          </p:nvSpPr>
          <p:spPr>
            <a:xfrm>
              <a:off x="22368554" y="10173161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D491CC72-4670-0CD1-2653-18EE5C36E16B}"/>
                </a:ext>
              </a:extLst>
            </p:cNvPr>
            <p:cNvSpPr txBox="1"/>
            <p:nvPr/>
          </p:nvSpPr>
          <p:spPr>
            <a:xfrm>
              <a:off x="20160473" y="4750272"/>
              <a:ext cx="163659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8.00 C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1813EB9E-D287-E00B-284F-395956865730}"/>
                </a:ext>
              </a:extLst>
            </p:cNvPr>
            <p:cNvSpPr txBox="1"/>
            <p:nvPr/>
          </p:nvSpPr>
          <p:spPr>
            <a:xfrm>
              <a:off x="20166483" y="6167957"/>
              <a:ext cx="163659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8.00 C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4A7186D6-AC6A-5EAA-45D4-DF0FF6261C49}"/>
                </a:ext>
              </a:extLst>
            </p:cNvPr>
            <p:cNvSpPr txBox="1"/>
            <p:nvPr/>
          </p:nvSpPr>
          <p:spPr>
            <a:xfrm>
              <a:off x="20159806" y="7611216"/>
              <a:ext cx="163659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8.00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A0EE5938-4005-A124-3EAC-5401B60860B4}"/>
                </a:ext>
              </a:extLst>
            </p:cNvPr>
            <p:cNvSpPr txBox="1"/>
            <p:nvPr/>
          </p:nvSpPr>
          <p:spPr>
            <a:xfrm>
              <a:off x="20131763" y="9080164"/>
              <a:ext cx="163659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8.00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326799B0-BE0C-6E70-D916-56C3E8485793}"/>
                </a:ext>
              </a:extLst>
            </p:cNvPr>
            <p:cNvSpPr txBox="1"/>
            <p:nvPr/>
          </p:nvSpPr>
          <p:spPr>
            <a:xfrm>
              <a:off x="22212128" y="4696313"/>
              <a:ext cx="1636590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.50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95FEB693-D557-6878-D892-57B48668B157}"/>
                </a:ext>
              </a:extLst>
            </p:cNvPr>
            <p:cNvSpPr txBox="1"/>
            <p:nvPr/>
          </p:nvSpPr>
          <p:spPr>
            <a:xfrm>
              <a:off x="22218135" y="6118677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90BBB32D-3AC1-6B8F-B8F0-BA5719A84EB7}"/>
                </a:ext>
              </a:extLst>
            </p:cNvPr>
            <p:cNvSpPr txBox="1"/>
            <p:nvPr/>
          </p:nvSpPr>
          <p:spPr>
            <a:xfrm>
              <a:off x="22218802" y="7616232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1.50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8881CDE-47E5-BAFF-5355-97DDB5EC6C2A}"/>
                </a:ext>
              </a:extLst>
            </p:cNvPr>
            <p:cNvSpPr txBox="1"/>
            <p:nvPr/>
          </p:nvSpPr>
          <p:spPr>
            <a:xfrm>
              <a:off x="22168728" y="9080164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2.00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84285EA6-029D-16FE-D2BE-23548F7A0ED3}"/>
                </a:ext>
              </a:extLst>
            </p:cNvPr>
            <p:cNvSpPr txBox="1"/>
            <p:nvPr/>
          </p:nvSpPr>
          <p:spPr>
            <a:xfrm>
              <a:off x="20354782" y="3557059"/>
              <a:ext cx="1172971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8.00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E6D274F-0C3B-4504-747A-35F0E1D07364}"/>
                </a:ext>
              </a:extLst>
            </p:cNvPr>
            <p:cNvSpPr txBox="1"/>
            <p:nvPr/>
          </p:nvSpPr>
          <p:spPr>
            <a:xfrm>
              <a:off x="22407908" y="3545671"/>
              <a:ext cx="119362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8326302" y="2678560"/>
              <a:ext cx="1871691" cy="618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Withdraw</a:t>
              </a:r>
              <a:endParaRPr lang="en-none" sz="1800" b="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10208615" y="2681335"/>
              <a:ext cx="1971708" cy="618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Rank Updating</a:t>
              </a:r>
              <a:endParaRPr lang="en-none" sz="18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12212573" y="2681335"/>
              <a:ext cx="2031319" cy="618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30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Diamond Partner Updating</a:t>
              </a:r>
              <a:endParaRPr lang="en-none" sz="130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14268399" y="2678560"/>
              <a:ext cx="1832003" cy="6211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Referred Club Registration</a:t>
              </a:r>
              <a:endParaRPr lang="en-none" sz="12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4431694" y="2667610"/>
              <a:ext cx="1871691" cy="632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Diamond Use</a:t>
              </a:r>
              <a:endParaRPr lang="en-none" sz="1800" b="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6330911" y="2670363"/>
              <a:ext cx="1971708" cy="6293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Betting</a:t>
              </a:r>
              <a:endParaRPr lang="en-none" sz="18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16101923" y="2675236"/>
              <a:ext cx="1871690" cy="621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b="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Won Club Registration</a:t>
              </a:r>
              <a:endParaRPr lang="en-none" sz="1400" b="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18001140" y="2678026"/>
              <a:ext cx="1971707" cy="6216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2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Won Club Tournament </a:t>
              </a:r>
              <a:r>
                <a:rPr lang="en-US" sz="1200" i="0" strike="noStrike" kern="1200" dirty="0" err="1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Reg</a:t>
              </a:r>
              <a:r>
                <a:rPr lang="en-US" sz="12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:</a:t>
              </a:r>
              <a:endParaRPr lang="en-none" sz="12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20022003" y="2678186"/>
              <a:ext cx="1871690" cy="6215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600" dirty="0" smtClean="0">
                  <a:latin typeface="Arial" pitchFamily="18"/>
                  <a:ea typeface="Arial Unicode MS" pitchFamily="2"/>
                  <a:cs typeface="Arial Unicode MS" pitchFamily="2"/>
                </a:rPr>
                <a:t>Referral Code</a:t>
              </a:r>
              <a:r>
                <a:rPr lang="en-US" sz="1600" b="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 Use</a:t>
              </a:r>
              <a:endParaRPr lang="en-none" sz="1600" b="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21921219" y="2675236"/>
              <a:ext cx="1971707" cy="6244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Game asset</a:t>
              </a:r>
              <a:endParaRPr lang="en-none" sz="18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Straight Connector 458">
              <a:extLst>
                <a:ext uri="{FF2B5EF4-FFF2-40B4-BE49-F238E27FC236}">
                  <a16:creationId xmlns:a16="http://schemas.microsoft.com/office/drawing/2014/main" id="{E020EEA0-8856-7B8C-0E79-BFF00EA5A78E}"/>
                </a:ext>
              </a:extLst>
            </p:cNvPr>
            <p:cNvSpPr/>
            <p:nvPr/>
          </p:nvSpPr>
          <p:spPr>
            <a:xfrm>
              <a:off x="6316139" y="3629123"/>
              <a:ext cx="0" cy="6544039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Straight Connector 459">
              <a:extLst>
                <a:ext uri="{FF2B5EF4-FFF2-40B4-BE49-F238E27FC236}">
                  <a16:creationId xmlns:a16="http://schemas.microsoft.com/office/drawing/2014/main" id="{6BC88A01-4927-A5CE-0A74-BBAC29CD7951}"/>
                </a:ext>
              </a:extLst>
            </p:cNvPr>
            <p:cNvSpPr/>
            <p:nvPr/>
          </p:nvSpPr>
          <p:spPr>
            <a:xfrm>
              <a:off x="4610942" y="4252891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Straight Connector 460">
              <a:extLst>
                <a:ext uri="{FF2B5EF4-FFF2-40B4-BE49-F238E27FC236}">
                  <a16:creationId xmlns:a16="http://schemas.microsoft.com/office/drawing/2014/main" id="{110F93AF-1C7F-F473-5B03-0E43A8F2ADDE}"/>
                </a:ext>
              </a:extLst>
            </p:cNvPr>
            <p:cNvSpPr/>
            <p:nvPr/>
          </p:nvSpPr>
          <p:spPr>
            <a:xfrm>
              <a:off x="6665176" y="4252891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Straight Connector 461">
              <a:extLst>
                <a:ext uri="{FF2B5EF4-FFF2-40B4-BE49-F238E27FC236}">
                  <a16:creationId xmlns:a16="http://schemas.microsoft.com/office/drawing/2014/main" id="{84459FB0-3B54-2296-952A-6ED275EAAAD0}"/>
                </a:ext>
              </a:extLst>
            </p:cNvPr>
            <p:cNvSpPr/>
            <p:nvPr/>
          </p:nvSpPr>
          <p:spPr>
            <a:xfrm>
              <a:off x="4610942" y="5734508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Straight Connector 462">
              <a:extLst>
                <a:ext uri="{FF2B5EF4-FFF2-40B4-BE49-F238E27FC236}">
                  <a16:creationId xmlns:a16="http://schemas.microsoft.com/office/drawing/2014/main" id="{0A02C4D8-790C-9647-5E04-ED306F98D481}"/>
                </a:ext>
              </a:extLst>
            </p:cNvPr>
            <p:cNvSpPr/>
            <p:nvPr/>
          </p:nvSpPr>
          <p:spPr>
            <a:xfrm>
              <a:off x="6665176" y="5734508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Straight Connector 463">
              <a:extLst>
                <a:ext uri="{FF2B5EF4-FFF2-40B4-BE49-F238E27FC236}">
                  <a16:creationId xmlns:a16="http://schemas.microsoft.com/office/drawing/2014/main" id="{FFE7D661-DAF4-8399-F867-B53E594D7683}"/>
                </a:ext>
              </a:extLst>
            </p:cNvPr>
            <p:cNvSpPr/>
            <p:nvPr/>
          </p:nvSpPr>
          <p:spPr>
            <a:xfrm>
              <a:off x="4610942" y="7160481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Straight Connector 464">
              <a:extLst>
                <a:ext uri="{FF2B5EF4-FFF2-40B4-BE49-F238E27FC236}">
                  <a16:creationId xmlns:a16="http://schemas.microsoft.com/office/drawing/2014/main" id="{7631C44E-22BF-7796-F8BE-051E60D7E629}"/>
                </a:ext>
              </a:extLst>
            </p:cNvPr>
            <p:cNvSpPr/>
            <p:nvPr/>
          </p:nvSpPr>
          <p:spPr>
            <a:xfrm>
              <a:off x="6665176" y="7160481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Straight Connector 467">
              <a:extLst>
                <a:ext uri="{FF2B5EF4-FFF2-40B4-BE49-F238E27FC236}">
                  <a16:creationId xmlns:a16="http://schemas.microsoft.com/office/drawing/2014/main" id="{B21A9BC1-5F13-4316-1827-A7CDDC3545A6}"/>
                </a:ext>
              </a:extLst>
            </p:cNvPr>
            <p:cNvSpPr/>
            <p:nvPr/>
          </p:nvSpPr>
          <p:spPr>
            <a:xfrm>
              <a:off x="4610942" y="8640745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Straight Connector 468">
              <a:extLst>
                <a:ext uri="{FF2B5EF4-FFF2-40B4-BE49-F238E27FC236}">
                  <a16:creationId xmlns:a16="http://schemas.microsoft.com/office/drawing/2014/main" id="{A74BC9B4-41D2-120E-DA1E-471CC8A6828F}"/>
                </a:ext>
              </a:extLst>
            </p:cNvPr>
            <p:cNvSpPr/>
            <p:nvPr/>
          </p:nvSpPr>
          <p:spPr>
            <a:xfrm>
              <a:off x="6665176" y="8640745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Straight Connector 469">
              <a:extLst>
                <a:ext uri="{FF2B5EF4-FFF2-40B4-BE49-F238E27FC236}">
                  <a16:creationId xmlns:a16="http://schemas.microsoft.com/office/drawing/2014/main" id="{83D1FFFD-2BC8-9C7A-7B50-521DF178D386}"/>
                </a:ext>
              </a:extLst>
            </p:cNvPr>
            <p:cNvSpPr/>
            <p:nvPr/>
          </p:nvSpPr>
          <p:spPr>
            <a:xfrm>
              <a:off x="4610942" y="10122362"/>
              <a:ext cx="1329147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Straight Connector 470">
              <a:extLst>
                <a:ext uri="{FF2B5EF4-FFF2-40B4-BE49-F238E27FC236}">
                  <a16:creationId xmlns:a16="http://schemas.microsoft.com/office/drawing/2014/main" id="{2B471C87-9627-938C-77F3-A38BC35CF3D2}"/>
                </a:ext>
              </a:extLst>
            </p:cNvPr>
            <p:cNvSpPr/>
            <p:nvPr/>
          </p:nvSpPr>
          <p:spPr>
            <a:xfrm>
              <a:off x="6665176" y="10122362"/>
              <a:ext cx="1329143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D491CC72-4670-0CD1-2653-18EE5C36E16B}"/>
                </a:ext>
              </a:extLst>
            </p:cNvPr>
            <p:cNvSpPr txBox="1"/>
            <p:nvPr/>
          </p:nvSpPr>
          <p:spPr>
            <a:xfrm>
              <a:off x="4458223" y="4699473"/>
              <a:ext cx="163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0</a:t>
              </a: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.00 C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813EB9E-D287-E00B-284F-395956865730}"/>
                </a:ext>
              </a:extLst>
            </p:cNvPr>
            <p:cNvSpPr txBox="1"/>
            <p:nvPr/>
          </p:nvSpPr>
          <p:spPr>
            <a:xfrm>
              <a:off x="4463105" y="6117158"/>
              <a:ext cx="163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3.50 C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4A7186D6-AC6A-5EAA-45D4-DF0FF6261C49}"/>
                </a:ext>
              </a:extLst>
            </p:cNvPr>
            <p:cNvSpPr txBox="1"/>
            <p:nvPr/>
          </p:nvSpPr>
          <p:spPr>
            <a:xfrm>
              <a:off x="4456428" y="7560417"/>
              <a:ext cx="163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4.50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A0EE5938-4005-A124-3EAC-5401B60860B4}"/>
                </a:ext>
              </a:extLst>
            </p:cNvPr>
            <p:cNvSpPr txBox="1"/>
            <p:nvPr/>
          </p:nvSpPr>
          <p:spPr>
            <a:xfrm>
              <a:off x="4428386" y="9029365"/>
              <a:ext cx="163659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5 C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326799B0-BE0C-6E70-D916-56C3E8485793}"/>
                </a:ext>
              </a:extLst>
            </p:cNvPr>
            <p:cNvSpPr txBox="1"/>
            <p:nvPr/>
          </p:nvSpPr>
          <p:spPr>
            <a:xfrm>
              <a:off x="6509878" y="4695293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95FEB693-D557-6878-D892-57B48668B157}"/>
                </a:ext>
              </a:extLst>
            </p:cNvPr>
            <p:cNvSpPr txBox="1"/>
            <p:nvPr/>
          </p:nvSpPr>
          <p:spPr>
            <a:xfrm>
              <a:off x="6514758" y="6067878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1.00%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90BBB32D-3AC1-6B8F-B8F0-BA5719A84EB7}"/>
                </a:ext>
              </a:extLst>
            </p:cNvPr>
            <p:cNvSpPr txBox="1"/>
            <p:nvPr/>
          </p:nvSpPr>
          <p:spPr>
            <a:xfrm>
              <a:off x="6515425" y="7565433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48881CDE-47E5-BAFF-5355-97DDB5EC6C2A}"/>
                </a:ext>
              </a:extLst>
            </p:cNvPr>
            <p:cNvSpPr txBox="1"/>
            <p:nvPr/>
          </p:nvSpPr>
          <p:spPr>
            <a:xfrm>
              <a:off x="6465352" y="9029365"/>
              <a:ext cx="1636590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3.00%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84285EA6-029D-16FE-D2BE-23548F7A0ED3}"/>
                </a:ext>
              </a:extLst>
            </p:cNvPr>
            <p:cNvSpPr txBox="1"/>
            <p:nvPr/>
          </p:nvSpPr>
          <p:spPr>
            <a:xfrm>
              <a:off x="4701286" y="3506260"/>
              <a:ext cx="1172971" cy="50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 C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1E6D274F-0C3B-4504-747A-35F0E1D07364}"/>
                </a:ext>
              </a:extLst>
            </p:cNvPr>
            <p:cNvSpPr txBox="1"/>
            <p:nvPr/>
          </p:nvSpPr>
          <p:spPr>
            <a:xfrm>
              <a:off x="6714252" y="3494872"/>
              <a:ext cx="119362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1321309-2E3C-7DB4-E101-727B78A6D998}"/>
                </a:ext>
              </a:extLst>
            </p:cNvPr>
            <p:cNvSpPr/>
            <p:nvPr/>
          </p:nvSpPr>
          <p:spPr>
            <a:xfrm>
              <a:off x="517457" y="2669990"/>
              <a:ext cx="3868569" cy="78400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1" h="7767">
                  <a:moveTo>
                    <a:pt x="3581" y="7767"/>
                  </a:moveTo>
                  <a:lnTo>
                    <a:pt x="0" y="7767"/>
                  </a:lnTo>
                  <a:lnTo>
                    <a:pt x="0" y="0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accent6">
                <a:alpha val="2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Straight Connector 180">
              <a:extLst>
                <a:ext uri="{FF2B5EF4-FFF2-40B4-BE49-F238E27FC236}">
                  <a16:creationId xmlns:a16="http://schemas.microsoft.com/office/drawing/2014/main" id="{52D6BDC8-5EA9-E6BF-802F-A3D3B04ADBD4}"/>
                </a:ext>
              </a:extLst>
            </p:cNvPr>
            <p:cNvSpPr/>
            <p:nvPr/>
          </p:nvSpPr>
          <p:spPr>
            <a:xfrm>
              <a:off x="2401954" y="3492402"/>
              <a:ext cx="0" cy="669488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Straight Connector 181">
              <a:extLst>
                <a:ext uri="{FF2B5EF4-FFF2-40B4-BE49-F238E27FC236}">
                  <a16:creationId xmlns:a16="http://schemas.microsoft.com/office/drawing/2014/main" id="{7A0B19AD-7BA1-F01F-7702-1DCC31DD85AA}"/>
                </a:ext>
              </a:extLst>
            </p:cNvPr>
            <p:cNvSpPr/>
            <p:nvPr/>
          </p:nvSpPr>
          <p:spPr>
            <a:xfrm>
              <a:off x="710807" y="4201670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Straight Connector 182">
              <a:extLst>
                <a:ext uri="{FF2B5EF4-FFF2-40B4-BE49-F238E27FC236}">
                  <a16:creationId xmlns:a16="http://schemas.microsoft.com/office/drawing/2014/main" id="{D57D6747-B754-D92F-15C8-A176878F0F96}"/>
                </a:ext>
              </a:extLst>
            </p:cNvPr>
            <p:cNvSpPr/>
            <p:nvPr/>
          </p:nvSpPr>
          <p:spPr>
            <a:xfrm>
              <a:off x="2765037" y="4201670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Straight Connector 183">
              <a:extLst>
                <a:ext uri="{FF2B5EF4-FFF2-40B4-BE49-F238E27FC236}">
                  <a16:creationId xmlns:a16="http://schemas.microsoft.com/office/drawing/2014/main" id="{88C9257B-A200-BD5F-9297-8DDE8801B287}"/>
                </a:ext>
              </a:extLst>
            </p:cNvPr>
            <p:cNvSpPr/>
            <p:nvPr/>
          </p:nvSpPr>
          <p:spPr>
            <a:xfrm>
              <a:off x="710807" y="5683289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Straight Connector 184">
              <a:extLst>
                <a:ext uri="{FF2B5EF4-FFF2-40B4-BE49-F238E27FC236}">
                  <a16:creationId xmlns:a16="http://schemas.microsoft.com/office/drawing/2014/main" id="{DB0C7890-A2CA-C22F-3585-3220E349425F}"/>
                </a:ext>
              </a:extLst>
            </p:cNvPr>
            <p:cNvSpPr/>
            <p:nvPr/>
          </p:nvSpPr>
          <p:spPr>
            <a:xfrm>
              <a:off x="2765037" y="5683289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Straight Connector 185">
              <a:extLst>
                <a:ext uri="{FF2B5EF4-FFF2-40B4-BE49-F238E27FC236}">
                  <a16:creationId xmlns:a16="http://schemas.microsoft.com/office/drawing/2014/main" id="{183833E6-D334-BE27-B7B1-064B66F6BF82}"/>
                </a:ext>
              </a:extLst>
            </p:cNvPr>
            <p:cNvSpPr/>
            <p:nvPr/>
          </p:nvSpPr>
          <p:spPr>
            <a:xfrm>
              <a:off x="710807" y="7163553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Straight Connector 186">
              <a:extLst>
                <a:ext uri="{FF2B5EF4-FFF2-40B4-BE49-F238E27FC236}">
                  <a16:creationId xmlns:a16="http://schemas.microsoft.com/office/drawing/2014/main" id="{1A078B15-2E07-BEF8-E2AB-0742CB703E54}"/>
                </a:ext>
              </a:extLst>
            </p:cNvPr>
            <p:cNvSpPr/>
            <p:nvPr/>
          </p:nvSpPr>
          <p:spPr>
            <a:xfrm>
              <a:off x="2765037" y="7163553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Straight Connector 187">
              <a:extLst>
                <a:ext uri="{FF2B5EF4-FFF2-40B4-BE49-F238E27FC236}">
                  <a16:creationId xmlns:a16="http://schemas.microsoft.com/office/drawing/2014/main" id="{37B239ED-F0C5-1D7F-DB58-86BE04F1CB10}"/>
                </a:ext>
              </a:extLst>
            </p:cNvPr>
            <p:cNvSpPr/>
            <p:nvPr/>
          </p:nvSpPr>
          <p:spPr>
            <a:xfrm>
              <a:off x="710807" y="864381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Straight Connector 188">
              <a:extLst>
                <a:ext uri="{FF2B5EF4-FFF2-40B4-BE49-F238E27FC236}">
                  <a16:creationId xmlns:a16="http://schemas.microsoft.com/office/drawing/2014/main" id="{BDDC27BA-BC5A-003B-225B-9DDD29B33041}"/>
                </a:ext>
              </a:extLst>
            </p:cNvPr>
            <p:cNvSpPr/>
            <p:nvPr/>
          </p:nvSpPr>
          <p:spPr>
            <a:xfrm>
              <a:off x="2765037" y="8643817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Straight Connector 189">
              <a:extLst>
                <a:ext uri="{FF2B5EF4-FFF2-40B4-BE49-F238E27FC236}">
                  <a16:creationId xmlns:a16="http://schemas.microsoft.com/office/drawing/2014/main" id="{E608F64E-6D20-93B0-326B-9281B967376E}"/>
                </a:ext>
              </a:extLst>
            </p:cNvPr>
            <p:cNvSpPr/>
            <p:nvPr/>
          </p:nvSpPr>
          <p:spPr>
            <a:xfrm>
              <a:off x="710807" y="10125434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Straight Connector 190">
              <a:extLst>
                <a:ext uri="{FF2B5EF4-FFF2-40B4-BE49-F238E27FC236}">
                  <a16:creationId xmlns:a16="http://schemas.microsoft.com/office/drawing/2014/main" id="{E0CE4307-B5B5-3169-3BBA-F5AA721163B9}"/>
                </a:ext>
              </a:extLst>
            </p:cNvPr>
            <p:cNvSpPr/>
            <p:nvPr/>
          </p:nvSpPr>
          <p:spPr>
            <a:xfrm>
              <a:off x="2765037" y="10125434"/>
              <a:ext cx="1329145" cy="0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round/>
            </a:ln>
          </p:spPr>
          <p:txBody>
            <a:bodyPr vert="horz" wrap="none" lIns="1800" tIns="1800" rIns="1800" bIns="18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none" sz="1800" b="0" i="0" u="sng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786156D-154B-1674-6363-425CA2FF60AC}"/>
                </a:ext>
              </a:extLst>
            </p:cNvPr>
            <p:cNvSpPr txBox="1"/>
            <p:nvPr/>
          </p:nvSpPr>
          <p:spPr>
            <a:xfrm>
              <a:off x="559215" y="4646426"/>
              <a:ext cx="1636588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0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Partner</a:t>
              </a:r>
              <a:endParaRPr lang="en-US" sz="20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56573F1-1BED-E5E4-857E-DA25D879475C}"/>
                </a:ext>
              </a:extLst>
            </p:cNvPr>
            <p:cNvSpPr txBox="1"/>
            <p:nvPr/>
          </p:nvSpPr>
          <p:spPr>
            <a:xfrm>
              <a:off x="554349" y="6066466"/>
              <a:ext cx="1636588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0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Star</a:t>
              </a:r>
              <a:endParaRPr lang="en-US" sz="20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E0CA742-2C64-79B8-97DE-C57D940539AE}"/>
                </a:ext>
              </a:extLst>
            </p:cNvPr>
            <p:cNvSpPr txBox="1"/>
            <p:nvPr/>
          </p:nvSpPr>
          <p:spPr>
            <a:xfrm>
              <a:off x="554349" y="7560507"/>
              <a:ext cx="1636588" cy="49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8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Sub-controller</a:t>
              </a:r>
              <a:endParaRPr lang="en-US" sz="18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709436-4AAA-B202-8424-AAFABF486121}"/>
                </a:ext>
              </a:extLst>
            </p:cNvPr>
            <p:cNvSpPr txBox="1"/>
            <p:nvPr/>
          </p:nvSpPr>
          <p:spPr>
            <a:xfrm>
              <a:off x="559215" y="9032437"/>
              <a:ext cx="1636588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19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Controller</a:t>
              </a:r>
              <a:endParaRPr lang="en-US" sz="19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836989B-0915-F872-0A19-7AF0B5DFE21B}"/>
                </a:ext>
              </a:extLst>
            </p:cNvPr>
            <p:cNvSpPr txBox="1"/>
            <p:nvPr/>
          </p:nvSpPr>
          <p:spPr>
            <a:xfrm>
              <a:off x="554350" y="3449875"/>
              <a:ext cx="1636588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0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VIP</a:t>
              </a:r>
              <a:endParaRPr lang="en-US" sz="20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491CC72-4670-0CD1-2653-18EE5C36E16B}"/>
                </a:ext>
              </a:extLst>
            </p:cNvPr>
            <p:cNvSpPr txBox="1"/>
            <p:nvPr/>
          </p:nvSpPr>
          <p:spPr>
            <a:xfrm>
              <a:off x="2665663" y="4705320"/>
              <a:ext cx="163659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0.50%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813EB9E-D287-E00B-284F-395956865730}"/>
                </a:ext>
              </a:extLst>
            </p:cNvPr>
            <p:cNvSpPr txBox="1"/>
            <p:nvPr/>
          </p:nvSpPr>
          <p:spPr>
            <a:xfrm>
              <a:off x="2670554" y="6123005"/>
              <a:ext cx="163659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1.00%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A7186D6-AC6A-5EAA-45D4-DF0FF6261C49}"/>
                </a:ext>
              </a:extLst>
            </p:cNvPr>
            <p:cNvSpPr txBox="1"/>
            <p:nvPr/>
          </p:nvSpPr>
          <p:spPr>
            <a:xfrm>
              <a:off x="2663870" y="7566264"/>
              <a:ext cx="163659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1.50%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0EE5938-4005-A124-3EAC-5401B60860B4}"/>
                </a:ext>
              </a:extLst>
            </p:cNvPr>
            <p:cNvSpPr txBox="1"/>
            <p:nvPr/>
          </p:nvSpPr>
          <p:spPr>
            <a:xfrm>
              <a:off x="2635834" y="9035212"/>
              <a:ext cx="1636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solidFill>
                    <a:srgbClr val="FFFF00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2.00%</a:t>
              </a:r>
              <a:endParaRPr lang="en-US" sz="2400" spc="-30" dirty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  <a:p>
              <a:pPr algn="ctr">
                <a:lnSpc>
                  <a:spcPts val="3600"/>
                </a:lnSpc>
              </a:pPr>
              <a:endParaRPr lang="en-US" sz="2400" u="sng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4285EA6-029D-16FE-D2BE-23548F7A0ED3}"/>
                </a:ext>
              </a:extLst>
            </p:cNvPr>
            <p:cNvSpPr txBox="1"/>
            <p:nvPr/>
          </p:nvSpPr>
          <p:spPr>
            <a:xfrm>
              <a:off x="2821984" y="3512107"/>
              <a:ext cx="135718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30" dirty="0" smtClean="0">
                  <a:latin typeface="Montserrat" panose="00000500000000000000" pitchFamily="2" charset="0"/>
                  <a:cs typeface="Poppins" panose="00000500000000000000" pitchFamily="2" charset="0"/>
                </a:rPr>
                <a:t>0.00</a:t>
              </a:r>
              <a:endParaRPr lang="en-US" sz="2400" spc="-30" dirty="0"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515102" y="2664702"/>
              <a:ext cx="1871691" cy="618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strike="noStrike" kern="1200" dirty="0" smtClean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rPr>
                <a:t>Rank</a:t>
              </a:r>
              <a:endParaRPr lang="en-none" sz="1800" b="0" i="0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3FB82E56-CD35-C293-7F0A-F4F9295F0054}"/>
                </a:ext>
              </a:extLst>
            </p:cNvPr>
            <p:cNvSpPr/>
            <p:nvPr/>
          </p:nvSpPr>
          <p:spPr>
            <a:xfrm>
              <a:off x="2397415" y="2667477"/>
              <a:ext cx="1971708" cy="6183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5" h="458">
                  <a:moveTo>
                    <a:pt x="36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364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400" i="0" strike="noStrike" kern="120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itchFamily="18"/>
                  <a:ea typeface="Arial Unicode MS" pitchFamily="2"/>
                  <a:cs typeface="Arial Unicode MS" pitchFamily="2"/>
                </a:rPr>
                <a:t>Tournament Registration</a:t>
              </a:r>
              <a:endParaRPr lang="en-none" sz="1400" i="0" strike="noStrike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290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0">
            <a:extLst>
              <a:ext uri="{FF2B5EF4-FFF2-40B4-BE49-F238E27FC236}">
                <a16:creationId xmlns:a16="http://schemas.microsoft.com/office/drawing/2014/main" id="{1B8EC7B2-5313-49D5-A0AB-3785CAB2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6160" y="11245396"/>
            <a:ext cx="2620324" cy="2181223"/>
          </a:xfrm>
          <a:custGeom>
            <a:avLst/>
            <a:gdLst>
              <a:gd name="T0" fmla="*/ 5 w 3664"/>
              <a:gd name="T1" fmla="*/ 1166 h 2859"/>
              <a:gd name="T2" fmla="*/ 7 w 3664"/>
              <a:gd name="T3" fmla="*/ 1747 h 2859"/>
              <a:gd name="T4" fmla="*/ 7 w 3664"/>
              <a:gd name="T5" fmla="*/ 1747 h 2859"/>
              <a:gd name="T6" fmla="*/ 614 w 3664"/>
              <a:gd name="T7" fmla="*/ 2532 h 2859"/>
              <a:gd name="T8" fmla="*/ 614 w 3664"/>
              <a:gd name="T9" fmla="*/ 2532 h 2859"/>
              <a:gd name="T10" fmla="*/ 2437 w 3664"/>
              <a:gd name="T11" fmla="*/ 2739 h 2859"/>
              <a:gd name="T12" fmla="*/ 2437 w 3664"/>
              <a:gd name="T13" fmla="*/ 2739 h 2859"/>
              <a:gd name="T14" fmla="*/ 3658 w 3664"/>
              <a:gd name="T15" fmla="*/ 1737 h 2859"/>
              <a:gd name="T16" fmla="*/ 3657 w 3664"/>
              <a:gd name="T17" fmla="*/ 1155 h 2859"/>
              <a:gd name="T18" fmla="*/ 3657 w 3664"/>
              <a:gd name="T19" fmla="*/ 1155 h 2859"/>
              <a:gd name="T20" fmla="*/ 3657 w 3664"/>
              <a:gd name="T21" fmla="*/ 1158 h 2859"/>
              <a:gd name="T22" fmla="*/ 3657 w 3664"/>
              <a:gd name="T23" fmla="*/ 1158 h 2859"/>
              <a:gd name="T24" fmla="*/ 3126 w 3664"/>
              <a:gd name="T25" fmla="*/ 413 h 2859"/>
              <a:gd name="T26" fmla="*/ 3126 w 3664"/>
              <a:gd name="T27" fmla="*/ 413 h 2859"/>
              <a:gd name="T28" fmla="*/ 544 w 3664"/>
              <a:gd name="T29" fmla="*/ 413 h 2859"/>
              <a:gd name="T30" fmla="*/ 544 w 3664"/>
              <a:gd name="T31" fmla="*/ 413 h 2859"/>
              <a:gd name="T32" fmla="*/ 5 w 3664"/>
              <a:gd name="T33" fmla="*/ 1177 h 2859"/>
              <a:gd name="T34" fmla="*/ 5 w 3664"/>
              <a:gd name="T35" fmla="*/ 1177 h 2859"/>
              <a:gd name="T36" fmla="*/ 5 w 3664"/>
              <a:gd name="T37" fmla="*/ 1166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2859">
                <a:moveTo>
                  <a:pt x="5" y="1166"/>
                </a:moveTo>
                <a:lnTo>
                  <a:pt x="7" y="1747"/>
                </a:lnTo>
                <a:lnTo>
                  <a:pt x="7" y="1747"/>
                </a:lnTo>
                <a:cubicBezTo>
                  <a:pt x="9" y="2110"/>
                  <a:pt x="313" y="2378"/>
                  <a:pt x="614" y="2532"/>
                </a:cubicBezTo>
                <a:lnTo>
                  <a:pt x="614" y="2532"/>
                </a:lnTo>
                <a:cubicBezTo>
                  <a:pt x="1165" y="2811"/>
                  <a:pt x="1836" y="2858"/>
                  <a:pt x="2437" y="2739"/>
                </a:cubicBezTo>
                <a:lnTo>
                  <a:pt x="2437" y="2739"/>
                </a:lnTo>
                <a:cubicBezTo>
                  <a:pt x="2971" y="2640"/>
                  <a:pt x="3663" y="2280"/>
                  <a:pt x="3658" y="1737"/>
                </a:cubicBezTo>
                <a:lnTo>
                  <a:pt x="3657" y="1155"/>
                </a:lnTo>
                <a:lnTo>
                  <a:pt x="3657" y="1155"/>
                </a:lnTo>
                <a:cubicBezTo>
                  <a:pt x="3657" y="1157"/>
                  <a:pt x="3657" y="1158"/>
                  <a:pt x="3657" y="1158"/>
                </a:cubicBezTo>
                <a:lnTo>
                  <a:pt x="3657" y="1158"/>
                </a:lnTo>
                <a:cubicBezTo>
                  <a:pt x="3657" y="888"/>
                  <a:pt x="3480" y="619"/>
                  <a:pt x="3126" y="413"/>
                </a:cubicBezTo>
                <a:lnTo>
                  <a:pt x="3126" y="413"/>
                </a:lnTo>
                <a:cubicBezTo>
                  <a:pt x="2415" y="0"/>
                  <a:pt x="1260" y="0"/>
                  <a:pt x="544" y="413"/>
                </a:cubicBezTo>
                <a:lnTo>
                  <a:pt x="544" y="413"/>
                </a:lnTo>
                <a:cubicBezTo>
                  <a:pt x="179" y="623"/>
                  <a:pt x="0" y="901"/>
                  <a:pt x="5" y="1177"/>
                </a:cubicBezTo>
                <a:lnTo>
                  <a:pt x="5" y="1177"/>
                </a:lnTo>
                <a:cubicBezTo>
                  <a:pt x="5" y="1173"/>
                  <a:pt x="5" y="1170"/>
                  <a:pt x="5" y="11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21">
            <a:extLst>
              <a:ext uri="{FF2B5EF4-FFF2-40B4-BE49-F238E27FC236}">
                <a16:creationId xmlns:a16="http://schemas.microsoft.com/office/drawing/2014/main" id="{5BE6968E-59C3-4D84-9906-F848087B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311" y="12127309"/>
            <a:ext cx="2617171" cy="1299310"/>
          </a:xfrm>
          <a:custGeom>
            <a:avLst/>
            <a:gdLst>
              <a:gd name="T0" fmla="*/ 0 w 3659"/>
              <a:gd name="T1" fmla="*/ 32 h 1704"/>
              <a:gd name="T2" fmla="*/ 0 w 3659"/>
              <a:gd name="T3" fmla="*/ 32 h 1704"/>
              <a:gd name="T4" fmla="*/ 1163 w 3659"/>
              <a:gd name="T5" fmla="*/ 992 h 1704"/>
              <a:gd name="T6" fmla="*/ 1163 w 3659"/>
              <a:gd name="T7" fmla="*/ 992 h 1704"/>
              <a:gd name="T8" fmla="*/ 2431 w 3659"/>
              <a:gd name="T9" fmla="*/ 1003 h 1704"/>
              <a:gd name="T10" fmla="*/ 2431 w 3659"/>
              <a:gd name="T11" fmla="*/ 1003 h 1704"/>
              <a:gd name="T12" fmla="*/ 3652 w 3659"/>
              <a:gd name="T13" fmla="*/ 0 h 1704"/>
              <a:gd name="T14" fmla="*/ 3653 w 3659"/>
              <a:gd name="T15" fmla="*/ 582 h 1704"/>
              <a:gd name="T16" fmla="*/ 3653 w 3659"/>
              <a:gd name="T17" fmla="*/ 582 h 1704"/>
              <a:gd name="T18" fmla="*/ 2432 w 3659"/>
              <a:gd name="T19" fmla="*/ 1584 h 1704"/>
              <a:gd name="T20" fmla="*/ 2432 w 3659"/>
              <a:gd name="T21" fmla="*/ 1584 h 1704"/>
              <a:gd name="T22" fmla="*/ 609 w 3659"/>
              <a:gd name="T23" fmla="*/ 1377 h 1704"/>
              <a:gd name="T24" fmla="*/ 609 w 3659"/>
              <a:gd name="T25" fmla="*/ 1377 h 1704"/>
              <a:gd name="T26" fmla="*/ 2 w 3659"/>
              <a:gd name="T27" fmla="*/ 592 h 1704"/>
              <a:gd name="T28" fmla="*/ 0 w 3659"/>
              <a:gd name="T29" fmla="*/ 11 h 1704"/>
              <a:gd name="T30" fmla="*/ 0 w 3659"/>
              <a:gd name="T31" fmla="*/ 11 h 1704"/>
              <a:gd name="T32" fmla="*/ 0 w 3659"/>
              <a:gd name="T33" fmla="*/ 3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9" h="1704">
                <a:moveTo>
                  <a:pt x="0" y="32"/>
                </a:moveTo>
                <a:lnTo>
                  <a:pt x="0" y="32"/>
                </a:lnTo>
                <a:cubicBezTo>
                  <a:pt x="32" y="586"/>
                  <a:pt x="687" y="889"/>
                  <a:pt x="1163" y="992"/>
                </a:cubicBezTo>
                <a:lnTo>
                  <a:pt x="1163" y="992"/>
                </a:lnTo>
                <a:cubicBezTo>
                  <a:pt x="1578" y="1084"/>
                  <a:pt x="2014" y="1087"/>
                  <a:pt x="2431" y="1003"/>
                </a:cubicBezTo>
                <a:lnTo>
                  <a:pt x="2431" y="1003"/>
                </a:lnTo>
                <a:cubicBezTo>
                  <a:pt x="2964" y="903"/>
                  <a:pt x="3656" y="544"/>
                  <a:pt x="3652" y="0"/>
                </a:cubicBezTo>
                <a:lnTo>
                  <a:pt x="3653" y="582"/>
                </a:lnTo>
                <a:lnTo>
                  <a:pt x="3653" y="582"/>
                </a:lnTo>
                <a:cubicBezTo>
                  <a:pt x="3658" y="1125"/>
                  <a:pt x="2966" y="1485"/>
                  <a:pt x="2432" y="1584"/>
                </a:cubicBezTo>
                <a:lnTo>
                  <a:pt x="2432" y="1584"/>
                </a:lnTo>
                <a:cubicBezTo>
                  <a:pt x="1831" y="1703"/>
                  <a:pt x="1160" y="1656"/>
                  <a:pt x="609" y="1377"/>
                </a:cubicBezTo>
                <a:lnTo>
                  <a:pt x="609" y="1377"/>
                </a:lnTo>
                <a:cubicBezTo>
                  <a:pt x="308" y="1223"/>
                  <a:pt x="4" y="955"/>
                  <a:pt x="2" y="592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18"/>
                  <a:pt x="0" y="25"/>
                  <a:pt x="0" y="32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28BCB226-5CB4-4FD9-ADFF-39A9B942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574" y="8966167"/>
            <a:ext cx="1510392" cy="427016"/>
          </a:xfrm>
          <a:custGeom>
            <a:avLst/>
            <a:gdLst>
              <a:gd name="T0" fmla="*/ 1889 w 2114"/>
              <a:gd name="T1" fmla="*/ 571 h 572"/>
              <a:gd name="T2" fmla="*/ 0 w 2114"/>
              <a:gd name="T3" fmla="*/ 571 h 572"/>
              <a:gd name="T4" fmla="*/ 0 w 2114"/>
              <a:gd name="T5" fmla="*/ 0 h 572"/>
              <a:gd name="T6" fmla="*/ 2113 w 2114"/>
              <a:gd name="T7" fmla="*/ 0 h 572"/>
              <a:gd name="T8" fmla="*/ 2113 w 2114"/>
              <a:gd name="T9" fmla="*/ 348 h 572"/>
              <a:gd name="T10" fmla="*/ 2113 w 2114"/>
              <a:gd name="T11" fmla="*/ 348 h 572"/>
              <a:gd name="T12" fmla="*/ 1889 w 2114"/>
              <a:gd name="T13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4" h="572">
                <a:moveTo>
                  <a:pt x="1889" y="571"/>
                </a:moveTo>
                <a:lnTo>
                  <a:pt x="0" y="571"/>
                </a:lnTo>
                <a:lnTo>
                  <a:pt x="0" y="0"/>
                </a:lnTo>
                <a:lnTo>
                  <a:pt x="2113" y="0"/>
                </a:lnTo>
                <a:lnTo>
                  <a:pt x="2113" y="348"/>
                </a:lnTo>
                <a:lnTo>
                  <a:pt x="2113" y="348"/>
                </a:lnTo>
                <a:cubicBezTo>
                  <a:pt x="2113" y="471"/>
                  <a:pt x="2012" y="571"/>
                  <a:pt x="1889" y="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21BA57C-2B8F-4FFD-803A-8FFD1247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574" y="8986650"/>
            <a:ext cx="1509679" cy="405786"/>
          </a:xfrm>
          <a:custGeom>
            <a:avLst/>
            <a:gdLst>
              <a:gd name="connsiteX0" fmla="*/ 1878542 w 1878542"/>
              <a:gd name="connsiteY0" fmla="*/ 0 h 484714"/>
              <a:gd name="connsiteX1" fmla="*/ 1878542 w 1878542"/>
              <a:gd name="connsiteY1" fmla="*/ 285856 h 484714"/>
              <a:gd name="connsiteX2" fmla="*/ 1679397 w 1878542"/>
              <a:gd name="connsiteY2" fmla="*/ 484714 h 484714"/>
              <a:gd name="connsiteX3" fmla="*/ 0 w 1878542"/>
              <a:gd name="connsiteY3" fmla="*/ 484714 h 484714"/>
              <a:gd name="connsiteX4" fmla="*/ 0 w 1878542"/>
              <a:gd name="connsiteY4" fmla="*/ 123743 h 484714"/>
              <a:gd name="connsiteX5" fmla="*/ 1739094 w 1878542"/>
              <a:gd name="connsiteY5" fmla="*/ 123743 h 484714"/>
              <a:gd name="connsiteX6" fmla="*/ 1871081 w 1878542"/>
              <a:gd name="connsiteY6" fmla="*/ 36202 h 4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542" h="484714">
                <a:moveTo>
                  <a:pt x="1878542" y="0"/>
                </a:moveTo>
                <a:lnTo>
                  <a:pt x="1878542" y="285856"/>
                </a:lnTo>
                <a:cubicBezTo>
                  <a:pt x="1878542" y="395540"/>
                  <a:pt x="1788749" y="484714"/>
                  <a:pt x="1679397" y="484714"/>
                </a:cubicBezTo>
                <a:lnTo>
                  <a:pt x="0" y="484714"/>
                </a:lnTo>
                <a:lnTo>
                  <a:pt x="0" y="123743"/>
                </a:lnTo>
                <a:lnTo>
                  <a:pt x="1739094" y="123743"/>
                </a:lnTo>
                <a:cubicBezTo>
                  <a:pt x="1797866" y="123743"/>
                  <a:pt x="1849125" y="87330"/>
                  <a:pt x="1871081" y="36202"/>
                </a:cubicBez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CACE756D-60D2-47C8-84A1-6B59F148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557" y="8105563"/>
            <a:ext cx="2620324" cy="2128513"/>
          </a:xfrm>
          <a:custGeom>
            <a:avLst/>
            <a:gdLst>
              <a:gd name="T0" fmla="*/ 5 w 3664"/>
              <a:gd name="T1" fmla="*/ 1166 h 2859"/>
              <a:gd name="T2" fmla="*/ 7 w 3664"/>
              <a:gd name="T3" fmla="*/ 1747 h 2859"/>
              <a:gd name="T4" fmla="*/ 7 w 3664"/>
              <a:gd name="T5" fmla="*/ 1747 h 2859"/>
              <a:gd name="T6" fmla="*/ 614 w 3664"/>
              <a:gd name="T7" fmla="*/ 2532 h 2859"/>
              <a:gd name="T8" fmla="*/ 614 w 3664"/>
              <a:gd name="T9" fmla="*/ 2532 h 2859"/>
              <a:gd name="T10" fmla="*/ 2437 w 3664"/>
              <a:gd name="T11" fmla="*/ 2739 h 2859"/>
              <a:gd name="T12" fmla="*/ 2437 w 3664"/>
              <a:gd name="T13" fmla="*/ 2739 h 2859"/>
              <a:gd name="T14" fmla="*/ 3658 w 3664"/>
              <a:gd name="T15" fmla="*/ 1737 h 2859"/>
              <a:gd name="T16" fmla="*/ 3657 w 3664"/>
              <a:gd name="T17" fmla="*/ 1155 h 2859"/>
              <a:gd name="T18" fmla="*/ 3657 w 3664"/>
              <a:gd name="T19" fmla="*/ 1155 h 2859"/>
              <a:gd name="T20" fmla="*/ 3657 w 3664"/>
              <a:gd name="T21" fmla="*/ 1157 h 2859"/>
              <a:gd name="T22" fmla="*/ 3657 w 3664"/>
              <a:gd name="T23" fmla="*/ 1157 h 2859"/>
              <a:gd name="T24" fmla="*/ 3126 w 3664"/>
              <a:gd name="T25" fmla="*/ 413 h 2859"/>
              <a:gd name="T26" fmla="*/ 3126 w 3664"/>
              <a:gd name="T27" fmla="*/ 413 h 2859"/>
              <a:gd name="T28" fmla="*/ 544 w 3664"/>
              <a:gd name="T29" fmla="*/ 413 h 2859"/>
              <a:gd name="T30" fmla="*/ 544 w 3664"/>
              <a:gd name="T31" fmla="*/ 413 h 2859"/>
              <a:gd name="T32" fmla="*/ 5 w 3664"/>
              <a:gd name="T33" fmla="*/ 1176 h 2859"/>
              <a:gd name="T34" fmla="*/ 5 w 3664"/>
              <a:gd name="T35" fmla="*/ 1176 h 2859"/>
              <a:gd name="T36" fmla="*/ 5 w 3664"/>
              <a:gd name="T37" fmla="*/ 1166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2859">
                <a:moveTo>
                  <a:pt x="5" y="1166"/>
                </a:moveTo>
                <a:lnTo>
                  <a:pt x="7" y="1747"/>
                </a:lnTo>
                <a:lnTo>
                  <a:pt x="7" y="1747"/>
                </a:lnTo>
                <a:cubicBezTo>
                  <a:pt x="9" y="2109"/>
                  <a:pt x="313" y="2378"/>
                  <a:pt x="614" y="2532"/>
                </a:cubicBezTo>
                <a:lnTo>
                  <a:pt x="614" y="2532"/>
                </a:lnTo>
                <a:cubicBezTo>
                  <a:pt x="1165" y="2811"/>
                  <a:pt x="1836" y="2858"/>
                  <a:pt x="2437" y="2739"/>
                </a:cubicBezTo>
                <a:lnTo>
                  <a:pt x="2437" y="2739"/>
                </a:lnTo>
                <a:cubicBezTo>
                  <a:pt x="2971" y="2641"/>
                  <a:pt x="3663" y="2280"/>
                  <a:pt x="3658" y="1737"/>
                </a:cubicBezTo>
                <a:lnTo>
                  <a:pt x="3657" y="1155"/>
                </a:lnTo>
                <a:lnTo>
                  <a:pt x="3657" y="1155"/>
                </a:lnTo>
                <a:cubicBezTo>
                  <a:pt x="3657" y="1156"/>
                  <a:pt x="3657" y="1156"/>
                  <a:pt x="3657" y="1157"/>
                </a:cubicBezTo>
                <a:lnTo>
                  <a:pt x="3657" y="1157"/>
                </a:lnTo>
                <a:cubicBezTo>
                  <a:pt x="3657" y="888"/>
                  <a:pt x="3480" y="618"/>
                  <a:pt x="3126" y="413"/>
                </a:cubicBezTo>
                <a:lnTo>
                  <a:pt x="3126" y="413"/>
                </a:lnTo>
                <a:cubicBezTo>
                  <a:pt x="2415" y="0"/>
                  <a:pt x="1260" y="0"/>
                  <a:pt x="544" y="413"/>
                </a:cubicBezTo>
                <a:lnTo>
                  <a:pt x="544" y="413"/>
                </a:lnTo>
                <a:cubicBezTo>
                  <a:pt x="179" y="623"/>
                  <a:pt x="0" y="900"/>
                  <a:pt x="5" y="1176"/>
                </a:cubicBezTo>
                <a:lnTo>
                  <a:pt x="5" y="1176"/>
                </a:lnTo>
                <a:cubicBezTo>
                  <a:pt x="5" y="1173"/>
                  <a:pt x="5" y="1169"/>
                  <a:pt x="5" y="1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706AC4E4-D4F2-45FE-85AF-37DD6ECC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709" y="8966167"/>
            <a:ext cx="2617171" cy="1267911"/>
          </a:xfrm>
          <a:custGeom>
            <a:avLst/>
            <a:gdLst>
              <a:gd name="T0" fmla="*/ 0 w 3659"/>
              <a:gd name="T1" fmla="*/ 31 h 1704"/>
              <a:gd name="T2" fmla="*/ 0 w 3659"/>
              <a:gd name="T3" fmla="*/ 31 h 1704"/>
              <a:gd name="T4" fmla="*/ 1163 w 3659"/>
              <a:gd name="T5" fmla="*/ 992 h 1704"/>
              <a:gd name="T6" fmla="*/ 1163 w 3659"/>
              <a:gd name="T7" fmla="*/ 992 h 1704"/>
              <a:gd name="T8" fmla="*/ 2431 w 3659"/>
              <a:gd name="T9" fmla="*/ 1003 h 1704"/>
              <a:gd name="T10" fmla="*/ 2431 w 3659"/>
              <a:gd name="T11" fmla="*/ 1003 h 1704"/>
              <a:gd name="T12" fmla="*/ 3652 w 3659"/>
              <a:gd name="T13" fmla="*/ 0 h 1704"/>
              <a:gd name="T14" fmla="*/ 3653 w 3659"/>
              <a:gd name="T15" fmla="*/ 582 h 1704"/>
              <a:gd name="T16" fmla="*/ 3653 w 3659"/>
              <a:gd name="T17" fmla="*/ 582 h 1704"/>
              <a:gd name="T18" fmla="*/ 2432 w 3659"/>
              <a:gd name="T19" fmla="*/ 1584 h 1704"/>
              <a:gd name="T20" fmla="*/ 2432 w 3659"/>
              <a:gd name="T21" fmla="*/ 1584 h 1704"/>
              <a:gd name="T22" fmla="*/ 609 w 3659"/>
              <a:gd name="T23" fmla="*/ 1377 h 1704"/>
              <a:gd name="T24" fmla="*/ 609 w 3659"/>
              <a:gd name="T25" fmla="*/ 1377 h 1704"/>
              <a:gd name="T26" fmla="*/ 2 w 3659"/>
              <a:gd name="T27" fmla="*/ 592 h 1704"/>
              <a:gd name="T28" fmla="*/ 0 w 3659"/>
              <a:gd name="T29" fmla="*/ 11 h 1704"/>
              <a:gd name="T30" fmla="*/ 0 w 3659"/>
              <a:gd name="T31" fmla="*/ 11 h 1704"/>
              <a:gd name="T32" fmla="*/ 0 w 3659"/>
              <a:gd name="T33" fmla="*/ 31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9" h="1704">
                <a:moveTo>
                  <a:pt x="0" y="31"/>
                </a:moveTo>
                <a:lnTo>
                  <a:pt x="0" y="31"/>
                </a:lnTo>
                <a:cubicBezTo>
                  <a:pt x="32" y="586"/>
                  <a:pt x="687" y="888"/>
                  <a:pt x="1163" y="992"/>
                </a:cubicBezTo>
                <a:lnTo>
                  <a:pt x="1163" y="992"/>
                </a:lnTo>
                <a:cubicBezTo>
                  <a:pt x="1578" y="1084"/>
                  <a:pt x="2014" y="1086"/>
                  <a:pt x="2431" y="1003"/>
                </a:cubicBezTo>
                <a:lnTo>
                  <a:pt x="2431" y="1003"/>
                </a:lnTo>
                <a:cubicBezTo>
                  <a:pt x="2964" y="903"/>
                  <a:pt x="3656" y="544"/>
                  <a:pt x="3652" y="0"/>
                </a:cubicBezTo>
                <a:lnTo>
                  <a:pt x="3653" y="582"/>
                </a:lnTo>
                <a:lnTo>
                  <a:pt x="3653" y="582"/>
                </a:lnTo>
                <a:cubicBezTo>
                  <a:pt x="3658" y="1125"/>
                  <a:pt x="2966" y="1486"/>
                  <a:pt x="2432" y="1584"/>
                </a:cubicBezTo>
                <a:lnTo>
                  <a:pt x="2432" y="1584"/>
                </a:lnTo>
                <a:cubicBezTo>
                  <a:pt x="1831" y="1703"/>
                  <a:pt x="1160" y="1656"/>
                  <a:pt x="609" y="1377"/>
                </a:cubicBezTo>
                <a:lnTo>
                  <a:pt x="609" y="1377"/>
                </a:lnTo>
                <a:cubicBezTo>
                  <a:pt x="308" y="1223"/>
                  <a:pt x="4" y="954"/>
                  <a:pt x="2" y="592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18"/>
                  <a:pt x="0" y="25"/>
                  <a:pt x="0" y="31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B0758A53-5963-45B7-B262-D6217B22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808" y="8851199"/>
            <a:ext cx="1529310" cy="239788"/>
          </a:xfrm>
          <a:custGeom>
            <a:avLst/>
            <a:gdLst>
              <a:gd name="T0" fmla="*/ 1975 w 2137"/>
              <a:gd name="T1" fmla="*/ 322 h 323"/>
              <a:gd name="T2" fmla="*/ 0 w 2137"/>
              <a:gd name="T3" fmla="*/ 322 h 323"/>
              <a:gd name="T4" fmla="*/ 0 w 2137"/>
              <a:gd name="T5" fmla="*/ 0 h 323"/>
              <a:gd name="T6" fmla="*/ 1975 w 2137"/>
              <a:gd name="T7" fmla="*/ 0 h 323"/>
              <a:gd name="T8" fmla="*/ 1975 w 2137"/>
              <a:gd name="T9" fmla="*/ 0 h 323"/>
              <a:gd name="T10" fmla="*/ 2136 w 2137"/>
              <a:gd name="T11" fmla="*/ 161 h 323"/>
              <a:gd name="T12" fmla="*/ 2136 w 2137"/>
              <a:gd name="T13" fmla="*/ 161 h 323"/>
              <a:gd name="T14" fmla="*/ 2136 w 2137"/>
              <a:gd name="T15" fmla="*/ 161 h 323"/>
              <a:gd name="T16" fmla="*/ 1975 w 2137"/>
              <a:gd name="T17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323">
                <a:moveTo>
                  <a:pt x="1975" y="322"/>
                </a:moveTo>
                <a:lnTo>
                  <a:pt x="0" y="322"/>
                </a:lnTo>
                <a:lnTo>
                  <a:pt x="0" y="0"/>
                </a:lnTo>
                <a:lnTo>
                  <a:pt x="1975" y="0"/>
                </a:lnTo>
                <a:lnTo>
                  <a:pt x="1975" y="0"/>
                </a:lnTo>
                <a:cubicBezTo>
                  <a:pt x="2063" y="0"/>
                  <a:pt x="2136" y="72"/>
                  <a:pt x="2136" y="161"/>
                </a:cubicBezTo>
                <a:lnTo>
                  <a:pt x="2136" y="161"/>
                </a:lnTo>
                <a:lnTo>
                  <a:pt x="2136" y="161"/>
                </a:lnTo>
                <a:cubicBezTo>
                  <a:pt x="2136" y="249"/>
                  <a:pt x="2063" y="322"/>
                  <a:pt x="1975" y="3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35E70E06-3D85-4FAF-801C-E026AA63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2476" y="7465038"/>
            <a:ext cx="1510392" cy="423733"/>
          </a:xfrm>
          <a:custGeom>
            <a:avLst/>
            <a:gdLst>
              <a:gd name="T0" fmla="*/ 223 w 2113"/>
              <a:gd name="T1" fmla="*/ 570 h 571"/>
              <a:gd name="T2" fmla="*/ 2112 w 2113"/>
              <a:gd name="T3" fmla="*/ 570 h 571"/>
              <a:gd name="T4" fmla="*/ 2112 w 2113"/>
              <a:gd name="T5" fmla="*/ 0 h 571"/>
              <a:gd name="T6" fmla="*/ 0 w 2113"/>
              <a:gd name="T7" fmla="*/ 0 h 571"/>
              <a:gd name="T8" fmla="*/ 0 w 2113"/>
              <a:gd name="T9" fmla="*/ 347 h 571"/>
              <a:gd name="T10" fmla="*/ 0 w 2113"/>
              <a:gd name="T11" fmla="*/ 347 h 571"/>
              <a:gd name="T12" fmla="*/ 223 w 2113"/>
              <a:gd name="T13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3" h="571">
                <a:moveTo>
                  <a:pt x="223" y="570"/>
                </a:moveTo>
                <a:lnTo>
                  <a:pt x="2112" y="570"/>
                </a:lnTo>
                <a:lnTo>
                  <a:pt x="2112" y="0"/>
                </a:lnTo>
                <a:lnTo>
                  <a:pt x="0" y="0"/>
                </a:lnTo>
                <a:lnTo>
                  <a:pt x="0" y="347"/>
                </a:lnTo>
                <a:lnTo>
                  <a:pt x="0" y="347"/>
                </a:lnTo>
                <a:cubicBezTo>
                  <a:pt x="0" y="471"/>
                  <a:pt x="100" y="570"/>
                  <a:pt x="223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FA49C28-5EF2-4F74-8605-57E335D2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191" y="7465780"/>
            <a:ext cx="1509679" cy="422991"/>
          </a:xfrm>
          <a:custGeom>
            <a:avLst/>
            <a:gdLst>
              <a:gd name="connsiteX0" fmla="*/ 0 w 1878542"/>
              <a:gd name="connsiteY0" fmla="*/ 5442 h 505266"/>
              <a:gd name="connsiteX1" fmla="*/ 142478 w 1878542"/>
              <a:gd name="connsiteY1" fmla="*/ 148211 h 505266"/>
              <a:gd name="connsiteX2" fmla="*/ 1878542 w 1878542"/>
              <a:gd name="connsiteY2" fmla="*/ 148211 h 505266"/>
              <a:gd name="connsiteX3" fmla="*/ 1878542 w 1878542"/>
              <a:gd name="connsiteY3" fmla="*/ 505266 h 505266"/>
              <a:gd name="connsiteX4" fmla="*/ 198350 w 1878542"/>
              <a:gd name="connsiteY4" fmla="*/ 505266 h 505266"/>
              <a:gd name="connsiteX5" fmla="*/ 0 w 1878542"/>
              <a:gd name="connsiteY5" fmla="*/ 307591 h 505266"/>
              <a:gd name="connsiteX6" fmla="*/ 0 w 1878542"/>
              <a:gd name="connsiteY6" fmla="*/ 0 h 505266"/>
              <a:gd name="connsiteX7" fmla="*/ 1100 w 1878542"/>
              <a:gd name="connsiteY7" fmla="*/ 0 h 505266"/>
              <a:gd name="connsiteX8" fmla="*/ 0 w 1878542"/>
              <a:gd name="connsiteY8" fmla="*/ 5442 h 5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542" h="505266">
                <a:moveTo>
                  <a:pt x="0" y="5442"/>
                </a:moveTo>
                <a:cubicBezTo>
                  <a:pt x="0" y="84364"/>
                  <a:pt x="64115" y="148211"/>
                  <a:pt x="142478" y="148211"/>
                </a:cubicBezTo>
                <a:lnTo>
                  <a:pt x="1878542" y="148211"/>
                </a:lnTo>
                <a:lnTo>
                  <a:pt x="1878542" y="505266"/>
                </a:lnTo>
                <a:lnTo>
                  <a:pt x="198350" y="505266"/>
                </a:lnTo>
                <a:cubicBezTo>
                  <a:pt x="88946" y="505266"/>
                  <a:pt x="0" y="417509"/>
                  <a:pt x="0" y="307591"/>
                </a:cubicBezTo>
                <a:close/>
                <a:moveTo>
                  <a:pt x="0" y="0"/>
                </a:moveTo>
                <a:lnTo>
                  <a:pt x="1100" y="0"/>
                </a:lnTo>
                <a:lnTo>
                  <a:pt x="0" y="5442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9">
            <a:extLst>
              <a:ext uri="{FF2B5EF4-FFF2-40B4-BE49-F238E27FC236}">
                <a16:creationId xmlns:a16="http://schemas.microsoft.com/office/drawing/2014/main" id="{AB7F624B-D3BA-4F80-BF7F-59CCC48D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715" y="6604436"/>
            <a:ext cx="2620325" cy="2128513"/>
          </a:xfrm>
          <a:custGeom>
            <a:avLst/>
            <a:gdLst>
              <a:gd name="T0" fmla="*/ 3657 w 3663"/>
              <a:gd name="T1" fmla="*/ 1177 h 2859"/>
              <a:gd name="T2" fmla="*/ 3657 w 3663"/>
              <a:gd name="T3" fmla="*/ 1177 h 2859"/>
              <a:gd name="T4" fmla="*/ 3119 w 3663"/>
              <a:gd name="T5" fmla="*/ 414 h 2859"/>
              <a:gd name="T6" fmla="*/ 3119 w 3663"/>
              <a:gd name="T7" fmla="*/ 414 h 2859"/>
              <a:gd name="T8" fmla="*/ 537 w 3663"/>
              <a:gd name="T9" fmla="*/ 414 h 2859"/>
              <a:gd name="T10" fmla="*/ 537 w 3663"/>
              <a:gd name="T11" fmla="*/ 414 h 2859"/>
              <a:gd name="T12" fmla="*/ 5 w 3663"/>
              <a:gd name="T13" fmla="*/ 1158 h 2859"/>
              <a:gd name="T14" fmla="*/ 5 w 3663"/>
              <a:gd name="T15" fmla="*/ 1158 h 2859"/>
              <a:gd name="T16" fmla="*/ 5 w 3663"/>
              <a:gd name="T17" fmla="*/ 1156 h 2859"/>
              <a:gd name="T18" fmla="*/ 4 w 3663"/>
              <a:gd name="T19" fmla="*/ 1737 h 2859"/>
              <a:gd name="T20" fmla="*/ 4 w 3663"/>
              <a:gd name="T21" fmla="*/ 1737 h 2859"/>
              <a:gd name="T22" fmla="*/ 1225 w 3663"/>
              <a:gd name="T23" fmla="*/ 2740 h 2859"/>
              <a:gd name="T24" fmla="*/ 1225 w 3663"/>
              <a:gd name="T25" fmla="*/ 2740 h 2859"/>
              <a:gd name="T26" fmla="*/ 3049 w 3663"/>
              <a:gd name="T27" fmla="*/ 2533 h 2859"/>
              <a:gd name="T28" fmla="*/ 3049 w 3663"/>
              <a:gd name="T29" fmla="*/ 2533 h 2859"/>
              <a:gd name="T30" fmla="*/ 3656 w 3663"/>
              <a:gd name="T31" fmla="*/ 1749 h 2859"/>
              <a:gd name="T32" fmla="*/ 3657 w 3663"/>
              <a:gd name="T33" fmla="*/ 1166 h 2859"/>
              <a:gd name="T34" fmla="*/ 3657 w 3663"/>
              <a:gd name="T35" fmla="*/ 1166 h 2859"/>
              <a:gd name="T36" fmla="*/ 3657 w 3663"/>
              <a:gd name="T37" fmla="*/ 1177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3" h="2859">
                <a:moveTo>
                  <a:pt x="3657" y="1177"/>
                </a:moveTo>
                <a:lnTo>
                  <a:pt x="3657" y="1177"/>
                </a:lnTo>
                <a:cubicBezTo>
                  <a:pt x="3662" y="901"/>
                  <a:pt x="3483" y="623"/>
                  <a:pt x="3119" y="414"/>
                </a:cubicBezTo>
                <a:lnTo>
                  <a:pt x="3119" y="414"/>
                </a:lnTo>
                <a:cubicBezTo>
                  <a:pt x="2403" y="0"/>
                  <a:pt x="1247" y="0"/>
                  <a:pt x="537" y="414"/>
                </a:cubicBezTo>
                <a:lnTo>
                  <a:pt x="537" y="414"/>
                </a:lnTo>
                <a:cubicBezTo>
                  <a:pt x="182" y="619"/>
                  <a:pt x="5" y="889"/>
                  <a:pt x="5" y="1158"/>
                </a:cubicBezTo>
                <a:lnTo>
                  <a:pt x="5" y="1158"/>
                </a:lnTo>
                <a:cubicBezTo>
                  <a:pt x="5" y="1158"/>
                  <a:pt x="5" y="1157"/>
                  <a:pt x="5" y="1156"/>
                </a:cubicBezTo>
                <a:lnTo>
                  <a:pt x="4" y="1737"/>
                </a:lnTo>
                <a:lnTo>
                  <a:pt x="4" y="1737"/>
                </a:lnTo>
                <a:cubicBezTo>
                  <a:pt x="0" y="2280"/>
                  <a:pt x="691" y="2640"/>
                  <a:pt x="1225" y="2740"/>
                </a:cubicBezTo>
                <a:lnTo>
                  <a:pt x="1225" y="2740"/>
                </a:lnTo>
                <a:cubicBezTo>
                  <a:pt x="1826" y="2858"/>
                  <a:pt x="2497" y="2811"/>
                  <a:pt x="3049" y="2533"/>
                </a:cubicBezTo>
                <a:lnTo>
                  <a:pt x="3049" y="2533"/>
                </a:lnTo>
                <a:cubicBezTo>
                  <a:pt x="3349" y="2379"/>
                  <a:pt x="3653" y="2110"/>
                  <a:pt x="3656" y="1749"/>
                </a:cubicBezTo>
                <a:lnTo>
                  <a:pt x="3657" y="1166"/>
                </a:lnTo>
                <a:lnTo>
                  <a:pt x="3657" y="1166"/>
                </a:lnTo>
                <a:cubicBezTo>
                  <a:pt x="3657" y="1170"/>
                  <a:pt x="3657" y="1173"/>
                  <a:pt x="3657" y="11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FC734F17-65E2-4ED7-B3C7-5E4489614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715" y="7465038"/>
            <a:ext cx="2617171" cy="1267911"/>
          </a:xfrm>
          <a:custGeom>
            <a:avLst/>
            <a:gdLst>
              <a:gd name="T0" fmla="*/ 3657 w 3658"/>
              <a:gd name="T1" fmla="*/ 31 h 1703"/>
              <a:gd name="T2" fmla="*/ 3657 w 3658"/>
              <a:gd name="T3" fmla="*/ 31 h 1703"/>
              <a:gd name="T4" fmla="*/ 2494 w 3658"/>
              <a:gd name="T5" fmla="*/ 992 h 1703"/>
              <a:gd name="T6" fmla="*/ 2494 w 3658"/>
              <a:gd name="T7" fmla="*/ 992 h 1703"/>
              <a:gd name="T8" fmla="*/ 1227 w 3658"/>
              <a:gd name="T9" fmla="*/ 1003 h 1703"/>
              <a:gd name="T10" fmla="*/ 1227 w 3658"/>
              <a:gd name="T11" fmla="*/ 1003 h 1703"/>
              <a:gd name="T12" fmla="*/ 5 w 3658"/>
              <a:gd name="T13" fmla="*/ 0 h 1703"/>
              <a:gd name="T14" fmla="*/ 4 w 3658"/>
              <a:gd name="T15" fmla="*/ 581 h 1703"/>
              <a:gd name="T16" fmla="*/ 4 w 3658"/>
              <a:gd name="T17" fmla="*/ 581 h 1703"/>
              <a:gd name="T18" fmla="*/ 1225 w 3658"/>
              <a:gd name="T19" fmla="*/ 1584 h 1703"/>
              <a:gd name="T20" fmla="*/ 1225 w 3658"/>
              <a:gd name="T21" fmla="*/ 1584 h 1703"/>
              <a:gd name="T22" fmla="*/ 3049 w 3658"/>
              <a:gd name="T23" fmla="*/ 1377 h 1703"/>
              <a:gd name="T24" fmla="*/ 3049 w 3658"/>
              <a:gd name="T25" fmla="*/ 1377 h 1703"/>
              <a:gd name="T26" fmla="*/ 3656 w 3658"/>
              <a:gd name="T27" fmla="*/ 593 h 1703"/>
              <a:gd name="T28" fmla="*/ 3657 w 3658"/>
              <a:gd name="T29" fmla="*/ 10 h 1703"/>
              <a:gd name="T30" fmla="*/ 3657 w 3658"/>
              <a:gd name="T31" fmla="*/ 10 h 1703"/>
              <a:gd name="T32" fmla="*/ 3657 w 3658"/>
              <a:gd name="T33" fmla="*/ 3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8" h="1703">
                <a:moveTo>
                  <a:pt x="3657" y="31"/>
                </a:moveTo>
                <a:lnTo>
                  <a:pt x="3657" y="31"/>
                </a:lnTo>
                <a:cubicBezTo>
                  <a:pt x="3625" y="585"/>
                  <a:pt x="2970" y="888"/>
                  <a:pt x="2494" y="992"/>
                </a:cubicBezTo>
                <a:lnTo>
                  <a:pt x="2494" y="992"/>
                </a:lnTo>
                <a:cubicBezTo>
                  <a:pt x="2079" y="1084"/>
                  <a:pt x="1644" y="1086"/>
                  <a:pt x="1227" y="1003"/>
                </a:cubicBezTo>
                <a:lnTo>
                  <a:pt x="1227" y="1003"/>
                </a:lnTo>
                <a:cubicBezTo>
                  <a:pt x="693" y="903"/>
                  <a:pt x="1" y="544"/>
                  <a:pt x="5" y="0"/>
                </a:cubicBezTo>
                <a:lnTo>
                  <a:pt x="4" y="581"/>
                </a:lnTo>
                <a:lnTo>
                  <a:pt x="4" y="581"/>
                </a:lnTo>
                <a:cubicBezTo>
                  <a:pt x="0" y="1124"/>
                  <a:pt x="691" y="1484"/>
                  <a:pt x="1225" y="1584"/>
                </a:cubicBezTo>
                <a:lnTo>
                  <a:pt x="1225" y="1584"/>
                </a:lnTo>
                <a:cubicBezTo>
                  <a:pt x="1826" y="1702"/>
                  <a:pt x="2497" y="1655"/>
                  <a:pt x="3049" y="1377"/>
                </a:cubicBezTo>
                <a:lnTo>
                  <a:pt x="3049" y="1377"/>
                </a:lnTo>
                <a:cubicBezTo>
                  <a:pt x="3349" y="1223"/>
                  <a:pt x="3653" y="954"/>
                  <a:pt x="3656" y="593"/>
                </a:cubicBezTo>
                <a:lnTo>
                  <a:pt x="3657" y="10"/>
                </a:lnTo>
                <a:lnTo>
                  <a:pt x="3657" y="10"/>
                </a:lnTo>
                <a:cubicBezTo>
                  <a:pt x="3657" y="17"/>
                  <a:pt x="3657" y="24"/>
                  <a:pt x="3657" y="31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3204DF9B-4376-4C47-86CB-27F46D39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2476" y="7350073"/>
            <a:ext cx="1529312" cy="239785"/>
          </a:xfrm>
          <a:custGeom>
            <a:avLst/>
            <a:gdLst>
              <a:gd name="T0" fmla="*/ 160 w 2137"/>
              <a:gd name="T1" fmla="*/ 322 h 323"/>
              <a:gd name="T2" fmla="*/ 2136 w 2137"/>
              <a:gd name="T3" fmla="*/ 322 h 323"/>
              <a:gd name="T4" fmla="*/ 2136 w 2137"/>
              <a:gd name="T5" fmla="*/ 0 h 323"/>
              <a:gd name="T6" fmla="*/ 160 w 2137"/>
              <a:gd name="T7" fmla="*/ 0 h 323"/>
              <a:gd name="T8" fmla="*/ 160 w 2137"/>
              <a:gd name="T9" fmla="*/ 0 h 323"/>
              <a:gd name="T10" fmla="*/ 0 w 2137"/>
              <a:gd name="T11" fmla="*/ 161 h 323"/>
              <a:gd name="T12" fmla="*/ 0 w 2137"/>
              <a:gd name="T13" fmla="*/ 161 h 323"/>
              <a:gd name="T14" fmla="*/ 0 w 2137"/>
              <a:gd name="T15" fmla="*/ 161 h 323"/>
              <a:gd name="T16" fmla="*/ 160 w 2137"/>
              <a:gd name="T17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323">
                <a:moveTo>
                  <a:pt x="160" y="322"/>
                </a:moveTo>
                <a:lnTo>
                  <a:pt x="2136" y="322"/>
                </a:lnTo>
                <a:lnTo>
                  <a:pt x="2136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2"/>
                  <a:pt x="0" y="161"/>
                </a:cubicBezTo>
                <a:lnTo>
                  <a:pt x="0" y="161"/>
                </a:lnTo>
                <a:lnTo>
                  <a:pt x="0" y="161"/>
                </a:lnTo>
                <a:cubicBezTo>
                  <a:pt x="0" y="250"/>
                  <a:pt x="72" y="322"/>
                  <a:pt x="160" y="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DA69B5DA-239C-49B6-8C56-EDD8B1E3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2476" y="4469353"/>
            <a:ext cx="1510392" cy="423733"/>
          </a:xfrm>
          <a:custGeom>
            <a:avLst/>
            <a:gdLst>
              <a:gd name="T0" fmla="*/ 223 w 2113"/>
              <a:gd name="T1" fmla="*/ 570 h 571"/>
              <a:gd name="T2" fmla="*/ 2112 w 2113"/>
              <a:gd name="T3" fmla="*/ 570 h 571"/>
              <a:gd name="T4" fmla="*/ 2112 w 2113"/>
              <a:gd name="T5" fmla="*/ 0 h 571"/>
              <a:gd name="T6" fmla="*/ 0 w 2113"/>
              <a:gd name="T7" fmla="*/ 0 h 571"/>
              <a:gd name="T8" fmla="*/ 0 w 2113"/>
              <a:gd name="T9" fmla="*/ 348 h 571"/>
              <a:gd name="T10" fmla="*/ 0 w 2113"/>
              <a:gd name="T11" fmla="*/ 348 h 571"/>
              <a:gd name="T12" fmla="*/ 223 w 2113"/>
              <a:gd name="T13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3" h="571">
                <a:moveTo>
                  <a:pt x="223" y="570"/>
                </a:moveTo>
                <a:lnTo>
                  <a:pt x="2112" y="570"/>
                </a:lnTo>
                <a:lnTo>
                  <a:pt x="2112" y="0"/>
                </a:lnTo>
                <a:lnTo>
                  <a:pt x="0" y="0"/>
                </a:lnTo>
                <a:lnTo>
                  <a:pt x="0" y="348"/>
                </a:lnTo>
                <a:lnTo>
                  <a:pt x="0" y="348"/>
                </a:lnTo>
                <a:cubicBezTo>
                  <a:pt x="0" y="471"/>
                  <a:pt x="100" y="570"/>
                  <a:pt x="223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110958D-5BD1-47C0-9045-05A0E2FD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191" y="4469353"/>
            <a:ext cx="1509679" cy="422991"/>
          </a:xfrm>
          <a:custGeom>
            <a:avLst/>
            <a:gdLst>
              <a:gd name="connsiteX0" fmla="*/ 0 w 1878542"/>
              <a:gd name="connsiteY0" fmla="*/ 5442 h 505266"/>
              <a:gd name="connsiteX1" fmla="*/ 142478 w 1878542"/>
              <a:gd name="connsiteY1" fmla="*/ 148211 h 505266"/>
              <a:gd name="connsiteX2" fmla="*/ 1878542 w 1878542"/>
              <a:gd name="connsiteY2" fmla="*/ 148211 h 505266"/>
              <a:gd name="connsiteX3" fmla="*/ 1878542 w 1878542"/>
              <a:gd name="connsiteY3" fmla="*/ 505266 h 505266"/>
              <a:gd name="connsiteX4" fmla="*/ 198350 w 1878542"/>
              <a:gd name="connsiteY4" fmla="*/ 505266 h 505266"/>
              <a:gd name="connsiteX5" fmla="*/ 0 w 1878542"/>
              <a:gd name="connsiteY5" fmla="*/ 308478 h 505266"/>
              <a:gd name="connsiteX6" fmla="*/ 0 w 1878542"/>
              <a:gd name="connsiteY6" fmla="*/ 0 h 505266"/>
              <a:gd name="connsiteX7" fmla="*/ 1100 w 1878542"/>
              <a:gd name="connsiteY7" fmla="*/ 0 h 505266"/>
              <a:gd name="connsiteX8" fmla="*/ 0 w 1878542"/>
              <a:gd name="connsiteY8" fmla="*/ 5442 h 5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542" h="505266">
                <a:moveTo>
                  <a:pt x="0" y="5442"/>
                </a:moveTo>
                <a:cubicBezTo>
                  <a:pt x="0" y="84364"/>
                  <a:pt x="64115" y="148211"/>
                  <a:pt x="142478" y="148211"/>
                </a:cubicBezTo>
                <a:lnTo>
                  <a:pt x="1878542" y="148211"/>
                </a:lnTo>
                <a:lnTo>
                  <a:pt x="1878542" y="505266"/>
                </a:lnTo>
                <a:lnTo>
                  <a:pt x="198350" y="505266"/>
                </a:lnTo>
                <a:cubicBezTo>
                  <a:pt x="88946" y="505266"/>
                  <a:pt x="0" y="417509"/>
                  <a:pt x="0" y="308478"/>
                </a:cubicBezTo>
                <a:close/>
                <a:moveTo>
                  <a:pt x="0" y="0"/>
                </a:moveTo>
                <a:lnTo>
                  <a:pt x="1100" y="0"/>
                </a:lnTo>
                <a:lnTo>
                  <a:pt x="0" y="5442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ECF16371-ABD5-48FD-921F-07F8BAD8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715" y="3608751"/>
            <a:ext cx="2620325" cy="2128513"/>
          </a:xfrm>
          <a:custGeom>
            <a:avLst/>
            <a:gdLst>
              <a:gd name="T0" fmla="*/ 3657 w 3663"/>
              <a:gd name="T1" fmla="*/ 1177 h 2858"/>
              <a:gd name="T2" fmla="*/ 3657 w 3663"/>
              <a:gd name="T3" fmla="*/ 1177 h 2858"/>
              <a:gd name="T4" fmla="*/ 3119 w 3663"/>
              <a:gd name="T5" fmla="*/ 414 h 2858"/>
              <a:gd name="T6" fmla="*/ 3119 w 3663"/>
              <a:gd name="T7" fmla="*/ 414 h 2858"/>
              <a:gd name="T8" fmla="*/ 537 w 3663"/>
              <a:gd name="T9" fmla="*/ 414 h 2858"/>
              <a:gd name="T10" fmla="*/ 537 w 3663"/>
              <a:gd name="T11" fmla="*/ 414 h 2858"/>
              <a:gd name="T12" fmla="*/ 5 w 3663"/>
              <a:gd name="T13" fmla="*/ 1159 h 2858"/>
              <a:gd name="T14" fmla="*/ 5 w 3663"/>
              <a:gd name="T15" fmla="*/ 1159 h 2858"/>
              <a:gd name="T16" fmla="*/ 5 w 3663"/>
              <a:gd name="T17" fmla="*/ 1156 h 2858"/>
              <a:gd name="T18" fmla="*/ 4 w 3663"/>
              <a:gd name="T19" fmla="*/ 1738 h 2858"/>
              <a:gd name="T20" fmla="*/ 4 w 3663"/>
              <a:gd name="T21" fmla="*/ 1738 h 2858"/>
              <a:gd name="T22" fmla="*/ 1225 w 3663"/>
              <a:gd name="T23" fmla="*/ 2739 h 2858"/>
              <a:gd name="T24" fmla="*/ 1225 w 3663"/>
              <a:gd name="T25" fmla="*/ 2739 h 2858"/>
              <a:gd name="T26" fmla="*/ 3049 w 3663"/>
              <a:gd name="T27" fmla="*/ 2532 h 2858"/>
              <a:gd name="T28" fmla="*/ 3049 w 3663"/>
              <a:gd name="T29" fmla="*/ 2532 h 2858"/>
              <a:gd name="T30" fmla="*/ 3656 w 3663"/>
              <a:gd name="T31" fmla="*/ 1748 h 2858"/>
              <a:gd name="T32" fmla="*/ 3657 w 3663"/>
              <a:gd name="T33" fmla="*/ 1166 h 2858"/>
              <a:gd name="T34" fmla="*/ 3657 w 3663"/>
              <a:gd name="T35" fmla="*/ 1166 h 2858"/>
              <a:gd name="T36" fmla="*/ 3657 w 3663"/>
              <a:gd name="T37" fmla="*/ 1177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3" h="2858">
                <a:moveTo>
                  <a:pt x="3657" y="1177"/>
                </a:moveTo>
                <a:lnTo>
                  <a:pt x="3657" y="1177"/>
                </a:lnTo>
                <a:cubicBezTo>
                  <a:pt x="3662" y="901"/>
                  <a:pt x="3483" y="624"/>
                  <a:pt x="3119" y="414"/>
                </a:cubicBezTo>
                <a:lnTo>
                  <a:pt x="3119" y="414"/>
                </a:lnTo>
                <a:cubicBezTo>
                  <a:pt x="2403" y="0"/>
                  <a:pt x="1247" y="0"/>
                  <a:pt x="537" y="414"/>
                </a:cubicBezTo>
                <a:lnTo>
                  <a:pt x="537" y="414"/>
                </a:lnTo>
                <a:cubicBezTo>
                  <a:pt x="182" y="619"/>
                  <a:pt x="5" y="889"/>
                  <a:pt x="5" y="1159"/>
                </a:cubicBezTo>
                <a:lnTo>
                  <a:pt x="5" y="1159"/>
                </a:lnTo>
                <a:cubicBezTo>
                  <a:pt x="5" y="1158"/>
                  <a:pt x="5" y="1157"/>
                  <a:pt x="5" y="1156"/>
                </a:cubicBezTo>
                <a:lnTo>
                  <a:pt x="4" y="1738"/>
                </a:lnTo>
                <a:lnTo>
                  <a:pt x="4" y="1738"/>
                </a:lnTo>
                <a:cubicBezTo>
                  <a:pt x="0" y="2280"/>
                  <a:pt x="691" y="2641"/>
                  <a:pt x="1225" y="2739"/>
                </a:cubicBezTo>
                <a:lnTo>
                  <a:pt x="1225" y="2739"/>
                </a:lnTo>
                <a:cubicBezTo>
                  <a:pt x="1826" y="2857"/>
                  <a:pt x="2497" y="2810"/>
                  <a:pt x="3049" y="2532"/>
                </a:cubicBezTo>
                <a:lnTo>
                  <a:pt x="3049" y="2532"/>
                </a:lnTo>
                <a:cubicBezTo>
                  <a:pt x="3349" y="2378"/>
                  <a:pt x="3653" y="2109"/>
                  <a:pt x="3656" y="1748"/>
                </a:cubicBezTo>
                <a:lnTo>
                  <a:pt x="3657" y="1166"/>
                </a:lnTo>
                <a:lnTo>
                  <a:pt x="3657" y="1166"/>
                </a:lnTo>
                <a:cubicBezTo>
                  <a:pt x="3657" y="1170"/>
                  <a:pt x="3657" y="1173"/>
                  <a:pt x="3657" y="1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15">
            <a:extLst>
              <a:ext uri="{FF2B5EF4-FFF2-40B4-BE49-F238E27FC236}">
                <a16:creationId xmlns:a16="http://schemas.microsoft.com/office/drawing/2014/main" id="{84255B43-284A-49BA-8B25-3FFC4A6E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715" y="4469353"/>
            <a:ext cx="2617171" cy="1267911"/>
          </a:xfrm>
          <a:custGeom>
            <a:avLst/>
            <a:gdLst>
              <a:gd name="T0" fmla="*/ 3657 w 3658"/>
              <a:gd name="T1" fmla="*/ 31 h 1702"/>
              <a:gd name="T2" fmla="*/ 3657 w 3658"/>
              <a:gd name="T3" fmla="*/ 31 h 1702"/>
              <a:gd name="T4" fmla="*/ 2494 w 3658"/>
              <a:gd name="T5" fmla="*/ 991 h 1702"/>
              <a:gd name="T6" fmla="*/ 2494 w 3658"/>
              <a:gd name="T7" fmla="*/ 991 h 1702"/>
              <a:gd name="T8" fmla="*/ 1227 w 3658"/>
              <a:gd name="T9" fmla="*/ 1002 h 1702"/>
              <a:gd name="T10" fmla="*/ 1227 w 3658"/>
              <a:gd name="T11" fmla="*/ 1002 h 1702"/>
              <a:gd name="T12" fmla="*/ 5 w 3658"/>
              <a:gd name="T13" fmla="*/ 0 h 1702"/>
              <a:gd name="T14" fmla="*/ 4 w 3658"/>
              <a:gd name="T15" fmla="*/ 582 h 1702"/>
              <a:gd name="T16" fmla="*/ 4 w 3658"/>
              <a:gd name="T17" fmla="*/ 582 h 1702"/>
              <a:gd name="T18" fmla="*/ 1225 w 3658"/>
              <a:gd name="T19" fmla="*/ 1583 h 1702"/>
              <a:gd name="T20" fmla="*/ 1225 w 3658"/>
              <a:gd name="T21" fmla="*/ 1583 h 1702"/>
              <a:gd name="T22" fmla="*/ 3049 w 3658"/>
              <a:gd name="T23" fmla="*/ 1376 h 1702"/>
              <a:gd name="T24" fmla="*/ 3049 w 3658"/>
              <a:gd name="T25" fmla="*/ 1376 h 1702"/>
              <a:gd name="T26" fmla="*/ 3656 w 3658"/>
              <a:gd name="T27" fmla="*/ 592 h 1702"/>
              <a:gd name="T28" fmla="*/ 3657 w 3658"/>
              <a:gd name="T29" fmla="*/ 10 h 1702"/>
              <a:gd name="T30" fmla="*/ 3657 w 3658"/>
              <a:gd name="T31" fmla="*/ 10 h 1702"/>
              <a:gd name="T32" fmla="*/ 3657 w 3658"/>
              <a:gd name="T33" fmla="*/ 3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8" h="1702">
                <a:moveTo>
                  <a:pt x="3657" y="31"/>
                </a:moveTo>
                <a:lnTo>
                  <a:pt x="3657" y="31"/>
                </a:lnTo>
                <a:cubicBezTo>
                  <a:pt x="3625" y="585"/>
                  <a:pt x="2970" y="887"/>
                  <a:pt x="2494" y="991"/>
                </a:cubicBezTo>
                <a:lnTo>
                  <a:pt x="2494" y="991"/>
                </a:lnTo>
                <a:cubicBezTo>
                  <a:pt x="2079" y="1083"/>
                  <a:pt x="1644" y="1085"/>
                  <a:pt x="1227" y="1002"/>
                </a:cubicBezTo>
                <a:lnTo>
                  <a:pt x="1227" y="1002"/>
                </a:lnTo>
                <a:cubicBezTo>
                  <a:pt x="693" y="903"/>
                  <a:pt x="1" y="544"/>
                  <a:pt x="5" y="0"/>
                </a:cubicBezTo>
                <a:lnTo>
                  <a:pt x="4" y="582"/>
                </a:lnTo>
                <a:lnTo>
                  <a:pt x="4" y="582"/>
                </a:lnTo>
                <a:cubicBezTo>
                  <a:pt x="0" y="1124"/>
                  <a:pt x="691" y="1484"/>
                  <a:pt x="1225" y="1583"/>
                </a:cubicBezTo>
                <a:lnTo>
                  <a:pt x="1225" y="1583"/>
                </a:lnTo>
                <a:cubicBezTo>
                  <a:pt x="1826" y="1701"/>
                  <a:pt x="2497" y="1654"/>
                  <a:pt x="3049" y="1376"/>
                </a:cubicBezTo>
                <a:lnTo>
                  <a:pt x="3049" y="1376"/>
                </a:lnTo>
                <a:cubicBezTo>
                  <a:pt x="3349" y="1222"/>
                  <a:pt x="3653" y="953"/>
                  <a:pt x="3656" y="592"/>
                </a:cubicBezTo>
                <a:lnTo>
                  <a:pt x="3657" y="10"/>
                </a:lnTo>
                <a:lnTo>
                  <a:pt x="3657" y="10"/>
                </a:lnTo>
                <a:cubicBezTo>
                  <a:pt x="3657" y="17"/>
                  <a:pt x="3657" y="24"/>
                  <a:pt x="3657" y="31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475B0DC7-B38B-4ABA-A655-DF1B47C5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2476" y="4354389"/>
            <a:ext cx="1529312" cy="239785"/>
          </a:xfrm>
          <a:custGeom>
            <a:avLst/>
            <a:gdLst>
              <a:gd name="T0" fmla="*/ 160 w 2137"/>
              <a:gd name="T1" fmla="*/ 322 h 323"/>
              <a:gd name="T2" fmla="*/ 2136 w 2137"/>
              <a:gd name="T3" fmla="*/ 322 h 323"/>
              <a:gd name="T4" fmla="*/ 2136 w 2137"/>
              <a:gd name="T5" fmla="*/ 0 h 323"/>
              <a:gd name="T6" fmla="*/ 160 w 2137"/>
              <a:gd name="T7" fmla="*/ 0 h 323"/>
              <a:gd name="T8" fmla="*/ 160 w 2137"/>
              <a:gd name="T9" fmla="*/ 0 h 323"/>
              <a:gd name="T10" fmla="*/ 0 w 2137"/>
              <a:gd name="T11" fmla="*/ 161 h 323"/>
              <a:gd name="T12" fmla="*/ 0 w 2137"/>
              <a:gd name="T13" fmla="*/ 161 h 323"/>
              <a:gd name="T14" fmla="*/ 160 w 2137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7" h="323">
                <a:moveTo>
                  <a:pt x="160" y="322"/>
                </a:moveTo>
                <a:lnTo>
                  <a:pt x="2136" y="322"/>
                </a:lnTo>
                <a:lnTo>
                  <a:pt x="2136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2"/>
                  <a:pt x="0" y="161"/>
                </a:cubicBezTo>
                <a:lnTo>
                  <a:pt x="0" y="161"/>
                </a:lnTo>
                <a:cubicBezTo>
                  <a:pt x="0" y="250"/>
                  <a:pt x="72" y="322"/>
                  <a:pt x="160" y="3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id="{DCF549BB-F2DC-4B44-B3FD-827BA875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228" y="7688400"/>
            <a:ext cx="485595" cy="1281049"/>
          </a:xfrm>
          <a:custGeom>
            <a:avLst/>
            <a:gdLst>
              <a:gd name="T0" fmla="*/ 127 w 679"/>
              <a:gd name="T1" fmla="*/ 1211 h 1719"/>
              <a:gd name="T2" fmla="*/ 551 w 679"/>
              <a:gd name="T3" fmla="*/ 1211 h 1719"/>
              <a:gd name="T4" fmla="*/ 551 w 679"/>
              <a:gd name="T5" fmla="*/ 1373 h 1719"/>
              <a:gd name="T6" fmla="*/ 127 w 679"/>
              <a:gd name="T7" fmla="*/ 1373 h 1719"/>
              <a:gd name="T8" fmla="*/ 127 w 679"/>
              <a:gd name="T9" fmla="*/ 1211 h 1719"/>
              <a:gd name="T10" fmla="*/ 551 w 679"/>
              <a:gd name="T11" fmla="*/ 1085 h 1719"/>
              <a:gd name="T12" fmla="*/ 127 w 679"/>
              <a:gd name="T13" fmla="*/ 1085 h 1719"/>
              <a:gd name="T14" fmla="*/ 127 w 679"/>
              <a:gd name="T15" fmla="*/ 923 h 1719"/>
              <a:gd name="T16" fmla="*/ 551 w 679"/>
              <a:gd name="T17" fmla="*/ 923 h 1719"/>
              <a:gd name="T18" fmla="*/ 551 w 679"/>
              <a:gd name="T19" fmla="*/ 1085 h 1719"/>
              <a:gd name="T20" fmla="*/ 127 w 679"/>
              <a:gd name="T21" fmla="*/ 634 h 1719"/>
              <a:gd name="T22" fmla="*/ 551 w 679"/>
              <a:gd name="T23" fmla="*/ 634 h 1719"/>
              <a:gd name="T24" fmla="*/ 551 w 679"/>
              <a:gd name="T25" fmla="*/ 796 h 1719"/>
              <a:gd name="T26" fmla="*/ 127 w 679"/>
              <a:gd name="T27" fmla="*/ 796 h 1719"/>
              <a:gd name="T28" fmla="*/ 127 w 679"/>
              <a:gd name="T29" fmla="*/ 634 h 1719"/>
              <a:gd name="T30" fmla="*/ 551 w 679"/>
              <a:gd name="T31" fmla="*/ 506 h 1719"/>
              <a:gd name="T32" fmla="*/ 127 w 679"/>
              <a:gd name="T33" fmla="*/ 506 h 1719"/>
              <a:gd name="T34" fmla="*/ 127 w 679"/>
              <a:gd name="T35" fmla="*/ 346 h 1719"/>
              <a:gd name="T36" fmla="*/ 551 w 679"/>
              <a:gd name="T37" fmla="*/ 346 h 1719"/>
              <a:gd name="T38" fmla="*/ 551 w 679"/>
              <a:gd name="T39" fmla="*/ 506 h 1719"/>
              <a:gd name="T40" fmla="*/ 614 w 679"/>
              <a:gd name="T41" fmla="*/ 0 h 1719"/>
              <a:gd name="T42" fmla="*/ 614 w 679"/>
              <a:gd name="T43" fmla="*/ 0 h 1719"/>
              <a:gd name="T44" fmla="*/ 551 w 679"/>
              <a:gd name="T45" fmla="*/ 65 h 1719"/>
              <a:gd name="T46" fmla="*/ 551 w 679"/>
              <a:gd name="T47" fmla="*/ 218 h 1719"/>
              <a:gd name="T48" fmla="*/ 127 w 679"/>
              <a:gd name="T49" fmla="*/ 218 h 1719"/>
              <a:gd name="T50" fmla="*/ 127 w 679"/>
              <a:gd name="T51" fmla="*/ 65 h 1719"/>
              <a:gd name="T52" fmla="*/ 127 w 679"/>
              <a:gd name="T53" fmla="*/ 65 h 1719"/>
              <a:gd name="T54" fmla="*/ 64 w 679"/>
              <a:gd name="T55" fmla="*/ 0 h 1719"/>
              <a:gd name="T56" fmla="*/ 64 w 679"/>
              <a:gd name="T57" fmla="*/ 0 h 1719"/>
              <a:gd name="T58" fmla="*/ 0 w 679"/>
              <a:gd name="T59" fmla="*/ 65 h 1719"/>
              <a:gd name="T60" fmla="*/ 0 w 679"/>
              <a:gd name="T61" fmla="*/ 1654 h 1719"/>
              <a:gd name="T62" fmla="*/ 0 w 679"/>
              <a:gd name="T63" fmla="*/ 1654 h 1719"/>
              <a:gd name="T64" fmla="*/ 64 w 679"/>
              <a:gd name="T65" fmla="*/ 1718 h 1719"/>
              <a:gd name="T66" fmla="*/ 64 w 679"/>
              <a:gd name="T67" fmla="*/ 1718 h 1719"/>
              <a:gd name="T68" fmla="*/ 127 w 679"/>
              <a:gd name="T69" fmla="*/ 1654 h 1719"/>
              <a:gd name="T70" fmla="*/ 127 w 679"/>
              <a:gd name="T71" fmla="*/ 1500 h 1719"/>
              <a:gd name="T72" fmla="*/ 551 w 679"/>
              <a:gd name="T73" fmla="*/ 1500 h 1719"/>
              <a:gd name="T74" fmla="*/ 551 w 679"/>
              <a:gd name="T75" fmla="*/ 1654 h 1719"/>
              <a:gd name="T76" fmla="*/ 551 w 679"/>
              <a:gd name="T77" fmla="*/ 1654 h 1719"/>
              <a:gd name="T78" fmla="*/ 614 w 679"/>
              <a:gd name="T79" fmla="*/ 1718 h 1719"/>
              <a:gd name="T80" fmla="*/ 614 w 679"/>
              <a:gd name="T81" fmla="*/ 1718 h 1719"/>
              <a:gd name="T82" fmla="*/ 678 w 679"/>
              <a:gd name="T83" fmla="*/ 1654 h 1719"/>
              <a:gd name="T84" fmla="*/ 678 w 679"/>
              <a:gd name="T85" fmla="*/ 65 h 1719"/>
              <a:gd name="T86" fmla="*/ 678 w 679"/>
              <a:gd name="T87" fmla="*/ 65 h 1719"/>
              <a:gd name="T88" fmla="*/ 614 w 679"/>
              <a:gd name="T89" fmla="*/ 0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9" h="1719">
                <a:moveTo>
                  <a:pt x="127" y="1211"/>
                </a:moveTo>
                <a:lnTo>
                  <a:pt x="551" y="1211"/>
                </a:lnTo>
                <a:lnTo>
                  <a:pt x="551" y="1373"/>
                </a:lnTo>
                <a:lnTo>
                  <a:pt x="127" y="1373"/>
                </a:lnTo>
                <a:lnTo>
                  <a:pt x="127" y="1211"/>
                </a:lnTo>
                <a:close/>
                <a:moveTo>
                  <a:pt x="551" y="1085"/>
                </a:moveTo>
                <a:lnTo>
                  <a:pt x="127" y="1085"/>
                </a:lnTo>
                <a:lnTo>
                  <a:pt x="127" y="923"/>
                </a:lnTo>
                <a:lnTo>
                  <a:pt x="551" y="923"/>
                </a:lnTo>
                <a:lnTo>
                  <a:pt x="551" y="1085"/>
                </a:lnTo>
                <a:close/>
                <a:moveTo>
                  <a:pt x="127" y="634"/>
                </a:moveTo>
                <a:lnTo>
                  <a:pt x="551" y="634"/>
                </a:lnTo>
                <a:lnTo>
                  <a:pt x="551" y="796"/>
                </a:lnTo>
                <a:lnTo>
                  <a:pt x="127" y="796"/>
                </a:lnTo>
                <a:lnTo>
                  <a:pt x="127" y="634"/>
                </a:lnTo>
                <a:close/>
                <a:moveTo>
                  <a:pt x="551" y="506"/>
                </a:moveTo>
                <a:lnTo>
                  <a:pt x="127" y="506"/>
                </a:lnTo>
                <a:lnTo>
                  <a:pt x="127" y="346"/>
                </a:lnTo>
                <a:lnTo>
                  <a:pt x="551" y="346"/>
                </a:lnTo>
                <a:lnTo>
                  <a:pt x="551" y="506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30"/>
                  <a:pt x="551" y="65"/>
                </a:cubicBezTo>
                <a:lnTo>
                  <a:pt x="551" y="218"/>
                </a:lnTo>
                <a:lnTo>
                  <a:pt x="127" y="218"/>
                </a:lnTo>
                <a:lnTo>
                  <a:pt x="127" y="65"/>
                </a:lnTo>
                <a:lnTo>
                  <a:pt x="127" y="65"/>
                </a:lnTo>
                <a:cubicBezTo>
                  <a:pt x="127" y="30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30"/>
                  <a:pt x="0" y="65"/>
                </a:cubicBezTo>
                <a:lnTo>
                  <a:pt x="0" y="1654"/>
                </a:lnTo>
                <a:lnTo>
                  <a:pt x="0" y="1654"/>
                </a:lnTo>
                <a:cubicBezTo>
                  <a:pt x="0" y="1689"/>
                  <a:pt x="28" y="1718"/>
                  <a:pt x="64" y="1718"/>
                </a:cubicBezTo>
                <a:lnTo>
                  <a:pt x="64" y="1718"/>
                </a:lnTo>
                <a:cubicBezTo>
                  <a:pt x="99" y="1718"/>
                  <a:pt x="127" y="1689"/>
                  <a:pt x="127" y="1654"/>
                </a:cubicBezTo>
                <a:lnTo>
                  <a:pt x="127" y="1500"/>
                </a:lnTo>
                <a:lnTo>
                  <a:pt x="551" y="1500"/>
                </a:lnTo>
                <a:lnTo>
                  <a:pt x="551" y="1654"/>
                </a:lnTo>
                <a:lnTo>
                  <a:pt x="551" y="1654"/>
                </a:lnTo>
                <a:cubicBezTo>
                  <a:pt x="551" y="1689"/>
                  <a:pt x="579" y="1718"/>
                  <a:pt x="614" y="1718"/>
                </a:cubicBezTo>
                <a:lnTo>
                  <a:pt x="614" y="1718"/>
                </a:lnTo>
                <a:cubicBezTo>
                  <a:pt x="649" y="1718"/>
                  <a:pt x="678" y="1689"/>
                  <a:pt x="678" y="1654"/>
                </a:cubicBezTo>
                <a:lnTo>
                  <a:pt x="678" y="65"/>
                </a:lnTo>
                <a:lnTo>
                  <a:pt x="678" y="65"/>
                </a:lnTo>
                <a:cubicBezTo>
                  <a:pt x="678" y="30"/>
                  <a:pt x="649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0CE0D134-E54D-4221-BED0-DA34DE4C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574" y="5967196"/>
            <a:ext cx="1510392" cy="427016"/>
          </a:xfrm>
          <a:custGeom>
            <a:avLst/>
            <a:gdLst>
              <a:gd name="T0" fmla="*/ 1889 w 2114"/>
              <a:gd name="T1" fmla="*/ 571 h 572"/>
              <a:gd name="T2" fmla="*/ 0 w 2114"/>
              <a:gd name="T3" fmla="*/ 571 h 572"/>
              <a:gd name="T4" fmla="*/ 0 w 2114"/>
              <a:gd name="T5" fmla="*/ 0 h 572"/>
              <a:gd name="T6" fmla="*/ 2113 w 2114"/>
              <a:gd name="T7" fmla="*/ 0 h 572"/>
              <a:gd name="T8" fmla="*/ 2113 w 2114"/>
              <a:gd name="T9" fmla="*/ 348 h 572"/>
              <a:gd name="T10" fmla="*/ 2113 w 2114"/>
              <a:gd name="T11" fmla="*/ 348 h 572"/>
              <a:gd name="T12" fmla="*/ 1889 w 2114"/>
              <a:gd name="T13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4" h="572">
                <a:moveTo>
                  <a:pt x="1889" y="571"/>
                </a:moveTo>
                <a:lnTo>
                  <a:pt x="0" y="571"/>
                </a:lnTo>
                <a:lnTo>
                  <a:pt x="0" y="0"/>
                </a:lnTo>
                <a:lnTo>
                  <a:pt x="2113" y="0"/>
                </a:lnTo>
                <a:lnTo>
                  <a:pt x="2113" y="348"/>
                </a:lnTo>
                <a:lnTo>
                  <a:pt x="2113" y="348"/>
                </a:lnTo>
                <a:cubicBezTo>
                  <a:pt x="2113" y="471"/>
                  <a:pt x="2012" y="571"/>
                  <a:pt x="1889" y="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979804-362F-40EB-ABD4-09C76472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574" y="5987789"/>
            <a:ext cx="1509679" cy="405676"/>
          </a:xfrm>
          <a:custGeom>
            <a:avLst/>
            <a:gdLst>
              <a:gd name="connsiteX0" fmla="*/ 1878542 w 1878542"/>
              <a:gd name="connsiteY0" fmla="*/ 0 h 484584"/>
              <a:gd name="connsiteX1" fmla="*/ 1878542 w 1878542"/>
              <a:gd name="connsiteY1" fmla="*/ 285727 h 484584"/>
              <a:gd name="connsiteX2" fmla="*/ 1679397 w 1878542"/>
              <a:gd name="connsiteY2" fmla="*/ 484584 h 484584"/>
              <a:gd name="connsiteX3" fmla="*/ 0 w 1878542"/>
              <a:gd name="connsiteY3" fmla="*/ 484584 h 484584"/>
              <a:gd name="connsiteX4" fmla="*/ 0 w 1878542"/>
              <a:gd name="connsiteY4" fmla="*/ 123613 h 484584"/>
              <a:gd name="connsiteX5" fmla="*/ 1739094 w 1878542"/>
              <a:gd name="connsiteY5" fmla="*/ 123613 h 484584"/>
              <a:gd name="connsiteX6" fmla="*/ 1871081 w 1878542"/>
              <a:gd name="connsiteY6" fmla="*/ 36447 h 4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542" h="484584">
                <a:moveTo>
                  <a:pt x="1878542" y="0"/>
                </a:moveTo>
                <a:lnTo>
                  <a:pt x="1878542" y="285727"/>
                </a:lnTo>
                <a:cubicBezTo>
                  <a:pt x="1878542" y="395411"/>
                  <a:pt x="1788749" y="484584"/>
                  <a:pt x="1679397" y="484584"/>
                </a:cubicBezTo>
                <a:lnTo>
                  <a:pt x="0" y="484584"/>
                </a:lnTo>
                <a:lnTo>
                  <a:pt x="0" y="123613"/>
                </a:lnTo>
                <a:lnTo>
                  <a:pt x="1739094" y="123613"/>
                </a:lnTo>
                <a:cubicBezTo>
                  <a:pt x="1797866" y="123613"/>
                  <a:pt x="1849125" y="87699"/>
                  <a:pt x="1871081" y="36447"/>
                </a:cubicBez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20">
            <a:extLst>
              <a:ext uri="{FF2B5EF4-FFF2-40B4-BE49-F238E27FC236}">
                <a16:creationId xmlns:a16="http://schemas.microsoft.com/office/drawing/2014/main" id="{1B8EC7B2-5313-49D5-A0AB-3785CAB2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557" y="5106594"/>
            <a:ext cx="2620324" cy="2128513"/>
          </a:xfrm>
          <a:custGeom>
            <a:avLst/>
            <a:gdLst>
              <a:gd name="T0" fmla="*/ 5 w 3664"/>
              <a:gd name="T1" fmla="*/ 1166 h 2859"/>
              <a:gd name="T2" fmla="*/ 7 w 3664"/>
              <a:gd name="T3" fmla="*/ 1747 h 2859"/>
              <a:gd name="T4" fmla="*/ 7 w 3664"/>
              <a:gd name="T5" fmla="*/ 1747 h 2859"/>
              <a:gd name="T6" fmla="*/ 614 w 3664"/>
              <a:gd name="T7" fmla="*/ 2532 h 2859"/>
              <a:gd name="T8" fmla="*/ 614 w 3664"/>
              <a:gd name="T9" fmla="*/ 2532 h 2859"/>
              <a:gd name="T10" fmla="*/ 2437 w 3664"/>
              <a:gd name="T11" fmla="*/ 2739 h 2859"/>
              <a:gd name="T12" fmla="*/ 2437 w 3664"/>
              <a:gd name="T13" fmla="*/ 2739 h 2859"/>
              <a:gd name="T14" fmla="*/ 3658 w 3664"/>
              <a:gd name="T15" fmla="*/ 1737 h 2859"/>
              <a:gd name="T16" fmla="*/ 3657 w 3664"/>
              <a:gd name="T17" fmla="*/ 1155 h 2859"/>
              <a:gd name="T18" fmla="*/ 3657 w 3664"/>
              <a:gd name="T19" fmla="*/ 1155 h 2859"/>
              <a:gd name="T20" fmla="*/ 3657 w 3664"/>
              <a:gd name="T21" fmla="*/ 1158 h 2859"/>
              <a:gd name="T22" fmla="*/ 3657 w 3664"/>
              <a:gd name="T23" fmla="*/ 1158 h 2859"/>
              <a:gd name="T24" fmla="*/ 3126 w 3664"/>
              <a:gd name="T25" fmla="*/ 413 h 2859"/>
              <a:gd name="T26" fmla="*/ 3126 w 3664"/>
              <a:gd name="T27" fmla="*/ 413 h 2859"/>
              <a:gd name="T28" fmla="*/ 544 w 3664"/>
              <a:gd name="T29" fmla="*/ 413 h 2859"/>
              <a:gd name="T30" fmla="*/ 544 w 3664"/>
              <a:gd name="T31" fmla="*/ 413 h 2859"/>
              <a:gd name="T32" fmla="*/ 5 w 3664"/>
              <a:gd name="T33" fmla="*/ 1177 h 2859"/>
              <a:gd name="T34" fmla="*/ 5 w 3664"/>
              <a:gd name="T35" fmla="*/ 1177 h 2859"/>
              <a:gd name="T36" fmla="*/ 5 w 3664"/>
              <a:gd name="T37" fmla="*/ 1166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2859">
                <a:moveTo>
                  <a:pt x="5" y="1166"/>
                </a:moveTo>
                <a:lnTo>
                  <a:pt x="7" y="1747"/>
                </a:lnTo>
                <a:lnTo>
                  <a:pt x="7" y="1747"/>
                </a:lnTo>
                <a:cubicBezTo>
                  <a:pt x="9" y="2110"/>
                  <a:pt x="313" y="2378"/>
                  <a:pt x="614" y="2532"/>
                </a:cubicBezTo>
                <a:lnTo>
                  <a:pt x="614" y="2532"/>
                </a:lnTo>
                <a:cubicBezTo>
                  <a:pt x="1165" y="2811"/>
                  <a:pt x="1836" y="2858"/>
                  <a:pt x="2437" y="2739"/>
                </a:cubicBezTo>
                <a:lnTo>
                  <a:pt x="2437" y="2739"/>
                </a:lnTo>
                <a:cubicBezTo>
                  <a:pt x="2971" y="2640"/>
                  <a:pt x="3663" y="2280"/>
                  <a:pt x="3658" y="1737"/>
                </a:cubicBezTo>
                <a:lnTo>
                  <a:pt x="3657" y="1155"/>
                </a:lnTo>
                <a:lnTo>
                  <a:pt x="3657" y="1155"/>
                </a:lnTo>
                <a:cubicBezTo>
                  <a:pt x="3657" y="1157"/>
                  <a:pt x="3657" y="1158"/>
                  <a:pt x="3657" y="1158"/>
                </a:cubicBezTo>
                <a:lnTo>
                  <a:pt x="3657" y="1158"/>
                </a:lnTo>
                <a:cubicBezTo>
                  <a:pt x="3657" y="888"/>
                  <a:pt x="3480" y="619"/>
                  <a:pt x="3126" y="413"/>
                </a:cubicBezTo>
                <a:lnTo>
                  <a:pt x="3126" y="413"/>
                </a:lnTo>
                <a:cubicBezTo>
                  <a:pt x="2415" y="0"/>
                  <a:pt x="1260" y="0"/>
                  <a:pt x="544" y="413"/>
                </a:cubicBezTo>
                <a:lnTo>
                  <a:pt x="544" y="413"/>
                </a:lnTo>
                <a:cubicBezTo>
                  <a:pt x="179" y="623"/>
                  <a:pt x="0" y="901"/>
                  <a:pt x="5" y="1177"/>
                </a:cubicBezTo>
                <a:lnTo>
                  <a:pt x="5" y="1177"/>
                </a:lnTo>
                <a:cubicBezTo>
                  <a:pt x="5" y="1173"/>
                  <a:pt x="5" y="1170"/>
                  <a:pt x="5" y="11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5BE6968E-59C3-4D84-9906-F848087B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709" y="5967196"/>
            <a:ext cx="2617171" cy="1267911"/>
          </a:xfrm>
          <a:custGeom>
            <a:avLst/>
            <a:gdLst>
              <a:gd name="T0" fmla="*/ 0 w 3659"/>
              <a:gd name="T1" fmla="*/ 32 h 1704"/>
              <a:gd name="T2" fmla="*/ 0 w 3659"/>
              <a:gd name="T3" fmla="*/ 32 h 1704"/>
              <a:gd name="T4" fmla="*/ 1163 w 3659"/>
              <a:gd name="T5" fmla="*/ 992 h 1704"/>
              <a:gd name="T6" fmla="*/ 1163 w 3659"/>
              <a:gd name="T7" fmla="*/ 992 h 1704"/>
              <a:gd name="T8" fmla="*/ 2431 w 3659"/>
              <a:gd name="T9" fmla="*/ 1003 h 1704"/>
              <a:gd name="T10" fmla="*/ 2431 w 3659"/>
              <a:gd name="T11" fmla="*/ 1003 h 1704"/>
              <a:gd name="T12" fmla="*/ 3652 w 3659"/>
              <a:gd name="T13" fmla="*/ 0 h 1704"/>
              <a:gd name="T14" fmla="*/ 3653 w 3659"/>
              <a:gd name="T15" fmla="*/ 582 h 1704"/>
              <a:gd name="T16" fmla="*/ 3653 w 3659"/>
              <a:gd name="T17" fmla="*/ 582 h 1704"/>
              <a:gd name="T18" fmla="*/ 2432 w 3659"/>
              <a:gd name="T19" fmla="*/ 1584 h 1704"/>
              <a:gd name="T20" fmla="*/ 2432 w 3659"/>
              <a:gd name="T21" fmla="*/ 1584 h 1704"/>
              <a:gd name="T22" fmla="*/ 609 w 3659"/>
              <a:gd name="T23" fmla="*/ 1377 h 1704"/>
              <a:gd name="T24" fmla="*/ 609 w 3659"/>
              <a:gd name="T25" fmla="*/ 1377 h 1704"/>
              <a:gd name="T26" fmla="*/ 2 w 3659"/>
              <a:gd name="T27" fmla="*/ 592 h 1704"/>
              <a:gd name="T28" fmla="*/ 0 w 3659"/>
              <a:gd name="T29" fmla="*/ 11 h 1704"/>
              <a:gd name="T30" fmla="*/ 0 w 3659"/>
              <a:gd name="T31" fmla="*/ 11 h 1704"/>
              <a:gd name="T32" fmla="*/ 0 w 3659"/>
              <a:gd name="T33" fmla="*/ 3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9" h="1704">
                <a:moveTo>
                  <a:pt x="0" y="32"/>
                </a:moveTo>
                <a:lnTo>
                  <a:pt x="0" y="32"/>
                </a:lnTo>
                <a:cubicBezTo>
                  <a:pt x="32" y="586"/>
                  <a:pt x="687" y="889"/>
                  <a:pt x="1163" y="992"/>
                </a:cubicBezTo>
                <a:lnTo>
                  <a:pt x="1163" y="992"/>
                </a:lnTo>
                <a:cubicBezTo>
                  <a:pt x="1578" y="1084"/>
                  <a:pt x="2014" y="1087"/>
                  <a:pt x="2431" y="1003"/>
                </a:cubicBezTo>
                <a:lnTo>
                  <a:pt x="2431" y="1003"/>
                </a:lnTo>
                <a:cubicBezTo>
                  <a:pt x="2964" y="903"/>
                  <a:pt x="3656" y="544"/>
                  <a:pt x="3652" y="0"/>
                </a:cubicBezTo>
                <a:lnTo>
                  <a:pt x="3653" y="582"/>
                </a:lnTo>
                <a:lnTo>
                  <a:pt x="3653" y="582"/>
                </a:lnTo>
                <a:cubicBezTo>
                  <a:pt x="3658" y="1125"/>
                  <a:pt x="2966" y="1485"/>
                  <a:pt x="2432" y="1584"/>
                </a:cubicBezTo>
                <a:lnTo>
                  <a:pt x="2432" y="1584"/>
                </a:lnTo>
                <a:cubicBezTo>
                  <a:pt x="1831" y="1703"/>
                  <a:pt x="1160" y="1656"/>
                  <a:pt x="609" y="1377"/>
                </a:cubicBezTo>
                <a:lnTo>
                  <a:pt x="609" y="1377"/>
                </a:lnTo>
                <a:cubicBezTo>
                  <a:pt x="308" y="1223"/>
                  <a:pt x="4" y="955"/>
                  <a:pt x="2" y="592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18"/>
                  <a:pt x="0" y="25"/>
                  <a:pt x="0" y="32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B4F214E3-2274-4D75-B6EF-7CD2D341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808" y="5852231"/>
            <a:ext cx="1529310" cy="239785"/>
          </a:xfrm>
          <a:custGeom>
            <a:avLst/>
            <a:gdLst>
              <a:gd name="T0" fmla="*/ 1975 w 2137"/>
              <a:gd name="T1" fmla="*/ 322 h 323"/>
              <a:gd name="T2" fmla="*/ 0 w 2137"/>
              <a:gd name="T3" fmla="*/ 322 h 323"/>
              <a:gd name="T4" fmla="*/ 0 w 2137"/>
              <a:gd name="T5" fmla="*/ 0 h 323"/>
              <a:gd name="T6" fmla="*/ 1975 w 2137"/>
              <a:gd name="T7" fmla="*/ 0 h 323"/>
              <a:gd name="T8" fmla="*/ 1975 w 2137"/>
              <a:gd name="T9" fmla="*/ 0 h 323"/>
              <a:gd name="T10" fmla="*/ 2136 w 2137"/>
              <a:gd name="T11" fmla="*/ 161 h 323"/>
              <a:gd name="T12" fmla="*/ 2136 w 2137"/>
              <a:gd name="T13" fmla="*/ 161 h 323"/>
              <a:gd name="T14" fmla="*/ 2136 w 2137"/>
              <a:gd name="T15" fmla="*/ 161 h 323"/>
              <a:gd name="T16" fmla="*/ 1975 w 2137"/>
              <a:gd name="T17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323">
                <a:moveTo>
                  <a:pt x="1975" y="322"/>
                </a:moveTo>
                <a:lnTo>
                  <a:pt x="0" y="322"/>
                </a:lnTo>
                <a:lnTo>
                  <a:pt x="0" y="0"/>
                </a:lnTo>
                <a:lnTo>
                  <a:pt x="1975" y="0"/>
                </a:lnTo>
                <a:lnTo>
                  <a:pt x="1975" y="0"/>
                </a:lnTo>
                <a:cubicBezTo>
                  <a:pt x="2063" y="0"/>
                  <a:pt x="2136" y="72"/>
                  <a:pt x="2136" y="161"/>
                </a:cubicBezTo>
                <a:lnTo>
                  <a:pt x="2136" y="161"/>
                </a:lnTo>
                <a:lnTo>
                  <a:pt x="2136" y="161"/>
                </a:lnTo>
                <a:cubicBezTo>
                  <a:pt x="2136" y="250"/>
                  <a:pt x="2063" y="322"/>
                  <a:pt x="1975" y="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397138" y="532942"/>
            <a:ext cx="1705891" cy="2220486"/>
            <a:chOff x="17696228" y="2222590"/>
            <a:chExt cx="1705891" cy="2220486"/>
          </a:xfrm>
        </p:grpSpPr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DE44082C-5870-49FD-A820-9C23A84D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6612" y="2656176"/>
              <a:ext cx="545507" cy="857319"/>
            </a:xfrm>
            <a:custGeom>
              <a:avLst/>
              <a:gdLst>
                <a:gd name="T0" fmla="*/ 132 w 764"/>
                <a:gd name="T1" fmla="*/ 996 h 1153"/>
                <a:gd name="T2" fmla="*/ 132 w 764"/>
                <a:gd name="T3" fmla="*/ 996 h 1153"/>
                <a:gd name="T4" fmla="*/ 763 w 764"/>
                <a:gd name="T5" fmla="*/ 825 h 1153"/>
                <a:gd name="T6" fmla="*/ 763 w 764"/>
                <a:gd name="T7" fmla="*/ 825 h 1153"/>
                <a:gd name="T8" fmla="*/ 735 w 764"/>
                <a:gd name="T9" fmla="*/ 0 h 1153"/>
                <a:gd name="T10" fmla="*/ 735 w 764"/>
                <a:gd name="T11" fmla="*/ 0 h 1153"/>
                <a:gd name="T12" fmla="*/ 103 w 764"/>
                <a:gd name="T13" fmla="*/ 188 h 1153"/>
                <a:gd name="T14" fmla="*/ 103 w 764"/>
                <a:gd name="T15" fmla="*/ 188 h 1153"/>
                <a:gd name="T16" fmla="*/ 132 w 764"/>
                <a:gd name="T17" fmla="*/ 99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1153">
                  <a:moveTo>
                    <a:pt x="132" y="996"/>
                  </a:moveTo>
                  <a:lnTo>
                    <a:pt x="132" y="996"/>
                  </a:lnTo>
                  <a:cubicBezTo>
                    <a:pt x="132" y="996"/>
                    <a:pt x="287" y="1152"/>
                    <a:pt x="763" y="825"/>
                  </a:cubicBezTo>
                  <a:lnTo>
                    <a:pt x="763" y="825"/>
                  </a:lnTo>
                  <a:cubicBezTo>
                    <a:pt x="763" y="825"/>
                    <a:pt x="681" y="404"/>
                    <a:pt x="735" y="0"/>
                  </a:cubicBezTo>
                  <a:lnTo>
                    <a:pt x="735" y="0"/>
                  </a:lnTo>
                  <a:cubicBezTo>
                    <a:pt x="735" y="0"/>
                    <a:pt x="476" y="295"/>
                    <a:pt x="103" y="188"/>
                  </a:cubicBezTo>
                  <a:lnTo>
                    <a:pt x="103" y="188"/>
                  </a:lnTo>
                  <a:cubicBezTo>
                    <a:pt x="103" y="188"/>
                    <a:pt x="0" y="895"/>
                    <a:pt x="132" y="99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52010D6E-5054-4E08-B326-48D1C05D5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6612" y="2656176"/>
              <a:ext cx="545507" cy="857319"/>
            </a:xfrm>
            <a:custGeom>
              <a:avLst/>
              <a:gdLst>
                <a:gd name="T0" fmla="*/ 132 w 764"/>
                <a:gd name="T1" fmla="*/ 996 h 1153"/>
                <a:gd name="T2" fmla="*/ 132 w 764"/>
                <a:gd name="T3" fmla="*/ 996 h 1153"/>
                <a:gd name="T4" fmla="*/ 763 w 764"/>
                <a:gd name="T5" fmla="*/ 825 h 1153"/>
                <a:gd name="T6" fmla="*/ 763 w 764"/>
                <a:gd name="T7" fmla="*/ 825 h 1153"/>
                <a:gd name="T8" fmla="*/ 735 w 764"/>
                <a:gd name="T9" fmla="*/ 0 h 1153"/>
                <a:gd name="T10" fmla="*/ 735 w 764"/>
                <a:gd name="T11" fmla="*/ 0 h 1153"/>
                <a:gd name="T12" fmla="*/ 103 w 764"/>
                <a:gd name="T13" fmla="*/ 188 h 1153"/>
                <a:gd name="T14" fmla="*/ 103 w 764"/>
                <a:gd name="T15" fmla="*/ 188 h 1153"/>
                <a:gd name="T16" fmla="*/ 132 w 764"/>
                <a:gd name="T17" fmla="*/ 996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1153">
                  <a:moveTo>
                    <a:pt x="132" y="996"/>
                  </a:moveTo>
                  <a:lnTo>
                    <a:pt x="132" y="996"/>
                  </a:lnTo>
                  <a:cubicBezTo>
                    <a:pt x="132" y="996"/>
                    <a:pt x="287" y="1152"/>
                    <a:pt x="763" y="825"/>
                  </a:cubicBezTo>
                  <a:lnTo>
                    <a:pt x="763" y="825"/>
                  </a:lnTo>
                  <a:cubicBezTo>
                    <a:pt x="763" y="825"/>
                    <a:pt x="681" y="404"/>
                    <a:pt x="735" y="0"/>
                  </a:cubicBezTo>
                  <a:lnTo>
                    <a:pt x="735" y="0"/>
                  </a:lnTo>
                  <a:cubicBezTo>
                    <a:pt x="735" y="0"/>
                    <a:pt x="476" y="295"/>
                    <a:pt x="103" y="188"/>
                  </a:cubicBezTo>
                  <a:lnTo>
                    <a:pt x="103" y="188"/>
                  </a:lnTo>
                  <a:cubicBezTo>
                    <a:pt x="103" y="188"/>
                    <a:pt x="0" y="895"/>
                    <a:pt x="132" y="996"/>
                  </a:cubicBez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CC91D0D9-BDA1-41A1-ACD3-957D22DA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541" y="3033922"/>
              <a:ext cx="249102" cy="364604"/>
            </a:xfrm>
            <a:custGeom>
              <a:avLst/>
              <a:gdLst>
                <a:gd name="T0" fmla="*/ 347 w 348"/>
                <a:gd name="T1" fmla="*/ 88 h 490"/>
                <a:gd name="T2" fmla="*/ 347 w 348"/>
                <a:gd name="T3" fmla="*/ 88 h 490"/>
                <a:gd name="T4" fmla="*/ 163 w 348"/>
                <a:gd name="T5" fmla="*/ 489 h 490"/>
                <a:gd name="T6" fmla="*/ 163 w 348"/>
                <a:gd name="T7" fmla="*/ 489 h 490"/>
                <a:gd name="T8" fmla="*/ 64 w 348"/>
                <a:gd name="T9" fmla="*/ 55 h 490"/>
                <a:gd name="T10" fmla="*/ 64 w 348"/>
                <a:gd name="T11" fmla="*/ 55 h 490"/>
                <a:gd name="T12" fmla="*/ 347 w 348"/>
                <a:gd name="T13" fmla="*/ 8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90">
                  <a:moveTo>
                    <a:pt x="347" y="88"/>
                  </a:moveTo>
                  <a:lnTo>
                    <a:pt x="347" y="88"/>
                  </a:lnTo>
                  <a:cubicBezTo>
                    <a:pt x="347" y="88"/>
                    <a:pt x="81" y="252"/>
                    <a:pt x="163" y="489"/>
                  </a:cubicBezTo>
                  <a:lnTo>
                    <a:pt x="163" y="489"/>
                  </a:lnTo>
                  <a:cubicBezTo>
                    <a:pt x="163" y="489"/>
                    <a:pt x="0" y="417"/>
                    <a:pt x="64" y="55"/>
                  </a:cubicBezTo>
                  <a:lnTo>
                    <a:pt x="64" y="55"/>
                  </a:lnTo>
                  <a:cubicBezTo>
                    <a:pt x="64" y="55"/>
                    <a:pt x="213" y="0"/>
                    <a:pt x="347" y="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6A6DDC26-D5B5-4CE8-A45F-DB45FDC6C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541" y="3033922"/>
              <a:ext cx="249102" cy="364604"/>
            </a:xfrm>
            <a:custGeom>
              <a:avLst/>
              <a:gdLst>
                <a:gd name="T0" fmla="*/ 347 w 348"/>
                <a:gd name="T1" fmla="*/ 88 h 490"/>
                <a:gd name="T2" fmla="*/ 347 w 348"/>
                <a:gd name="T3" fmla="*/ 88 h 490"/>
                <a:gd name="T4" fmla="*/ 163 w 348"/>
                <a:gd name="T5" fmla="*/ 489 h 490"/>
                <a:gd name="T6" fmla="*/ 163 w 348"/>
                <a:gd name="T7" fmla="*/ 489 h 490"/>
                <a:gd name="T8" fmla="*/ 64 w 348"/>
                <a:gd name="T9" fmla="*/ 55 h 490"/>
                <a:gd name="T10" fmla="*/ 64 w 348"/>
                <a:gd name="T11" fmla="*/ 55 h 490"/>
                <a:gd name="T12" fmla="*/ 347 w 348"/>
                <a:gd name="T13" fmla="*/ 8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490">
                  <a:moveTo>
                    <a:pt x="347" y="88"/>
                  </a:moveTo>
                  <a:lnTo>
                    <a:pt x="347" y="88"/>
                  </a:lnTo>
                  <a:cubicBezTo>
                    <a:pt x="347" y="88"/>
                    <a:pt x="81" y="252"/>
                    <a:pt x="163" y="489"/>
                  </a:cubicBezTo>
                  <a:lnTo>
                    <a:pt x="163" y="489"/>
                  </a:lnTo>
                  <a:cubicBezTo>
                    <a:pt x="163" y="489"/>
                    <a:pt x="0" y="417"/>
                    <a:pt x="64" y="55"/>
                  </a:cubicBezTo>
                  <a:lnTo>
                    <a:pt x="64" y="55"/>
                  </a:lnTo>
                  <a:cubicBezTo>
                    <a:pt x="64" y="55"/>
                    <a:pt x="213" y="0"/>
                    <a:pt x="347" y="88"/>
                  </a:cubicBezTo>
                </a:path>
              </a:pathLst>
            </a:custGeom>
            <a:solidFill>
              <a:srgbClr val="11134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89A9BF1F-DFCC-4ED0-ABF6-459DE7EF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1454" y="2222590"/>
              <a:ext cx="1374803" cy="942721"/>
            </a:xfrm>
            <a:custGeom>
              <a:avLst/>
              <a:gdLst>
                <a:gd name="T0" fmla="*/ 13 w 1922"/>
                <a:gd name="T1" fmla="*/ 132 h 1267"/>
                <a:gd name="T2" fmla="*/ 13 w 1922"/>
                <a:gd name="T3" fmla="*/ 132 h 1267"/>
                <a:gd name="T4" fmla="*/ 1206 w 1922"/>
                <a:gd name="T5" fmla="*/ 152 h 1267"/>
                <a:gd name="T6" fmla="*/ 1206 w 1922"/>
                <a:gd name="T7" fmla="*/ 152 h 1267"/>
                <a:gd name="T8" fmla="*/ 1847 w 1922"/>
                <a:gd name="T9" fmla="*/ 87 h 1267"/>
                <a:gd name="T10" fmla="*/ 1847 w 1922"/>
                <a:gd name="T11" fmla="*/ 87 h 1267"/>
                <a:gd name="T12" fmla="*/ 1858 w 1922"/>
                <a:gd name="T13" fmla="*/ 689 h 1267"/>
                <a:gd name="T14" fmla="*/ 1858 w 1922"/>
                <a:gd name="T15" fmla="*/ 689 h 1267"/>
                <a:gd name="T16" fmla="*/ 1906 w 1922"/>
                <a:gd name="T17" fmla="*/ 1177 h 1267"/>
                <a:gd name="T18" fmla="*/ 1906 w 1922"/>
                <a:gd name="T19" fmla="*/ 1177 h 1267"/>
                <a:gd name="T20" fmla="*/ 1316 w 1922"/>
                <a:gd name="T21" fmla="*/ 1148 h 1267"/>
                <a:gd name="T22" fmla="*/ 1316 w 1922"/>
                <a:gd name="T23" fmla="*/ 1148 h 1267"/>
                <a:gd name="T24" fmla="*/ 13 w 1922"/>
                <a:gd name="T25" fmla="*/ 1220 h 1267"/>
                <a:gd name="T26" fmla="*/ 13 w 1922"/>
                <a:gd name="T27" fmla="*/ 1220 h 1267"/>
                <a:gd name="T28" fmla="*/ 30 w 1922"/>
                <a:gd name="T29" fmla="*/ 1087 h 1267"/>
                <a:gd name="T30" fmla="*/ 30 w 1922"/>
                <a:gd name="T31" fmla="*/ 1087 h 1267"/>
                <a:gd name="T32" fmla="*/ 295 w 1922"/>
                <a:gd name="T33" fmla="*/ 665 h 1267"/>
                <a:gd name="T34" fmla="*/ 295 w 1922"/>
                <a:gd name="T35" fmla="*/ 665 h 1267"/>
                <a:gd name="T36" fmla="*/ 13 w 1922"/>
                <a:gd name="T37" fmla="*/ 132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2" h="1267">
                  <a:moveTo>
                    <a:pt x="13" y="132"/>
                  </a:moveTo>
                  <a:lnTo>
                    <a:pt x="13" y="132"/>
                  </a:lnTo>
                  <a:cubicBezTo>
                    <a:pt x="13" y="132"/>
                    <a:pt x="568" y="303"/>
                    <a:pt x="1206" y="152"/>
                  </a:cubicBezTo>
                  <a:lnTo>
                    <a:pt x="1206" y="152"/>
                  </a:lnTo>
                  <a:cubicBezTo>
                    <a:pt x="1845" y="0"/>
                    <a:pt x="1847" y="87"/>
                    <a:pt x="1847" y="87"/>
                  </a:cubicBezTo>
                  <a:lnTo>
                    <a:pt x="1847" y="87"/>
                  </a:lnTo>
                  <a:cubicBezTo>
                    <a:pt x="1847" y="87"/>
                    <a:pt x="1796" y="398"/>
                    <a:pt x="1858" y="689"/>
                  </a:cubicBezTo>
                  <a:lnTo>
                    <a:pt x="1858" y="689"/>
                  </a:lnTo>
                  <a:cubicBezTo>
                    <a:pt x="1921" y="988"/>
                    <a:pt x="1906" y="1177"/>
                    <a:pt x="1906" y="1177"/>
                  </a:cubicBezTo>
                  <a:lnTo>
                    <a:pt x="1906" y="1177"/>
                  </a:lnTo>
                  <a:cubicBezTo>
                    <a:pt x="1906" y="1177"/>
                    <a:pt x="1650" y="1121"/>
                    <a:pt x="1316" y="1148"/>
                  </a:cubicBezTo>
                  <a:lnTo>
                    <a:pt x="1316" y="1148"/>
                  </a:lnTo>
                  <a:cubicBezTo>
                    <a:pt x="1003" y="1173"/>
                    <a:pt x="664" y="1266"/>
                    <a:pt x="13" y="1220"/>
                  </a:cubicBezTo>
                  <a:lnTo>
                    <a:pt x="13" y="1220"/>
                  </a:lnTo>
                  <a:cubicBezTo>
                    <a:pt x="13" y="1220"/>
                    <a:pt x="0" y="1132"/>
                    <a:pt x="30" y="1087"/>
                  </a:cubicBezTo>
                  <a:lnTo>
                    <a:pt x="30" y="1087"/>
                  </a:lnTo>
                  <a:cubicBezTo>
                    <a:pt x="102" y="972"/>
                    <a:pt x="313" y="839"/>
                    <a:pt x="295" y="665"/>
                  </a:cubicBezTo>
                  <a:lnTo>
                    <a:pt x="295" y="665"/>
                  </a:lnTo>
                  <a:cubicBezTo>
                    <a:pt x="277" y="487"/>
                    <a:pt x="35" y="315"/>
                    <a:pt x="13" y="13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BA3AD602-88C7-4D32-B0E8-CED26AE7A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6228" y="2301424"/>
              <a:ext cx="47299" cy="2141652"/>
            </a:xfrm>
            <a:custGeom>
              <a:avLst/>
              <a:gdLst>
                <a:gd name="T0" fmla="*/ 31 w 64"/>
                <a:gd name="T1" fmla="*/ 2875 h 2876"/>
                <a:gd name="T2" fmla="*/ 31 w 64"/>
                <a:gd name="T3" fmla="*/ 2875 h 2876"/>
                <a:gd name="T4" fmla="*/ 31 w 64"/>
                <a:gd name="T5" fmla="*/ 2875 h 2876"/>
                <a:gd name="T6" fmla="*/ 0 w 64"/>
                <a:gd name="T7" fmla="*/ 2844 h 2876"/>
                <a:gd name="T8" fmla="*/ 0 w 64"/>
                <a:gd name="T9" fmla="*/ 32 h 2876"/>
                <a:gd name="T10" fmla="*/ 0 w 64"/>
                <a:gd name="T11" fmla="*/ 32 h 2876"/>
                <a:gd name="T12" fmla="*/ 31 w 64"/>
                <a:gd name="T13" fmla="*/ 0 h 2876"/>
                <a:gd name="T14" fmla="*/ 31 w 64"/>
                <a:gd name="T15" fmla="*/ 0 h 2876"/>
                <a:gd name="T16" fmla="*/ 63 w 64"/>
                <a:gd name="T17" fmla="*/ 32 h 2876"/>
                <a:gd name="T18" fmla="*/ 63 w 64"/>
                <a:gd name="T19" fmla="*/ 2844 h 2876"/>
                <a:gd name="T20" fmla="*/ 63 w 64"/>
                <a:gd name="T21" fmla="*/ 2844 h 2876"/>
                <a:gd name="T22" fmla="*/ 31 w 64"/>
                <a:gd name="T23" fmla="*/ 2875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2876">
                  <a:moveTo>
                    <a:pt x="31" y="2875"/>
                  </a:moveTo>
                  <a:lnTo>
                    <a:pt x="31" y="2875"/>
                  </a:lnTo>
                  <a:lnTo>
                    <a:pt x="31" y="2875"/>
                  </a:lnTo>
                  <a:cubicBezTo>
                    <a:pt x="14" y="2875"/>
                    <a:pt x="0" y="2862"/>
                    <a:pt x="0" y="2844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0" y="15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3" y="15"/>
                    <a:pt x="63" y="32"/>
                  </a:cubicBezTo>
                  <a:lnTo>
                    <a:pt x="63" y="2844"/>
                  </a:lnTo>
                  <a:lnTo>
                    <a:pt x="63" y="2844"/>
                  </a:lnTo>
                  <a:cubicBezTo>
                    <a:pt x="63" y="2862"/>
                    <a:pt x="48" y="2875"/>
                    <a:pt x="31" y="287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6" name="Freeform 29">
            <a:extLst>
              <a:ext uri="{FF2B5EF4-FFF2-40B4-BE49-F238E27FC236}">
                <a16:creationId xmlns:a16="http://schemas.microsoft.com/office/drawing/2014/main" id="{128C6F30-6CE0-41F3-ABF5-34D53E7D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775" y="6190559"/>
            <a:ext cx="485595" cy="1277765"/>
          </a:xfrm>
          <a:custGeom>
            <a:avLst/>
            <a:gdLst>
              <a:gd name="T0" fmla="*/ 128 w 680"/>
              <a:gd name="T1" fmla="*/ 1210 h 1717"/>
              <a:gd name="T2" fmla="*/ 551 w 680"/>
              <a:gd name="T3" fmla="*/ 1210 h 1717"/>
              <a:gd name="T4" fmla="*/ 551 w 680"/>
              <a:gd name="T5" fmla="*/ 1371 h 1717"/>
              <a:gd name="T6" fmla="*/ 128 w 680"/>
              <a:gd name="T7" fmla="*/ 1371 h 1717"/>
              <a:gd name="T8" fmla="*/ 128 w 680"/>
              <a:gd name="T9" fmla="*/ 1210 h 1717"/>
              <a:gd name="T10" fmla="*/ 551 w 680"/>
              <a:gd name="T11" fmla="*/ 1082 h 1717"/>
              <a:gd name="T12" fmla="*/ 128 w 680"/>
              <a:gd name="T13" fmla="*/ 1082 h 1717"/>
              <a:gd name="T14" fmla="*/ 128 w 680"/>
              <a:gd name="T15" fmla="*/ 921 h 1717"/>
              <a:gd name="T16" fmla="*/ 551 w 680"/>
              <a:gd name="T17" fmla="*/ 921 h 1717"/>
              <a:gd name="T18" fmla="*/ 551 w 680"/>
              <a:gd name="T19" fmla="*/ 1082 h 1717"/>
              <a:gd name="T20" fmla="*/ 128 w 680"/>
              <a:gd name="T21" fmla="*/ 633 h 1717"/>
              <a:gd name="T22" fmla="*/ 551 w 680"/>
              <a:gd name="T23" fmla="*/ 633 h 1717"/>
              <a:gd name="T24" fmla="*/ 551 w 680"/>
              <a:gd name="T25" fmla="*/ 794 h 1717"/>
              <a:gd name="T26" fmla="*/ 128 w 680"/>
              <a:gd name="T27" fmla="*/ 794 h 1717"/>
              <a:gd name="T28" fmla="*/ 128 w 680"/>
              <a:gd name="T29" fmla="*/ 633 h 1717"/>
              <a:gd name="T30" fmla="*/ 551 w 680"/>
              <a:gd name="T31" fmla="*/ 506 h 1717"/>
              <a:gd name="T32" fmla="*/ 128 w 680"/>
              <a:gd name="T33" fmla="*/ 506 h 1717"/>
              <a:gd name="T34" fmla="*/ 128 w 680"/>
              <a:gd name="T35" fmla="*/ 345 h 1717"/>
              <a:gd name="T36" fmla="*/ 551 w 680"/>
              <a:gd name="T37" fmla="*/ 345 h 1717"/>
              <a:gd name="T38" fmla="*/ 551 w 680"/>
              <a:gd name="T39" fmla="*/ 506 h 1717"/>
              <a:gd name="T40" fmla="*/ 614 w 680"/>
              <a:gd name="T41" fmla="*/ 0 h 1717"/>
              <a:gd name="T42" fmla="*/ 614 w 680"/>
              <a:gd name="T43" fmla="*/ 0 h 1717"/>
              <a:gd name="T44" fmla="*/ 551 w 680"/>
              <a:gd name="T45" fmla="*/ 63 h 1717"/>
              <a:gd name="T46" fmla="*/ 551 w 680"/>
              <a:gd name="T47" fmla="*/ 217 h 1717"/>
              <a:gd name="T48" fmla="*/ 128 w 680"/>
              <a:gd name="T49" fmla="*/ 217 h 1717"/>
              <a:gd name="T50" fmla="*/ 128 w 680"/>
              <a:gd name="T51" fmla="*/ 63 h 1717"/>
              <a:gd name="T52" fmla="*/ 128 w 680"/>
              <a:gd name="T53" fmla="*/ 63 h 1717"/>
              <a:gd name="T54" fmla="*/ 64 w 680"/>
              <a:gd name="T55" fmla="*/ 0 h 1717"/>
              <a:gd name="T56" fmla="*/ 64 w 680"/>
              <a:gd name="T57" fmla="*/ 0 h 1717"/>
              <a:gd name="T58" fmla="*/ 0 w 680"/>
              <a:gd name="T59" fmla="*/ 63 h 1717"/>
              <a:gd name="T60" fmla="*/ 0 w 680"/>
              <a:gd name="T61" fmla="*/ 1653 h 1717"/>
              <a:gd name="T62" fmla="*/ 0 w 680"/>
              <a:gd name="T63" fmla="*/ 1653 h 1717"/>
              <a:gd name="T64" fmla="*/ 64 w 680"/>
              <a:gd name="T65" fmla="*/ 1716 h 1717"/>
              <a:gd name="T66" fmla="*/ 64 w 680"/>
              <a:gd name="T67" fmla="*/ 1716 h 1717"/>
              <a:gd name="T68" fmla="*/ 128 w 680"/>
              <a:gd name="T69" fmla="*/ 1653 h 1717"/>
              <a:gd name="T70" fmla="*/ 128 w 680"/>
              <a:gd name="T71" fmla="*/ 1499 h 1717"/>
              <a:gd name="T72" fmla="*/ 551 w 680"/>
              <a:gd name="T73" fmla="*/ 1499 h 1717"/>
              <a:gd name="T74" fmla="*/ 551 w 680"/>
              <a:gd name="T75" fmla="*/ 1653 h 1717"/>
              <a:gd name="T76" fmla="*/ 551 w 680"/>
              <a:gd name="T77" fmla="*/ 1653 h 1717"/>
              <a:gd name="T78" fmla="*/ 614 w 680"/>
              <a:gd name="T79" fmla="*/ 1716 h 1717"/>
              <a:gd name="T80" fmla="*/ 614 w 680"/>
              <a:gd name="T81" fmla="*/ 1716 h 1717"/>
              <a:gd name="T82" fmla="*/ 679 w 680"/>
              <a:gd name="T83" fmla="*/ 1653 h 1717"/>
              <a:gd name="T84" fmla="*/ 679 w 680"/>
              <a:gd name="T85" fmla="*/ 63 h 1717"/>
              <a:gd name="T86" fmla="*/ 679 w 680"/>
              <a:gd name="T87" fmla="*/ 63 h 1717"/>
              <a:gd name="T88" fmla="*/ 614 w 680"/>
              <a:gd name="T89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0" h="1717">
                <a:moveTo>
                  <a:pt x="128" y="1210"/>
                </a:moveTo>
                <a:lnTo>
                  <a:pt x="551" y="1210"/>
                </a:lnTo>
                <a:lnTo>
                  <a:pt x="551" y="1371"/>
                </a:lnTo>
                <a:lnTo>
                  <a:pt x="128" y="1371"/>
                </a:lnTo>
                <a:lnTo>
                  <a:pt x="128" y="1210"/>
                </a:lnTo>
                <a:close/>
                <a:moveTo>
                  <a:pt x="551" y="1082"/>
                </a:moveTo>
                <a:lnTo>
                  <a:pt x="128" y="1082"/>
                </a:lnTo>
                <a:lnTo>
                  <a:pt x="128" y="921"/>
                </a:lnTo>
                <a:lnTo>
                  <a:pt x="551" y="921"/>
                </a:lnTo>
                <a:lnTo>
                  <a:pt x="551" y="1082"/>
                </a:lnTo>
                <a:close/>
                <a:moveTo>
                  <a:pt x="128" y="633"/>
                </a:moveTo>
                <a:lnTo>
                  <a:pt x="551" y="633"/>
                </a:lnTo>
                <a:lnTo>
                  <a:pt x="551" y="794"/>
                </a:lnTo>
                <a:lnTo>
                  <a:pt x="128" y="794"/>
                </a:lnTo>
                <a:lnTo>
                  <a:pt x="128" y="633"/>
                </a:lnTo>
                <a:close/>
                <a:moveTo>
                  <a:pt x="551" y="506"/>
                </a:moveTo>
                <a:lnTo>
                  <a:pt x="128" y="506"/>
                </a:lnTo>
                <a:lnTo>
                  <a:pt x="128" y="345"/>
                </a:lnTo>
                <a:lnTo>
                  <a:pt x="551" y="345"/>
                </a:lnTo>
                <a:lnTo>
                  <a:pt x="551" y="506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28"/>
                  <a:pt x="551" y="63"/>
                </a:cubicBezTo>
                <a:lnTo>
                  <a:pt x="551" y="217"/>
                </a:lnTo>
                <a:lnTo>
                  <a:pt x="128" y="217"/>
                </a:lnTo>
                <a:lnTo>
                  <a:pt x="128" y="63"/>
                </a:lnTo>
                <a:lnTo>
                  <a:pt x="128" y="63"/>
                </a:lnTo>
                <a:cubicBezTo>
                  <a:pt x="128" y="28"/>
                  <a:pt x="100" y="0"/>
                  <a:pt x="64" y="0"/>
                </a:cubicBez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lnTo>
                  <a:pt x="0" y="1653"/>
                </a:lnTo>
                <a:lnTo>
                  <a:pt x="0" y="1653"/>
                </a:lnTo>
                <a:cubicBezTo>
                  <a:pt x="0" y="1688"/>
                  <a:pt x="29" y="1716"/>
                  <a:pt x="64" y="1716"/>
                </a:cubicBezTo>
                <a:lnTo>
                  <a:pt x="64" y="1716"/>
                </a:lnTo>
                <a:cubicBezTo>
                  <a:pt x="100" y="1716"/>
                  <a:pt x="128" y="1688"/>
                  <a:pt x="128" y="1653"/>
                </a:cubicBezTo>
                <a:lnTo>
                  <a:pt x="128" y="1499"/>
                </a:lnTo>
                <a:lnTo>
                  <a:pt x="551" y="1499"/>
                </a:lnTo>
                <a:lnTo>
                  <a:pt x="551" y="1653"/>
                </a:lnTo>
                <a:lnTo>
                  <a:pt x="551" y="1653"/>
                </a:lnTo>
                <a:cubicBezTo>
                  <a:pt x="551" y="1688"/>
                  <a:pt x="579" y="1716"/>
                  <a:pt x="614" y="1716"/>
                </a:cubicBezTo>
                <a:lnTo>
                  <a:pt x="614" y="1716"/>
                </a:lnTo>
                <a:cubicBezTo>
                  <a:pt x="650" y="1716"/>
                  <a:pt x="679" y="1688"/>
                  <a:pt x="679" y="1653"/>
                </a:cubicBezTo>
                <a:lnTo>
                  <a:pt x="679" y="63"/>
                </a:lnTo>
                <a:lnTo>
                  <a:pt x="679" y="63"/>
                </a:lnTo>
                <a:cubicBezTo>
                  <a:pt x="679" y="28"/>
                  <a:pt x="650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30">
            <a:extLst>
              <a:ext uri="{FF2B5EF4-FFF2-40B4-BE49-F238E27FC236}">
                <a16:creationId xmlns:a16="http://schemas.microsoft.com/office/drawing/2014/main" id="{6D9D2C89-DE3B-4B9B-85FE-38110197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228" y="4692716"/>
            <a:ext cx="485595" cy="1281049"/>
          </a:xfrm>
          <a:custGeom>
            <a:avLst/>
            <a:gdLst>
              <a:gd name="T0" fmla="*/ 127 w 679"/>
              <a:gd name="T1" fmla="*/ 1211 h 1718"/>
              <a:gd name="T2" fmla="*/ 551 w 679"/>
              <a:gd name="T3" fmla="*/ 1211 h 1718"/>
              <a:gd name="T4" fmla="*/ 551 w 679"/>
              <a:gd name="T5" fmla="*/ 1372 h 1718"/>
              <a:gd name="T6" fmla="*/ 127 w 679"/>
              <a:gd name="T7" fmla="*/ 1372 h 1718"/>
              <a:gd name="T8" fmla="*/ 127 w 679"/>
              <a:gd name="T9" fmla="*/ 1211 h 1718"/>
              <a:gd name="T10" fmla="*/ 551 w 679"/>
              <a:gd name="T11" fmla="*/ 1083 h 1718"/>
              <a:gd name="T12" fmla="*/ 127 w 679"/>
              <a:gd name="T13" fmla="*/ 1083 h 1718"/>
              <a:gd name="T14" fmla="*/ 127 w 679"/>
              <a:gd name="T15" fmla="*/ 922 h 1718"/>
              <a:gd name="T16" fmla="*/ 551 w 679"/>
              <a:gd name="T17" fmla="*/ 922 h 1718"/>
              <a:gd name="T18" fmla="*/ 551 w 679"/>
              <a:gd name="T19" fmla="*/ 1083 h 1718"/>
              <a:gd name="T20" fmla="*/ 127 w 679"/>
              <a:gd name="T21" fmla="*/ 633 h 1718"/>
              <a:gd name="T22" fmla="*/ 551 w 679"/>
              <a:gd name="T23" fmla="*/ 633 h 1718"/>
              <a:gd name="T24" fmla="*/ 551 w 679"/>
              <a:gd name="T25" fmla="*/ 795 h 1718"/>
              <a:gd name="T26" fmla="*/ 127 w 679"/>
              <a:gd name="T27" fmla="*/ 795 h 1718"/>
              <a:gd name="T28" fmla="*/ 127 w 679"/>
              <a:gd name="T29" fmla="*/ 633 h 1718"/>
              <a:gd name="T30" fmla="*/ 551 w 679"/>
              <a:gd name="T31" fmla="*/ 507 h 1718"/>
              <a:gd name="T32" fmla="*/ 127 w 679"/>
              <a:gd name="T33" fmla="*/ 507 h 1718"/>
              <a:gd name="T34" fmla="*/ 127 w 679"/>
              <a:gd name="T35" fmla="*/ 345 h 1718"/>
              <a:gd name="T36" fmla="*/ 551 w 679"/>
              <a:gd name="T37" fmla="*/ 345 h 1718"/>
              <a:gd name="T38" fmla="*/ 551 w 679"/>
              <a:gd name="T39" fmla="*/ 507 h 1718"/>
              <a:gd name="T40" fmla="*/ 614 w 679"/>
              <a:gd name="T41" fmla="*/ 0 h 1718"/>
              <a:gd name="T42" fmla="*/ 614 w 679"/>
              <a:gd name="T43" fmla="*/ 0 h 1718"/>
              <a:gd name="T44" fmla="*/ 551 w 679"/>
              <a:gd name="T45" fmla="*/ 65 h 1718"/>
              <a:gd name="T46" fmla="*/ 551 w 679"/>
              <a:gd name="T47" fmla="*/ 218 h 1718"/>
              <a:gd name="T48" fmla="*/ 127 w 679"/>
              <a:gd name="T49" fmla="*/ 218 h 1718"/>
              <a:gd name="T50" fmla="*/ 127 w 679"/>
              <a:gd name="T51" fmla="*/ 65 h 1718"/>
              <a:gd name="T52" fmla="*/ 127 w 679"/>
              <a:gd name="T53" fmla="*/ 65 h 1718"/>
              <a:gd name="T54" fmla="*/ 64 w 679"/>
              <a:gd name="T55" fmla="*/ 0 h 1718"/>
              <a:gd name="T56" fmla="*/ 64 w 679"/>
              <a:gd name="T57" fmla="*/ 0 h 1718"/>
              <a:gd name="T58" fmla="*/ 0 w 679"/>
              <a:gd name="T59" fmla="*/ 65 h 1718"/>
              <a:gd name="T60" fmla="*/ 0 w 679"/>
              <a:gd name="T61" fmla="*/ 1653 h 1718"/>
              <a:gd name="T62" fmla="*/ 0 w 679"/>
              <a:gd name="T63" fmla="*/ 1653 h 1718"/>
              <a:gd name="T64" fmla="*/ 64 w 679"/>
              <a:gd name="T65" fmla="*/ 1717 h 1718"/>
              <a:gd name="T66" fmla="*/ 64 w 679"/>
              <a:gd name="T67" fmla="*/ 1717 h 1718"/>
              <a:gd name="T68" fmla="*/ 127 w 679"/>
              <a:gd name="T69" fmla="*/ 1653 h 1718"/>
              <a:gd name="T70" fmla="*/ 127 w 679"/>
              <a:gd name="T71" fmla="*/ 1500 h 1718"/>
              <a:gd name="T72" fmla="*/ 551 w 679"/>
              <a:gd name="T73" fmla="*/ 1500 h 1718"/>
              <a:gd name="T74" fmla="*/ 551 w 679"/>
              <a:gd name="T75" fmla="*/ 1653 h 1718"/>
              <a:gd name="T76" fmla="*/ 551 w 679"/>
              <a:gd name="T77" fmla="*/ 1653 h 1718"/>
              <a:gd name="T78" fmla="*/ 614 w 679"/>
              <a:gd name="T79" fmla="*/ 1717 h 1718"/>
              <a:gd name="T80" fmla="*/ 614 w 679"/>
              <a:gd name="T81" fmla="*/ 1717 h 1718"/>
              <a:gd name="T82" fmla="*/ 678 w 679"/>
              <a:gd name="T83" fmla="*/ 1653 h 1718"/>
              <a:gd name="T84" fmla="*/ 678 w 679"/>
              <a:gd name="T85" fmla="*/ 65 h 1718"/>
              <a:gd name="T86" fmla="*/ 678 w 679"/>
              <a:gd name="T87" fmla="*/ 65 h 1718"/>
              <a:gd name="T88" fmla="*/ 614 w 679"/>
              <a:gd name="T89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9" h="1718">
                <a:moveTo>
                  <a:pt x="127" y="1211"/>
                </a:moveTo>
                <a:lnTo>
                  <a:pt x="551" y="1211"/>
                </a:lnTo>
                <a:lnTo>
                  <a:pt x="551" y="1372"/>
                </a:lnTo>
                <a:lnTo>
                  <a:pt x="127" y="1372"/>
                </a:lnTo>
                <a:lnTo>
                  <a:pt x="127" y="1211"/>
                </a:lnTo>
                <a:close/>
                <a:moveTo>
                  <a:pt x="551" y="1083"/>
                </a:moveTo>
                <a:lnTo>
                  <a:pt x="127" y="1083"/>
                </a:lnTo>
                <a:lnTo>
                  <a:pt x="127" y="922"/>
                </a:lnTo>
                <a:lnTo>
                  <a:pt x="551" y="922"/>
                </a:lnTo>
                <a:lnTo>
                  <a:pt x="551" y="1083"/>
                </a:lnTo>
                <a:close/>
                <a:moveTo>
                  <a:pt x="127" y="633"/>
                </a:moveTo>
                <a:lnTo>
                  <a:pt x="551" y="633"/>
                </a:lnTo>
                <a:lnTo>
                  <a:pt x="551" y="795"/>
                </a:lnTo>
                <a:lnTo>
                  <a:pt x="127" y="795"/>
                </a:lnTo>
                <a:lnTo>
                  <a:pt x="127" y="633"/>
                </a:lnTo>
                <a:close/>
                <a:moveTo>
                  <a:pt x="551" y="507"/>
                </a:moveTo>
                <a:lnTo>
                  <a:pt x="127" y="507"/>
                </a:lnTo>
                <a:lnTo>
                  <a:pt x="127" y="345"/>
                </a:lnTo>
                <a:lnTo>
                  <a:pt x="551" y="345"/>
                </a:lnTo>
                <a:lnTo>
                  <a:pt x="551" y="507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30"/>
                  <a:pt x="551" y="65"/>
                </a:cubicBezTo>
                <a:lnTo>
                  <a:pt x="551" y="218"/>
                </a:lnTo>
                <a:lnTo>
                  <a:pt x="127" y="218"/>
                </a:lnTo>
                <a:lnTo>
                  <a:pt x="127" y="65"/>
                </a:lnTo>
                <a:lnTo>
                  <a:pt x="127" y="65"/>
                </a:lnTo>
                <a:cubicBezTo>
                  <a:pt x="127" y="30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30"/>
                  <a:pt x="0" y="65"/>
                </a:cubicBezTo>
                <a:lnTo>
                  <a:pt x="0" y="1653"/>
                </a:lnTo>
                <a:lnTo>
                  <a:pt x="0" y="1653"/>
                </a:lnTo>
                <a:cubicBezTo>
                  <a:pt x="0" y="1688"/>
                  <a:pt x="28" y="1717"/>
                  <a:pt x="64" y="1717"/>
                </a:cubicBezTo>
                <a:lnTo>
                  <a:pt x="64" y="1717"/>
                </a:lnTo>
                <a:cubicBezTo>
                  <a:pt x="99" y="1717"/>
                  <a:pt x="127" y="1688"/>
                  <a:pt x="127" y="1653"/>
                </a:cubicBezTo>
                <a:lnTo>
                  <a:pt x="127" y="1500"/>
                </a:lnTo>
                <a:lnTo>
                  <a:pt x="551" y="1500"/>
                </a:lnTo>
                <a:lnTo>
                  <a:pt x="551" y="1653"/>
                </a:lnTo>
                <a:lnTo>
                  <a:pt x="551" y="1653"/>
                </a:lnTo>
                <a:cubicBezTo>
                  <a:pt x="551" y="1688"/>
                  <a:pt x="579" y="1717"/>
                  <a:pt x="614" y="1717"/>
                </a:cubicBezTo>
                <a:lnTo>
                  <a:pt x="614" y="1717"/>
                </a:lnTo>
                <a:cubicBezTo>
                  <a:pt x="649" y="1717"/>
                  <a:pt x="678" y="1688"/>
                  <a:pt x="678" y="1653"/>
                </a:cubicBezTo>
                <a:lnTo>
                  <a:pt x="678" y="65"/>
                </a:lnTo>
                <a:lnTo>
                  <a:pt x="678" y="65"/>
                </a:lnTo>
                <a:cubicBezTo>
                  <a:pt x="678" y="30"/>
                  <a:pt x="649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91B0D-3400-4CD1-BFF5-39DB223029A7}"/>
              </a:ext>
            </a:extLst>
          </p:cNvPr>
          <p:cNvSpPr txBox="1"/>
          <p:nvPr/>
        </p:nvSpPr>
        <p:spPr>
          <a:xfrm>
            <a:off x="19149273" y="4767532"/>
            <a:ext cx="3519730" cy="5691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endParaRPr lang="en-US" sz="3200" spc="-3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Freeform 12">
            <a:extLst>
              <a:ext uri="{FF2B5EF4-FFF2-40B4-BE49-F238E27FC236}">
                <a16:creationId xmlns:a16="http://schemas.microsoft.com/office/drawing/2014/main" id="{DA69B5DA-239C-49B6-8C56-EDD8B1E3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80" y="10642780"/>
            <a:ext cx="1510392" cy="423733"/>
          </a:xfrm>
          <a:custGeom>
            <a:avLst/>
            <a:gdLst>
              <a:gd name="T0" fmla="*/ 223 w 2113"/>
              <a:gd name="T1" fmla="*/ 570 h 571"/>
              <a:gd name="T2" fmla="*/ 2112 w 2113"/>
              <a:gd name="T3" fmla="*/ 570 h 571"/>
              <a:gd name="T4" fmla="*/ 2112 w 2113"/>
              <a:gd name="T5" fmla="*/ 0 h 571"/>
              <a:gd name="T6" fmla="*/ 0 w 2113"/>
              <a:gd name="T7" fmla="*/ 0 h 571"/>
              <a:gd name="T8" fmla="*/ 0 w 2113"/>
              <a:gd name="T9" fmla="*/ 348 h 571"/>
              <a:gd name="T10" fmla="*/ 0 w 2113"/>
              <a:gd name="T11" fmla="*/ 348 h 571"/>
              <a:gd name="T12" fmla="*/ 223 w 2113"/>
              <a:gd name="T13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3" h="571">
                <a:moveTo>
                  <a:pt x="223" y="570"/>
                </a:moveTo>
                <a:lnTo>
                  <a:pt x="2112" y="570"/>
                </a:lnTo>
                <a:lnTo>
                  <a:pt x="2112" y="0"/>
                </a:lnTo>
                <a:lnTo>
                  <a:pt x="0" y="0"/>
                </a:lnTo>
                <a:lnTo>
                  <a:pt x="0" y="348"/>
                </a:lnTo>
                <a:lnTo>
                  <a:pt x="0" y="348"/>
                </a:lnTo>
                <a:cubicBezTo>
                  <a:pt x="0" y="471"/>
                  <a:pt x="100" y="570"/>
                  <a:pt x="223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: Shape 69">
            <a:extLst>
              <a:ext uri="{FF2B5EF4-FFF2-40B4-BE49-F238E27FC236}">
                <a16:creationId xmlns:a16="http://schemas.microsoft.com/office/drawing/2014/main" id="{2110958D-5BD1-47C0-9045-05A0E2FD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793" y="10642780"/>
            <a:ext cx="1509679" cy="422991"/>
          </a:xfrm>
          <a:custGeom>
            <a:avLst/>
            <a:gdLst>
              <a:gd name="connsiteX0" fmla="*/ 0 w 1878542"/>
              <a:gd name="connsiteY0" fmla="*/ 5442 h 505266"/>
              <a:gd name="connsiteX1" fmla="*/ 142478 w 1878542"/>
              <a:gd name="connsiteY1" fmla="*/ 148211 h 505266"/>
              <a:gd name="connsiteX2" fmla="*/ 1878542 w 1878542"/>
              <a:gd name="connsiteY2" fmla="*/ 148211 h 505266"/>
              <a:gd name="connsiteX3" fmla="*/ 1878542 w 1878542"/>
              <a:gd name="connsiteY3" fmla="*/ 505266 h 505266"/>
              <a:gd name="connsiteX4" fmla="*/ 198350 w 1878542"/>
              <a:gd name="connsiteY4" fmla="*/ 505266 h 505266"/>
              <a:gd name="connsiteX5" fmla="*/ 0 w 1878542"/>
              <a:gd name="connsiteY5" fmla="*/ 308478 h 505266"/>
              <a:gd name="connsiteX6" fmla="*/ 0 w 1878542"/>
              <a:gd name="connsiteY6" fmla="*/ 0 h 505266"/>
              <a:gd name="connsiteX7" fmla="*/ 1100 w 1878542"/>
              <a:gd name="connsiteY7" fmla="*/ 0 h 505266"/>
              <a:gd name="connsiteX8" fmla="*/ 0 w 1878542"/>
              <a:gd name="connsiteY8" fmla="*/ 5442 h 5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542" h="505266">
                <a:moveTo>
                  <a:pt x="0" y="5442"/>
                </a:moveTo>
                <a:cubicBezTo>
                  <a:pt x="0" y="84364"/>
                  <a:pt x="64115" y="148211"/>
                  <a:pt x="142478" y="148211"/>
                </a:cubicBezTo>
                <a:lnTo>
                  <a:pt x="1878542" y="148211"/>
                </a:lnTo>
                <a:lnTo>
                  <a:pt x="1878542" y="505266"/>
                </a:lnTo>
                <a:lnTo>
                  <a:pt x="198350" y="505266"/>
                </a:lnTo>
                <a:cubicBezTo>
                  <a:pt x="88946" y="505266"/>
                  <a:pt x="0" y="417509"/>
                  <a:pt x="0" y="308478"/>
                </a:cubicBezTo>
                <a:close/>
                <a:moveTo>
                  <a:pt x="0" y="0"/>
                </a:moveTo>
                <a:lnTo>
                  <a:pt x="1100" y="0"/>
                </a:lnTo>
                <a:lnTo>
                  <a:pt x="0" y="5442"/>
                </a:ln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14">
            <a:extLst>
              <a:ext uri="{FF2B5EF4-FFF2-40B4-BE49-F238E27FC236}">
                <a16:creationId xmlns:a16="http://schemas.microsoft.com/office/drawing/2014/main" id="{ECF16371-ABD5-48FD-921F-07F8BAD8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317" y="9782178"/>
            <a:ext cx="2620326" cy="2128512"/>
          </a:xfrm>
          <a:custGeom>
            <a:avLst/>
            <a:gdLst>
              <a:gd name="T0" fmla="*/ 3657 w 3663"/>
              <a:gd name="T1" fmla="*/ 1177 h 2858"/>
              <a:gd name="T2" fmla="*/ 3657 w 3663"/>
              <a:gd name="T3" fmla="*/ 1177 h 2858"/>
              <a:gd name="T4" fmla="*/ 3119 w 3663"/>
              <a:gd name="T5" fmla="*/ 414 h 2858"/>
              <a:gd name="T6" fmla="*/ 3119 w 3663"/>
              <a:gd name="T7" fmla="*/ 414 h 2858"/>
              <a:gd name="T8" fmla="*/ 537 w 3663"/>
              <a:gd name="T9" fmla="*/ 414 h 2858"/>
              <a:gd name="T10" fmla="*/ 537 w 3663"/>
              <a:gd name="T11" fmla="*/ 414 h 2858"/>
              <a:gd name="T12" fmla="*/ 5 w 3663"/>
              <a:gd name="T13" fmla="*/ 1159 h 2858"/>
              <a:gd name="T14" fmla="*/ 5 w 3663"/>
              <a:gd name="T15" fmla="*/ 1159 h 2858"/>
              <a:gd name="T16" fmla="*/ 5 w 3663"/>
              <a:gd name="T17" fmla="*/ 1156 h 2858"/>
              <a:gd name="T18" fmla="*/ 4 w 3663"/>
              <a:gd name="T19" fmla="*/ 1738 h 2858"/>
              <a:gd name="T20" fmla="*/ 4 w 3663"/>
              <a:gd name="T21" fmla="*/ 1738 h 2858"/>
              <a:gd name="T22" fmla="*/ 1225 w 3663"/>
              <a:gd name="T23" fmla="*/ 2739 h 2858"/>
              <a:gd name="T24" fmla="*/ 1225 w 3663"/>
              <a:gd name="T25" fmla="*/ 2739 h 2858"/>
              <a:gd name="T26" fmla="*/ 3049 w 3663"/>
              <a:gd name="T27" fmla="*/ 2532 h 2858"/>
              <a:gd name="T28" fmla="*/ 3049 w 3663"/>
              <a:gd name="T29" fmla="*/ 2532 h 2858"/>
              <a:gd name="T30" fmla="*/ 3656 w 3663"/>
              <a:gd name="T31" fmla="*/ 1748 h 2858"/>
              <a:gd name="T32" fmla="*/ 3657 w 3663"/>
              <a:gd name="T33" fmla="*/ 1166 h 2858"/>
              <a:gd name="T34" fmla="*/ 3657 w 3663"/>
              <a:gd name="T35" fmla="*/ 1166 h 2858"/>
              <a:gd name="T36" fmla="*/ 3657 w 3663"/>
              <a:gd name="T37" fmla="*/ 1177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3" h="2858">
                <a:moveTo>
                  <a:pt x="3657" y="1177"/>
                </a:moveTo>
                <a:lnTo>
                  <a:pt x="3657" y="1177"/>
                </a:lnTo>
                <a:cubicBezTo>
                  <a:pt x="3662" y="901"/>
                  <a:pt x="3483" y="624"/>
                  <a:pt x="3119" y="414"/>
                </a:cubicBezTo>
                <a:lnTo>
                  <a:pt x="3119" y="414"/>
                </a:lnTo>
                <a:cubicBezTo>
                  <a:pt x="2403" y="0"/>
                  <a:pt x="1247" y="0"/>
                  <a:pt x="537" y="414"/>
                </a:cubicBezTo>
                <a:lnTo>
                  <a:pt x="537" y="414"/>
                </a:lnTo>
                <a:cubicBezTo>
                  <a:pt x="182" y="619"/>
                  <a:pt x="5" y="889"/>
                  <a:pt x="5" y="1159"/>
                </a:cubicBezTo>
                <a:lnTo>
                  <a:pt x="5" y="1159"/>
                </a:lnTo>
                <a:cubicBezTo>
                  <a:pt x="5" y="1158"/>
                  <a:pt x="5" y="1157"/>
                  <a:pt x="5" y="1156"/>
                </a:cubicBezTo>
                <a:lnTo>
                  <a:pt x="4" y="1738"/>
                </a:lnTo>
                <a:lnTo>
                  <a:pt x="4" y="1738"/>
                </a:lnTo>
                <a:cubicBezTo>
                  <a:pt x="0" y="2280"/>
                  <a:pt x="691" y="2641"/>
                  <a:pt x="1225" y="2739"/>
                </a:cubicBezTo>
                <a:lnTo>
                  <a:pt x="1225" y="2739"/>
                </a:lnTo>
                <a:cubicBezTo>
                  <a:pt x="1826" y="2857"/>
                  <a:pt x="2497" y="2810"/>
                  <a:pt x="3049" y="2532"/>
                </a:cubicBezTo>
                <a:lnTo>
                  <a:pt x="3049" y="2532"/>
                </a:lnTo>
                <a:cubicBezTo>
                  <a:pt x="3349" y="2378"/>
                  <a:pt x="3653" y="2109"/>
                  <a:pt x="3656" y="1748"/>
                </a:cubicBezTo>
                <a:lnTo>
                  <a:pt x="3657" y="1166"/>
                </a:lnTo>
                <a:lnTo>
                  <a:pt x="3657" y="1166"/>
                </a:lnTo>
                <a:cubicBezTo>
                  <a:pt x="3657" y="1170"/>
                  <a:pt x="3657" y="1173"/>
                  <a:pt x="3657" y="1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15">
            <a:extLst>
              <a:ext uri="{FF2B5EF4-FFF2-40B4-BE49-F238E27FC236}">
                <a16:creationId xmlns:a16="http://schemas.microsoft.com/office/drawing/2014/main" id="{84255B43-284A-49BA-8B25-3FFC4A6E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317" y="10642780"/>
            <a:ext cx="2617171" cy="1267911"/>
          </a:xfrm>
          <a:custGeom>
            <a:avLst/>
            <a:gdLst>
              <a:gd name="T0" fmla="*/ 3657 w 3658"/>
              <a:gd name="T1" fmla="*/ 31 h 1702"/>
              <a:gd name="T2" fmla="*/ 3657 w 3658"/>
              <a:gd name="T3" fmla="*/ 31 h 1702"/>
              <a:gd name="T4" fmla="*/ 2494 w 3658"/>
              <a:gd name="T5" fmla="*/ 991 h 1702"/>
              <a:gd name="T6" fmla="*/ 2494 w 3658"/>
              <a:gd name="T7" fmla="*/ 991 h 1702"/>
              <a:gd name="T8" fmla="*/ 1227 w 3658"/>
              <a:gd name="T9" fmla="*/ 1002 h 1702"/>
              <a:gd name="T10" fmla="*/ 1227 w 3658"/>
              <a:gd name="T11" fmla="*/ 1002 h 1702"/>
              <a:gd name="T12" fmla="*/ 5 w 3658"/>
              <a:gd name="T13" fmla="*/ 0 h 1702"/>
              <a:gd name="T14" fmla="*/ 4 w 3658"/>
              <a:gd name="T15" fmla="*/ 582 h 1702"/>
              <a:gd name="T16" fmla="*/ 4 w 3658"/>
              <a:gd name="T17" fmla="*/ 582 h 1702"/>
              <a:gd name="T18" fmla="*/ 1225 w 3658"/>
              <a:gd name="T19" fmla="*/ 1583 h 1702"/>
              <a:gd name="T20" fmla="*/ 1225 w 3658"/>
              <a:gd name="T21" fmla="*/ 1583 h 1702"/>
              <a:gd name="T22" fmla="*/ 3049 w 3658"/>
              <a:gd name="T23" fmla="*/ 1376 h 1702"/>
              <a:gd name="T24" fmla="*/ 3049 w 3658"/>
              <a:gd name="T25" fmla="*/ 1376 h 1702"/>
              <a:gd name="T26" fmla="*/ 3656 w 3658"/>
              <a:gd name="T27" fmla="*/ 592 h 1702"/>
              <a:gd name="T28" fmla="*/ 3657 w 3658"/>
              <a:gd name="T29" fmla="*/ 10 h 1702"/>
              <a:gd name="T30" fmla="*/ 3657 w 3658"/>
              <a:gd name="T31" fmla="*/ 10 h 1702"/>
              <a:gd name="T32" fmla="*/ 3657 w 3658"/>
              <a:gd name="T33" fmla="*/ 3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8" h="1702">
                <a:moveTo>
                  <a:pt x="3657" y="31"/>
                </a:moveTo>
                <a:lnTo>
                  <a:pt x="3657" y="31"/>
                </a:lnTo>
                <a:cubicBezTo>
                  <a:pt x="3625" y="585"/>
                  <a:pt x="2970" y="887"/>
                  <a:pt x="2494" y="991"/>
                </a:cubicBezTo>
                <a:lnTo>
                  <a:pt x="2494" y="991"/>
                </a:lnTo>
                <a:cubicBezTo>
                  <a:pt x="2079" y="1083"/>
                  <a:pt x="1644" y="1085"/>
                  <a:pt x="1227" y="1002"/>
                </a:cubicBezTo>
                <a:lnTo>
                  <a:pt x="1227" y="1002"/>
                </a:lnTo>
                <a:cubicBezTo>
                  <a:pt x="693" y="903"/>
                  <a:pt x="1" y="544"/>
                  <a:pt x="5" y="0"/>
                </a:cubicBezTo>
                <a:lnTo>
                  <a:pt x="4" y="582"/>
                </a:lnTo>
                <a:lnTo>
                  <a:pt x="4" y="582"/>
                </a:lnTo>
                <a:cubicBezTo>
                  <a:pt x="0" y="1124"/>
                  <a:pt x="691" y="1484"/>
                  <a:pt x="1225" y="1583"/>
                </a:cubicBezTo>
                <a:lnTo>
                  <a:pt x="1225" y="1583"/>
                </a:lnTo>
                <a:cubicBezTo>
                  <a:pt x="1826" y="1701"/>
                  <a:pt x="2497" y="1654"/>
                  <a:pt x="3049" y="1376"/>
                </a:cubicBezTo>
                <a:lnTo>
                  <a:pt x="3049" y="1376"/>
                </a:lnTo>
                <a:cubicBezTo>
                  <a:pt x="3349" y="1222"/>
                  <a:pt x="3653" y="953"/>
                  <a:pt x="3656" y="592"/>
                </a:cubicBezTo>
                <a:lnTo>
                  <a:pt x="3657" y="10"/>
                </a:lnTo>
                <a:lnTo>
                  <a:pt x="3657" y="10"/>
                </a:lnTo>
                <a:cubicBezTo>
                  <a:pt x="3657" y="17"/>
                  <a:pt x="3657" y="24"/>
                  <a:pt x="3657" y="31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16">
            <a:extLst>
              <a:ext uri="{FF2B5EF4-FFF2-40B4-BE49-F238E27FC236}">
                <a16:creationId xmlns:a16="http://schemas.microsoft.com/office/drawing/2014/main" id="{475B0DC7-B38B-4ABA-A655-DF1B47C5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80" y="10527814"/>
            <a:ext cx="1529312" cy="239785"/>
          </a:xfrm>
          <a:custGeom>
            <a:avLst/>
            <a:gdLst>
              <a:gd name="T0" fmla="*/ 160 w 2137"/>
              <a:gd name="T1" fmla="*/ 322 h 323"/>
              <a:gd name="T2" fmla="*/ 2136 w 2137"/>
              <a:gd name="T3" fmla="*/ 322 h 323"/>
              <a:gd name="T4" fmla="*/ 2136 w 2137"/>
              <a:gd name="T5" fmla="*/ 0 h 323"/>
              <a:gd name="T6" fmla="*/ 160 w 2137"/>
              <a:gd name="T7" fmla="*/ 0 h 323"/>
              <a:gd name="T8" fmla="*/ 160 w 2137"/>
              <a:gd name="T9" fmla="*/ 0 h 323"/>
              <a:gd name="T10" fmla="*/ 0 w 2137"/>
              <a:gd name="T11" fmla="*/ 161 h 323"/>
              <a:gd name="T12" fmla="*/ 0 w 2137"/>
              <a:gd name="T13" fmla="*/ 161 h 323"/>
              <a:gd name="T14" fmla="*/ 160 w 2137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7" h="323">
                <a:moveTo>
                  <a:pt x="160" y="322"/>
                </a:moveTo>
                <a:lnTo>
                  <a:pt x="2136" y="322"/>
                </a:lnTo>
                <a:lnTo>
                  <a:pt x="2136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2"/>
                  <a:pt x="0" y="161"/>
                </a:cubicBezTo>
                <a:lnTo>
                  <a:pt x="0" y="161"/>
                </a:lnTo>
                <a:cubicBezTo>
                  <a:pt x="0" y="250"/>
                  <a:pt x="72" y="322"/>
                  <a:pt x="160" y="3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18">
            <a:extLst>
              <a:ext uri="{FF2B5EF4-FFF2-40B4-BE49-F238E27FC236}">
                <a16:creationId xmlns:a16="http://schemas.microsoft.com/office/drawing/2014/main" id="{0CE0D134-E54D-4221-BED0-DA34DE4C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177" y="12140621"/>
            <a:ext cx="1510392" cy="427016"/>
          </a:xfrm>
          <a:custGeom>
            <a:avLst/>
            <a:gdLst>
              <a:gd name="T0" fmla="*/ 1889 w 2114"/>
              <a:gd name="T1" fmla="*/ 571 h 572"/>
              <a:gd name="T2" fmla="*/ 0 w 2114"/>
              <a:gd name="T3" fmla="*/ 571 h 572"/>
              <a:gd name="T4" fmla="*/ 0 w 2114"/>
              <a:gd name="T5" fmla="*/ 0 h 572"/>
              <a:gd name="T6" fmla="*/ 2113 w 2114"/>
              <a:gd name="T7" fmla="*/ 0 h 572"/>
              <a:gd name="T8" fmla="*/ 2113 w 2114"/>
              <a:gd name="T9" fmla="*/ 348 h 572"/>
              <a:gd name="T10" fmla="*/ 2113 w 2114"/>
              <a:gd name="T11" fmla="*/ 348 h 572"/>
              <a:gd name="T12" fmla="*/ 1889 w 2114"/>
              <a:gd name="T13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4" h="572">
                <a:moveTo>
                  <a:pt x="1889" y="571"/>
                </a:moveTo>
                <a:lnTo>
                  <a:pt x="0" y="571"/>
                </a:lnTo>
                <a:lnTo>
                  <a:pt x="0" y="0"/>
                </a:lnTo>
                <a:lnTo>
                  <a:pt x="2113" y="0"/>
                </a:lnTo>
                <a:lnTo>
                  <a:pt x="2113" y="348"/>
                </a:lnTo>
                <a:lnTo>
                  <a:pt x="2113" y="348"/>
                </a:lnTo>
                <a:cubicBezTo>
                  <a:pt x="2113" y="471"/>
                  <a:pt x="2012" y="571"/>
                  <a:pt x="1889" y="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: Shape 64">
            <a:extLst>
              <a:ext uri="{FF2B5EF4-FFF2-40B4-BE49-F238E27FC236}">
                <a16:creationId xmlns:a16="http://schemas.microsoft.com/office/drawing/2014/main" id="{83979804-362F-40EB-ABD4-09C76472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177" y="12161215"/>
            <a:ext cx="1509679" cy="405676"/>
          </a:xfrm>
          <a:custGeom>
            <a:avLst/>
            <a:gdLst>
              <a:gd name="connsiteX0" fmla="*/ 1878542 w 1878542"/>
              <a:gd name="connsiteY0" fmla="*/ 0 h 484584"/>
              <a:gd name="connsiteX1" fmla="*/ 1878542 w 1878542"/>
              <a:gd name="connsiteY1" fmla="*/ 285727 h 484584"/>
              <a:gd name="connsiteX2" fmla="*/ 1679397 w 1878542"/>
              <a:gd name="connsiteY2" fmla="*/ 484584 h 484584"/>
              <a:gd name="connsiteX3" fmla="*/ 0 w 1878542"/>
              <a:gd name="connsiteY3" fmla="*/ 484584 h 484584"/>
              <a:gd name="connsiteX4" fmla="*/ 0 w 1878542"/>
              <a:gd name="connsiteY4" fmla="*/ 123613 h 484584"/>
              <a:gd name="connsiteX5" fmla="*/ 1739094 w 1878542"/>
              <a:gd name="connsiteY5" fmla="*/ 123613 h 484584"/>
              <a:gd name="connsiteX6" fmla="*/ 1871081 w 1878542"/>
              <a:gd name="connsiteY6" fmla="*/ 36447 h 4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542" h="484584">
                <a:moveTo>
                  <a:pt x="1878542" y="0"/>
                </a:moveTo>
                <a:lnTo>
                  <a:pt x="1878542" y="285727"/>
                </a:lnTo>
                <a:cubicBezTo>
                  <a:pt x="1878542" y="395411"/>
                  <a:pt x="1788749" y="484584"/>
                  <a:pt x="1679397" y="484584"/>
                </a:cubicBezTo>
                <a:lnTo>
                  <a:pt x="0" y="484584"/>
                </a:lnTo>
                <a:lnTo>
                  <a:pt x="0" y="123613"/>
                </a:lnTo>
                <a:lnTo>
                  <a:pt x="1739094" y="123613"/>
                </a:lnTo>
                <a:cubicBezTo>
                  <a:pt x="1797866" y="123613"/>
                  <a:pt x="1849125" y="87699"/>
                  <a:pt x="1871081" y="36447"/>
                </a:cubicBezTo>
                <a:close/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22">
            <a:extLst>
              <a:ext uri="{FF2B5EF4-FFF2-40B4-BE49-F238E27FC236}">
                <a16:creationId xmlns:a16="http://schemas.microsoft.com/office/drawing/2014/main" id="{B4F214E3-2274-4D75-B6EF-7CD2D341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410" y="12025655"/>
            <a:ext cx="1529310" cy="239785"/>
          </a:xfrm>
          <a:custGeom>
            <a:avLst/>
            <a:gdLst>
              <a:gd name="T0" fmla="*/ 1975 w 2137"/>
              <a:gd name="T1" fmla="*/ 322 h 323"/>
              <a:gd name="T2" fmla="*/ 0 w 2137"/>
              <a:gd name="T3" fmla="*/ 322 h 323"/>
              <a:gd name="T4" fmla="*/ 0 w 2137"/>
              <a:gd name="T5" fmla="*/ 0 h 323"/>
              <a:gd name="T6" fmla="*/ 1975 w 2137"/>
              <a:gd name="T7" fmla="*/ 0 h 323"/>
              <a:gd name="T8" fmla="*/ 1975 w 2137"/>
              <a:gd name="T9" fmla="*/ 0 h 323"/>
              <a:gd name="T10" fmla="*/ 2136 w 2137"/>
              <a:gd name="T11" fmla="*/ 161 h 323"/>
              <a:gd name="T12" fmla="*/ 2136 w 2137"/>
              <a:gd name="T13" fmla="*/ 161 h 323"/>
              <a:gd name="T14" fmla="*/ 2136 w 2137"/>
              <a:gd name="T15" fmla="*/ 161 h 323"/>
              <a:gd name="T16" fmla="*/ 1975 w 2137"/>
              <a:gd name="T17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323">
                <a:moveTo>
                  <a:pt x="1975" y="322"/>
                </a:moveTo>
                <a:lnTo>
                  <a:pt x="0" y="322"/>
                </a:lnTo>
                <a:lnTo>
                  <a:pt x="0" y="0"/>
                </a:lnTo>
                <a:lnTo>
                  <a:pt x="1975" y="0"/>
                </a:lnTo>
                <a:lnTo>
                  <a:pt x="1975" y="0"/>
                </a:lnTo>
                <a:cubicBezTo>
                  <a:pt x="2063" y="0"/>
                  <a:pt x="2136" y="72"/>
                  <a:pt x="2136" y="161"/>
                </a:cubicBezTo>
                <a:lnTo>
                  <a:pt x="2136" y="161"/>
                </a:lnTo>
                <a:lnTo>
                  <a:pt x="2136" y="161"/>
                </a:lnTo>
                <a:cubicBezTo>
                  <a:pt x="2136" y="250"/>
                  <a:pt x="2063" y="322"/>
                  <a:pt x="1975" y="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30">
            <a:extLst>
              <a:ext uri="{FF2B5EF4-FFF2-40B4-BE49-F238E27FC236}">
                <a16:creationId xmlns:a16="http://schemas.microsoft.com/office/drawing/2014/main" id="{6D9D2C89-DE3B-4B9B-85FE-38110197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830" y="10866143"/>
            <a:ext cx="485595" cy="1281048"/>
          </a:xfrm>
          <a:custGeom>
            <a:avLst/>
            <a:gdLst>
              <a:gd name="T0" fmla="*/ 127 w 679"/>
              <a:gd name="T1" fmla="*/ 1211 h 1718"/>
              <a:gd name="T2" fmla="*/ 551 w 679"/>
              <a:gd name="T3" fmla="*/ 1211 h 1718"/>
              <a:gd name="T4" fmla="*/ 551 w 679"/>
              <a:gd name="T5" fmla="*/ 1372 h 1718"/>
              <a:gd name="T6" fmla="*/ 127 w 679"/>
              <a:gd name="T7" fmla="*/ 1372 h 1718"/>
              <a:gd name="T8" fmla="*/ 127 w 679"/>
              <a:gd name="T9" fmla="*/ 1211 h 1718"/>
              <a:gd name="T10" fmla="*/ 551 w 679"/>
              <a:gd name="T11" fmla="*/ 1083 h 1718"/>
              <a:gd name="T12" fmla="*/ 127 w 679"/>
              <a:gd name="T13" fmla="*/ 1083 h 1718"/>
              <a:gd name="T14" fmla="*/ 127 w 679"/>
              <a:gd name="T15" fmla="*/ 922 h 1718"/>
              <a:gd name="T16" fmla="*/ 551 w 679"/>
              <a:gd name="T17" fmla="*/ 922 h 1718"/>
              <a:gd name="T18" fmla="*/ 551 w 679"/>
              <a:gd name="T19" fmla="*/ 1083 h 1718"/>
              <a:gd name="T20" fmla="*/ 127 w 679"/>
              <a:gd name="T21" fmla="*/ 633 h 1718"/>
              <a:gd name="T22" fmla="*/ 551 w 679"/>
              <a:gd name="T23" fmla="*/ 633 h 1718"/>
              <a:gd name="T24" fmla="*/ 551 w 679"/>
              <a:gd name="T25" fmla="*/ 795 h 1718"/>
              <a:gd name="T26" fmla="*/ 127 w 679"/>
              <a:gd name="T27" fmla="*/ 795 h 1718"/>
              <a:gd name="T28" fmla="*/ 127 w 679"/>
              <a:gd name="T29" fmla="*/ 633 h 1718"/>
              <a:gd name="T30" fmla="*/ 551 w 679"/>
              <a:gd name="T31" fmla="*/ 507 h 1718"/>
              <a:gd name="T32" fmla="*/ 127 w 679"/>
              <a:gd name="T33" fmla="*/ 507 h 1718"/>
              <a:gd name="T34" fmla="*/ 127 w 679"/>
              <a:gd name="T35" fmla="*/ 345 h 1718"/>
              <a:gd name="T36" fmla="*/ 551 w 679"/>
              <a:gd name="T37" fmla="*/ 345 h 1718"/>
              <a:gd name="T38" fmla="*/ 551 w 679"/>
              <a:gd name="T39" fmla="*/ 507 h 1718"/>
              <a:gd name="T40" fmla="*/ 614 w 679"/>
              <a:gd name="T41" fmla="*/ 0 h 1718"/>
              <a:gd name="T42" fmla="*/ 614 w 679"/>
              <a:gd name="T43" fmla="*/ 0 h 1718"/>
              <a:gd name="T44" fmla="*/ 551 w 679"/>
              <a:gd name="T45" fmla="*/ 65 h 1718"/>
              <a:gd name="T46" fmla="*/ 551 w 679"/>
              <a:gd name="T47" fmla="*/ 218 h 1718"/>
              <a:gd name="T48" fmla="*/ 127 w 679"/>
              <a:gd name="T49" fmla="*/ 218 h 1718"/>
              <a:gd name="T50" fmla="*/ 127 w 679"/>
              <a:gd name="T51" fmla="*/ 65 h 1718"/>
              <a:gd name="T52" fmla="*/ 127 w 679"/>
              <a:gd name="T53" fmla="*/ 65 h 1718"/>
              <a:gd name="T54" fmla="*/ 64 w 679"/>
              <a:gd name="T55" fmla="*/ 0 h 1718"/>
              <a:gd name="T56" fmla="*/ 64 w 679"/>
              <a:gd name="T57" fmla="*/ 0 h 1718"/>
              <a:gd name="T58" fmla="*/ 0 w 679"/>
              <a:gd name="T59" fmla="*/ 65 h 1718"/>
              <a:gd name="T60" fmla="*/ 0 w 679"/>
              <a:gd name="T61" fmla="*/ 1653 h 1718"/>
              <a:gd name="T62" fmla="*/ 0 w 679"/>
              <a:gd name="T63" fmla="*/ 1653 h 1718"/>
              <a:gd name="T64" fmla="*/ 64 w 679"/>
              <a:gd name="T65" fmla="*/ 1717 h 1718"/>
              <a:gd name="T66" fmla="*/ 64 w 679"/>
              <a:gd name="T67" fmla="*/ 1717 h 1718"/>
              <a:gd name="T68" fmla="*/ 127 w 679"/>
              <a:gd name="T69" fmla="*/ 1653 h 1718"/>
              <a:gd name="T70" fmla="*/ 127 w 679"/>
              <a:gd name="T71" fmla="*/ 1500 h 1718"/>
              <a:gd name="T72" fmla="*/ 551 w 679"/>
              <a:gd name="T73" fmla="*/ 1500 h 1718"/>
              <a:gd name="T74" fmla="*/ 551 w 679"/>
              <a:gd name="T75" fmla="*/ 1653 h 1718"/>
              <a:gd name="T76" fmla="*/ 551 w 679"/>
              <a:gd name="T77" fmla="*/ 1653 h 1718"/>
              <a:gd name="T78" fmla="*/ 614 w 679"/>
              <a:gd name="T79" fmla="*/ 1717 h 1718"/>
              <a:gd name="T80" fmla="*/ 614 w 679"/>
              <a:gd name="T81" fmla="*/ 1717 h 1718"/>
              <a:gd name="T82" fmla="*/ 678 w 679"/>
              <a:gd name="T83" fmla="*/ 1653 h 1718"/>
              <a:gd name="T84" fmla="*/ 678 w 679"/>
              <a:gd name="T85" fmla="*/ 65 h 1718"/>
              <a:gd name="T86" fmla="*/ 678 w 679"/>
              <a:gd name="T87" fmla="*/ 65 h 1718"/>
              <a:gd name="T88" fmla="*/ 614 w 679"/>
              <a:gd name="T89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9" h="1718">
                <a:moveTo>
                  <a:pt x="127" y="1211"/>
                </a:moveTo>
                <a:lnTo>
                  <a:pt x="551" y="1211"/>
                </a:lnTo>
                <a:lnTo>
                  <a:pt x="551" y="1372"/>
                </a:lnTo>
                <a:lnTo>
                  <a:pt x="127" y="1372"/>
                </a:lnTo>
                <a:lnTo>
                  <a:pt x="127" y="1211"/>
                </a:lnTo>
                <a:close/>
                <a:moveTo>
                  <a:pt x="551" y="1083"/>
                </a:moveTo>
                <a:lnTo>
                  <a:pt x="127" y="1083"/>
                </a:lnTo>
                <a:lnTo>
                  <a:pt x="127" y="922"/>
                </a:lnTo>
                <a:lnTo>
                  <a:pt x="551" y="922"/>
                </a:lnTo>
                <a:lnTo>
                  <a:pt x="551" y="1083"/>
                </a:lnTo>
                <a:close/>
                <a:moveTo>
                  <a:pt x="127" y="633"/>
                </a:moveTo>
                <a:lnTo>
                  <a:pt x="551" y="633"/>
                </a:lnTo>
                <a:lnTo>
                  <a:pt x="551" y="795"/>
                </a:lnTo>
                <a:lnTo>
                  <a:pt x="127" y="795"/>
                </a:lnTo>
                <a:lnTo>
                  <a:pt x="127" y="633"/>
                </a:lnTo>
                <a:close/>
                <a:moveTo>
                  <a:pt x="551" y="507"/>
                </a:moveTo>
                <a:lnTo>
                  <a:pt x="127" y="507"/>
                </a:lnTo>
                <a:lnTo>
                  <a:pt x="127" y="345"/>
                </a:lnTo>
                <a:lnTo>
                  <a:pt x="551" y="345"/>
                </a:lnTo>
                <a:lnTo>
                  <a:pt x="551" y="507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30"/>
                  <a:pt x="551" y="65"/>
                </a:cubicBezTo>
                <a:lnTo>
                  <a:pt x="551" y="218"/>
                </a:lnTo>
                <a:lnTo>
                  <a:pt x="127" y="218"/>
                </a:lnTo>
                <a:lnTo>
                  <a:pt x="127" y="65"/>
                </a:lnTo>
                <a:lnTo>
                  <a:pt x="127" y="65"/>
                </a:lnTo>
                <a:cubicBezTo>
                  <a:pt x="127" y="30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30"/>
                  <a:pt x="0" y="65"/>
                </a:cubicBezTo>
                <a:lnTo>
                  <a:pt x="0" y="1653"/>
                </a:lnTo>
                <a:lnTo>
                  <a:pt x="0" y="1653"/>
                </a:lnTo>
                <a:cubicBezTo>
                  <a:pt x="0" y="1688"/>
                  <a:pt x="28" y="1717"/>
                  <a:pt x="64" y="1717"/>
                </a:cubicBezTo>
                <a:lnTo>
                  <a:pt x="64" y="1717"/>
                </a:lnTo>
                <a:cubicBezTo>
                  <a:pt x="99" y="1717"/>
                  <a:pt x="127" y="1688"/>
                  <a:pt x="127" y="1653"/>
                </a:cubicBezTo>
                <a:lnTo>
                  <a:pt x="127" y="1500"/>
                </a:lnTo>
                <a:lnTo>
                  <a:pt x="551" y="1500"/>
                </a:lnTo>
                <a:lnTo>
                  <a:pt x="551" y="1653"/>
                </a:lnTo>
                <a:lnTo>
                  <a:pt x="551" y="1653"/>
                </a:lnTo>
                <a:cubicBezTo>
                  <a:pt x="551" y="1688"/>
                  <a:pt x="579" y="1717"/>
                  <a:pt x="614" y="1717"/>
                </a:cubicBezTo>
                <a:lnTo>
                  <a:pt x="614" y="1717"/>
                </a:lnTo>
                <a:cubicBezTo>
                  <a:pt x="649" y="1717"/>
                  <a:pt x="678" y="1688"/>
                  <a:pt x="678" y="1653"/>
                </a:cubicBezTo>
                <a:lnTo>
                  <a:pt x="678" y="65"/>
                </a:lnTo>
                <a:lnTo>
                  <a:pt x="678" y="65"/>
                </a:lnTo>
                <a:cubicBezTo>
                  <a:pt x="678" y="30"/>
                  <a:pt x="649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30">
            <a:extLst>
              <a:ext uri="{FF2B5EF4-FFF2-40B4-BE49-F238E27FC236}">
                <a16:creationId xmlns:a16="http://schemas.microsoft.com/office/drawing/2014/main" id="{6D9D2C89-DE3B-4B9B-85FE-38110197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807" y="9274980"/>
            <a:ext cx="485596" cy="1281049"/>
          </a:xfrm>
          <a:custGeom>
            <a:avLst/>
            <a:gdLst>
              <a:gd name="T0" fmla="*/ 127 w 679"/>
              <a:gd name="T1" fmla="*/ 1211 h 1718"/>
              <a:gd name="T2" fmla="*/ 551 w 679"/>
              <a:gd name="T3" fmla="*/ 1211 h 1718"/>
              <a:gd name="T4" fmla="*/ 551 w 679"/>
              <a:gd name="T5" fmla="*/ 1372 h 1718"/>
              <a:gd name="T6" fmla="*/ 127 w 679"/>
              <a:gd name="T7" fmla="*/ 1372 h 1718"/>
              <a:gd name="T8" fmla="*/ 127 w 679"/>
              <a:gd name="T9" fmla="*/ 1211 h 1718"/>
              <a:gd name="T10" fmla="*/ 551 w 679"/>
              <a:gd name="T11" fmla="*/ 1083 h 1718"/>
              <a:gd name="T12" fmla="*/ 127 w 679"/>
              <a:gd name="T13" fmla="*/ 1083 h 1718"/>
              <a:gd name="T14" fmla="*/ 127 w 679"/>
              <a:gd name="T15" fmla="*/ 922 h 1718"/>
              <a:gd name="T16" fmla="*/ 551 w 679"/>
              <a:gd name="T17" fmla="*/ 922 h 1718"/>
              <a:gd name="T18" fmla="*/ 551 w 679"/>
              <a:gd name="T19" fmla="*/ 1083 h 1718"/>
              <a:gd name="T20" fmla="*/ 127 w 679"/>
              <a:gd name="T21" fmla="*/ 633 h 1718"/>
              <a:gd name="T22" fmla="*/ 551 w 679"/>
              <a:gd name="T23" fmla="*/ 633 h 1718"/>
              <a:gd name="T24" fmla="*/ 551 w 679"/>
              <a:gd name="T25" fmla="*/ 795 h 1718"/>
              <a:gd name="T26" fmla="*/ 127 w 679"/>
              <a:gd name="T27" fmla="*/ 795 h 1718"/>
              <a:gd name="T28" fmla="*/ 127 w 679"/>
              <a:gd name="T29" fmla="*/ 633 h 1718"/>
              <a:gd name="T30" fmla="*/ 551 w 679"/>
              <a:gd name="T31" fmla="*/ 507 h 1718"/>
              <a:gd name="T32" fmla="*/ 127 w 679"/>
              <a:gd name="T33" fmla="*/ 507 h 1718"/>
              <a:gd name="T34" fmla="*/ 127 w 679"/>
              <a:gd name="T35" fmla="*/ 345 h 1718"/>
              <a:gd name="T36" fmla="*/ 551 w 679"/>
              <a:gd name="T37" fmla="*/ 345 h 1718"/>
              <a:gd name="T38" fmla="*/ 551 w 679"/>
              <a:gd name="T39" fmla="*/ 507 h 1718"/>
              <a:gd name="T40" fmla="*/ 614 w 679"/>
              <a:gd name="T41" fmla="*/ 0 h 1718"/>
              <a:gd name="T42" fmla="*/ 614 w 679"/>
              <a:gd name="T43" fmla="*/ 0 h 1718"/>
              <a:gd name="T44" fmla="*/ 551 w 679"/>
              <a:gd name="T45" fmla="*/ 65 h 1718"/>
              <a:gd name="T46" fmla="*/ 551 w 679"/>
              <a:gd name="T47" fmla="*/ 218 h 1718"/>
              <a:gd name="T48" fmla="*/ 127 w 679"/>
              <a:gd name="T49" fmla="*/ 218 h 1718"/>
              <a:gd name="T50" fmla="*/ 127 w 679"/>
              <a:gd name="T51" fmla="*/ 65 h 1718"/>
              <a:gd name="T52" fmla="*/ 127 w 679"/>
              <a:gd name="T53" fmla="*/ 65 h 1718"/>
              <a:gd name="T54" fmla="*/ 64 w 679"/>
              <a:gd name="T55" fmla="*/ 0 h 1718"/>
              <a:gd name="T56" fmla="*/ 64 w 679"/>
              <a:gd name="T57" fmla="*/ 0 h 1718"/>
              <a:gd name="T58" fmla="*/ 0 w 679"/>
              <a:gd name="T59" fmla="*/ 65 h 1718"/>
              <a:gd name="T60" fmla="*/ 0 w 679"/>
              <a:gd name="T61" fmla="*/ 1653 h 1718"/>
              <a:gd name="T62" fmla="*/ 0 w 679"/>
              <a:gd name="T63" fmla="*/ 1653 h 1718"/>
              <a:gd name="T64" fmla="*/ 64 w 679"/>
              <a:gd name="T65" fmla="*/ 1717 h 1718"/>
              <a:gd name="T66" fmla="*/ 64 w 679"/>
              <a:gd name="T67" fmla="*/ 1717 h 1718"/>
              <a:gd name="T68" fmla="*/ 127 w 679"/>
              <a:gd name="T69" fmla="*/ 1653 h 1718"/>
              <a:gd name="T70" fmla="*/ 127 w 679"/>
              <a:gd name="T71" fmla="*/ 1500 h 1718"/>
              <a:gd name="T72" fmla="*/ 551 w 679"/>
              <a:gd name="T73" fmla="*/ 1500 h 1718"/>
              <a:gd name="T74" fmla="*/ 551 w 679"/>
              <a:gd name="T75" fmla="*/ 1653 h 1718"/>
              <a:gd name="T76" fmla="*/ 551 w 679"/>
              <a:gd name="T77" fmla="*/ 1653 h 1718"/>
              <a:gd name="T78" fmla="*/ 614 w 679"/>
              <a:gd name="T79" fmla="*/ 1717 h 1718"/>
              <a:gd name="T80" fmla="*/ 614 w 679"/>
              <a:gd name="T81" fmla="*/ 1717 h 1718"/>
              <a:gd name="T82" fmla="*/ 678 w 679"/>
              <a:gd name="T83" fmla="*/ 1653 h 1718"/>
              <a:gd name="T84" fmla="*/ 678 w 679"/>
              <a:gd name="T85" fmla="*/ 65 h 1718"/>
              <a:gd name="T86" fmla="*/ 678 w 679"/>
              <a:gd name="T87" fmla="*/ 65 h 1718"/>
              <a:gd name="T88" fmla="*/ 614 w 679"/>
              <a:gd name="T89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9" h="1718">
                <a:moveTo>
                  <a:pt x="127" y="1211"/>
                </a:moveTo>
                <a:lnTo>
                  <a:pt x="551" y="1211"/>
                </a:lnTo>
                <a:lnTo>
                  <a:pt x="551" y="1372"/>
                </a:lnTo>
                <a:lnTo>
                  <a:pt x="127" y="1372"/>
                </a:lnTo>
                <a:lnTo>
                  <a:pt x="127" y="1211"/>
                </a:lnTo>
                <a:close/>
                <a:moveTo>
                  <a:pt x="551" y="1083"/>
                </a:moveTo>
                <a:lnTo>
                  <a:pt x="127" y="1083"/>
                </a:lnTo>
                <a:lnTo>
                  <a:pt x="127" y="922"/>
                </a:lnTo>
                <a:lnTo>
                  <a:pt x="551" y="922"/>
                </a:lnTo>
                <a:lnTo>
                  <a:pt x="551" y="1083"/>
                </a:lnTo>
                <a:close/>
                <a:moveTo>
                  <a:pt x="127" y="633"/>
                </a:moveTo>
                <a:lnTo>
                  <a:pt x="551" y="633"/>
                </a:lnTo>
                <a:lnTo>
                  <a:pt x="551" y="795"/>
                </a:lnTo>
                <a:lnTo>
                  <a:pt x="127" y="795"/>
                </a:lnTo>
                <a:lnTo>
                  <a:pt x="127" y="633"/>
                </a:lnTo>
                <a:close/>
                <a:moveTo>
                  <a:pt x="551" y="507"/>
                </a:moveTo>
                <a:lnTo>
                  <a:pt x="127" y="507"/>
                </a:lnTo>
                <a:lnTo>
                  <a:pt x="127" y="345"/>
                </a:lnTo>
                <a:lnTo>
                  <a:pt x="551" y="345"/>
                </a:lnTo>
                <a:lnTo>
                  <a:pt x="551" y="507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30"/>
                  <a:pt x="551" y="65"/>
                </a:cubicBezTo>
                <a:lnTo>
                  <a:pt x="551" y="218"/>
                </a:lnTo>
                <a:lnTo>
                  <a:pt x="127" y="218"/>
                </a:lnTo>
                <a:lnTo>
                  <a:pt x="127" y="65"/>
                </a:lnTo>
                <a:lnTo>
                  <a:pt x="127" y="65"/>
                </a:lnTo>
                <a:cubicBezTo>
                  <a:pt x="127" y="30"/>
                  <a:pt x="99" y="0"/>
                  <a:pt x="64" y="0"/>
                </a:cubicBezTo>
                <a:lnTo>
                  <a:pt x="64" y="0"/>
                </a:lnTo>
                <a:cubicBezTo>
                  <a:pt x="28" y="0"/>
                  <a:pt x="0" y="30"/>
                  <a:pt x="0" y="65"/>
                </a:cubicBezTo>
                <a:lnTo>
                  <a:pt x="0" y="1653"/>
                </a:lnTo>
                <a:lnTo>
                  <a:pt x="0" y="1653"/>
                </a:lnTo>
                <a:cubicBezTo>
                  <a:pt x="0" y="1688"/>
                  <a:pt x="28" y="1717"/>
                  <a:pt x="64" y="1717"/>
                </a:cubicBezTo>
                <a:lnTo>
                  <a:pt x="64" y="1717"/>
                </a:lnTo>
                <a:cubicBezTo>
                  <a:pt x="99" y="1717"/>
                  <a:pt x="127" y="1688"/>
                  <a:pt x="127" y="1653"/>
                </a:cubicBezTo>
                <a:lnTo>
                  <a:pt x="127" y="1500"/>
                </a:lnTo>
                <a:lnTo>
                  <a:pt x="551" y="1500"/>
                </a:lnTo>
                <a:lnTo>
                  <a:pt x="551" y="1653"/>
                </a:lnTo>
                <a:lnTo>
                  <a:pt x="551" y="1653"/>
                </a:lnTo>
                <a:cubicBezTo>
                  <a:pt x="551" y="1688"/>
                  <a:pt x="579" y="1717"/>
                  <a:pt x="614" y="1717"/>
                </a:cubicBezTo>
                <a:lnTo>
                  <a:pt x="614" y="1717"/>
                </a:lnTo>
                <a:cubicBezTo>
                  <a:pt x="649" y="1717"/>
                  <a:pt x="678" y="1688"/>
                  <a:pt x="678" y="1653"/>
                </a:cubicBezTo>
                <a:lnTo>
                  <a:pt x="678" y="65"/>
                </a:lnTo>
                <a:lnTo>
                  <a:pt x="678" y="65"/>
                </a:lnTo>
                <a:cubicBezTo>
                  <a:pt x="678" y="30"/>
                  <a:pt x="649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6271" y="11891379"/>
            <a:ext cx="1515690" cy="44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  <a:latin typeface="Calisto MT (Headings)"/>
              </a:rPr>
              <a:t>MEMBER</a:t>
            </a:r>
            <a:endParaRPr lang="en-US" sz="2200" dirty="0">
              <a:solidFill>
                <a:schemeClr val="accent2"/>
              </a:solidFill>
              <a:latin typeface="Calisto MT (Headings)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706670" y="8712183"/>
            <a:ext cx="1647989" cy="44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4"/>
                </a:solidFill>
                <a:latin typeface="Calisto MT (Headings)"/>
              </a:rPr>
              <a:t>PARTNER</a:t>
            </a:r>
            <a:endParaRPr lang="en-US" sz="2200" dirty="0">
              <a:solidFill>
                <a:schemeClr val="accent4"/>
              </a:solidFill>
              <a:latin typeface="Calisto MT (Headings)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321687" y="5818654"/>
            <a:ext cx="2646907" cy="34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alisto MT (Headings)"/>
              </a:rPr>
              <a:t>SUB CONTROLLER</a:t>
            </a:r>
            <a:endParaRPr lang="en-US" sz="1600" dirty="0">
              <a:solidFill>
                <a:schemeClr val="accent2"/>
              </a:solidFill>
              <a:latin typeface="Calisto MT (Headings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69684" y="10321336"/>
            <a:ext cx="889499" cy="5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  <a:latin typeface="Calisto MT (Headings)"/>
              </a:rPr>
              <a:t>VIP</a:t>
            </a:r>
            <a:endParaRPr lang="en-US" sz="2600" dirty="0">
              <a:solidFill>
                <a:schemeClr val="accent2"/>
              </a:solidFill>
              <a:latin typeface="Calisto MT (Headings)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142595" y="7192388"/>
            <a:ext cx="1291248" cy="4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Calisto MT (Headings)"/>
                <a:cs typeface="Arial" panose="020B0604020202020204" pitchFamily="34" charset="0"/>
              </a:rPr>
              <a:t>STAR</a:t>
            </a:r>
            <a:endParaRPr lang="en-US" sz="2400" dirty="0">
              <a:solidFill>
                <a:schemeClr val="accent5"/>
              </a:solidFill>
              <a:latin typeface="Calisto MT (Headings)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843106" y="4355671"/>
            <a:ext cx="2661139" cy="379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Calisto MT (Headings)"/>
                <a:cs typeface="Arial" panose="020B0604020202020204" pitchFamily="34" charset="0"/>
              </a:rPr>
              <a:t>CONTROLLER</a:t>
            </a:r>
            <a:endParaRPr lang="en-US" sz="1800" dirty="0">
              <a:solidFill>
                <a:schemeClr val="accent2"/>
              </a:solidFill>
              <a:latin typeface="Calisto MT (Headings)"/>
              <a:cs typeface="Arial" panose="020B0604020202020204" pitchFamily="34" charset="0"/>
            </a:endParaRPr>
          </a:p>
        </p:txBody>
      </p:sp>
      <p:sp>
        <p:nvSpPr>
          <p:cNvPr id="134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19203838" y="4335774"/>
            <a:ext cx="3636092" cy="6465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000" spc="-30" dirty="0">
                <a:latin typeface="Montserrat" panose="00000500000000000000" pitchFamily="2" charset="0"/>
                <a:cs typeface="Poppins" panose="00000500000000000000" pitchFamily="2" charset="0"/>
              </a:rPr>
              <a:t>Need 15 direct </a:t>
            </a:r>
            <a:r>
              <a:rPr lang="en-US" sz="2000" spc="-30" dirty="0" smtClean="0">
                <a:latin typeface="Montserrat" panose="00000500000000000000" pitchFamily="2" charset="0"/>
                <a:cs typeface="Poppins" panose="00000500000000000000" pitchFamily="2" charset="0"/>
              </a:rPr>
              <a:t>Sub Controller </a:t>
            </a:r>
            <a:endParaRPr lang="en-US" sz="2000" spc="-3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5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19201055" y="7328431"/>
            <a:ext cx="2966880" cy="6465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000" spc="-30" dirty="0">
                <a:latin typeface="Montserrat" panose="00000500000000000000" pitchFamily="2" charset="0"/>
                <a:cs typeface="Poppins" panose="00000500000000000000" pitchFamily="2" charset="0"/>
              </a:rPr>
              <a:t>Need 15 direct </a:t>
            </a:r>
            <a:r>
              <a:rPr lang="en-US" sz="2000" spc="-30" dirty="0" smtClean="0">
                <a:latin typeface="Montserrat" panose="00000500000000000000" pitchFamily="2" charset="0"/>
                <a:cs typeface="Poppins" panose="00000500000000000000" pitchFamily="2" charset="0"/>
              </a:rPr>
              <a:t>partner </a:t>
            </a:r>
            <a:endParaRPr lang="en-US" sz="2000" spc="-3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6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19098056" y="10516068"/>
            <a:ext cx="3069878" cy="6465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000" spc="-30" dirty="0">
                <a:solidFill>
                  <a:schemeClr val="tx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Need One Diamond Use</a:t>
            </a:r>
          </a:p>
        </p:txBody>
      </p:sp>
      <p:sp>
        <p:nvSpPr>
          <p:cNvPr id="137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9391284" y="5709504"/>
            <a:ext cx="2631860" cy="6465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000" spc="-30" dirty="0">
                <a:latin typeface="Montserrat" panose="00000500000000000000" pitchFamily="2" charset="0"/>
                <a:cs typeface="Poppins" panose="00000500000000000000" pitchFamily="2" charset="0"/>
              </a:rPr>
              <a:t>Need 15 direct </a:t>
            </a:r>
            <a:r>
              <a:rPr lang="en-US" sz="2000" spc="-30" dirty="0" smtClean="0">
                <a:latin typeface="Montserrat" panose="00000500000000000000" pitchFamily="2" charset="0"/>
                <a:cs typeface="Poppins" panose="00000500000000000000" pitchFamily="2" charset="0"/>
              </a:rPr>
              <a:t>Star </a:t>
            </a:r>
            <a:endParaRPr lang="en-US" sz="2000" spc="-3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8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9371802" y="8737607"/>
            <a:ext cx="2631860" cy="64655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000" spc="-30" dirty="0">
                <a:latin typeface="Montserrat" panose="00000500000000000000" pitchFamily="2" charset="0"/>
                <a:cs typeface="Poppins" panose="00000500000000000000" pitchFamily="2" charset="0"/>
              </a:rPr>
              <a:t>Need 15 direct VIP </a:t>
            </a:r>
          </a:p>
        </p:txBody>
      </p:sp>
      <p:sp>
        <p:nvSpPr>
          <p:cNvPr id="139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8074325" y="12025655"/>
            <a:ext cx="3799487" cy="65249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1800" spc="-30" dirty="0" smtClean="0">
                <a:latin typeface="Montserrat" panose="00000500000000000000" pitchFamily="2" charset="0"/>
                <a:cs typeface="Poppins" panose="00000500000000000000" pitchFamily="2" charset="0"/>
              </a:rPr>
              <a:t>Need download </a:t>
            </a:r>
            <a:r>
              <a:rPr lang="en-US" sz="1800" spc="-30" dirty="0" smtClean="0">
                <a:solidFill>
                  <a:srgbClr val="FFFF00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NETEL MART </a:t>
            </a:r>
            <a:r>
              <a:rPr lang="en-US" sz="1800" spc="-30" dirty="0" smtClean="0">
                <a:latin typeface="Montserrat" panose="00000500000000000000" pitchFamily="2" charset="0"/>
                <a:cs typeface="Poppins" panose="00000500000000000000" pitchFamily="2" charset="0"/>
              </a:rPr>
              <a:t>app</a:t>
            </a:r>
            <a:endParaRPr lang="en-US" sz="1800" spc="-3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7" name="Freeform 20">
            <a:extLst>
              <a:ext uri="{FF2B5EF4-FFF2-40B4-BE49-F238E27FC236}">
                <a16:creationId xmlns:a16="http://schemas.microsoft.com/office/drawing/2014/main" id="{1B8EC7B2-5313-49D5-A0AB-3785CAB2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280" y="1963353"/>
            <a:ext cx="2620324" cy="2181223"/>
          </a:xfrm>
          <a:custGeom>
            <a:avLst/>
            <a:gdLst>
              <a:gd name="T0" fmla="*/ 5 w 3664"/>
              <a:gd name="T1" fmla="*/ 1166 h 2859"/>
              <a:gd name="T2" fmla="*/ 7 w 3664"/>
              <a:gd name="T3" fmla="*/ 1747 h 2859"/>
              <a:gd name="T4" fmla="*/ 7 w 3664"/>
              <a:gd name="T5" fmla="*/ 1747 h 2859"/>
              <a:gd name="T6" fmla="*/ 614 w 3664"/>
              <a:gd name="T7" fmla="*/ 2532 h 2859"/>
              <a:gd name="T8" fmla="*/ 614 w 3664"/>
              <a:gd name="T9" fmla="*/ 2532 h 2859"/>
              <a:gd name="T10" fmla="*/ 2437 w 3664"/>
              <a:gd name="T11" fmla="*/ 2739 h 2859"/>
              <a:gd name="T12" fmla="*/ 2437 w 3664"/>
              <a:gd name="T13" fmla="*/ 2739 h 2859"/>
              <a:gd name="T14" fmla="*/ 3658 w 3664"/>
              <a:gd name="T15" fmla="*/ 1737 h 2859"/>
              <a:gd name="T16" fmla="*/ 3657 w 3664"/>
              <a:gd name="T17" fmla="*/ 1155 h 2859"/>
              <a:gd name="T18" fmla="*/ 3657 w 3664"/>
              <a:gd name="T19" fmla="*/ 1155 h 2859"/>
              <a:gd name="T20" fmla="*/ 3657 w 3664"/>
              <a:gd name="T21" fmla="*/ 1158 h 2859"/>
              <a:gd name="T22" fmla="*/ 3657 w 3664"/>
              <a:gd name="T23" fmla="*/ 1158 h 2859"/>
              <a:gd name="T24" fmla="*/ 3126 w 3664"/>
              <a:gd name="T25" fmla="*/ 413 h 2859"/>
              <a:gd name="T26" fmla="*/ 3126 w 3664"/>
              <a:gd name="T27" fmla="*/ 413 h 2859"/>
              <a:gd name="T28" fmla="*/ 544 w 3664"/>
              <a:gd name="T29" fmla="*/ 413 h 2859"/>
              <a:gd name="T30" fmla="*/ 544 w 3664"/>
              <a:gd name="T31" fmla="*/ 413 h 2859"/>
              <a:gd name="T32" fmla="*/ 5 w 3664"/>
              <a:gd name="T33" fmla="*/ 1177 h 2859"/>
              <a:gd name="T34" fmla="*/ 5 w 3664"/>
              <a:gd name="T35" fmla="*/ 1177 h 2859"/>
              <a:gd name="T36" fmla="*/ 5 w 3664"/>
              <a:gd name="T37" fmla="*/ 1166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2859">
                <a:moveTo>
                  <a:pt x="5" y="1166"/>
                </a:moveTo>
                <a:lnTo>
                  <a:pt x="7" y="1747"/>
                </a:lnTo>
                <a:lnTo>
                  <a:pt x="7" y="1747"/>
                </a:lnTo>
                <a:cubicBezTo>
                  <a:pt x="9" y="2110"/>
                  <a:pt x="313" y="2378"/>
                  <a:pt x="614" y="2532"/>
                </a:cubicBezTo>
                <a:lnTo>
                  <a:pt x="614" y="2532"/>
                </a:lnTo>
                <a:cubicBezTo>
                  <a:pt x="1165" y="2811"/>
                  <a:pt x="1836" y="2858"/>
                  <a:pt x="2437" y="2739"/>
                </a:cubicBezTo>
                <a:lnTo>
                  <a:pt x="2437" y="2739"/>
                </a:lnTo>
                <a:cubicBezTo>
                  <a:pt x="2971" y="2640"/>
                  <a:pt x="3663" y="2280"/>
                  <a:pt x="3658" y="1737"/>
                </a:cubicBezTo>
                <a:lnTo>
                  <a:pt x="3657" y="1155"/>
                </a:lnTo>
                <a:lnTo>
                  <a:pt x="3657" y="1155"/>
                </a:lnTo>
                <a:cubicBezTo>
                  <a:pt x="3657" y="1157"/>
                  <a:pt x="3657" y="1158"/>
                  <a:pt x="3657" y="1158"/>
                </a:cubicBezTo>
                <a:lnTo>
                  <a:pt x="3657" y="1158"/>
                </a:lnTo>
                <a:cubicBezTo>
                  <a:pt x="3657" y="888"/>
                  <a:pt x="3480" y="619"/>
                  <a:pt x="3126" y="413"/>
                </a:cubicBezTo>
                <a:lnTo>
                  <a:pt x="3126" y="413"/>
                </a:lnTo>
                <a:cubicBezTo>
                  <a:pt x="2415" y="0"/>
                  <a:pt x="1260" y="0"/>
                  <a:pt x="544" y="413"/>
                </a:cubicBezTo>
                <a:lnTo>
                  <a:pt x="544" y="413"/>
                </a:lnTo>
                <a:cubicBezTo>
                  <a:pt x="179" y="623"/>
                  <a:pt x="0" y="901"/>
                  <a:pt x="5" y="1177"/>
                </a:cubicBezTo>
                <a:lnTo>
                  <a:pt x="5" y="1177"/>
                </a:lnTo>
                <a:cubicBezTo>
                  <a:pt x="5" y="1173"/>
                  <a:pt x="5" y="1170"/>
                  <a:pt x="5" y="11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Freeform 21">
            <a:extLst>
              <a:ext uri="{FF2B5EF4-FFF2-40B4-BE49-F238E27FC236}">
                <a16:creationId xmlns:a16="http://schemas.microsoft.com/office/drawing/2014/main" id="{5BE6968E-59C3-4D84-9906-F848087B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31" y="2845266"/>
            <a:ext cx="2617171" cy="1299310"/>
          </a:xfrm>
          <a:custGeom>
            <a:avLst/>
            <a:gdLst>
              <a:gd name="T0" fmla="*/ 0 w 3659"/>
              <a:gd name="T1" fmla="*/ 32 h 1704"/>
              <a:gd name="T2" fmla="*/ 0 w 3659"/>
              <a:gd name="T3" fmla="*/ 32 h 1704"/>
              <a:gd name="T4" fmla="*/ 1163 w 3659"/>
              <a:gd name="T5" fmla="*/ 992 h 1704"/>
              <a:gd name="T6" fmla="*/ 1163 w 3659"/>
              <a:gd name="T7" fmla="*/ 992 h 1704"/>
              <a:gd name="T8" fmla="*/ 2431 w 3659"/>
              <a:gd name="T9" fmla="*/ 1003 h 1704"/>
              <a:gd name="T10" fmla="*/ 2431 w 3659"/>
              <a:gd name="T11" fmla="*/ 1003 h 1704"/>
              <a:gd name="T12" fmla="*/ 3652 w 3659"/>
              <a:gd name="T13" fmla="*/ 0 h 1704"/>
              <a:gd name="T14" fmla="*/ 3653 w 3659"/>
              <a:gd name="T15" fmla="*/ 582 h 1704"/>
              <a:gd name="T16" fmla="*/ 3653 w 3659"/>
              <a:gd name="T17" fmla="*/ 582 h 1704"/>
              <a:gd name="T18" fmla="*/ 2432 w 3659"/>
              <a:gd name="T19" fmla="*/ 1584 h 1704"/>
              <a:gd name="T20" fmla="*/ 2432 w 3659"/>
              <a:gd name="T21" fmla="*/ 1584 h 1704"/>
              <a:gd name="T22" fmla="*/ 609 w 3659"/>
              <a:gd name="T23" fmla="*/ 1377 h 1704"/>
              <a:gd name="T24" fmla="*/ 609 w 3659"/>
              <a:gd name="T25" fmla="*/ 1377 h 1704"/>
              <a:gd name="T26" fmla="*/ 2 w 3659"/>
              <a:gd name="T27" fmla="*/ 592 h 1704"/>
              <a:gd name="T28" fmla="*/ 0 w 3659"/>
              <a:gd name="T29" fmla="*/ 11 h 1704"/>
              <a:gd name="T30" fmla="*/ 0 w 3659"/>
              <a:gd name="T31" fmla="*/ 11 h 1704"/>
              <a:gd name="T32" fmla="*/ 0 w 3659"/>
              <a:gd name="T33" fmla="*/ 3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9" h="1704">
                <a:moveTo>
                  <a:pt x="0" y="32"/>
                </a:moveTo>
                <a:lnTo>
                  <a:pt x="0" y="32"/>
                </a:lnTo>
                <a:cubicBezTo>
                  <a:pt x="32" y="586"/>
                  <a:pt x="687" y="889"/>
                  <a:pt x="1163" y="992"/>
                </a:cubicBezTo>
                <a:lnTo>
                  <a:pt x="1163" y="992"/>
                </a:lnTo>
                <a:cubicBezTo>
                  <a:pt x="1578" y="1084"/>
                  <a:pt x="2014" y="1087"/>
                  <a:pt x="2431" y="1003"/>
                </a:cubicBezTo>
                <a:lnTo>
                  <a:pt x="2431" y="1003"/>
                </a:lnTo>
                <a:cubicBezTo>
                  <a:pt x="2964" y="903"/>
                  <a:pt x="3656" y="544"/>
                  <a:pt x="3652" y="0"/>
                </a:cubicBezTo>
                <a:lnTo>
                  <a:pt x="3653" y="582"/>
                </a:lnTo>
                <a:lnTo>
                  <a:pt x="3653" y="582"/>
                </a:lnTo>
                <a:cubicBezTo>
                  <a:pt x="3658" y="1125"/>
                  <a:pt x="2966" y="1485"/>
                  <a:pt x="2432" y="1584"/>
                </a:cubicBezTo>
                <a:lnTo>
                  <a:pt x="2432" y="1584"/>
                </a:lnTo>
                <a:cubicBezTo>
                  <a:pt x="1831" y="1703"/>
                  <a:pt x="1160" y="1656"/>
                  <a:pt x="609" y="1377"/>
                </a:cubicBezTo>
                <a:lnTo>
                  <a:pt x="609" y="1377"/>
                </a:lnTo>
                <a:cubicBezTo>
                  <a:pt x="308" y="1223"/>
                  <a:pt x="4" y="955"/>
                  <a:pt x="2" y="592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18"/>
                  <a:pt x="0" y="25"/>
                  <a:pt x="0" y="32"/>
                </a:cubicBezTo>
              </a:path>
            </a:pathLst>
          </a:custGeom>
          <a:solidFill>
            <a:srgbClr val="111340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4" name="Freeform 18">
            <a:extLst>
              <a:ext uri="{FF2B5EF4-FFF2-40B4-BE49-F238E27FC236}">
                <a16:creationId xmlns:a16="http://schemas.microsoft.com/office/drawing/2014/main" id="{0CE0D134-E54D-4221-BED0-DA34DE4C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297" y="2858578"/>
            <a:ext cx="1510392" cy="427016"/>
          </a:xfrm>
          <a:custGeom>
            <a:avLst/>
            <a:gdLst>
              <a:gd name="T0" fmla="*/ 1889 w 2114"/>
              <a:gd name="T1" fmla="*/ 571 h 572"/>
              <a:gd name="T2" fmla="*/ 0 w 2114"/>
              <a:gd name="T3" fmla="*/ 571 h 572"/>
              <a:gd name="T4" fmla="*/ 0 w 2114"/>
              <a:gd name="T5" fmla="*/ 0 h 572"/>
              <a:gd name="T6" fmla="*/ 2113 w 2114"/>
              <a:gd name="T7" fmla="*/ 0 h 572"/>
              <a:gd name="T8" fmla="*/ 2113 w 2114"/>
              <a:gd name="T9" fmla="*/ 348 h 572"/>
              <a:gd name="T10" fmla="*/ 2113 w 2114"/>
              <a:gd name="T11" fmla="*/ 348 h 572"/>
              <a:gd name="T12" fmla="*/ 1889 w 2114"/>
              <a:gd name="T13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4" h="572">
                <a:moveTo>
                  <a:pt x="1889" y="571"/>
                </a:moveTo>
                <a:lnTo>
                  <a:pt x="0" y="571"/>
                </a:lnTo>
                <a:lnTo>
                  <a:pt x="0" y="0"/>
                </a:lnTo>
                <a:lnTo>
                  <a:pt x="2113" y="0"/>
                </a:lnTo>
                <a:lnTo>
                  <a:pt x="2113" y="348"/>
                </a:lnTo>
                <a:lnTo>
                  <a:pt x="2113" y="348"/>
                </a:lnTo>
                <a:cubicBezTo>
                  <a:pt x="2113" y="471"/>
                  <a:pt x="2012" y="571"/>
                  <a:pt x="1889" y="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5" name="Freeform: Shape 64">
            <a:extLst>
              <a:ext uri="{FF2B5EF4-FFF2-40B4-BE49-F238E27FC236}">
                <a16:creationId xmlns:a16="http://schemas.microsoft.com/office/drawing/2014/main" id="{83979804-362F-40EB-ABD4-09C76472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297" y="2879172"/>
            <a:ext cx="1509679" cy="405676"/>
          </a:xfrm>
          <a:custGeom>
            <a:avLst/>
            <a:gdLst>
              <a:gd name="connsiteX0" fmla="*/ 1878542 w 1878542"/>
              <a:gd name="connsiteY0" fmla="*/ 0 h 484584"/>
              <a:gd name="connsiteX1" fmla="*/ 1878542 w 1878542"/>
              <a:gd name="connsiteY1" fmla="*/ 285727 h 484584"/>
              <a:gd name="connsiteX2" fmla="*/ 1679397 w 1878542"/>
              <a:gd name="connsiteY2" fmla="*/ 484584 h 484584"/>
              <a:gd name="connsiteX3" fmla="*/ 0 w 1878542"/>
              <a:gd name="connsiteY3" fmla="*/ 484584 h 484584"/>
              <a:gd name="connsiteX4" fmla="*/ 0 w 1878542"/>
              <a:gd name="connsiteY4" fmla="*/ 123613 h 484584"/>
              <a:gd name="connsiteX5" fmla="*/ 1739094 w 1878542"/>
              <a:gd name="connsiteY5" fmla="*/ 123613 h 484584"/>
              <a:gd name="connsiteX6" fmla="*/ 1871081 w 1878542"/>
              <a:gd name="connsiteY6" fmla="*/ 36447 h 48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8542" h="484584">
                <a:moveTo>
                  <a:pt x="1878542" y="0"/>
                </a:moveTo>
                <a:lnTo>
                  <a:pt x="1878542" y="285727"/>
                </a:lnTo>
                <a:cubicBezTo>
                  <a:pt x="1878542" y="395411"/>
                  <a:pt x="1788749" y="484584"/>
                  <a:pt x="1679397" y="484584"/>
                </a:cubicBezTo>
                <a:lnTo>
                  <a:pt x="0" y="484584"/>
                </a:lnTo>
                <a:lnTo>
                  <a:pt x="0" y="123613"/>
                </a:lnTo>
                <a:lnTo>
                  <a:pt x="1739094" y="123613"/>
                </a:lnTo>
                <a:cubicBezTo>
                  <a:pt x="1797866" y="123613"/>
                  <a:pt x="1849125" y="87699"/>
                  <a:pt x="1871081" y="36447"/>
                </a:cubicBezTo>
                <a:close/>
              </a:path>
            </a:pathLst>
          </a:custGeom>
          <a:solidFill>
            <a:schemeClr val="accent4">
              <a:lumMod val="50000"/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6" name="Freeform 22">
            <a:extLst>
              <a:ext uri="{FF2B5EF4-FFF2-40B4-BE49-F238E27FC236}">
                <a16:creationId xmlns:a16="http://schemas.microsoft.com/office/drawing/2014/main" id="{B4F214E3-2274-4D75-B6EF-7CD2D341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6531" y="2743613"/>
            <a:ext cx="1529310" cy="239785"/>
          </a:xfrm>
          <a:custGeom>
            <a:avLst/>
            <a:gdLst>
              <a:gd name="T0" fmla="*/ 1975 w 2137"/>
              <a:gd name="T1" fmla="*/ 322 h 323"/>
              <a:gd name="T2" fmla="*/ 0 w 2137"/>
              <a:gd name="T3" fmla="*/ 322 h 323"/>
              <a:gd name="T4" fmla="*/ 0 w 2137"/>
              <a:gd name="T5" fmla="*/ 0 h 323"/>
              <a:gd name="T6" fmla="*/ 1975 w 2137"/>
              <a:gd name="T7" fmla="*/ 0 h 323"/>
              <a:gd name="T8" fmla="*/ 1975 w 2137"/>
              <a:gd name="T9" fmla="*/ 0 h 323"/>
              <a:gd name="T10" fmla="*/ 2136 w 2137"/>
              <a:gd name="T11" fmla="*/ 161 h 323"/>
              <a:gd name="T12" fmla="*/ 2136 w 2137"/>
              <a:gd name="T13" fmla="*/ 161 h 323"/>
              <a:gd name="T14" fmla="*/ 2136 w 2137"/>
              <a:gd name="T15" fmla="*/ 161 h 323"/>
              <a:gd name="T16" fmla="*/ 1975 w 2137"/>
              <a:gd name="T17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323">
                <a:moveTo>
                  <a:pt x="1975" y="322"/>
                </a:moveTo>
                <a:lnTo>
                  <a:pt x="0" y="322"/>
                </a:lnTo>
                <a:lnTo>
                  <a:pt x="0" y="0"/>
                </a:lnTo>
                <a:lnTo>
                  <a:pt x="1975" y="0"/>
                </a:lnTo>
                <a:lnTo>
                  <a:pt x="1975" y="0"/>
                </a:lnTo>
                <a:cubicBezTo>
                  <a:pt x="2063" y="0"/>
                  <a:pt x="2136" y="72"/>
                  <a:pt x="2136" y="161"/>
                </a:cubicBezTo>
                <a:lnTo>
                  <a:pt x="2136" y="161"/>
                </a:lnTo>
                <a:lnTo>
                  <a:pt x="2136" y="161"/>
                </a:lnTo>
                <a:cubicBezTo>
                  <a:pt x="2136" y="250"/>
                  <a:pt x="2063" y="322"/>
                  <a:pt x="1975" y="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365410" y="2593464"/>
            <a:ext cx="241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sto MT (Headings)"/>
              </a:rPr>
              <a:t>ONE SHARE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sto MT (Headings)"/>
            </a:endParaRPr>
          </a:p>
        </p:txBody>
      </p:sp>
      <p:sp>
        <p:nvSpPr>
          <p:cNvPr id="161" name="Rectangle: Rounded Corners 84">
            <a:extLst>
              <a:ext uri="{FF2B5EF4-FFF2-40B4-BE49-F238E27FC236}">
                <a16:creationId xmlns:a16="http://schemas.microsoft.com/office/drawing/2014/main" id="{22AE29D4-79FE-40F3-8C8F-C5BEA860DB1F}"/>
              </a:ext>
            </a:extLst>
          </p:cNvPr>
          <p:cNvSpPr/>
          <p:nvPr/>
        </p:nvSpPr>
        <p:spPr>
          <a:xfrm>
            <a:off x="8305069" y="2743613"/>
            <a:ext cx="3740863" cy="6524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Need 3 direct Controller </a:t>
            </a:r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C29D6162-A9E3-4F59-52C7-CCD99B3F8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" y="4910734"/>
            <a:ext cx="7646244" cy="3889038"/>
          </a:xfrm>
          <a:custGeom>
            <a:avLst/>
            <a:gdLst>
              <a:gd name="T0" fmla="*/ 6138 w 6139"/>
              <a:gd name="T1" fmla="*/ 3119 h 3120"/>
              <a:gd name="T2" fmla="*/ 0 w 6139"/>
              <a:gd name="T3" fmla="*/ 3119 h 3120"/>
              <a:gd name="T4" fmla="*/ 0 w 6139"/>
              <a:gd name="T5" fmla="*/ 0 h 3120"/>
              <a:gd name="T6" fmla="*/ 6138 w 6139"/>
              <a:gd name="T7" fmla="*/ 0 h 3120"/>
              <a:gd name="T8" fmla="*/ 6138 w 6139"/>
              <a:gd name="T9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9" h="3120">
                <a:moveTo>
                  <a:pt x="6138" y="3119"/>
                </a:moveTo>
                <a:lnTo>
                  <a:pt x="0" y="3119"/>
                </a:lnTo>
                <a:lnTo>
                  <a:pt x="0" y="0"/>
                </a:lnTo>
                <a:lnTo>
                  <a:pt x="6138" y="0"/>
                </a:lnTo>
                <a:lnTo>
                  <a:pt x="6138" y="3119"/>
                </a:lnTo>
              </a:path>
            </a:pathLst>
          </a:custGeom>
          <a:solidFill>
            <a:schemeClr val="accent5">
              <a:lumMod val="40000"/>
              <a:lumOff val="60000"/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1B31E4-D966-E649-3171-B449A32F71FF}"/>
              </a:ext>
            </a:extLst>
          </p:cNvPr>
          <p:cNvSpPr txBox="1"/>
          <p:nvPr/>
        </p:nvSpPr>
        <p:spPr>
          <a:xfrm>
            <a:off x="1407654" y="5644821"/>
            <a:ext cx="5700189" cy="2412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OUR DREAM POSITION</a:t>
            </a:r>
          </a:p>
        </p:txBody>
      </p:sp>
      <p:sp>
        <p:nvSpPr>
          <p:cNvPr id="175" name="Freeform 29">
            <a:extLst>
              <a:ext uri="{FF2B5EF4-FFF2-40B4-BE49-F238E27FC236}">
                <a16:creationId xmlns:a16="http://schemas.microsoft.com/office/drawing/2014/main" id="{128C6F30-6CE0-41F3-ABF5-34D53E7D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6153" y="3116684"/>
            <a:ext cx="485595" cy="1277765"/>
          </a:xfrm>
          <a:custGeom>
            <a:avLst/>
            <a:gdLst>
              <a:gd name="T0" fmla="*/ 128 w 680"/>
              <a:gd name="T1" fmla="*/ 1210 h 1717"/>
              <a:gd name="T2" fmla="*/ 551 w 680"/>
              <a:gd name="T3" fmla="*/ 1210 h 1717"/>
              <a:gd name="T4" fmla="*/ 551 w 680"/>
              <a:gd name="T5" fmla="*/ 1371 h 1717"/>
              <a:gd name="T6" fmla="*/ 128 w 680"/>
              <a:gd name="T7" fmla="*/ 1371 h 1717"/>
              <a:gd name="T8" fmla="*/ 128 w 680"/>
              <a:gd name="T9" fmla="*/ 1210 h 1717"/>
              <a:gd name="T10" fmla="*/ 551 w 680"/>
              <a:gd name="T11" fmla="*/ 1082 h 1717"/>
              <a:gd name="T12" fmla="*/ 128 w 680"/>
              <a:gd name="T13" fmla="*/ 1082 h 1717"/>
              <a:gd name="T14" fmla="*/ 128 w 680"/>
              <a:gd name="T15" fmla="*/ 921 h 1717"/>
              <a:gd name="T16" fmla="*/ 551 w 680"/>
              <a:gd name="T17" fmla="*/ 921 h 1717"/>
              <a:gd name="T18" fmla="*/ 551 w 680"/>
              <a:gd name="T19" fmla="*/ 1082 h 1717"/>
              <a:gd name="T20" fmla="*/ 128 w 680"/>
              <a:gd name="T21" fmla="*/ 633 h 1717"/>
              <a:gd name="T22" fmla="*/ 551 w 680"/>
              <a:gd name="T23" fmla="*/ 633 h 1717"/>
              <a:gd name="T24" fmla="*/ 551 w 680"/>
              <a:gd name="T25" fmla="*/ 794 h 1717"/>
              <a:gd name="T26" fmla="*/ 128 w 680"/>
              <a:gd name="T27" fmla="*/ 794 h 1717"/>
              <a:gd name="T28" fmla="*/ 128 w 680"/>
              <a:gd name="T29" fmla="*/ 633 h 1717"/>
              <a:gd name="T30" fmla="*/ 551 w 680"/>
              <a:gd name="T31" fmla="*/ 506 h 1717"/>
              <a:gd name="T32" fmla="*/ 128 w 680"/>
              <a:gd name="T33" fmla="*/ 506 h 1717"/>
              <a:gd name="T34" fmla="*/ 128 w 680"/>
              <a:gd name="T35" fmla="*/ 345 h 1717"/>
              <a:gd name="T36" fmla="*/ 551 w 680"/>
              <a:gd name="T37" fmla="*/ 345 h 1717"/>
              <a:gd name="T38" fmla="*/ 551 w 680"/>
              <a:gd name="T39" fmla="*/ 506 h 1717"/>
              <a:gd name="T40" fmla="*/ 614 w 680"/>
              <a:gd name="T41" fmla="*/ 0 h 1717"/>
              <a:gd name="T42" fmla="*/ 614 w 680"/>
              <a:gd name="T43" fmla="*/ 0 h 1717"/>
              <a:gd name="T44" fmla="*/ 551 w 680"/>
              <a:gd name="T45" fmla="*/ 63 h 1717"/>
              <a:gd name="T46" fmla="*/ 551 w 680"/>
              <a:gd name="T47" fmla="*/ 217 h 1717"/>
              <a:gd name="T48" fmla="*/ 128 w 680"/>
              <a:gd name="T49" fmla="*/ 217 h 1717"/>
              <a:gd name="T50" fmla="*/ 128 w 680"/>
              <a:gd name="T51" fmla="*/ 63 h 1717"/>
              <a:gd name="T52" fmla="*/ 128 w 680"/>
              <a:gd name="T53" fmla="*/ 63 h 1717"/>
              <a:gd name="T54" fmla="*/ 64 w 680"/>
              <a:gd name="T55" fmla="*/ 0 h 1717"/>
              <a:gd name="T56" fmla="*/ 64 w 680"/>
              <a:gd name="T57" fmla="*/ 0 h 1717"/>
              <a:gd name="T58" fmla="*/ 0 w 680"/>
              <a:gd name="T59" fmla="*/ 63 h 1717"/>
              <a:gd name="T60" fmla="*/ 0 w 680"/>
              <a:gd name="T61" fmla="*/ 1653 h 1717"/>
              <a:gd name="T62" fmla="*/ 0 w 680"/>
              <a:gd name="T63" fmla="*/ 1653 h 1717"/>
              <a:gd name="T64" fmla="*/ 64 w 680"/>
              <a:gd name="T65" fmla="*/ 1716 h 1717"/>
              <a:gd name="T66" fmla="*/ 64 w 680"/>
              <a:gd name="T67" fmla="*/ 1716 h 1717"/>
              <a:gd name="T68" fmla="*/ 128 w 680"/>
              <a:gd name="T69" fmla="*/ 1653 h 1717"/>
              <a:gd name="T70" fmla="*/ 128 w 680"/>
              <a:gd name="T71" fmla="*/ 1499 h 1717"/>
              <a:gd name="T72" fmla="*/ 551 w 680"/>
              <a:gd name="T73" fmla="*/ 1499 h 1717"/>
              <a:gd name="T74" fmla="*/ 551 w 680"/>
              <a:gd name="T75" fmla="*/ 1653 h 1717"/>
              <a:gd name="T76" fmla="*/ 551 w 680"/>
              <a:gd name="T77" fmla="*/ 1653 h 1717"/>
              <a:gd name="T78" fmla="*/ 614 w 680"/>
              <a:gd name="T79" fmla="*/ 1716 h 1717"/>
              <a:gd name="T80" fmla="*/ 614 w 680"/>
              <a:gd name="T81" fmla="*/ 1716 h 1717"/>
              <a:gd name="T82" fmla="*/ 679 w 680"/>
              <a:gd name="T83" fmla="*/ 1653 h 1717"/>
              <a:gd name="T84" fmla="*/ 679 w 680"/>
              <a:gd name="T85" fmla="*/ 63 h 1717"/>
              <a:gd name="T86" fmla="*/ 679 w 680"/>
              <a:gd name="T87" fmla="*/ 63 h 1717"/>
              <a:gd name="T88" fmla="*/ 614 w 680"/>
              <a:gd name="T89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0" h="1717">
                <a:moveTo>
                  <a:pt x="128" y="1210"/>
                </a:moveTo>
                <a:lnTo>
                  <a:pt x="551" y="1210"/>
                </a:lnTo>
                <a:lnTo>
                  <a:pt x="551" y="1371"/>
                </a:lnTo>
                <a:lnTo>
                  <a:pt x="128" y="1371"/>
                </a:lnTo>
                <a:lnTo>
                  <a:pt x="128" y="1210"/>
                </a:lnTo>
                <a:close/>
                <a:moveTo>
                  <a:pt x="551" y="1082"/>
                </a:moveTo>
                <a:lnTo>
                  <a:pt x="128" y="1082"/>
                </a:lnTo>
                <a:lnTo>
                  <a:pt x="128" y="921"/>
                </a:lnTo>
                <a:lnTo>
                  <a:pt x="551" y="921"/>
                </a:lnTo>
                <a:lnTo>
                  <a:pt x="551" y="1082"/>
                </a:lnTo>
                <a:close/>
                <a:moveTo>
                  <a:pt x="128" y="633"/>
                </a:moveTo>
                <a:lnTo>
                  <a:pt x="551" y="633"/>
                </a:lnTo>
                <a:lnTo>
                  <a:pt x="551" y="794"/>
                </a:lnTo>
                <a:lnTo>
                  <a:pt x="128" y="794"/>
                </a:lnTo>
                <a:lnTo>
                  <a:pt x="128" y="633"/>
                </a:lnTo>
                <a:close/>
                <a:moveTo>
                  <a:pt x="551" y="506"/>
                </a:moveTo>
                <a:lnTo>
                  <a:pt x="128" y="506"/>
                </a:lnTo>
                <a:lnTo>
                  <a:pt x="128" y="345"/>
                </a:lnTo>
                <a:lnTo>
                  <a:pt x="551" y="345"/>
                </a:lnTo>
                <a:lnTo>
                  <a:pt x="551" y="506"/>
                </a:lnTo>
                <a:close/>
                <a:moveTo>
                  <a:pt x="614" y="0"/>
                </a:moveTo>
                <a:lnTo>
                  <a:pt x="614" y="0"/>
                </a:lnTo>
                <a:cubicBezTo>
                  <a:pt x="579" y="0"/>
                  <a:pt x="551" y="28"/>
                  <a:pt x="551" y="63"/>
                </a:cubicBezTo>
                <a:lnTo>
                  <a:pt x="551" y="217"/>
                </a:lnTo>
                <a:lnTo>
                  <a:pt x="128" y="217"/>
                </a:lnTo>
                <a:lnTo>
                  <a:pt x="128" y="63"/>
                </a:lnTo>
                <a:lnTo>
                  <a:pt x="128" y="63"/>
                </a:lnTo>
                <a:cubicBezTo>
                  <a:pt x="128" y="28"/>
                  <a:pt x="100" y="0"/>
                  <a:pt x="64" y="0"/>
                </a:cubicBezTo>
                <a:lnTo>
                  <a:pt x="64" y="0"/>
                </a:lnTo>
                <a:cubicBezTo>
                  <a:pt x="29" y="0"/>
                  <a:pt x="0" y="28"/>
                  <a:pt x="0" y="63"/>
                </a:cubicBezTo>
                <a:lnTo>
                  <a:pt x="0" y="1653"/>
                </a:lnTo>
                <a:lnTo>
                  <a:pt x="0" y="1653"/>
                </a:lnTo>
                <a:cubicBezTo>
                  <a:pt x="0" y="1688"/>
                  <a:pt x="29" y="1716"/>
                  <a:pt x="64" y="1716"/>
                </a:cubicBezTo>
                <a:lnTo>
                  <a:pt x="64" y="1716"/>
                </a:lnTo>
                <a:cubicBezTo>
                  <a:pt x="100" y="1716"/>
                  <a:pt x="128" y="1688"/>
                  <a:pt x="128" y="1653"/>
                </a:cubicBezTo>
                <a:lnTo>
                  <a:pt x="128" y="1499"/>
                </a:lnTo>
                <a:lnTo>
                  <a:pt x="551" y="1499"/>
                </a:lnTo>
                <a:lnTo>
                  <a:pt x="551" y="1653"/>
                </a:lnTo>
                <a:lnTo>
                  <a:pt x="551" y="1653"/>
                </a:lnTo>
                <a:cubicBezTo>
                  <a:pt x="551" y="1688"/>
                  <a:pt x="579" y="1716"/>
                  <a:pt x="614" y="1716"/>
                </a:cubicBezTo>
                <a:lnTo>
                  <a:pt x="614" y="1716"/>
                </a:lnTo>
                <a:cubicBezTo>
                  <a:pt x="650" y="1716"/>
                  <a:pt x="679" y="1688"/>
                  <a:pt x="679" y="1653"/>
                </a:cubicBezTo>
                <a:lnTo>
                  <a:pt x="679" y="63"/>
                </a:lnTo>
                <a:lnTo>
                  <a:pt x="679" y="63"/>
                </a:lnTo>
                <a:cubicBezTo>
                  <a:pt x="679" y="28"/>
                  <a:pt x="650" y="0"/>
                  <a:pt x="6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81493" y="809160"/>
            <a:ext cx="103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Success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5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527108" y="2785476"/>
            <a:ext cx="14675290" cy="9365897"/>
            <a:chOff x="3871503" y="2721097"/>
            <a:chExt cx="14675290" cy="936589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F9656B7-EFE8-EE79-CA68-818C6BB055F5}"/>
                </a:ext>
              </a:extLst>
            </p:cNvPr>
            <p:cNvSpPr/>
            <p:nvPr/>
          </p:nvSpPr>
          <p:spPr>
            <a:xfrm>
              <a:off x="13964086" y="2785476"/>
              <a:ext cx="2429125" cy="2429127"/>
            </a:xfrm>
            <a:prstGeom prst="ellipse">
              <a:avLst/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7F197A8-8D24-ABFB-CCC7-B7EF2688E657}"/>
                </a:ext>
              </a:extLst>
            </p:cNvPr>
            <p:cNvSpPr/>
            <p:nvPr/>
          </p:nvSpPr>
          <p:spPr>
            <a:xfrm rot="5400000">
              <a:off x="12899822" y="5032523"/>
              <a:ext cx="2328255" cy="263134"/>
            </a:xfrm>
            <a:prstGeom prst="roundRect">
              <a:avLst>
                <a:gd name="adj" fmla="val 0"/>
              </a:avLst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290AAE9-A842-C3B4-FB5D-4D9AD94DEFCF}"/>
                </a:ext>
              </a:extLst>
            </p:cNvPr>
            <p:cNvSpPr/>
            <p:nvPr/>
          </p:nvSpPr>
          <p:spPr>
            <a:xfrm rot="5400000">
              <a:off x="10681686" y="7335999"/>
              <a:ext cx="2175426" cy="263134"/>
            </a:xfrm>
            <a:prstGeom prst="roundRect">
              <a:avLst>
                <a:gd name="adj" fmla="val 0"/>
              </a:avLst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3518C7-9451-FCE5-16BB-B81C35E8E844}"/>
                </a:ext>
              </a:extLst>
            </p:cNvPr>
            <p:cNvSpPr/>
            <p:nvPr/>
          </p:nvSpPr>
          <p:spPr>
            <a:xfrm rot="5400000">
              <a:off x="8428288" y="9563057"/>
              <a:ext cx="2175426" cy="263134"/>
            </a:xfrm>
            <a:prstGeom prst="roundRect">
              <a:avLst>
                <a:gd name="adj" fmla="val 0"/>
              </a:avLst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9656B7-EFE8-EE79-CA68-818C6BB055F5}"/>
                </a:ext>
              </a:extLst>
            </p:cNvPr>
            <p:cNvSpPr/>
            <p:nvPr/>
          </p:nvSpPr>
          <p:spPr>
            <a:xfrm>
              <a:off x="11637833" y="5075193"/>
              <a:ext cx="2557684" cy="2557686"/>
            </a:xfrm>
            <a:prstGeom prst="ellipse">
              <a:avLst/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E9F5B7C-EC8F-B7CD-EE47-203C905099C8}"/>
                </a:ext>
              </a:extLst>
            </p:cNvPr>
            <p:cNvSpPr/>
            <p:nvPr/>
          </p:nvSpPr>
          <p:spPr>
            <a:xfrm>
              <a:off x="11647069" y="5071323"/>
              <a:ext cx="2557684" cy="2557686"/>
            </a:xfrm>
            <a:custGeom>
              <a:avLst/>
              <a:gdLst>
                <a:gd name="connsiteX0" fmla="*/ 1035050 w 2070100"/>
                <a:gd name="connsiteY0" fmla="*/ 241300 h 2070100"/>
                <a:gd name="connsiteX1" fmla="*/ 241300 w 2070100"/>
                <a:gd name="connsiteY1" fmla="*/ 1035050 h 2070100"/>
                <a:gd name="connsiteX2" fmla="*/ 1035050 w 2070100"/>
                <a:gd name="connsiteY2" fmla="*/ 1828800 h 2070100"/>
                <a:gd name="connsiteX3" fmla="*/ 1828800 w 2070100"/>
                <a:gd name="connsiteY3" fmla="*/ 1035050 h 2070100"/>
                <a:gd name="connsiteX4" fmla="*/ 1035050 w 2070100"/>
                <a:gd name="connsiteY4" fmla="*/ 241300 h 2070100"/>
                <a:gd name="connsiteX5" fmla="*/ 1035050 w 2070100"/>
                <a:gd name="connsiteY5" fmla="*/ 0 h 2070100"/>
                <a:gd name="connsiteX6" fmla="*/ 2070100 w 2070100"/>
                <a:gd name="connsiteY6" fmla="*/ 1035050 h 2070100"/>
                <a:gd name="connsiteX7" fmla="*/ 1035050 w 2070100"/>
                <a:gd name="connsiteY7" fmla="*/ 2070100 h 2070100"/>
                <a:gd name="connsiteX8" fmla="*/ 0 w 2070100"/>
                <a:gd name="connsiteY8" fmla="*/ 1035050 h 2070100"/>
                <a:gd name="connsiteX9" fmla="*/ 1035050 w 2070100"/>
                <a:gd name="connsiteY9" fmla="*/ 0 h 207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100" h="2070100">
                  <a:moveTo>
                    <a:pt x="1035050" y="241300"/>
                  </a:moveTo>
                  <a:cubicBezTo>
                    <a:pt x="596674" y="241300"/>
                    <a:pt x="241300" y="596674"/>
                    <a:pt x="241300" y="1035050"/>
                  </a:cubicBezTo>
                  <a:cubicBezTo>
                    <a:pt x="241300" y="1473426"/>
                    <a:pt x="596674" y="1828800"/>
                    <a:pt x="1035050" y="1828800"/>
                  </a:cubicBezTo>
                  <a:cubicBezTo>
                    <a:pt x="1473426" y="1828800"/>
                    <a:pt x="1828800" y="1473426"/>
                    <a:pt x="1828800" y="1035050"/>
                  </a:cubicBezTo>
                  <a:cubicBezTo>
                    <a:pt x="1828800" y="596674"/>
                    <a:pt x="1473426" y="241300"/>
                    <a:pt x="1035050" y="241300"/>
                  </a:cubicBezTo>
                  <a:close/>
                  <a:moveTo>
                    <a:pt x="1035050" y="0"/>
                  </a:moveTo>
                  <a:cubicBezTo>
                    <a:pt x="1606692" y="0"/>
                    <a:pt x="2070100" y="463408"/>
                    <a:pt x="2070100" y="1035050"/>
                  </a:cubicBezTo>
                  <a:cubicBezTo>
                    <a:pt x="2070100" y="1606692"/>
                    <a:pt x="1606692" y="2070100"/>
                    <a:pt x="1035050" y="2070100"/>
                  </a:cubicBezTo>
                  <a:cubicBezTo>
                    <a:pt x="463408" y="2070100"/>
                    <a:pt x="0" y="1606692"/>
                    <a:pt x="0" y="1035050"/>
                  </a:cubicBezTo>
                  <a:cubicBezTo>
                    <a:pt x="0" y="463408"/>
                    <a:pt x="463408" y="0"/>
                    <a:pt x="1035050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368300" dist="266700" dir="3060000" sx="79000" sy="79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8289E6-A9C3-E8D4-5DDF-784DFFA4EDEF}"/>
                </a:ext>
              </a:extLst>
            </p:cNvPr>
            <p:cNvSpPr/>
            <p:nvPr/>
          </p:nvSpPr>
          <p:spPr>
            <a:xfrm>
              <a:off x="9343281" y="7302250"/>
              <a:ext cx="2557684" cy="2557686"/>
            </a:xfrm>
            <a:prstGeom prst="ellipse">
              <a:avLst/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EDA893-8A8E-061F-BF4D-8F3DBEA77A8A}"/>
                </a:ext>
              </a:extLst>
            </p:cNvPr>
            <p:cNvSpPr/>
            <p:nvPr/>
          </p:nvSpPr>
          <p:spPr>
            <a:xfrm>
              <a:off x="9343281" y="7302250"/>
              <a:ext cx="2557684" cy="2557686"/>
            </a:xfrm>
            <a:custGeom>
              <a:avLst/>
              <a:gdLst>
                <a:gd name="connsiteX0" fmla="*/ 1035050 w 2070100"/>
                <a:gd name="connsiteY0" fmla="*/ 241300 h 2070100"/>
                <a:gd name="connsiteX1" fmla="*/ 241300 w 2070100"/>
                <a:gd name="connsiteY1" fmla="*/ 1035050 h 2070100"/>
                <a:gd name="connsiteX2" fmla="*/ 1035050 w 2070100"/>
                <a:gd name="connsiteY2" fmla="*/ 1828800 h 2070100"/>
                <a:gd name="connsiteX3" fmla="*/ 1828800 w 2070100"/>
                <a:gd name="connsiteY3" fmla="*/ 1035050 h 2070100"/>
                <a:gd name="connsiteX4" fmla="*/ 1035050 w 2070100"/>
                <a:gd name="connsiteY4" fmla="*/ 241300 h 2070100"/>
                <a:gd name="connsiteX5" fmla="*/ 1035050 w 2070100"/>
                <a:gd name="connsiteY5" fmla="*/ 0 h 2070100"/>
                <a:gd name="connsiteX6" fmla="*/ 2070100 w 2070100"/>
                <a:gd name="connsiteY6" fmla="*/ 1035050 h 2070100"/>
                <a:gd name="connsiteX7" fmla="*/ 1035050 w 2070100"/>
                <a:gd name="connsiteY7" fmla="*/ 2070100 h 2070100"/>
                <a:gd name="connsiteX8" fmla="*/ 0 w 2070100"/>
                <a:gd name="connsiteY8" fmla="*/ 1035050 h 2070100"/>
                <a:gd name="connsiteX9" fmla="*/ 1035050 w 2070100"/>
                <a:gd name="connsiteY9" fmla="*/ 0 h 207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100" h="2070100">
                  <a:moveTo>
                    <a:pt x="1035050" y="241300"/>
                  </a:moveTo>
                  <a:cubicBezTo>
                    <a:pt x="596674" y="241300"/>
                    <a:pt x="241300" y="596674"/>
                    <a:pt x="241300" y="1035050"/>
                  </a:cubicBezTo>
                  <a:cubicBezTo>
                    <a:pt x="241300" y="1473426"/>
                    <a:pt x="596674" y="1828800"/>
                    <a:pt x="1035050" y="1828800"/>
                  </a:cubicBezTo>
                  <a:cubicBezTo>
                    <a:pt x="1473426" y="1828800"/>
                    <a:pt x="1828800" y="1473426"/>
                    <a:pt x="1828800" y="1035050"/>
                  </a:cubicBezTo>
                  <a:cubicBezTo>
                    <a:pt x="1828800" y="596674"/>
                    <a:pt x="1473426" y="241300"/>
                    <a:pt x="1035050" y="241300"/>
                  </a:cubicBezTo>
                  <a:close/>
                  <a:moveTo>
                    <a:pt x="1035050" y="0"/>
                  </a:moveTo>
                  <a:cubicBezTo>
                    <a:pt x="1606692" y="0"/>
                    <a:pt x="2070100" y="463408"/>
                    <a:pt x="2070100" y="1035050"/>
                  </a:cubicBezTo>
                  <a:cubicBezTo>
                    <a:pt x="2070100" y="1606692"/>
                    <a:pt x="1606692" y="2070100"/>
                    <a:pt x="1035050" y="2070100"/>
                  </a:cubicBezTo>
                  <a:cubicBezTo>
                    <a:pt x="463408" y="2070100"/>
                    <a:pt x="0" y="1606692"/>
                    <a:pt x="0" y="1035050"/>
                  </a:cubicBezTo>
                  <a:cubicBezTo>
                    <a:pt x="0" y="463408"/>
                    <a:pt x="463408" y="0"/>
                    <a:pt x="1035050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368300" dist="266700" dir="3060000" sx="79000" sy="79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8F05BB-319D-13C4-C40E-F3FB57F34C17}"/>
                </a:ext>
              </a:extLst>
            </p:cNvPr>
            <p:cNvSpPr/>
            <p:nvPr/>
          </p:nvSpPr>
          <p:spPr>
            <a:xfrm>
              <a:off x="7098370" y="9529308"/>
              <a:ext cx="2557684" cy="2557686"/>
            </a:xfrm>
            <a:prstGeom prst="ellipse">
              <a:avLst/>
            </a:prstGeom>
            <a:solidFill>
              <a:srgbClr val="222836"/>
            </a:solidFill>
            <a:ln>
              <a:noFill/>
            </a:ln>
            <a:effectLst>
              <a:outerShdw blurRad="1270000" dist="9017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285851-4FDA-2409-7012-0D979D5F0EB7}"/>
                </a:ext>
              </a:extLst>
            </p:cNvPr>
            <p:cNvSpPr/>
            <p:nvPr/>
          </p:nvSpPr>
          <p:spPr>
            <a:xfrm>
              <a:off x="7098370" y="9529308"/>
              <a:ext cx="2557684" cy="2557686"/>
            </a:xfrm>
            <a:custGeom>
              <a:avLst/>
              <a:gdLst>
                <a:gd name="connsiteX0" fmla="*/ 1035050 w 2070100"/>
                <a:gd name="connsiteY0" fmla="*/ 241300 h 2070100"/>
                <a:gd name="connsiteX1" fmla="*/ 241300 w 2070100"/>
                <a:gd name="connsiteY1" fmla="*/ 1035050 h 2070100"/>
                <a:gd name="connsiteX2" fmla="*/ 1035050 w 2070100"/>
                <a:gd name="connsiteY2" fmla="*/ 1828800 h 2070100"/>
                <a:gd name="connsiteX3" fmla="*/ 1828800 w 2070100"/>
                <a:gd name="connsiteY3" fmla="*/ 1035050 h 2070100"/>
                <a:gd name="connsiteX4" fmla="*/ 1035050 w 2070100"/>
                <a:gd name="connsiteY4" fmla="*/ 241300 h 2070100"/>
                <a:gd name="connsiteX5" fmla="*/ 1035050 w 2070100"/>
                <a:gd name="connsiteY5" fmla="*/ 0 h 2070100"/>
                <a:gd name="connsiteX6" fmla="*/ 2070100 w 2070100"/>
                <a:gd name="connsiteY6" fmla="*/ 1035050 h 2070100"/>
                <a:gd name="connsiteX7" fmla="*/ 1035050 w 2070100"/>
                <a:gd name="connsiteY7" fmla="*/ 2070100 h 2070100"/>
                <a:gd name="connsiteX8" fmla="*/ 0 w 2070100"/>
                <a:gd name="connsiteY8" fmla="*/ 1035050 h 2070100"/>
                <a:gd name="connsiteX9" fmla="*/ 1035050 w 2070100"/>
                <a:gd name="connsiteY9" fmla="*/ 0 h 207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100" h="2070100">
                  <a:moveTo>
                    <a:pt x="1035050" y="241300"/>
                  </a:moveTo>
                  <a:cubicBezTo>
                    <a:pt x="596674" y="241300"/>
                    <a:pt x="241300" y="596674"/>
                    <a:pt x="241300" y="1035050"/>
                  </a:cubicBezTo>
                  <a:cubicBezTo>
                    <a:pt x="241300" y="1473426"/>
                    <a:pt x="596674" y="1828800"/>
                    <a:pt x="1035050" y="1828800"/>
                  </a:cubicBezTo>
                  <a:cubicBezTo>
                    <a:pt x="1473426" y="1828800"/>
                    <a:pt x="1828800" y="1473426"/>
                    <a:pt x="1828800" y="1035050"/>
                  </a:cubicBezTo>
                  <a:cubicBezTo>
                    <a:pt x="1828800" y="596674"/>
                    <a:pt x="1473426" y="241300"/>
                    <a:pt x="1035050" y="241300"/>
                  </a:cubicBezTo>
                  <a:close/>
                  <a:moveTo>
                    <a:pt x="1035050" y="0"/>
                  </a:moveTo>
                  <a:cubicBezTo>
                    <a:pt x="1606692" y="0"/>
                    <a:pt x="2070100" y="463408"/>
                    <a:pt x="2070100" y="1035050"/>
                  </a:cubicBezTo>
                  <a:cubicBezTo>
                    <a:pt x="2070100" y="1606692"/>
                    <a:pt x="1606692" y="2070100"/>
                    <a:pt x="1035050" y="2070100"/>
                  </a:cubicBezTo>
                  <a:cubicBezTo>
                    <a:pt x="463408" y="2070100"/>
                    <a:pt x="0" y="1606692"/>
                    <a:pt x="0" y="1035050"/>
                  </a:cubicBezTo>
                  <a:cubicBezTo>
                    <a:pt x="0" y="463408"/>
                    <a:pt x="463408" y="0"/>
                    <a:pt x="1035050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368300" dist="266700" dir="3060000" sx="79000" sy="79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BB73CE-DFA3-2B8E-5F14-FEC2E973D4E7}"/>
                </a:ext>
              </a:extLst>
            </p:cNvPr>
            <p:cNvSpPr/>
            <p:nvPr/>
          </p:nvSpPr>
          <p:spPr>
            <a:xfrm>
              <a:off x="14295908" y="6369196"/>
              <a:ext cx="4250885" cy="645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sz="2799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Star to Sub-Controller</a:t>
              </a:r>
              <a:endParaRPr lang="en-US" sz="2799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64238B-9415-6F45-9121-D858D1AB4E48}"/>
                </a:ext>
              </a:extLst>
            </p:cNvPr>
            <p:cNvSpPr/>
            <p:nvPr/>
          </p:nvSpPr>
          <p:spPr>
            <a:xfrm>
              <a:off x="3871503" y="7989046"/>
              <a:ext cx="5323592" cy="645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spcAft>
                  <a:spcPts val="1200"/>
                </a:spcAft>
              </a:pPr>
              <a:r>
                <a:rPr lang="en-US" sz="2799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Partner to Star</a:t>
              </a:r>
              <a:endParaRPr lang="en-US" sz="2799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Freeform: Shape 5">
              <a:extLst>
                <a:ext uri="{FF2B5EF4-FFF2-40B4-BE49-F238E27FC236}">
                  <a16:creationId xmlns:a16="http://schemas.microsoft.com/office/drawing/2014/main" id="{EE9F5B7C-EC8F-B7CD-EE47-203C905099C8}"/>
                </a:ext>
              </a:extLst>
            </p:cNvPr>
            <p:cNvSpPr/>
            <p:nvPr/>
          </p:nvSpPr>
          <p:spPr>
            <a:xfrm>
              <a:off x="13905414" y="2721097"/>
              <a:ext cx="2557684" cy="2557686"/>
            </a:xfrm>
            <a:custGeom>
              <a:avLst/>
              <a:gdLst>
                <a:gd name="connsiteX0" fmla="*/ 1035050 w 2070100"/>
                <a:gd name="connsiteY0" fmla="*/ 241300 h 2070100"/>
                <a:gd name="connsiteX1" fmla="*/ 241300 w 2070100"/>
                <a:gd name="connsiteY1" fmla="*/ 1035050 h 2070100"/>
                <a:gd name="connsiteX2" fmla="*/ 1035050 w 2070100"/>
                <a:gd name="connsiteY2" fmla="*/ 1828800 h 2070100"/>
                <a:gd name="connsiteX3" fmla="*/ 1828800 w 2070100"/>
                <a:gd name="connsiteY3" fmla="*/ 1035050 h 2070100"/>
                <a:gd name="connsiteX4" fmla="*/ 1035050 w 2070100"/>
                <a:gd name="connsiteY4" fmla="*/ 241300 h 2070100"/>
                <a:gd name="connsiteX5" fmla="*/ 1035050 w 2070100"/>
                <a:gd name="connsiteY5" fmla="*/ 0 h 2070100"/>
                <a:gd name="connsiteX6" fmla="*/ 2070100 w 2070100"/>
                <a:gd name="connsiteY6" fmla="*/ 1035050 h 2070100"/>
                <a:gd name="connsiteX7" fmla="*/ 1035050 w 2070100"/>
                <a:gd name="connsiteY7" fmla="*/ 2070100 h 2070100"/>
                <a:gd name="connsiteX8" fmla="*/ 0 w 2070100"/>
                <a:gd name="connsiteY8" fmla="*/ 1035050 h 2070100"/>
                <a:gd name="connsiteX9" fmla="*/ 1035050 w 2070100"/>
                <a:gd name="connsiteY9" fmla="*/ 0 h 207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100" h="2070100">
                  <a:moveTo>
                    <a:pt x="1035050" y="241300"/>
                  </a:moveTo>
                  <a:cubicBezTo>
                    <a:pt x="596674" y="241300"/>
                    <a:pt x="241300" y="596674"/>
                    <a:pt x="241300" y="1035050"/>
                  </a:cubicBezTo>
                  <a:cubicBezTo>
                    <a:pt x="241300" y="1473426"/>
                    <a:pt x="596674" y="1828800"/>
                    <a:pt x="1035050" y="1828800"/>
                  </a:cubicBezTo>
                  <a:cubicBezTo>
                    <a:pt x="1473426" y="1828800"/>
                    <a:pt x="1828800" y="1473426"/>
                    <a:pt x="1828800" y="1035050"/>
                  </a:cubicBezTo>
                  <a:cubicBezTo>
                    <a:pt x="1828800" y="596674"/>
                    <a:pt x="1473426" y="241300"/>
                    <a:pt x="1035050" y="241300"/>
                  </a:cubicBezTo>
                  <a:close/>
                  <a:moveTo>
                    <a:pt x="1035050" y="0"/>
                  </a:moveTo>
                  <a:cubicBezTo>
                    <a:pt x="1606692" y="0"/>
                    <a:pt x="2070100" y="463408"/>
                    <a:pt x="2070100" y="1035050"/>
                  </a:cubicBezTo>
                  <a:cubicBezTo>
                    <a:pt x="2070100" y="1606692"/>
                    <a:pt x="1606692" y="2070100"/>
                    <a:pt x="1035050" y="2070100"/>
                  </a:cubicBezTo>
                  <a:cubicBezTo>
                    <a:pt x="463408" y="2070100"/>
                    <a:pt x="0" y="1606692"/>
                    <a:pt x="0" y="1035050"/>
                  </a:cubicBezTo>
                  <a:cubicBezTo>
                    <a:pt x="0" y="463408"/>
                    <a:pt x="463408" y="0"/>
                    <a:pt x="1035050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68300" dist="266700" dir="3060000" sx="79000" sy="79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BB73CE-DFA3-2B8E-5F14-FEC2E973D4E7}"/>
                </a:ext>
              </a:extLst>
            </p:cNvPr>
            <p:cNvSpPr/>
            <p:nvPr/>
          </p:nvSpPr>
          <p:spPr>
            <a:xfrm>
              <a:off x="8238257" y="3428056"/>
              <a:ext cx="5416029" cy="645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spcAft>
                  <a:spcPts val="1200"/>
                </a:spcAft>
              </a:pPr>
              <a:r>
                <a:rPr lang="en-US" sz="2799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Sub-Controller to Controller</a:t>
              </a:r>
              <a:endParaRPr lang="en-US" sz="2799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BB73CE-DFA3-2B8E-5F14-FEC2E973D4E7}"/>
                </a:ext>
              </a:extLst>
            </p:cNvPr>
            <p:cNvSpPr/>
            <p:nvPr/>
          </p:nvSpPr>
          <p:spPr>
            <a:xfrm>
              <a:off x="9874793" y="10746454"/>
              <a:ext cx="4025286" cy="645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sz="2799" dirty="0" smtClean="0">
                  <a:solidFill>
                    <a:schemeClr val="accent5"/>
                  </a:solidFill>
                </a:rPr>
                <a:t>VIP to Partner</a:t>
              </a:r>
              <a:endParaRPr lang="en-US" sz="2799" dirty="0">
                <a:solidFill>
                  <a:schemeClr val="accent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05201" y="10534485"/>
              <a:ext cx="1568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5"/>
                  </a:solidFill>
                </a:rPr>
                <a:t>30 Days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820464" y="8294159"/>
              <a:ext cx="1568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/>
                  </a:solidFill>
                </a:rPr>
                <a:t>60 Days</a:t>
              </a:r>
              <a:endParaRPr 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48527" y="6053833"/>
              <a:ext cx="1568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120 Days</a:t>
              </a:r>
              <a:endPara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31255" y="3719506"/>
              <a:ext cx="1568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180 Days</a:t>
              </a:r>
              <a:endPara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92208" y="997458"/>
            <a:ext cx="8612047" cy="1321430"/>
            <a:chOff x="9037600" y="933079"/>
            <a:chExt cx="8612047" cy="1321430"/>
          </a:xfrm>
        </p:grpSpPr>
        <p:sp>
          <p:nvSpPr>
            <p:cNvPr id="31" name="TextBox 30"/>
            <p:cNvSpPr txBox="1"/>
            <p:nvPr/>
          </p:nvSpPr>
          <p:spPr>
            <a:xfrm>
              <a:off x="9299265" y="933079"/>
              <a:ext cx="8281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Rank progress time line</a:t>
              </a:r>
              <a:endParaRPr lang="en-US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37600" y="1792844"/>
              <a:ext cx="8612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you miss time line Game assets will not enter your account</a:t>
              </a:r>
              <a:endPara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AF908C5-9ED9-9E8B-A943-52EADDCC98C0}"/>
              </a:ext>
            </a:extLst>
          </p:cNvPr>
          <p:cNvSpPr txBox="1"/>
          <p:nvPr/>
        </p:nvSpPr>
        <p:spPr>
          <a:xfrm>
            <a:off x="451310" y="3292194"/>
            <a:ext cx="6647060" cy="40811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>
                <a:solidFill>
                  <a:schemeClr val="accent1"/>
                </a:solidFill>
                <a:latin typeface="Calisto MT (Headings)"/>
              </a:rPr>
              <a:t>KNOWLEDGE</a:t>
            </a:r>
          </a:p>
          <a:p>
            <a:pPr>
              <a:lnSpc>
                <a:spcPct val="90000"/>
              </a:lnSpc>
            </a:pPr>
            <a:r>
              <a:rPr lang="en-US" sz="7200" dirty="0" smtClean="0">
                <a:solidFill>
                  <a:schemeClr val="accent1"/>
                </a:solidFill>
                <a:latin typeface="Calisto MT (Headings)"/>
              </a:rPr>
              <a:t>OF TIME,</a:t>
            </a:r>
          </a:p>
          <a:p>
            <a:pPr>
              <a:lnSpc>
                <a:spcPct val="90000"/>
              </a:lnSpc>
            </a:pPr>
            <a:r>
              <a:rPr lang="en-US" sz="7200" dirty="0" smtClean="0">
                <a:solidFill>
                  <a:schemeClr val="accent1"/>
                </a:solidFill>
                <a:latin typeface="Calisto MT (Headings)"/>
              </a:rPr>
              <a:t>POWER OF SUCCESS</a:t>
            </a:r>
            <a:endParaRPr lang="en-US" sz="7200" dirty="0">
              <a:solidFill>
                <a:schemeClr val="accent1"/>
              </a:solidFill>
              <a:latin typeface="Calisto MT (Headings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310" y="3292194"/>
            <a:ext cx="6104765" cy="38878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7574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776427" y="782803"/>
            <a:ext cx="10309875" cy="1892867"/>
            <a:chOff x="7033888" y="1007092"/>
            <a:chExt cx="10309875" cy="1892867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2006F92E-BB41-4457-BCBE-7C2D74799E3A}"/>
                </a:ext>
              </a:extLst>
            </p:cNvPr>
            <p:cNvSpPr txBox="1"/>
            <p:nvPr/>
          </p:nvSpPr>
          <p:spPr>
            <a:xfrm>
              <a:off x="7056975" y="1007092"/>
              <a:ext cx="10263708" cy="132343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b="1" spc="-290" dirty="0" smtClean="0">
                  <a:solidFill>
                    <a:schemeClr val="accent2">
                      <a:lumMod val="75000"/>
                    </a:schemeClr>
                  </a:solidFill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rPr>
                <a:t>Rank Updating Facility</a:t>
              </a:r>
              <a:endParaRPr lang="en-US" sz="8000" b="1" spc="-290" dirty="0">
                <a:solidFill>
                  <a:schemeClr val="accent2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FFEB5FD-2974-4155-9388-1291399C9BCC}"/>
                </a:ext>
              </a:extLst>
            </p:cNvPr>
            <p:cNvSpPr txBox="1"/>
            <p:nvPr/>
          </p:nvSpPr>
          <p:spPr>
            <a:xfrm>
              <a:off x="7033888" y="2321339"/>
              <a:ext cx="10309875" cy="57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20" dirty="0">
                  <a:solidFill>
                    <a:schemeClr val="accent3">
                      <a:lumMod val="75000"/>
                    </a:schemeClr>
                  </a:solidFill>
                  <a:latin typeface="Raleway" panose="020B0503030101060003" pitchFamily="34" charset="77"/>
                </a:rPr>
                <a:t>Not everyone falls into success with their first try, some times need to update myself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4810" y="3091178"/>
            <a:ext cx="23156483" cy="9909934"/>
            <a:chOff x="750921" y="3091178"/>
            <a:chExt cx="23156483" cy="9909934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ADAAF34-2C1A-4453-A4C2-937F53E84E5B}"/>
                </a:ext>
              </a:extLst>
            </p:cNvPr>
            <p:cNvSpPr/>
            <p:nvPr/>
          </p:nvSpPr>
          <p:spPr>
            <a:xfrm>
              <a:off x="4259332" y="4069686"/>
              <a:ext cx="3593437" cy="893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5" h="6153">
                  <a:moveTo>
                    <a:pt x="2018" y="0"/>
                  </a:moveTo>
                  <a:lnTo>
                    <a:pt x="2018" y="1"/>
                  </a:lnTo>
                  <a:cubicBezTo>
                    <a:pt x="2018" y="422"/>
                    <a:pt x="1675" y="765"/>
                    <a:pt x="1254" y="765"/>
                  </a:cubicBezTo>
                  <a:cubicBezTo>
                    <a:pt x="833" y="765"/>
                    <a:pt x="491" y="422"/>
                    <a:pt x="491" y="1"/>
                  </a:cubicBezTo>
                  <a:cubicBezTo>
                    <a:pt x="491" y="0"/>
                    <a:pt x="491" y="0"/>
                    <a:pt x="491" y="0"/>
                  </a:cubicBezTo>
                  <a:lnTo>
                    <a:pt x="0" y="0"/>
                  </a:lnTo>
                  <a:lnTo>
                    <a:pt x="0" y="384"/>
                  </a:lnTo>
                  <a:lnTo>
                    <a:pt x="0" y="469"/>
                  </a:lnTo>
                  <a:lnTo>
                    <a:pt x="0" y="853"/>
                  </a:lnTo>
                  <a:lnTo>
                    <a:pt x="0" y="5302"/>
                  </a:lnTo>
                  <a:lnTo>
                    <a:pt x="0" y="5685"/>
                  </a:lnTo>
                  <a:lnTo>
                    <a:pt x="0" y="5769"/>
                  </a:lnTo>
                  <a:lnTo>
                    <a:pt x="0" y="6153"/>
                  </a:lnTo>
                  <a:lnTo>
                    <a:pt x="2545" y="6153"/>
                  </a:lnTo>
                  <a:lnTo>
                    <a:pt x="2545" y="5769"/>
                  </a:lnTo>
                  <a:lnTo>
                    <a:pt x="2545" y="5685"/>
                  </a:lnTo>
                  <a:lnTo>
                    <a:pt x="2545" y="5302"/>
                  </a:lnTo>
                  <a:lnTo>
                    <a:pt x="2545" y="853"/>
                  </a:lnTo>
                  <a:lnTo>
                    <a:pt x="2545" y="469"/>
                  </a:lnTo>
                  <a:lnTo>
                    <a:pt x="2545" y="384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EC0EF93-1FAA-422F-8948-723AF8F3D847}"/>
                </a:ext>
              </a:extLst>
            </p:cNvPr>
            <p:cNvSpPr/>
            <p:nvPr/>
          </p:nvSpPr>
          <p:spPr>
            <a:xfrm>
              <a:off x="8272285" y="4069686"/>
              <a:ext cx="3593437" cy="893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5" h="6153">
                  <a:moveTo>
                    <a:pt x="2037" y="0"/>
                  </a:moveTo>
                  <a:cubicBezTo>
                    <a:pt x="2037" y="422"/>
                    <a:pt x="1694" y="764"/>
                    <a:pt x="1273" y="764"/>
                  </a:cubicBezTo>
                  <a:cubicBezTo>
                    <a:pt x="852" y="764"/>
                    <a:pt x="509" y="422"/>
                    <a:pt x="509" y="0"/>
                  </a:cubicBezTo>
                  <a:lnTo>
                    <a:pt x="0" y="0"/>
                  </a:lnTo>
                  <a:lnTo>
                    <a:pt x="0" y="384"/>
                  </a:lnTo>
                  <a:lnTo>
                    <a:pt x="0" y="469"/>
                  </a:lnTo>
                  <a:lnTo>
                    <a:pt x="0" y="853"/>
                  </a:lnTo>
                  <a:lnTo>
                    <a:pt x="0" y="5302"/>
                  </a:lnTo>
                  <a:lnTo>
                    <a:pt x="0" y="5685"/>
                  </a:lnTo>
                  <a:lnTo>
                    <a:pt x="0" y="5769"/>
                  </a:lnTo>
                  <a:lnTo>
                    <a:pt x="0" y="6153"/>
                  </a:lnTo>
                  <a:lnTo>
                    <a:pt x="2545" y="6153"/>
                  </a:lnTo>
                  <a:lnTo>
                    <a:pt x="2545" y="5769"/>
                  </a:lnTo>
                  <a:lnTo>
                    <a:pt x="2545" y="5685"/>
                  </a:lnTo>
                  <a:lnTo>
                    <a:pt x="2545" y="5302"/>
                  </a:lnTo>
                  <a:lnTo>
                    <a:pt x="2545" y="853"/>
                  </a:lnTo>
                  <a:lnTo>
                    <a:pt x="2545" y="469"/>
                  </a:lnTo>
                  <a:lnTo>
                    <a:pt x="2545" y="384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2458D6A-A30A-43A4-80E8-2F9DEE71D5DD}"/>
                </a:ext>
              </a:extLst>
            </p:cNvPr>
            <p:cNvSpPr/>
            <p:nvPr/>
          </p:nvSpPr>
          <p:spPr>
            <a:xfrm>
              <a:off x="12286651" y="4069686"/>
              <a:ext cx="3593437" cy="893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5" h="6153">
                  <a:moveTo>
                    <a:pt x="2055" y="0"/>
                  </a:moveTo>
                  <a:cubicBezTo>
                    <a:pt x="2054" y="421"/>
                    <a:pt x="1712" y="763"/>
                    <a:pt x="1290" y="763"/>
                  </a:cubicBezTo>
                  <a:cubicBezTo>
                    <a:pt x="870" y="763"/>
                    <a:pt x="527" y="421"/>
                    <a:pt x="526" y="0"/>
                  </a:cubicBezTo>
                  <a:lnTo>
                    <a:pt x="0" y="0"/>
                  </a:lnTo>
                  <a:lnTo>
                    <a:pt x="0" y="384"/>
                  </a:lnTo>
                  <a:lnTo>
                    <a:pt x="0" y="469"/>
                  </a:lnTo>
                  <a:lnTo>
                    <a:pt x="0" y="853"/>
                  </a:lnTo>
                  <a:lnTo>
                    <a:pt x="0" y="5302"/>
                  </a:lnTo>
                  <a:lnTo>
                    <a:pt x="0" y="5685"/>
                  </a:lnTo>
                  <a:lnTo>
                    <a:pt x="0" y="5769"/>
                  </a:lnTo>
                  <a:lnTo>
                    <a:pt x="0" y="6153"/>
                  </a:lnTo>
                  <a:lnTo>
                    <a:pt x="2545" y="6153"/>
                  </a:lnTo>
                  <a:lnTo>
                    <a:pt x="2545" y="5769"/>
                  </a:lnTo>
                  <a:lnTo>
                    <a:pt x="2545" y="5685"/>
                  </a:lnTo>
                  <a:lnTo>
                    <a:pt x="2545" y="5302"/>
                  </a:lnTo>
                  <a:lnTo>
                    <a:pt x="2545" y="853"/>
                  </a:lnTo>
                  <a:lnTo>
                    <a:pt x="2545" y="469"/>
                  </a:lnTo>
                  <a:lnTo>
                    <a:pt x="2545" y="384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A77FD0E-BD37-4B14-A19A-9EC6D975598B}"/>
                </a:ext>
              </a:extLst>
            </p:cNvPr>
            <p:cNvSpPr/>
            <p:nvPr/>
          </p:nvSpPr>
          <p:spPr>
            <a:xfrm>
              <a:off x="16299606" y="4069686"/>
              <a:ext cx="3593437" cy="893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5" h="6153">
                  <a:moveTo>
                    <a:pt x="2072" y="0"/>
                  </a:moveTo>
                  <a:cubicBezTo>
                    <a:pt x="2071" y="421"/>
                    <a:pt x="1729" y="763"/>
                    <a:pt x="1308" y="763"/>
                  </a:cubicBezTo>
                  <a:cubicBezTo>
                    <a:pt x="887" y="763"/>
                    <a:pt x="545" y="421"/>
                    <a:pt x="544" y="0"/>
                  </a:cubicBezTo>
                  <a:lnTo>
                    <a:pt x="0" y="0"/>
                  </a:lnTo>
                  <a:lnTo>
                    <a:pt x="0" y="384"/>
                  </a:lnTo>
                  <a:lnTo>
                    <a:pt x="0" y="469"/>
                  </a:lnTo>
                  <a:lnTo>
                    <a:pt x="0" y="853"/>
                  </a:lnTo>
                  <a:lnTo>
                    <a:pt x="0" y="5302"/>
                  </a:lnTo>
                  <a:lnTo>
                    <a:pt x="0" y="5685"/>
                  </a:lnTo>
                  <a:lnTo>
                    <a:pt x="0" y="5769"/>
                  </a:lnTo>
                  <a:lnTo>
                    <a:pt x="0" y="6153"/>
                  </a:lnTo>
                  <a:lnTo>
                    <a:pt x="2545" y="6153"/>
                  </a:lnTo>
                  <a:lnTo>
                    <a:pt x="2545" y="5769"/>
                  </a:lnTo>
                  <a:lnTo>
                    <a:pt x="2545" y="5685"/>
                  </a:lnTo>
                  <a:lnTo>
                    <a:pt x="2545" y="5302"/>
                  </a:lnTo>
                  <a:lnTo>
                    <a:pt x="2545" y="853"/>
                  </a:lnTo>
                  <a:lnTo>
                    <a:pt x="2545" y="469"/>
                  </a:lnTo>
                  <a:lnTo>
                    <a:pt x="2545" y="384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580BB6-F606-40E4-A39E-A5B59C4BCD78}"/>
                </a:ext>
              </a:extLst>
            </p:cNvPr>
            <p:cNvSpPr/>
            <p:nvPr/>
          </p:nvSpPr>
          <p:spPr>
            <a:xfrm>
              <a:off x="20312555" y="4069686"/>
              <a:ext cx="3594849" cy="893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6" h="6153">
                  <a:moveTo>
                    <a:pt x="2090" y="0"/>
                  </a:moveTo>
                  <a:cubicBezTo>
                    <a:pt x="2090" y="420"/>
                    <a:pt x="1748" y="762"/>
                    <a:pt x="1327" y="762"/>
                  </a:cubicBezTo>
                  <a:cubicBezTo>
                    <a:pt x="906" y="762"/>
                    <a:pt x="563" y="420"/>
                    <a:pt x="563" y="0"/>
                  </a:cubicBezTo>
                  <a:lnTo>
                    <a:pt x="0" y="0"/>
                  </a:lnTo>
                  <a:lnTo>
                    <a:pt x="0" y="384"/>
                  </a:lnTo>
                  <a:lnTo>
                    <a:pt x="0" y="469"/>
                  </a:lnTo>
                  <a:lnTo>
                    <a:pt x="0" y="853"/>
                  </a:lnTo>
                  <a:lnTo>
                    <a:pt x="0" y="5302"/>
                  </a:lnTo>
                  <a:lnTo>
                    <a:pt x="0" y="5685"/>
                  </a:lnTo>
                  <a:lnTo>
                    <a:pt x="0" y="5769"/>
                  </a:lnTo>
                  <a:lnTo>
                    <a:pt x="0" y="6153"/>
                  </a:lnTo>
                  <a:lnTo>
                    <a:pt x="2546" y="6153"/>
                  </a:lnTo>
                  <a:lnTo>
                    <a:pt x="2546" y="5769"/>
                  </a:lnTo>
                  <a:lnTo>
                    <a:pt x="2546" y="5685"/>
                  </a:lnTo>
                  <a:lnTo>
                    <a:pt x="2546" y="5302"/>
                  </a:lnTo>
                  <a:lnTo>
                    <a:pt x="2546" y="853"/>
                  </a:lnTo>
                  <a:lnTo>
                    <a:pt x="2546" y="469"/>
                  </a:lnTo>
                  <a:lnTo>
                    <a:pt x="2546" y="384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8F9E35-6ADB-446E-80C4-059D445E4FD6}"/>
                </a:ext>
              </a:extLst>
            </p:cNvPr>
            <p:cNvSpPr/>
            <p:nvPr/>
          </p:nvSpPr>
          <p:spPr>
            <a:xfrm>
              <a:off x="5064791" y="3143956"/>
              <a:ext cx="1898419" cy="1951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5" h="1345">
                  <a:moveTo>
                    <a:pt x="1345" y="672"/>
                  </a:moveTo>
                  <a:cubicBezTo>
                    <a:pt x="1344" y="302"/>
                    <a:pt x="1043" y="0"/>
                    <a:pt x="672" y="0"/>
                  </a:cubicBezTo>
                  <a:cubicBezTo>
                    <a:pt x="302" y="0"/>
                    <a:pt x="0" y="302"/>
                    <a:pt x="0" y="672"/>
                  </a:cubicBezTo>
                  <a:lnTo>
                    <a:pt x="0" y="673"/>
                  </a:lnTo>
                  <a:cubicBezTo>
                    <a:pt x="0" y="1043"/>
                    <a:pt x="302" y="1345"/>
                    <a:pt x="672" y="1345"/>
                  </a:cubicBezTo>
                  <a:cubicBezTo>
                    <a:pt x="1043" y="1345"/>
                    <a:pt x="1345" y="1043"/>
                    <a:pt x="1345" y="673"/>
                  </a:cubicBezTo>
                  <a:cubicBezTo>
                    <a:pt x="1345" y="672"/>
                    <a:pt x="1345" y="672"/>
                    <a:pt x="1345" y="672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5A5C0D7-5997-4FC6-BFB2-613EC70890D6}"/>
                </a:ext>
              </a:extLst>
            </p:cNvPr>
            <p:cNvSpPr/>
            <p:nvPr/>
          </p:nvSpPr>
          <p:spPr>
            <a:xfrm>
              <a:off x="9119790" y="3127331"/>
              <a:ext cx="1898419" cy="1949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5" h="1344">
                  <a:moveTo>
                    <a:pt x="673" y="0"/>
                  </a:moveTo>
                  <a:cubicBezTo>
                    <a:pt x="302" y="0"/>
                    <a:pt x="0" y="302"/>
                    <a:pt x="0" y="672"/>
                  </a:cubicBezTo>
                  <a:cubicBezTo>
                    <a:pt x="0" y="1043"/>
                    <a:pt x="302" y="1344"/>
                    <a:pt x="673" y="1344"/>
                  </a:cubicBezTo>
                  <a:cubicBezTo>
                    <a:pt x="1044" y="1344"/>
                    <a:pt x="1345" y="1043"/>
                    <a:pt x="1345" y="672"/>
                  </a:cubicBezTo>
                  <a:cubicBezTo>
                    <a:pt x="1345" y="302"/>
                    <a:pt x="1044" y="0"/>
                    <a:pt x="673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EBF63AB-A3AA-45B0-9952-4F678794E293}"/>
                </a:ext>
              </a:extLst>
            </p:cNvPr>
            <p:cNvSpPr/>
            <p:nvPr/>
          </p:nvSpPr>
          <p:spPr>
            <a:xfrm>
              <a:off x="13158173" y="3125879"/>
              <a:ext cx="1898419" cy="19512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5" h="1345">
                  <a:moveTo>
                    <a:pt x="672" y="0"/>
                  </a:moveTo>
                  <a:cubicBezTo>
                    <a:pt x="302" y="0"/>
                    <a:pt x="0" y="302"/>
                    <a:pt x="0" y="673"/>
                  </a:cubicBezTo>
                  <a:cubicBezTo>
                    <a:pt x="1" y="1043"/>
                    <a:pt x="302" y="1345"/>
                    <a:pt x="672" y="1345"/>
                  </a:cubicBezTo>
                  <a:cubicBezTo>
                    <a:pt x="1043" y="1345"/>
                    <a:pt x="1344" y="1043"/>
                    <a:pt x="1345" y="673"/>
                  </a:cubicBezTo>
                  <a:cubicBezTo>
                    <a:pt x="1345" y="302"/>
                    <a:pt x="1043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AF7E7E-B44E-4AE1-84EB-99EB2DD43B30}"/>
                </a:ext>
              </a:extLst>
            </p:cNvPr>
            <p:cNvSpPr/>
            <p:nvPr/>
          </p:nvSpPr>
          <p:spPr>
            <a:xfrm>
              <a:off x="17197961" y="3092630"/>
              <a:ext cx="1897007" cy="1949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4" h="1344">
                  <a:moveTo>
                    <a:pt x="672" y="0"/>
                  </a:moveTo>
                  <a:cubicBezTo>
                    <a:pt x="301" y="0"/>
                    <a:pt x="0" y="301"/>
                    <a:pt x="0" y="672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0" y="1043"/>
                    <a:pt x="302" y="1344"/>
                    <a:pt x="672" y="1344"/>
                  </a:cubicBezTo>
                  <a:cubicBezTo>
                    <a:pt x="1043" y="1344"/>
                    <a:pt x="1343" y="1043"/>
                    <a:pt x="1344" y="673"/>
                  </a:cubicBezTo>
                  <a:lnTo>
                    <a:pt x="1344" y="672"/>
                  </a:lnTo>
                  <a:cubicBezTo>
                    <a:pt x="1344" y="301"/>
                    <a:pt x="1043" y="0"/>
                    <a:pt x="672" y="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8D222B5-33B4-418C-9167-4975A3F9ECA1}"/>
                </a:ext>
              </a:extLst>
            </p:cNvPr>
            <p:cNvSpPr/>
            <p:nvPr/>
          </p:nvSpPr>
          <p:spPr>
            <a:xfrm>
              <a:off x="21236344" y="3091178"/>
              <a:ext cx="1898419" cy="1949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5" h="1344">
                  <a:moveTo>
                    <a:pt x="673" y="0"/>
                  </a:moveTo>
                  <a:cubicBezTo>
                    <a:pt x="302" y="0"/>
                    <a:pt x="0" y="302"/>
                    <a:pt x="0" y="672"/>
                  </a:cubicBezTo>
                  <a:cubicBezTo>
                    <a:pt x="0" y="673"/>
                    <a:pt x="0" y="674"/>
                    <a:pt x="0" y="674"/>
                  </a:cubicBezTo>
                  <a:cubicBezTo>
                    <a:pt x="1" y="1044"/>
                    <a:pt x="303" y="1344"/>
                    <a:pt x="673" y="1344"/>
                  </a:cubicBezTo>
                  <a:cubicBezTo>
                    <a:pt x="1043" y="1344"/>
                    <a:pt x="1344" y="1044"/>
                    <a:pt x="1345" y="674"/>
                  </a:cubicBezTo>
                  <a:cubicBezTo>
                    <a:pt x="1345" y="674"/>
                    <a:pt x="1345" y="673"/>
                    <a:pt x="1345" y="672"/>
                  </a:cubicBezTo>
                  <a:cubicBezTo>
                    <a:pt x="1345" y="302"/>
                    <a:pt x="1043" y="0"/>
                    <a:pt x="673" y="0"/>
                  </a:cubicBez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DCFDB6-2406-46E1-BD87-30459566C87A}"/>
                </a:ext>
              </a:extLst>
            </p:cNvPr>
            <p:cNvSpPr/>
            <p:nvPr/>
          </p:nvSpPr>
          <p:spPr>
            <a:xfrm>
              <a:off x="764771" y="7137141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9A9FD9F-B7A9-47C1-B42C-22B6EAC2F9B9}"/>
                </a:ext>
              </a:extLst>
            </p:cNvPr>
            <p:cNvSpPr/>
            <p:nvPr/>
          </p:nvSpPr>
          <p:spPr>
            <a:xfrm>
              <a:off x="764771" y="8076024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03D1DE-EF56-4BBF-B897-BD3FAED054A5}"/>
                </a:ext>
              </a:extLst>
            </p:cNvPr>
            <p:cNvSpPr/>
            <p:nvPr/>
          </p:nvSpPr>
          <p:spPr>
            <a:xfrm>
              <a:off x="764771" y="9003516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EE707E-6ECF-4649-958A-D05EB58D9960}"/>
                </a:ext>
              </a:extLst>
            </p:cNvPr>
            <p:cNvSpPr/>
            <p:nvPr/>
          </p:nvSpPr>
          <p:spPr>
            <a:xfrm>
              <a:off x="764771" y="9920541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7DA2291-6679-452C-8BFA-2A39EF23F1DD}"/>
                </a:ext>
              </a:extLst>
            </p:cNvPr>
            <p:cNvSpPr/>
            <p:nvPr/>
          </p:nvSpPr>
          <p:spPr>
            <a:xfrm>
              <a:off x="764771" y="10844267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8766659" y="5406839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8826105" y="8227904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5A8BC63-C61F-4EEA-A498-61FE424523D3}"/>
                </a:ext>
              </a:extLst>
            </p:cNvPr>
            <p:cNvSpPr/>
            <p:nvPr/>
          </p:nvSpPr>
          <p:spPr>
            <a:xfrm>
              <a:off x="12908710" y="5401027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219" y="26"/>
                  </a:moveTo>
                  <a:lnTo>
                    <a:pt x="192" y="0"/>
                  </a:lnTo>
                  <a:lnTo>
                    <a:pt x="73" y="119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2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2F50666-3362-416A-A1C5-D3CA50B6C973}"/>
                </a:ext>
              </a:extLst>
            </p:cNvPr>
            <p:cNvSpPr/>
            <p:nvPr/>
          </p:nvSpPr>
          <p:spPr>
            <a:xfrm>
              <a:off x="4553134" y="11891944"/>
              <a:ext cx="3088559" cy="807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4" h="557">
                  <a:moveTo>
                    <a:pt x="2014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2014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E1362A1-8553-4971-9D05-5587F96A64D7}"/>
                </a:ext>
              </a:extLst>
            </p:cNvPr>
            <p:cNvSpPr/>
            <p:nvPr/>
          </p:nvSpPr>
          <p:spPr>
            <a:xfrm>
              <a:off x="8590097" y="11891944"/>
              <a:ext cx="2964904" cy="807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4" h="557">
                  <a:moveTo>
                    <a:pt x="2014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2014" y="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A68586C-F09E-42B5-8C91-DE9C7BE73998}"/>
                </a:ext>
              </a:extLst>
            </p:cNvPr>
            <p:cNvSpPr/>
            <p:nvPr/>
          </p:nvSpPr>
          <p:spPr>
            <a:xfrm>
              <a:off x="12625656" y="11891944"/>
              <a:ext cx="2843392" cy="807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4" h="557">
                  <a:moveTo>
                    <a:pt x="2014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2014" y="0"/>
                  </a:lnTo>
                  <a:close/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</p:spPr>
          <p:txBody>
            <a:bodyPr vert="horz" wrap="squar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D807BD2-59AA-4520-BDBA-B79676818821}"/>
                </a:ext>
              </a:extLst>
            </p:cNvPr>
            <p:cNvSpPr/>
            <p:nvPr/>
          </p:nvSpPr>
          <p:spPr>
            <a:xfrm>
              <a:off x="16664034" y="11891944"/>
              <a:ext cx="2843392" cy="807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4" h="557">
                  <a:moveTo>
                    <a:pt x="2014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2014" y="0"/>
                  </a:ln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</p:spPr>
          <p:txBody>
            <a:bodyPr vert="horz" wrap="squar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D0961BF-C9EC-4A13-A956-4814A9343519}"/>
                </a:ext>
              </a:extLst>
            </p:cNvPr>
            <p:cNvSpPr/>
            <p:nvPr/>
          </p:nvSpPr>
          <p:spPr>
            <a:xfrm>
              <a:off x="20701001" y="11891944"/>
              <a:ext cx="2843392" cy="8071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4" h="557">
                  <a:moveTo>
                    <a:pt x="2014" y="557"/>
                  </a:moveTo>
                  <a:lnTo>
                    <a:pt x="0" y="557"/>
                  </a:lnTo>
                  <a:lnTo>
                    <a:pt x="0" y="0"/>
                  </a:lnTo>
                  <a:lnTo>
                    <a:pt x="2014" y="0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round/>
            </a:ln>
          </p:spPr>
          <p:txBody>
            <a:bodyPr vert="horz" wrap="square" lIns="3600" tIns="3600" rIns="3600" bIns="36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AE11EA3F-C10F-4655-9399-274C93374ED3}"/>
                </a:ext>
              </a:extLst>
            </p:cNvPr>
            <p:cNvSpPr txBox="1"/>
            <p:nvPr/>
          </p:nvSpPr>
          <p:spPr>
            <a:xfrm>
              <a:off x="4553134" y="11969915"/>
              <a:ext cx="3088559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accent1"/>
                  </a:solidFill>
                  <a:latin typeface="Raleway" panose="020B0503030101060003" pitchFamily="34" charset="77"/>
                </a:rPr>
                <a:t>4</a:t>
              </a:r>
              <a:r>
                <a:rPr lang="en-US" sz="3400" b="1" spc="-30" dirty="0" smtClean="0">
                  <a:solidFill>
                    <a:schemeClr val="accent1"/>
                  </a:solidFill>
                  <a:latin typeface="Raleway" panose="020B0503030101060003" pitchFamily="34" charset="77"/>
                </a:rPr>
                <a:t>500 C</a:t>
              </a:r>
              <a:endParaRPr lang="en-US" sz="3400" b="1" spc="-30" dirty="0">
                <a:solidFill>
                  <a:schemeClr val="accent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899A8F0-36C9-48E9-AC23-404F3B53D90E}"/>
                </a:ext>
              </a:extLst>
            </p:cNvPr>
            <p:cNvSpPr txBox="1"/>
            <p:nvPr/>
          </p:nvSpPr>
          <p:spPr>
            <a:xfrm>
              <a:off x="8590097" y="11965477"/>
              <a:ext cx="2964904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 smtClean="0">
                  <a:solidFill>
                    <a:schemeClr val="accent2"/>
                  </a:solidFill>
                  <a:latin typeface="Raleway" panose="020B0503030101060003" pitchFamily="34" charset="77"/>
                </a:rPr>
                <a:t>14000 C</a:t>
              </a:r>
              <a:endParaRPr lang="en-US" sz="3400" b="1" spc="-30" dirty="0">
                <a:solidFill>
                  <a:schemeClr val="accent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7A811A5-B9D2-4B1E-A576-956C3EB9C0BB}"/>
                </a:ext>
              </a:extLst>
            </p:cNvPr>
            <p:cNvSpPr txBox="1"/>
            <p:nvPr/>
          </p:nvSpPr>
          <p:spPr>
            <a:xfrm>
              <a:off x="12933220" y="11967696"/>
              <a:ext cx="1996442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 smtClean="0">
                  <a:solidFill>
                    <a:schemeClr val="accent3"/>
                  </a:solidFill>
                  <a:latin typeface="Raleway" panose="020B0503030101060003" pitchFamily="34" charset="77"/>
                </a:rPr>
                <a:t>38500 C</a:t>
              </a:r>
              <a:endParaRPr lang="en-US" sz="3400" b="1" spc="-30" dirty="0">
                <a:solidFill>
                  <a:schemeClr val="accent3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E72008B1-1A33-4B4E-BC85-AEA11286850A}"/>
                </a:ext>
              </a:extLst>
            </p:cNvPr>
            <p:cNvSpPr txBox="1"/>
            <p:nvPr/>
          </p:nvSpPr>
          <p:spPr>
            <a:xfrm>
              <a:off x="17058341" y="11984321"/>
              <a:ext cx="2011059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 smtClean="0">
                  <a:solidFill>
                    <a:schemeClr val="accent4"/>
                  </a:solidFill>
                  <a:latin typeface="Raleway" panose="020B0503030101060003" pitchFamily="34" charset="77"/>
                </a:rPr>
                <a:t>138000 C</a:t>
              </a:r>
              <a:endParaRPr lang="en-US" sz="3400" b="1" spc="-30" dirty="0">
                <a:solidFill>
                  <a:schemeClr val="accent4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6932A82B-9C66-4B17-8F20-C6E43E9DB71E}"/>
                </a:ext>
              </a:extLst>
            </p:cNvPr>
            <p:cNvSpPr txBox="1"/>
            <p:nvPr/>
          </p:nvSpPr>
          <p:spPr>
            <a:xfrm>
              <a:off x="21059093" y="11967696"/>
              <a:ext cx="2152792" cy="61555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400" b="1" spc="-30" dirty="0" smtClean="0">
                  <a:solidFill>
                    <a:schemeClr val="accent5"/>
                  </a:solidFill>
                  <a:latin typeface="Raleway" panose="020B0503030101060003" pitchFamily="34" charset="77"/>
                </a:rPr>
                <a:t>387500 C</a:t>
              </a:r>
              <a:endParaRPr lang="en-US" sz="3400" b="1" spc="-30" dirty="0">
                <a:solidFill>
                  <a:schemeClr val="accent5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71E77F69-F499-4A43-A42E-AE5F82A4EB94}"/>
                </a:ext>
              </a:extLst>
            </p:cNvPr>
            <p:cNvSpPr txBox="1"/>
            <p:nvPr/>
          </p:nvSpPr>
          <p:spPr>
            <a:xfrm>
              <a:off x="1097060" y="7316368"/>
              <a:ext cx="2957190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4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Coin For VIP Rank</a:t>
              </a:r>
              <a:endParaRPr lang="en-US" sz="24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5249681" y="5250346"/>
              <a:ext cx="1660760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 smtClean="0">
                  <a:latin typeface="Perpetua" panose="02020502060401020303" pitchFamily="18" charset="0"/>
                </a:rPr>
                <a:t>100 </a:t>
              </a:r>
              <a:r>
                <a:rPr lang="en-US" sz="3200" spc="-20" dirty="0">
                  <a:latin typeface="Perpetua" panose="02020502060401020303" pitchFamily="18" charset="0"/>
                </a:rPr>
                <a:t>piece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9238341" y="8049103"/>
              <a:ext cx="114534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91200" y="3800680"/>
              <a:ext cx="1565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VIP</a:t>
              </a:r>
              <a:endParaRPr lang="en-US" sz="2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5220" y="3792223"/>
              <a:ext cx="1871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30" dirty="0">
                  <a:latin typeface="Raleway" panose="020B0503030101060003" pitchFamily="34" charset="77"/>
                </a:rPr>
                <a:t>Partner</a:t>
              </a:r>
              <a:endParaRPr lang="en-US" sz="2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172049" y="3814823"/>
              <a:ext cx="1871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30" dirty="0" smtClean="0">
                  <a:latin typeface="Raleway" panose="020B0503030101060003" pitchFamily="34" charset="77"/>
                </a:rPr>
                <a:t>Star</a:t>
              </a:r>
              <a:endParaRPr lang="en-US" sz="2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209970" y="3834970"/>
              <a:ext cx="1871576" cy="466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-30" dirty="0" smtClean="0">
                  <a:latin typeface="Raleway" panose="020B0503030101060003" pitchFamily="34" charset="77"/>
                </a:rPr>
                <a:t>Sub-controller</a:t>
              </a:r>
              <a:endParaRPr lang="en-US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1252345" y="3838202"/>
              <a:ext cx="1871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30" dirty="0" smtClean="0">
                  <a:latin typeface="Raleway" panose="020B0503030101060003" pitchFamily="34" charset="77"/>
                </a:rPr>
                <a:t>Controller</a:t>
              </a:r>
              <a:endParaRPr lang="en-US" sz="2400" dirty="0"/>
            </a:p>
          </p:txBody>
        </p:sp>
        <p:sp>
          <p:nvSpPr>
            <p:cNvPr id="121" name="Freeform: Shape 77">
              <a:extLst>
                <a:ext uri="{FF2B5EF4-FFF2-40B4-BE49-F238E27FC236}">
                  <a16:creationId xmlns:a16="http://schemas.microsoft.com/office/drawing/2014/main" id="{37DA2291-6679-452C-8BFA-2A39EF23F1DD}"/>
                </a:ext>
              </a:extLst>
            </p:cNvPr>
            <p:cNvSpPr/>
            <p:nvPr/>
          </p:nvSpPr>
          <p:spPr>
            <a:xfrm>
              <a:off x="750921" y="6175281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18B7152-65A7-4E7E-9C3F-1140EB24E087}"/>
                </a:ext>
              </a:extLst>
            </p:cNvPr>
            <p:cNvSpPr txBox="1"/>
            <p:nvPr/>
          </p:nvSpPr>
          <p:spPr>
            <a:xfrm>
              <a:off x="1094901" y="6311378"/>
              <a:ext cx="3109590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2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Minimum Diamond Use</a:t>
              </a:r>
              <a:endParaRPr lang="en-US" sz="22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1E77F69-F499-4A43-A42E-AE5F82A4EB94}"/>
                </a:ext>
              </a:extLst>
            </p:cNvPr>
            <p:cNvSpPr txBox="1"/>
            <p:nvPr/>
          </p:nvSpPr>
          <p:spPr>
            <a:xfrm>
              <a:off x="1033330" y="8231065"/>
              <a:ext cx="2957190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2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Coin For Partner Rank</a:t>
              </a:r>
              <a:endParaRPr lang="en-US" sz="22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E77F69-F499-4A43-A42E-AE5F82A4EB94}"/>
                </a:ext>
              </a:extLst>
            </p:cNvPr>
            <p:cNvSpPr txBox="1"/>
            <p:nvPr/>
          </p:nvSpPr>
          <p:spPr>
            <a:xfrm>
              <a:off x="1002859" y="9100826"/>
              <a:ext cx="2957190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4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Coin For Star Rank</a:t>
              </a:r>
              <a:endParaRPr lang="en-US" sz="24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1E77F69-F499-4A43-A42E-AE5F82A4EB94}"/>
                </a:ext>
              </a:extLst>
            </p:cNvPr>
            <p:cNvSpPr txBox="1"/>
            <p:nvPr/>
          </p:nvSpPr>
          <p:spPr>
            <a:xfrm>
              <a:off x="989004" y="10146066"/>
              <a:ext cx="3065246" cy="3847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9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Coin For Sub-Controller Rank</a:t>
              </a:r>
              <a:endParaRPr lang="en-US" sz="19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1E77F69-F499-4A43-A42E-AE5F82A4EB94}"/>
                </a:ext>
              </a:extLst>
            </p:cNvPr>
            <p:cNvSpPr txBox="1"/>
            <p:nvPr/>
          </p:nvSpPr>
          <p:spPr>
            <a:xfrm>
              <a:off x="958527" y="11022677"/>
              <a:ext cx="3311879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4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Coin For Controller Rank</a:t>
              </a:r>
              <a:endParaRPr lang="en-US" sz="24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28" name="Freeform: Shape 77">
              <a:extLst>
                <a:ext uri="{FF2B5EF4-FFF2-40B4-BE49-F238E27FC236}">
                  <a16:creationId xmlns:a16="http://schemas.microsoft.com/office/drawing/2014/main" id="{37DA2291-6679-452C-8BFA-2A39EF23F1DD}"/>
                </a:ext>
              </a:extLst>
            </p:cNvPr>
            <p:cNvSpPr/>
            <p:nvPr/>
          </p:nvSpPr>
          <p:spPr>
            <a:xfrm>
              <a:off x="753696" y="5197152"/>
              <a:ext cx="3493149" cy="746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4" h="515">
                  <a:moveTo>
                    <a:pt x="2474" y="0"/>
                  </a:moveTo>
                  <a:lnTo>
                    <a:pt x="292" y="0"/>
                  </a:lnTo>
                  <a:lnTo>
                    <a:pt x="0" y="515"/>
                  </a:lnTo>
                  <a:lnTo>
                    <a:pt x="2474" y="5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18B7152-65A7-4E7E-9C3F-1140EB24E087}"/>
                </a:ext>
              </a:extLst>
            </p:cNvPr>
            <p:cNvSpPr txBox="1"/>
            <p:nvPr/>
          </p:nvSpPr>
          <p:spPr>
            <a:xfrm>
              <a:off x="1130926" y="5333249"/>
              <a:ext cx="3109590" cy="4308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200" i="1" spc="-30" dirty="0" smtClean="0">
                  <a:solidFill>
                    <a:schemeClr val="bg1"/>
                  </a:solidFill>
                  <a:latin typeface="Raleway" panose="020B0503030101060003" pitchFamily="34" charset="77"/>
                </a:rPr>
                <a:t>Minimum Diamond Buy</a:t>
              </a:r>
              <a:endParaRPr lang="en-US" sz="2200" i="1" spc="-30" dirty="0">
                <a:solidFill>
                  <a:schemeClr val="bg1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9259183" y="5236496"/>
              <a:ext cx="165246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 smtClean="0">
                  <a:latin typeface="Perpetua" panose="02020502060401020303" pitchFamily="18" charset="0"/>
                </a:rPr>
                <a:t>100 </a:t>
              </a:r>
              <a:r>
                <a:rPr lang="en-US" sz="3200" spc="-20" dirty="0">
                  <a:latin typeface="Perpetua" panose="02020502060401020303" pitchFamily="18" charset="0"/>
                </a:rPr>
                <a:t>piece</a:t>
              </a:r>
            </a:p>
          </p:txBody>
        </p:sp>
        <p:sp>
          <p:nvSpPr>
            <p:cNvPr id="131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4945577" y="5392988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3335182" y="5255894"/>
              <a:ext cx="159447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 smtClean="0">
                  <a:latin typeface="Perpetua" panose="02020502060401020303" pitchFamily="18" charset="0"/>
                </a:rPr>
                <a:t>100 </a:t>
              </a:r>
              <a:r>
                <a:rPr lang="en-US" sz="3200" spc="-20" dirty="0">
                  <a:latin typeface="Perpetua" panose="02020502060401020303" pitchFamily="18" charset="0"/>
                </a:rPr>
                <a:t>piece</a:t>
              </a:r>
            </a:p>
          </p:txBody>
        </p:sp>
        <p:sp>
          <p:nvSpPr>
            <p:cNvPr id="133" name="Freeform: Shape 178">
              <a:extLst>
                <a:ext uri="{FF2B5EF4-FFF2-40B4-BE49-F238E27FC236}">
                  <a16:creationId xmlns:a16="http://schemas.microsoft.com/office/drawing/2014/main" id="{05A8BC63-C61F-4EEA-A498-61FE424523D3}"/>
                </a:ext>
              </a:extLst>
            </p:cNvPr>
            <p:cNvSpPr/>
            <p:nvPr/>
          </p:nvSpPr>
          <p:spPr>
            <a:xfrm>
              <a:off x="16968087" y="5387174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219" y="26"/>
                  </a:moveTo>
                  <a:lnTo>
                    <a:pt x="192" y="0"/>
                  </a:lnTo>
                  <a:lnTo>
                    <a:pt x="73" y="119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2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7394560" y="5242041"/>
              <a:ext cx="1674840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 smtClean="0">
                  <a:latin typeface="Perpetua" panose="02020502060401020303" pitchFamily="18" charset="0"/>
                </a:rPr>
                <a:t>100 </a:t>
              </a:r>
              <a:r>
                <a:rPr lang="en-US" sz="3200" spc="-20" dirty="0">
                  <a:latin typeface="Perpetua" panose="02020502060401020303" pitchFamily="18" charset="0"/>
                </a:rPr>
                <a:t>piece</a:t>
              </a:r>
            </a:p>
          </p:txBody>
        </p:sp>
        <p:sp>
          <p:nvSpPr>
            <p:cNvPr id="138" name="Freeform: Shape 178">
              <a:extLst>
                <a:ext uri="{FF2B5EF4-FFF2-40B4-BE49-F238E27FC236}">
                  <a16:creationId xmlns:a16="http://schemas.microsoft.com/office/drawing/2014/main" id="{05A8BC63-C61F-4EEA-A498-61FE424523D3}"/>
                </a:ext>
              </a:extLst>
            </p:cNvPr>
            <p:cNvSpPr/>
            <p:nvPr/>
          </p:nvSpPr>
          <p:spPr>
            <a:xfrm>
              <a:off x="20977600" y="5373321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219" y="26"/>
                  </a:moveTo>
                  <a:lnTo>
                    <a:pt x="192" y="0"/>
                  </a:lnTo>
                  <a:lnTo>
                    <a:pt x="73" y="119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2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21404073" y="5228188"/>
              <a:ext cx="1730690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 smtClean="0">
                  <a:latin typeface="Perpetua" panose="02020502060401020303" pitchFamily="18" charset="0"/>
                </a:rPr>
                <a:t>100 </a:t>
              </a:r>
              <a:r>
                <a:rPr lang="en-US" sz="3200" spc="-20" dirty="0">
                  <a:latin typeface="Perpetua" panose="02020502060401020303" pitchFamily="18" charset="0"/>
                </a:rPr>
                <a:t>piece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5269076" y="6134261"/>
              <a:ext cx="1267556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>
                  <a:latin typeface="Perpetua" panose="02020502060401020303" pitchFamily="18" charset="0"/>
                </a:rPr>
                <a:t>1 piece</a:t>
              </a:r>
            </a:p>
          </p:txBody>
        </p:sp>
        <p:sp>
          <p:nvSpPr>
            <p:cNvPr id="141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4848592" y="6360028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9228702" y="6170286"/>
              <a:ext cx="1267545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>
                  <a:latin typeface="Perpetua" panose="02020502060401020303" pitchFamily="18" charset="0"/>
                </a:rPr>
                <a:t>1 piece</a:t>
              </a:r>
            </a:p>
          </p:txBody>
        </p:sp>
        <p:sp>
          <p:nvSpPr>
            <p:cNvPr id="144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8808218" y="6379428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3288081" y="6139811"/>
              <a:ext cx="125090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>
                  <a:latin typeface="Perpetua" panose="02020502060401020303" pitchFamily="18" charset="0"/>
                </a:rPr>
                <a:t>1 piece</a:t>
              </a:r>
            </a:p>
          </p:txBody>
        </p:sp>
        <p:sp>
          <p:nvSpPr>
            <p:cNvPr id="146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12867597" y="6365578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7397329" y="6159211"/>
              <a:ext cx="129862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>
                  <a:latin typeface="Perpetua" panose="02020502060401020303" pitchFamily="18" charset="0"/>
                </a:rPr>
                <a:t>1 piece</a:t>
              </a:r>
            </a:p>
          </p:txBody>
        </p:sp>
        <p:sp>
          <p:nvSpPr>
            <p:cNvPr id="148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16976845" y="6301853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21406833" y="6095481"/>
              <a:ext cx="1298628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3200" spc="-20" dirty="0">
                  <a:latin typeface="Perpetua" panose="02020502060401020303" pitchFamily="18" charset="0"/>
                </a:rPr>
                <a:t>1 piece</a:t>
              </a:r>
            </a:p>
          </p:txBody>
        </p:sp>
        <p:sp>
          <p:nvSpPr>
            <p:cNvPr id="150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20986349" y="6238123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5255222" y="7167800"/>
              <a:ext cx="116885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>
                  <a:latin typeface="Perpetua" panose="02020502060401020303" pitchFamily="18" charset="0"/>
                </a:rPr>
                <a:t>4</a:t>
              </a:r>
              <a:r>
                <a:rPr lang="en-US" sz="2800" spc="-20" dirty="0" smtClean="0">
                  <a:latin typeface="Perpetua" panose="02020502060401020303" pitchFamily="18" charset="0"/>
                </a:rPr>
                <a:t>500 C</a:t>
              </a:r>
              <a:endParaRPr lang="en-US" sz="2800" spc="-20" dirty="0">
                <a:latin typeface="Perpetua" panose="02020502060401020303" pitchFamily="18" charset="0"/>
              </a:endParaRPr>
            </a:p>
          </p:txBody>
        </p:sp>
        <p:sp>
          <p:nvSpPr>
            <p:cNvPr id="153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4834738" y="7310442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9214837" y="7104075"/>
              <a:ext cx="116885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>
                  <a:latin typeface="Perpetua" panose="02020502060401020303" pitchFamily="18" charset="0"/>
                </a:rPr>
                <a:t>4</a:t>
              </a:r>
              <a:r>
                <a:rPr lang="en-US" sz="2800" spc="-20" dirty="0" smtClean="0">
                  <a:latin typeface="Perpetua" panose="02020502060401020303" pitchFamily="18" charset="0"/>
                </a:rPr>
                <a:t>500 C</a:t>
              </a:r>
              <a:endParaRPr lang="en-US" sz="2800" spc="-20" dirty="0">
                <a:latin typeface="Perpetua" panose="02020502060401020303" pitchFamily="18" charset="0"/>
              </a:endParaRPr>
            </a:p>
          </p:txBody>
        </p:sp>
        <p:sp>
          <p:nvSpPr>
            <p:cNvPr id="155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8794353" y="7246717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3257578" y="7106850"/>
              <a:ext cx="116885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>
                  <a:latin typeface="Perpetua" panose="02020502060401020303" pitchFamily="18" charset="0"/>
                </a:rPr>
                <a:t>4</a:t>
              </a:r>
              <a:r>
                <a:rPr lang="en-US" sz="2800" spc="-20" dirty="0" smtClean="0">
                  <a:latin typeface="Perpetua" panose="02020502060401020303" pitchFamily="18" charset="0"/>
                </a:rPr>
                <a:t>500 C</a:t>
              </a:r>
              <a:endParaRPr lang="en-US" sz="2800" spc="-20" dirty="0">
                <a:latin typeface="Perpetua" panose="02020502060401020303" pitchFamily="18" charset="0"/>
              </a:endParaRPr>
            </a:p>
          </p:txBody>
        </p:sp>
        <p:sp>
          <p:nvSpPr>
            <p:cNvPr id="157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12837094" y="7249492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17416688" y="7093000"/>
              <a:ext cx="116885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>
                  <a:latin typeface="Perpetua" panose="02020502060401020303" pitchFamily="18" charset="0"/>
                </a:rPr>
                <a:t>4</a:t>
              </a:r>
              <a:r>
                <a:rPr lang="en-US" sz="2800" spc="-20" dirty="0" smtClean="0">
                  <a:latin typeface="Perpetua" panose="02020502060401020303" pitchFamily="18" charset="0"/>
                </a:rPr>
                <a:t>500 C</a:t>
              </a:r>
              <a:endParaRPr lang="en-US" sz="2800" spc="-20" dirty="0">
                <a:latin typeface="Perpetua" panose="02020502060401020303" pitchFamily="18" charset="0"/>
              </a:endParaRPr>
            </a:p>
          </p:txBody>
        </p:sp>
        <p:sp>
          <p:nvSpPr>
            <p:cNvPr id="159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16996204" y="7235642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C30786C-34EA-443F-8C05-6AD80D25623F}"/>
                </a:ext>
              </a:extLst>
            </p:cNvPr>
            <p:cNvSpPr txBox="1"/>
            <p:nvPr/>
          </p:nvSpPr>
          <p:spPr>
            <a:xfrm>
              <a:off x="21426181" y="7095775"/>
              <a:ext cx="116885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>
                  <a:latin typeface="Perpetua" panose="02020502060401020303" pitchFamily="18" charset="0"/>
                </a:rPr>
                <a:t>4</a:t>
              </a:r>
              <a:r>
                <a:rPr lang="en-US" sz="2800" spc="-20" dirty="0" smtClean="0">
                  <a:latin typeface="Perpetua" panose="02020502060401020303" pitchFamily="18" charset="0"/>
                </a:rPr>
                <a:t>500 C</a:t>
              </a:r>
              <a:endParaRPr lang="en-US" sz="2800" spc="-20" dirty="0">
                <a:latin typeface="Perpetua" panose="02020502060401020303" pitchFamily="18" charset="0"/>
              </a:endParaRPr>
            </a:p>
          </p:txBody>
        </p:sp>
        <p:sp>
          <p:nvSpPr>
            <p:cNvPr id="162" name="Freeform: Shape 133">
              <a:extLst>
                <a:ext uri="{FF2B5EF4-FFF2-40B4-BE49-F238E27FC236}">
                  <a16:creationId xmlns:a16="http://schemas.microsoft.com/office/drawing/2014/main" id="{69F502B4-2004-4C13-A29C-CE89DE830856}"/>
                </a:ext>
              </a:extLst>
            </p:cNvPr>
            <p:cNvSpPr/>
            <p:nvPr/>
          </p:nvSpPr>
          <p:spPr>
            <a:xfrm>
              <a:off x="21005697" y="7238417"/>
              <a:ext cx="307928" cy="246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1">
                  <a:moveTo>
                    <a:pt x="219" y="26"/>
                  </a:moveTo>
                  <a:lnTo>
                    <a:pt x="192" y="0"/>
                  </a:lnTo>
                  <a:lnTo>
                    <a:pt x="73" y="118"/>
                  </a:lnTo>
                  <a:lnTo>
                    <a:pt x="27" y="72"/>
                  </a:lnTo>
                  <a:lnTo>
                    <a:pt x="0" y="98"/>
                  </a:lnTo>
                  <a:lnTo>
                    <a:pt x="73" y="171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12835606" y="8247304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13247842" y="8068503"/>
              <a:ext cx="114534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9500 </a:t>
              </a:r>
              <a:r>
                <a:rPr lang="en-US" sz="2800" spc="-20" dirty="0">
                  <a:latin typeface="Perpetua" panose="02020502060401020303" pitchFamily="18" charset="0"/>
                </a:rPr>
                <a:t>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65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16994732" y="8250079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17406968" y="8071278"/>
              <a:ext cx="114534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9500 </a:t>
              </a:r>
              <a:r>
                <a:rPr lang="en-US" sz="2800" spc="-20" dirty="0">
                  <a:latin typeface="Perpetua" panose="02020502060401020303" pitchFamily="18" charset="0"/>
                </a:rPr>
                <a:t>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67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21004230" y="8252854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21416466" y="8074053"/>
              <a:ext cx="1145349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9500 </a:t>
              </a:r>
              <a:r>
                <a:rPr lang="en-US" sz="2800" spc="-20" dirty="0">
                  <a:latin typeface="Perpetua" panose="02020502060401020303" pitchFamily="18" charset="0"/>
                </a:rPr>
                <a:t>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69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12838381" y="9181091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13250617" y="9002290"/>
              <a:ext cx="1288371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24500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72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16997505" y="9183868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17409741" y="9005067"/>
              <a:ext cx="128621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24500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74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21007005" y="9186640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21419241" y="9007839"/>
              <a:ext cx="1286220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24500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76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17000278" y="10084407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17412514" y="9905606"/>
              <a:ext cx="128344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99500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78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20993155" y="11034819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21405391" y="10856018"/>
              <a:ext cx="1573738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249500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sp>
          <p:nvSpPr>
            <p:cNvPr id="181" name="Freeform: Shape 151">
              <a:extLst>
                <a:ext uri="{FF2B5EF4-FFF2-40B4-BE49-F238E27FC236}">
                  <a16:creationId xmlns:a16="http://schemas.microsoft.com/office/drawing/2014/main" id="{001F6CF1-4617-4FED-A379-0E9B0D67D196}"/>
                </a:ext>
              </a:extLst>
            </p:cNvPr>
            <p:cNvSpPr/>
            <p:nvPr/>
          </p:nvSpPr>
          <p:spPr>
            <a:xfrm>
              <a:off x="21009781" y="10070559"/>
              <a:ext cx="307928" cy="248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172">
                  <a:moveTo>
                    <a:pt x="192" y="0"/>
                  </a:moveTo>
                  <a:lnTo>
                    <a:pt x="74" y="119"/>
                  </a:lnTo>
                  <a:lnTo>
                    <a:pt x="27" y="73"/>
                  </a:lnTo>
                  <a:lnTo>
                    <a:pt x="0" y="99"/>
                  </a:lnTo>
                  <a:lnTo>
                    <a:pt x="74" y="172"/>
                  </a:lnTo>
                  <a:lnTo>
                    <a:pt x="219" y="27"/>
                  </a:ln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BAD90DD-ED6E-4786-99BE-BA693C3ADDFE}"/>
                </a:ext>
              </a:extLst>
            </p:cNvPr>
            <p:cNvSpPr txBox="1"/>
            <p:nvPr/>
          </p:nvSpPr>
          <p:spPr>
            <a:xfrm>
              <a:off x="21422017" y="9891758"/>
              <a:ext cx="128344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800" spc="-20" dirty="0" smtClean="0">
                  <a:latin typeface="Perpetua" panose="02020502060401020303" pitchFamily="18" charset="0"/>
                  <a:ea typeface="Nirmala UI Semilight" panose="020B0402040204020203" pitchFamily="34" charset="0"/>
                  <a:cs typeface="Nirmala UI Semilight" panose="020B0402040204020203" pitchFamily="34" charset="0"/>
                </a:rPr>
                <a:t>99500 C</a:t>
              </a:r>
              <a:endParaRPr lang="en-US" sz="2800" spc="-20" dirty="0">
                <a:latin typeface="Perpetua" panose="02020502060401020303" pitchFamily="18" charset="0"/>
                <a:ea typeface="Nirmala UI Semilight" panose="020B0402040204020203" pitchFamily="34" charset="0"/>
                <a:cs typeface="Nirmala UI Semilight" panose="020B0402040204020203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237156" y="5924343"/>
              <a:ext cx="3582363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279916" y="5927115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2289426" y="5913262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6298936" y="5899409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0308446" y="5885556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242706" y="6894164"/>
              <a:ext cx="35823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228856" y="7861210"/>
              <a:ext cx="3582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215006" y="8811631"/>
              <a:ext cx="358236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01156" y="9728802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187306" y="10662598"/>
              <a:ext cx="358236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173456" y="11563144"/>
              <a:ext cx="3582363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268834" y="6896939"/>
              <a:ext cx="35823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2278337" y="6899714"/>
              <a:ext cx="35823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271215" y="6902489"/>
              <a:ext cx="35823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0313968" y="6905264"/>
              <a:ext cx="358236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271611" y="7863985"/>
              <a:ext cx="3582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2264491" y="7866760"/>
              <a:ext cx="3582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6273996" y="7869535"/>
              <a:ext cx="3582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0316751" y="7872310"/>
              <a:ext cx="3582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274383" y="8814406"/>
              <a:ext cx="358236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2283885" y="8817181"/>
              <a:ext cx="358236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293387" y="8819956"/>
              <a:ext cx="358236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0319514" y="8822731"/>
              <a:ext cx="358236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260546" y="9731577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2286686" y="9734352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6279576" y="9737127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0305716" y="9739902"/>
              <a:ext cx="358236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8279929" y="10648748"/>
              <a:ext cx="358236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2289427" y="10634898"/>
              <a:ext cx="358236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298925" y="10621048"/>
              <a:ext cx="358236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308423" y="10607198"/>
              <a:ext cx="358236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266099" y="11565919"/>
              <a:ext cx="3582363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2275617" y="11568694"/>
              <a:ext cx="3582363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285135" y="11571469"/>
              <a:ext cx="3582363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0311278" y="11574244"/>
              <a:ext cx="3582363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931653" y="13025887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  <a:latin typeface="Calisto MT (Headings)"/>
              </a:rPr>
              <a:t>Netel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Mart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1649395" y="13057516"/>
            <a:ext cx="1932317" cy="41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Calisto MT (Headings)"/>
              </a:rPr>
              <a:t>Ludo</a:t>
            </a:r>
            <a:r>
              <a:rPr lang="en-US" sz="2000" dirty="0" smtClean="0">
                <a:latin typeface="Calisto MT (Headings)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alisto MT (Headings)"/>
              </a:rPr>
              <a:t>Corner</a:t>
            </a:r>
            <a:endParaRPr lang="en-US" sz="2000" dirty="0">
              <a:solidFill>
                <a:srgbClr val="FFFF00"/>
              </a:solidFill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621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7800ABD8-7298-4D44-A864-D26C878E3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20" y="760720"/>
            <a:ext cx="23136713" cy="12194561"/>
          </a:xfrm>
          <a:custGeom>
            <a:avLst/>
            <a:gdLst>
              <a:gd name="T0" fmla="*/ 18574 w 18575"/>
              <a:gd name="T1" fmla="*/ 9789 h 9790"/>
              <a:gd name="T2" fmla="*/ 0 w 18575"/>
              <a:gd name="T3" fmla="*/ 9789 h 9790"/>
              <a:gd name="T4" fmla="*/ 0 w 18575"/>
              <a:gd name="T5" fmla="*/ 0 h 9790"/>
              <a:gd name="T6" fmla="*/ 18574 w 18575"/>
              <a:gd name="T7" fmla="*/ 0 h 9790"/>
              <a:gd name="T8" fmla="*/ 18574 w 18575"/>
              <a:gd name="T9" fmla="*/ 9789 h 9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5" h="9790">
                <a:moveTo>
                  <a:pt x="18574" y="9789"/>
                </a:moveTo>
                <a:lnTo>
                  <a:pt x="0" y="9789"/>
                </a:lnTo>
                <a:lnTo>
                  <a:pt x="0" y="0"/>
                </a:lnTo>
                <a:lnTo>
                  <a:pt x="18574" y="0"/>
                </a:lnTo>
                <a:lnTo>
                  <a:pt x="18574" y="9789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28EADF1-A246-B34A-A266-9DEB7EF4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94" y="1787920"/>
            <a:ext cx="10282983" cy="10145655"/>
          </a:xfrm>
          <a:custGeom>
            <a:avLst/>
            <a:gdLst>
              <a:gd name="T0" fmla="*/ 8255 w 8256"/>
              <a:gd name="T1" fmla="*/ 8143 h 8144"/>
              <a:gd name="T2" fmla="*/ 2245 w 8256"/>
              <a:gd name="T3" fmla="*/ 8143 h 8144"/>
              <a:gd name="T4" fmla="*/ 2245 w 8256"/>
              <a:gd name="T5" fmla="*/ 8143 h 8144"/>
              <a:gd name="T6" fmla="*/ 0 w 8256"/>
              <a:gd name="T7" fmla="*/ 5898 h 8144"/>
              <a:gd name="T8" fmla="*/ 0 w 8256"/>
              <a:gd name="T9" fmla="*/ 0 h 8144"/>
              <a:gd name="T10" fmla="*/ 6011 w 8256"/>
              <a:gd name="T11" fmla="*/ 0 h 8144"/>
              <a:gd name="T12" fmla="*/ 6011 w 8256"/>
              <a:gd name="T13" fmla="*/ 0 h 8144"/>
              <a:gd name="T14" fmla="*/ 8255 w 8256"/>
              <a:gd name="T15" fmla="*/ 2245 h 8144"/>
              <a:gd name="T16" fmla="*/ 8255 w 8256"/>
              <a:gd name="T17" fmla="*/ 8143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6" h="8144">
                <a:moveTo>
                  <a:pt x="8255" y="8143"/>
                </a:moveTo>
                <a:lnTo>
                  <a:pt x="2245" y="8143"/>
                </a:lnTo>
                <a:lnTo>
                  <a:pt x="2245" y="8143"/>
                </a:lnTo>
                <a:cubicBezTo>
                  <a:pt x="1006" y="8143"/>
                  <a:pt x="0" y="7138"/>
                  <a:pt x="0" y="5898"/>
                </a:cubicBezTo>
                <a:lnTo>
                  <a:pt x="0" y="0"/>
                </a:lnTo>
                <a:lnTo>
                  <a:pt x="6011" y="0"/>
                </a:lnTo>
                <a:lnTo>
                  <a:pt x="6011" y="0"/>
                </a:lnTo>
                <a:cubicBezTo>
                  <a:pt x="7251" y="0"/>
                  <a:pt x="8255" y="1005"/>
                  <a:pt x="8255" y="2245"/>
                </a:cubicBezTo>
                <a:lnTo>
                  <a:pt x="8255" y="81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10E137C-B729-7A45-BB5C-84876345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50" y="1447354"/>
            <a:ext cx="10955432" cy="10802841"/>
          </a:xfrm>
          <a:custGeom>
            <a:avLst/>
            <a:gdLst>
              <a:gd name="connsiteX0" fmla="*/ 37393 w 10955432"/>
              <a:gd name="connsiteY0" fmla="*/ 18681 h 10802841"/>
              <a:gd name="connsiteX1" fmla="*/ 37393 w 10955432"/>
              <a:gd name="connsiteY1" fmla="*/ 18682 h 10802841"/>
              <a:gd name="connsiteX2" fmla="*/ 37393 w 10955432"/>
              <a:gd name="connsiteY2" fmla="*/ 37362 h 10802841"/>
              <a:gd name="connsiteX3" fmla="*/ 18706 w 10955432"/>
              <a:gd name="connsiteY3" fmla="*/ 37362 h 10802841"/>
              <a:gd name="connsiteX4" fmla="*/ 18704 w 10955432"/>
              <a:gd name="connsiteY4" fmla="*/ 37363 h 10802841"/>
              <a:gd name="connsiteX5" fmla="*/ 37393 w 10955432"/>
              <a:gd name="connsiteY5" fmla="*/ 37363 h 10802841"/>
              <a:gd name="connsiteX6" fmla="*/ 37393 w 10955432"/>
              <a:gd name="connsiteY6" fmla="*/ 85935 h 10802841"/>
              <a:gd name="connsiteX7" fmla="*/ 37393 w 10955432"/>
              <a:gd name="connsiteY7" fmla="*/ 601542 h 10802841"/>
              <a:gd name="connsiteX8" fmla="*/ 37393 w 10955432"/>
              <a:gd name="connsiteY8" fmla="*/ 1513196 h 10802841"/>
              <a:gd name="connsiteX9" fmla="*/ 37393 w 10955432"/>
              <a:gd name="connsiteY9" fmla="*/ 2687634 h 10802841"/>
              <a:gd name="connsiteX10" fmla="*/ 37393 w 10955432"/>
              <a:gd name="connsiteY10" fmla="*/ 3989106 h 10802841"/>
              <a:gd name="connsiteX11" fmla="*/ 37393 w 10955432"/>
              <a:gd name="connsiteY11" fmla="*/ 5283105 h 10802841"/>
              <a:gd name="connsiteX12" fmla="*/ 37393 w 10955432"/>
              <a:gd name="connsiteY12" fmla="*/ 6435126 h 10802841"/>
              <a:gd name="connsiteX13" fmla="*/ 37393 w 10955432"/>
              <a:gd name="connsiteY13" fmla="*/ 7310661 h 10802841"/>
              <a:gd name="connsiteX14" fmla="*/ 37393 w 10955432"/>
              <a:gd name="connsiteY14" fmla="*/ 7775207 h 10802841"/>
              <a:gd name="connsiteX15" fmla="*/ 249200 w 10955432"/>
              <a:gd name="connsiteY15" fmla="*/ 8916018 h 10802841"/>
              <a:gd name="connsiteX16" fmla="*/ 1345612 w 10955432"/>
              <a:gd name="connsiteY16" fmla="*/ 10266062 h 10802841"/>
              <a:gd name="connsiteX17" fmla="*/ 2987738 w 10955432"/>
              <a:gd name="connsiteY17" fmla="*/ 10765479 h 10802841"/>
              <a:gd name="connsiteX18" fmla="*/ 3275546 w 10955432"/>
              <a:gd name="connsiteY18" fmla="*/ 10765479 h 10802841"/>
              <a:gd name="connsiteX19" fmla="*/ 4014379 w 10955432"/>
              <a:gd name="connsiteY19" fmla="*/ 10765479 h 10802841"/>
              <a:gd name="connsiteX20" fmla="*/ 5075905 w 10955432"/>
              <a:gd name="connsiteY20" fmla="*/ 10765479 h 10802841"/>
              <a:gd name="connsiteX21" fmla="*/ 6326812 w 10955432"/>
              <a:gd name="connsiteY21" fmla="*/ 10765479 h 10802841"/>
              <a:gd name="connsiteX22" fmla="*/ 7641260 w 10955432"/>
              <a:gd name="connsiteY22" fmla="*/ 10765479 h 10802841"/>
              <a:gd name="connsiteX23" fmla="*/ 8889675 w 10955432"/>
              <a:gd name="connsiteY23" fmla="*/ 10765479 h 10802841"/>
              <a:gd name="connsiteX24" fmla="*/ 9941234 w 10955432"/>
              <a:gd name="connsiteY24" fmla="*/ 10765479 h 10802841"/>
              <a:gd name="connsiteX25" fmla="*/ 10667607 w 10955432"/>
              <a:gd name="connsiteY25" fmla="*/ 10765479 h 10802841"/>
              <a:gd name="connsiteX26" fmla="*/ 10918038 w 10955432"/>
              <a:gd name="connsiteY26" fmla="*/ 10765479 h 10802841"/>
              <a:gd name="connsiteX27" fmla="*/ 10918038 w 10955432"/>
              <a:gd name="connsiteY27" fmla="*/ 10765478 h 10802841"/>
              <a:gd name="connsiteX28" fmla="*/ 10918038 w 10955432"/>
              <a:gd name="connsiteY28" fmla="*/ 10716907 h 10802841"/>
              <a:gd name="connsiteX29" fmla="*/ 10918038 w 10955432"/>
              <a:gd name="connsiteY29" fmla="*/ 10201300 h 10802841"/>
              <a:gd name="connsiteX30" fmla="*/ 10918038 w 10955432"/>
              <a:gd name="connsiteY30" fmla="*/ 9288401 h 10802841"/>
              <a:gd name="connsiteX31" fmla="*/ 10918038 w 10955432"/>
              <a:gd name="connsiteY31" fmla="*/ 8115208 h 10802841"/>
              <a:gd name="connsiteX32" fmla="*/ 10918038 w 10955432"/>
              <a:gd name="connsiteY32" fmla="*/ 6813736 h 10802841"/>
              <a:gd name="connsiteX33" fmla="*/ 10918038 w 10955432"/>
              <a:gd name="connsiteY33" fmla="*/ 5519737 h 10802841"/>
              <a:gd name="connsiteX34" fmla="*/ 10918038 w 10955432"/>
              <a:gd name="connsiteY34" fmla="*/ 4367716 h 10802841"/>
              <a:gd name="connsiteX35" fmla="*/ 10918038 w 10955432"/>
              <a:gd name="connsiteY35" fmla="*/ 3492180 h 10802841"/>
              <a:gd name="connsiteX36" fmla="*/ 10918038 w 10955432"/>
              <a:gd name="connsiteY36" fmla="*/ 3027635 h 10802841"/>
              <a:gd name="connsiteX37" fmla="*/ 10706231 w 10955432"/>
              <a:gd name="connsiteY37" fmla="*/ 1886823 h 10802841"/>
              <a:gd name="connsiteX38" fmla="*/ 9612311 w 10955432"/>
              <a:gd name="connsiteY38" fmla="*/ 536780 h 10802841"/>
              <a:gd name="connsiteX39" fmla="*/ 7968938 w 10955432"/>
              <a:gd name="connsiteY39" fmla="*/ 37363 h 10802841"/>
              <a:gd name="connsiteX40" fmla="*/ 7681130 w 10955432"/>
              <a:gd name="connsiteY40" fmla="*/ 37363 h 10802841"/>
              <a:gd name="connsiteX41" fmla="*/ 6942298 w 10955432"/>
              <a:gd name="connsiteY41" fmla="*/ 37363 h 10802841"/>
              <a:gd name="connsiteX42" fmla="*/ 5882017 w 10955432"/>
              <a:gd name="connsiteY42" fmla="*/ 37363 h 10802841"/>
              <a:gd name="connsiteX43" fmla="*/ 4629865 w 10955432"/>
              <a:gd name="connsiteY43" fmla="*/ 37363 h 10802841"/>
              <a:gd name="connsiteX44" fmla="*/ 3315416 w 10955432"/>
              <a:gd name="connsiteY44" fmla="*/ 37363 h 10802841"/>
              <a:gd name="connsiteX45" fmla="*/ 2067001 w 10955432"/>
              <a:gd name="connsiteY45" fmla="*/ 37363 h 10802841"/>
              <a:gd name="connsiteX46" fmla="*/ 1015442 w 10955432"/>
              <a:gd name="connsiteY46" fmla="*/ 37363 h 10802841"/>
              <a:gd name="connsiteX47" fmla="*/ 290315 w 10955432"/>
              <a:gd name="connsiteY47" fmla="*/ 37363 h 10802841"/>
              <a:gd name="connsiteX48" fmla="*/ 37393 w 10955432"/>
              <a:gd name="connsiteY48" fmla="*/ 37363 h 10802841"/>
              <a:gd name="connsiteX49" fmla="*/ 18704 w 10955432"/>
              <a:gd name="connsiteY49" fmla="*/ 0 h 10802841"/>
              <a:gd name="connsiteX50" fmla="*/ 85984 w 10955432"/>
              <a:gd name="connsiteY50" fmla="*/ 0 h 10802841"/>
              <a:gd name="connsiteX51" fmla="*/ 598058 w 10955432"/>
              <a:gd name="connsiteY51" fmla="*/ 0 h 10802841"/>
              <a:gd name="connsiteX52" fmla="*/ 1505091 w 10955432"/>
              <a:gd name="connsiteY52" fmla="*/ 0 h 10802841"/>
              <a:gd name="connsiteX53" fmla="*/ 2675012 w 10955432"/>
              <a:gd name="connsiteY53" fmla="*/ 0 h 10802841"/>
              <a:gd name="connsiteX54" fmla="*/ 3978247 w 10955432"/>
              <a:gd name="connsiteY54" fmla="*/ 0 h 10802841"/>
              <a:gd name="connsiteX55" fmla="*/ 5282729 w 10955432"/>
              <a:gd name="connsiteY55" fmla="*/ 0 h 10802841"/>
              <a:gd name="connsiteX56" fmla="*/ 6457634 w 10955432"/>
              <a:gd name="connsiteY56" fmla="*/ 0 h 10802841"/>
              <a:gd name="connsiteX57" fmla="*/ 7374633 w 10955432"/>
              <a:gd name="connsiteY57" fmla="*/ 0 h 10802841"/>
              <a:gd name="connsiteX58" fmla="*/ 7895428 w 10955432"/>
              <a:gd name="connsiteY58" fmla="*/ 0 h 10802841"/>
              <a:gd name="connsiteX59" fmla="*/ 8846068 w 10955432"/>
              <a:gd name="connsiteY59" fmla="*/ 129525 h 10802841"/>
              <a:gd name="connsiteX60" fmla="*/ 10265174 w 10955432"/>
              <a:gd name="connsiteY60" fmla="*/ 1074804 h 10802841"/>
              <a:gd name="connsiteX61" fmla="*/ 10937973 w 10955432"/>
              <a:gd name="connsiteY61" fmla="*/ 2651516 h 10802841"/>
              <a:gd name="connsiteX62" fmla="*/ 10955415 w 10955432"/>
              <a:gd name="connsiteY62" fmla="*/ 3174596 h 10802841"/>
              <a:gd name="connsiteX63" fmla="*/ 10955415 w 10955432"/>
              <a:gd name="connsiteY63" fmla="*/ 3843391 h 10802841"/>
              <a:gd name="connsiteX64" fmla="*/ 10955415 w 10955432"/>
              <a:gd name="connsiteY64" fmla="*/ 4865887 h 10802841"/>
              <a:gd name="connsiteX65" fmla="*/ 10955415 w 10955432"/>
              <a:gd name="connsiteY65" fmla="*/ 6103842 h 10802841"/>
              <a:gd name="connsiteX66" fmla="*/ 10955415 w 10955432"/>
              <a:gd name="connsiteY66" fmla="*/ 7422750 h 10802841"/>
              <a:gd name="connsiteX67" fmla="*/ 10955415 w 10955432"/>
              <a:gd name="connsiteY67" fmla="*/ 8686859 h 10802841"/>
              <a:gd name="connsiteX68" fmla="*/ 10955415 w 10955432"/>
              <a:gd name="connsiteY68" fmla="*/ 9764155 h 10802841"/>
              <a:gd name="connsiteX69" fmla="*/ 10955415 w 10955432"/>
              <a:gd name="connsiteY69" fmla="*/ 10506430 h 10802841"/>
              <a:gd name="connsiteX70" fmla="*/ 10955415 w 10955432"/>
              <a:gd name="connsiteY70" fmla="*/ 10784156 h 10802841"/>
              <a:gd name="connsiteX71" fmla="*/ 10955415 w 10955432"/>
              <a:gd name="connsiteY71" fmla="*/ 10784157 h 10802841"/>
              <a:gd name="connsiteX72" fmla="*/ 10955416 w 10955432"/>
              <a:gd name="connsiteY72" fmla="*/ 10784160 h 10802841"/>
              <a:gd name="connsiteX73" fmla="*/ 10950743 w 10955432"/>
              <a:gd name="connsiteY73" fmla="*/ 10797003 h 10802841"/>
              <a:gd name="connsiteX74" fmla="*/ 10949919 w 10955432"/>
              <a:gd name="connsiteY74" fmla="*/ 10797346 h 10802841"/>
              <a:gd name="connsiteX75" fmla="*/ 10955415 w 10955432"/>
              <a:gd name="connsiteY75" fmla="*/ 10784160 h 10802841"/>
              <a:gd name="connsiteX76" fmla="*/ 10955415 w 10955432"/>
              <a:gd name="connsiteY76" fmla="*/ 10784159 h 10802841"/>
              <a:gd name="connsiteX77" fmla="*/ 10949919 w 10955432"/>
              <a:gd name="connsiteY77" fmla="*/ 10797345 h 10802841"/>
              <a:gd name="connsiteX78" fmla="*/ 10949575 w 10955432"/>
              <a:gd name="connsiteY78" fmla="*/ 10798170 h 10802841"/>
              <a:gd name="connsiteX79" fmla="*/ 10936727 w 10955432"/>
              <a:gd name="connsiteY79" fmla="*/ 10802841 h 10802841"/>
              <a:gd name="connsiteX80" fmla="*/ 10936724 w 10955432"/>
              <a:gd name="connsiteY80" fmla="*/ 10802840 h 10802841"/>
              <a:gd name="connsiteX81" fmla="*/ 10923878 w 10955432"/>
              <a:gd name="connsiteY81" fmla="*/ 10798170 h 10802841"/>
              <a:gd name="connsiteX82" fmla="*/ 10918038 w 10955432"/>
              <a:gd name="connsiteY82" fmla="*/ 10784159 h 10802841"/>
              <a:gd name="connsiteX83" fmla="*/ 10918038 w 10955432"/>
              <a:gd name="connsiteY83" fmla="*/ 10784160 h 10802841"/>
              <a:gd name="connsiteX84" fmla="*/ 10923878 w 10955432"/>
              <a:gd name="connsiteY84" fmla="*/ 10798171 h 10802841"/>
              <a:gd name="connsiteX85" fmla="*/ 10936724 w 10955432"/>
              <a:gd name="connsiteY85" fmla="*/ 10802841 h 10802841"/>
              <a:gd name="connsiteX86" fmla="*/ 10869447 w 10955432"/>
              <a:gd name="connsiteY86" fmla="*/ 10802841 h 10802841"/>
              <a:gd name="connsiteX87" fmla="*/ 10358618 w 10955432"/>
              <a:gd name="connsiteY87" fmla="*/ 10802841 h 10802841"/>
              <a:gd name="connsiteX88" fmla="*/ 9452832 w 10955432"/>
              <a:gd name="connsiteY88" fmla="*/ 10802841 h 10802841"/>
              <a:gd name="connsiteX89" fmla="*/ 8281665 w 10955432"/>
              <a:gd name="connsiteY89" fmla="*/ 10802841 h 10802841"/>
              <a:gd name="connsiteX90" fmla="*/ 6979676 w 10955432"/>
              <a:gd name="connsiteY90" fmla="*/ 10802841 h 10802841"/>
              <a:gd name="connsiteX91" fmla="*/ 5675194 w 10955432"/>
              <a:gd name="connsiteY91" fmla="*/ 10802841 h 10802841"/>
              <a:gd name="connsiteX92" fmla="*/ 4499043 w 10955432"/>
              <a:gd name="connsiteY92" fmla="*/ 10802841 h 10802841"/>
              <a:gd name="connsiteX93" fmla="*/ 3582044 w 10955432"/>
              <a:gd name="connsiteY93" fmla="*/ 10802841 h 10802841"/>
              <a:gd name="connsiteX94" fmla="*/ 3061248 w 10955432"/>
              <a:gd name="connsiteY94" fmla="*/ 10802841 h 10802841"/>
              <a:gd name="connsiteX95" fmla="*/ 2110610 w 10955432"/>
              <a:gd name="connsiteY95" fmla="*/ 10673317 h 10802841"/>
              <a:gd name="connsiteX96" fmla="*/ 692748 w 10955432"/>
              <a:gd name="connsiteY96" fmla="*/ 9729283 h 10802841"/>
              <a:gd name="connsiteX97" fmla="*/ 18704 w 10955432"/>
              <a:gd name="connsiteY97" fmla="*/ 8151325 h 10802841"/>
              <a:gd name="connsiteX98" fmla="*/ 15 w 10955432"/>
              <a:gd name="connsiteY98" fmla="*/ 7628246 h 10802841"/>
              <a:gd name="connsiteX99" fmla="*/ 15 w 10955432"/>
              <a:gd name="connsiteY99" fmla="*/ 6959451 h 10802841"/>
              <a:gd name="connsiteX100" fmla="*/ 15 w 10955432"/>
              <a:gd name="connsiteY100" fmla="*/ 5936955 h 10802841"/>
              <a:gd name="connsiteX101" fmla="*/ 15 w 10955432"/>
              <a:gd name="connsiteY101" fmla="*/ 4699000 h 10802841"/>
              <a:gd name="connsiteX102" fmla="*/ 15 w 10955432"/>
              <a:gd name="connsiteY102" fmla="*/ 3380091 h 10802841"/>
              <a:gd name="connsiteX103" fmla="*/ 15 w 10955432"/>
              <a:gd name="connsiteY103" fmla="*/ 2115982 h 10802841"/>
              <a:gd name="connsiteX104" fmla="*/ 15 w 10955432"/>
              <a:gd name="connsiteY104" fmla="*/ 1038687 h 10802841"/>
              <a:gd name="connsiteX105" fmla="*/ 15 w 10955432"/>
              <a:gd name="connsiteY105" fmla="*/ 296412 h 10802841"/>
              <a:gd name="connsiteX106" fmla="*/ 15 w 10955432"/>
              <a:gd name="connsiteY106" fmla="*/ 18681 h 10802841"/>
              <a:gd name="connsiteX107" fmla="*/ 18704 w 10955432"/>
              <a:gd name="connsiteY107" fmla="*/ 0 h 108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955432" h="10802841">
                <a:moveTo>
                  <a:pt x="37393" y="18681"/>
                </a:moveTo>
                <a:lnTo>
                  <a:pt x="37393" y="18682"/>
                </a:lnTo>
                <a:lnTo>
                  <a:pt x="37393" y="37362"/>
                </a:lnTo>
                <a:lnTo>
                  <a:pt x="18706" y="37362"/>
                </a:lnTo>
                <a:lnTo>
                  <a:pt x="18704" y="37363"/>
                </a:lnTo>
                <a:lnTo>
                  <a:pt x="37393" y="37363"/>
                </a:lnTo>
                <a:lnTo>
                  <a:pt x="37393" y="85935"/>
                </a:lnTo>
                <a:lnTo>
                  <a:pt x="37393" y="601542"/>
                </a:lnTo>
                <a:lnTo>
                  <a:pt x="37393" y="1513196"/>
                </a:lnTo>
                <a:lnTo>
                  <a:pt x="37393" y="2687634"/>
                </a:lnTo>
                <a:lnTo>
                  <a:pt x="37393" y="3989106"/>
                </a:lnTo>
                <a:lnTo>
                  <a:pt x="37393" y="5283105"/>
                </a:lnTo>
                <a:lnTo>
                  <a:pt x="37393" y="6435126"/>
                </a:lnTo>
                <a:lnTo>
                  <a:pt x="37393" y="7310661"/>
                </a:lnTo>
                <a:lnTo>
                  <a:pt x="37393" y="7775207"/>
                </a:lnTo>
                <a:cubicBezTo>
                  <a:pt x="37393" y="8166271"/>
                  <a:pt x="103427" y="8552353"/>
                  <a:pt x="249200" y="8916018"/>
                </a:cubicBezTo>
                <a:cubicBezTo>
                  <a:pt x="469728" y="9462761"/>
                  <a:pt x="855965" y="9938514"/>
                  <a:pt x="1345612" y="10266062"/>
                </a:cubicBezTo>
                <a:cubicBezTo>
                  <a:pt x="1830276" y="10591119"/>
                  <a:pt x="2404647" y="10764233"/>
                  <a:pt x="2987738" y="10765479"/>
                </a:cubicBezTo>
                <a:cubicBezTo>
                  <a:pt x="3083674" y="10765479"/>
                  <a:pt x="3180856" y="10765479"/>
                  <a:pt x="3275546" y="10765479"/>
                </a:cubicBezTo>
                <a:lnTo>
                  <a:pt x="4014379" y="10765479"/>
                </a:lnTo>
                <a:lnTo>
                  <a:pt x="5075905" y="10765479"/>
                </a:lnTo>
                <a:lnTo>
                  <a:pt x="6326812" y="10765479"/>
                </a:lnTo>
                <a:lnTo>
                  <a:pt x="7641260" y="10765479"/>
                </a:lnTo>
                <a:lnTo>
                  <a:pt x="8889675" y="10765479"/>
                </a:lnTo>
                <a:lnTo>
                  <a:pt x="9941234" y="10765479"/>
                </a:lnTo>
                <a:lnTo>
                  <a:pt x="10667607" y="10765479"/>
                </a:lnTo>
                <a:lnTo>
                  <a:pt x="10918038" y="10765479"/>
                </a:lnTo>
                <a:lnTo>
                  <a:pt x="10918038" y="10765478"/>
                </a:lnTo>
                <a:lnTo>
                  <a:pt x="10918038" y="10716907"/>
                </a:lnTo>
                <a:lnTo>
                  <a:pt x="10918038" y="10201300"/>
                </a:lnTo>
                <a:lnTo>
                  <a:pt x="10918038" y="9288401"/>
                </a:lnTo>
                <a:lnTo>
                  <a:pt x="10918038" y="8115208"/>
                </a:lnTo>
                <a:lnTo>
                  <a:pt x="10918038" y="6813736"/>
                </a:lnTo>
                <a:lnTo>
                  <a:pt x="10918038" y="5519737"/>
                </a:lnTo>
                <a:lnTo>
                  <a:pt x="10918038" y="4367716"/>
                </a:lnTo>
                <a:lnTo>
                  <a:pt x="10918038" y="3492180"/>
                </a:lnTo>
                <a:lnTo>
                  <a:pt x="10918038" y="3027635"/>
                </a:lnTo>
                <a:cubicBezTo>
                  <a:pt x="10918038" y="2635327"/>
                  <a:pt x="10852004" y="2250488"/>
                  <a:pt x="10706231" y="1886823"/>
                </a:cubicBezTo>
                <a:cubicBezTo>
                  <a:pt x="10486948" y="1338835"/>
                  <a:pt x="10100712" y="864328"/>
                  <a:pt x="9612311" y="536780"/>
                </a:cubicBezTo>
                <a:cubicBezTo>
                  <a:pt x="9126401" y="211723"/>
                  <a:pt x="8552030" y="38608"/>
                  <a:pt x="7968938" y="37363"/>
                </a:cubicBezTo>
                <a:cubicBezTo>
                  <a:pt x="7873002" y="37363"/>
                  <a:pt x="7777066" y="37363"/>
                  <a:pt x="7681130" y="37363"/>
                </a:cubicBezTo>
                <a:lnTo>
                  <a:pt x="6942298" y="37363"/>
                </a:lnTo>
                <a:lnTo>
                  <a:pt x="5882017" y="37363"/>
                </a:lnTo>
                <a:lnTo>
                  <a:pt x="4629865" y="37363"/>
                </a:lnTo>
                <a:lnTo>
                  <a:pt x="3315416" y="37363"/>
                </a:lnTo>
                <a:lnTo>
                  <a:pt x="2067001" y="37363"/>
                </a:lnTo>
                <a:lnTo>
                  <a:pt x="1015442" y="37363"/>
                </a:lnTo>
                <a:lnTo>
                  <a:pt x="290315" y="37363"/>
                </a:lnTo>
                <a:lnTo>
                  <a:pt x="37393" y="37363"/>
                </a:lnTo>
                <a:close/>
                <a:moveTo>
                  <a:pt x="18704" y="0"/>
                </a:moveTo>
                <a:lnTo>
                  <a:pt x="85984" y="0"/>
                </a:lnTo>
                <a:lnTo>
                  <a:pt x="598058" y="0"/>
                </a:lnTo>
                <a:lnTo>
                  <a:pt x="1505091" y="0"/>
                </a:lnTo>
                <a:lnTo>
                  <a:pt x="2675012" y="0"/>
                </a:lnTo>
                <a:lnTo>
                  <a:pt x="3978247" y="0"/>
                </a:lnTo>
                <a:lnTo>
                  <a:pt x="5282729" y="0"/>
                </a:lnTo>
                <a:lnTo>
                  <a:pt x="6457634" y="0"/>
                </a:lnTo>
                <a:lnTo>
                  <a:pt x="7374633" y="0"/>
                </a:lnTo>
                <a:lnTo>
                  <a:pt x="7895428" y="0"/>
                </a:lnTo>
                <a:cubicBezTo>
                  <a:pt x="8218122" y="0"/>
                  <a:pt x="8535833" y="34872"/>
                  <a:pt x="8846068" y="129525"/>
                </a:cubicBezTo>
                <a:cubicBezTo>
                  <a:pt x="9398012" y="298903"/>
                  <a:pt x="9895135" y="631432"/>
                  <a:pt x="10265174" y="1074804"/>
                </a:cubicBezTo>
                <a:cubicBezTo>
                  <a:pt x="10637705" y="1521913"/>
                  <a:pt x="10871939" y="2072392"/>
                  <a:pt x="10937973" y="2651516"/>
                </a:cubicBezTo>
                <a:cubicBezTo>
                  <a:pt x="10956661" y="2825876"/>
                  <a:pt x="10955415" y="2998990"/>
                  <a:pt x="10955415" y="3174596"/>
                </a:cubicBezTo>
                <a:lnTo>
                  <a:pt x="10955415" y="3843391"/>
                </a:lnTo>
                <a:lnTo>
                  <a:pt x="10955415" y="4865887"/>
                </a:lnTo>
                <a:lnTo>
                  <a:pt x="10955415" y="6103842"/>
                </a:lnTo>
                <a:lnTo>
                  <a:pt x="10955415" y="7422750"/>
                </a:lnTo>
                <a:lnTo>
                  <a:pt x="10955415" y="8686859"/>
                </a:lnTo>
                <a:lnTo>
                  <a:pt x="10955415" y="9764155"/>
                </a:lnTo>
                <a:lnTo>
                  <a:pt x="10955415" y="10506430"/>
                </a:lnTo>
                <a:lnTo>
                  <a:pt x="10955415" y="10784156"/>
                </a:lnTo>
                <a:lnTo>
                  <a:pt x="10955415" y="10784157"/>
                </a:lnTo>
                <a:lnTo>
                  <a:pt x="10955416" y="10784160"/>
                </a:lnTo>
                <a:cubicBezTo>
                  <a:pt x="10955416" y="10788830"/>
                  <a:pt x="10953858" y="10793501"/>
                  <a:pt x="10950743" y="10797003"/>
                </a:cubicBezTo>
                <a:lnTo>
                  <a:pt x="10949919" y="10797346"/>
                </a:lnTo>
                <a:lnTo>
                  <a:pt x="10955415" y="10784160"/>
                </a:lnTo>
                <a:lnTo>
                  <a:pt x="10955415" y="10784159"/>
                </a:lnTo>
                <a:lnTo>
                  <a:pt x="10949919" y="10797345"/>
                </a:lnTo>
                <a:lnTo>
                  <a:pt x="10949575" y="10798170"/>
                </a:lnTo>
                <a:cubicBezTo>
                  <a:pt x="10946071" y="10801284"/>
                  <a:pt x="10941399" y="10802841"/>
                  <a:pt x="10936727" y="10802841"/>
                </a:cubicBezTo>
                <a:lnTo>
                  <a:pt x="10936724" y="10802840"/>
                </a:lnTo>
                <a:lnTo>
                  <a:pt x="10923878" y="10798170"/>
                </a:lnTo>
                <a:cubicBezTo>
                  <a:pt x="10920374" y="10795057"/>
                  <a:pt x="10918038" y="10790386"/>
                  <a:pt x="10918038" y="10784159"/>
                </a:cubicBezTo>
                <a:lnTo>
                  <a:pt x="10918038" y="10784160"/>
                </a:lnTo>
                <a:cubicBezTo>
                  <a:pt x="10918038" y="10790387"/>
                  <a:pt x="10920374" y="10795058"/>
                  <a:pt x="10923878" y="10798171"/>
                </a:cubicBezTo>
                <a:lnTo>
                  <a:pt x="10936724" y="10802841"/>
                </a:lnTo>
                <a:lnTo>
                  <a:pt x="10869447" y="10802841"/>
                </a:lnTo>
                <a:lnTo>
                  <a:pt x="10358618" y="10802841"/>
                </a:lnTo>
                <a:lnTo>
                  <a:pt x="9452832" y="10802841"/>
                </a:lnTo>
                <a:lnTo>
                  <a:pt x="8281665" y="10802841"/>
                </a:lnTo>
                <a:lnTo>
                  <a:pt x="6979676" y="10802841"/>
                </a:lnTo>
                <a:lnTo>
                  <a:pt x="5675194" y="10802841"/>
                </a:lnTo>
                <a:lnTo>
                  <a:pt x="4499043" y="10802841"/>
                </a:lnTo>
                <a:lnTo>
                  <a:pt x="3582044" y="10802841"/>
                </a:lnTo>
                <a:lnTo>
                  <a:pt x="3061248" y="10802841"/>
                </a:lnTo>
                <a:cubicBezTo>
                  <a:pt x="2738554" y="10802841"/>
                  <a:pt x="2420844" y="10767969"/>
                  <a:pt x="2110610" y="10673317"/>
                </a:cubicBezTo>
                <a:cubicBezTo>
                  <a:pt x="1559911" y="10503939"/>
                  <a:pt x="1061541" y="10171409"/>
                  <a:pt x="692748" y="9729283"/>
                </a:cubicBezTo>
                <a:cubicBezTo>
                  <a:pt x="320217" y="9280929"/>
                  <a:pt x="83492" y="8729204"/>
                  <a:pt x="18704" y="8151325"/>
                </a:cubicBezTo>
                <a:cubicBezTo>
                  <a:pt x="-1231" y="7976965"/>
                  <a:pt x="15" y="7802605"/>
                  <a:pt x="15" y="7628246"/>
                </a:cubicBezTo>
                <a:lnTo>
                  <a:pt x="15" y="6959451"/>
                </a:lnTo>
                <a:lnTo>
                  <a:pt x="15" y="5936955"/>
                </a:lnTo>
                <a:lnTo>
                  <a:pt x="15" y="4699000"/>
                </a:lnTo>
                <a:lnTo>
                  <a:pt x="15" y="3380091"/>
                </a:lnTo>
                <a:lnTo>
                  <a:pt x="15" y="2115982"/>
                </a:lnTo>
                <a:lnTo>
                  <a:pt x="15" y="1038687"/>
                </a:lnTo>
                <a:lnTo>
                  <a:pt x="15" y="296412"/>
                </a:lnTo>
                <a:lnTo>
                  <a:pt x="15" y="18681"/>
                </a:lnTo>
                <a:cubicBezTo>
                  <a:pt x="15" y="7473"/>
                  <a:pt x="8736" y="0"/>
                  <a:pt x="18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190C7DA-0476-6B43-AAC2-69C0A692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920" y="1260590"/>
            <a:ext cx="3251884" cy="1054665"/>
          </a:xfrm>
          <a:custGeom>
            <a:avLst/>
            <a:gdLst>
              <a:gd name="T0" fmla="*/ 2611 w 2612"/>
              <a:gd name="T1" fmla="*/ 845 h 846"/>
              <a:gd name="T2" fmla="*/ 0 w 2612"/>
              <a:gd name="T3" fmla="*/ 845 h 846"/>
              <a:gd name="T4" fmla="*/ 0 w 2612"/>
              <a:gd name="T5" fmla="*/ 0 h 846"/>
              <a:gd name="T6" fmla="*/ 2611 w 2612"/>
              <a:gd name="T7" fmla="*/ 0 h 846"/>
              <a:gd name="T8" fmla="*/ 2611 w 2612"/>
              <a:gd name="T9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2" h="846">
                <a:moveTo>
                  <a:pt x="2611" y="845"/>
                </a:moveTo>
                <a:lnTo>
                  <a:pt x="0" y="845"/>
                </a:lnTo>
                <a:lnTo>
                  <a:pt x="0" y="0"/>
                </a:lnTo>
                <a:lnTo>
                  <a:pt x="2611" y="0"/>
                </a:lnTo>
                <a:lnTo>
                  <a:pt x="2611" y="8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D3FFB78-993E-FD4E-963A-5DEE75D9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81" y="11400752"/>
            <a:ext cx="3257378" cy="1054665"/>
          </a:xfrm>
          <a:custGeom>
            <a:avLst/>
            <a:gdLst>
              <a:gd name="T0" fmla="*/ 2612 w 2613"/>
              <a:gd name="T1" fmla="*/ 845 h 846"/>
              <a:gd name="T2" fmla="*/ 0 w 2613"/>
              <a:gd name="T3" fmla="*/ 845 h 846"/>
              <a:gd name="T4" fmla="*/ 0 w 2613"/>
              <a:gd name="T5" fmla="*/ 0 h 846"/>
              <a:gd name="T6" fmla="*/ 2612 w 2613"/>
              <a:gd name="T7" fmla="*/ 0 h 846"/>
              <a:gd name="T8" fmla="*/ 2612 w 2613"/>
              <a:gd name="T9" fmla="*/ 8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3" h="846">
                <a:moveTo>
                  <a:pt x="2612" y="845"/>
                </a:moveTo>
                <a:lnTo>
                  <a:pt x="0" y="845"/>
                </a:lnTo>
                <a:lnTo>
                  <a:pt x="0" y="0"/>
                </a:lnTo>
                <a:lnTo>
                  <a:pt x="2612" y="0"/>
                </a:lnTo>
                <a:lnTo>
                  <a:pt x="2612" y="84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E479EEA-86FA-C840-AC05-F1034871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255" y="6244639"/>
            <a:ext cx="1590178" cy="1284129"/>
          </a:xfrm>
          <a:custGeom>
            <a:avLst/>
            <a:gdLst>
              <a:gd name="connsiteX0" fmla="*/ 822396 w 1590178"/>
              <a:gd name="connsiteY0" fmla="*/ 1142552 h 1284129"/>
              <a:gd name="connsiteX1" fmla="*/ 842095 w 1590178"/>
              <a:gd name="connsiteY1" fmla="*/ 1162422 h 1284129"/>
              <a:gd name="connsiteX2" fmla="*/ 842095 w 1590178"/>
              <a:gd name="connsiteY2" fmla="*/ 1192228 h 1284129"/>
              <a:gd name="connsiteX3" fmla="*/ 872875 w 1590178"/>
              <a:gd name="connsiteY3" fmla="*/ 1192228 h 1284129"/>
              <a:gd name="connsiteX4" fmla="*/ 892574 w 1590178"/>
              <a:gd name="connsiteY4" fmla="*/ 1213341 h 1284129"/>
              <a:gd name="connsiteX5" fmla="*/ 872875 w 1590178"/>
              <a:gd name="connsiteY5" fmla="*/ 1234453 h 1284129"/>
              <a:gd name="connsiteX6" fmla="*/ 842095 w 1590178"/>
              <a:gd name="connsiteY6" fmla="*/ 1234453 h 1284129"/>
              <a:gd name="connsiteX7" fmla="*/ 842095 w 1590178"/>
              <a:gd name="connsiteY7" fmla="*/ 1263017 h 1284129"/>
              <a:gd name="connsiteX8" fmla="*/ 822396 w 1590178"/>
              <a:gd name="connsiteY8" fmla="*/ 1284129 h 1284129"/>
              <a:gd name="connsiteX9" fmla="*/ 801465 w 1590178"/>
              <a:gd name="connsiteY9" fmla="*/ 1263017 h 1284129"/>
              <a:gd name="connsiteX10" fmla="*/ 801465 w 1590178"/>
              <a:gd name="connsiteY10" fmla="*/ 1234453 h 1284129"/>
              <a:gd name="connsiteX11" fmla="*/ 771916 w 1590178"/>
              <a:gd name="connsiteY11" fmla="*/ 1234453 h 1284129"/>
              <a:gd name="connsiteX12" fmla="*/ 750986 w 1590178"/>
              <a:gd name="connsiteY12" fmla="*/ 1213341 h 1284129"/>
              <a:gd name="connsiteX13" fmla="*/ 771916 w 1590178"/>
              <a:gd name="connsiteY13" fmla="*/ 1192228 h 1284129"/>
              <a:gd name="connsiteX14" fmla="*/ 801465 w 1590178"/>
              <a:gd name="connsiteY14" fmla="*/ 1192228 h 1284129"/>
              <a:gd name="connsiteX15" fmla="*/ 801465 w 1590178"/>
              <a:gd name="connsiteY15" fmla="*/ 1162422 h 1284129"/>
              <a:gd name="connsiteX16" fmla="*/ 822396 w 1590178"/>
              <a:gd name="connsiteY16" fmla="*/ 1142552 h 1284129"/>
              <a:gd name="connsiteX17" fmla="*/ 911569 w 1590178"/>
              <a:gd name="connsiteY17" fmla="*/ 860840 h 1284129"/>
              <a:gd name="connsiteX18" fmla="*/ 877888 w 1590178"/>
              <a:gd name="connsiteY18" fmla="*/ 894555 h 1284129"/>
              <a:gd name="connsiteX19" fmla="*/ 911569 w 1590178"/>
              <a:gd name="connsiteY19" fmla="*/ 927023 h 1284129"/>
              <a:gd name="connsiteX20" fmla="*/ 945250 w 1590178"/>
              <a:gd name="connsiteY20" fmla="*/ 894555 h 1284129"/>
              <a:gd name="connsiteX21" fmla="*/ 911569 w 1590178"/>
              <a:gd name="connsiteY21" fmla="*/ 860840 h 1284129"/>
              <a:gd name="connsiteX22" fmla="*/ 1221685 w 1590178"/>
              <a:gd name="connsiteY22" fmla="*/ 622352 h 1284129"/>
              <a:gd name="connsiteX23" fmla="*/ 1221685 w 1590178"/>
              <a:gd name="connsiteY23" fmla="*/ 813246 h 1284129"/>
              <a:gd name="connsiteX24" fmla="*/ 1267791 w 1590178"/>
              <a:gd name="connsiteY24" fmla="*/ 813246 h 1284129"/>
              <a:gd name="connsiteX25" fmla="*/ 1267791 w 1590178"/>
              <a:gd name="connsiteY25" fmla="*/ 622352 h 1284129"/>
              <a:gd name="connsiteX26" fmla="*/ 1367480 w 1590178"/>
              <a:gd name="connsiteY26" fmla="*/ 563711 h 1284129"/>
              <a:gd name="connsiteX27" fmla="*/ 1367480 w 1590178"/>
              <a:gd name="connsiteY27" fmla="*/ 813246 h 1284129"/>
              <a:gd name="connsiteX28" fmla="*/ 1413586 w 1590178"/>
              <a:gd name="connsiteY28" fmla="*/ 813246 h 1284129"/>
              <a:gd name="connsiteX29" fmla="*/ 1413586 w 1590178"/>
              <a:gd name="connsiteY29" fmla="*/ 563711 h 1284129"/>
              <a:gd name="connsiteX30" fmla="*/ 363728 w 1590178"/>
              <a:gd name="connsiteY30" fmla="*/ 554796 h 1284129"/>
              <a:gd name="connsiteX31" fmla="*/ 385128 w 1590178"/>
              <a:gd name="connsiteY31" fmla="*/ 576019 h 1284129"/>
              <a:gd name="connsiteX32" fmla="*/ 385128 w 1590178"/>
              <a:gd name="connsiteY32" fmla="*/ 615968 h 1284129"/>
              <a:gd name="connsiteX33" fmla="*/ 396458 w 1590178"/>
              <a:gd name="connsiteY33" fmla="*/ 615968 h 1284129"/>
              <a:gd name="connsiteX34" fmla="*/ 453104 w 1590178"/>
              <a:gd name="connsiteY34" fmla="*/ 673395 h 1284129"/>
              <a:gd name="connsiteX35" fmla="*/ 432963 w 1590178"/>
              <a:gd name="connsiteY35" fmla="*/ 694619 h 1284129"/>
              <a:gd name="connsiteX36" fmla="*/ 412822 w 1590178"/>
              <a:gd name="connsiteY36" fmla="*/ 673395 h 1284129"/>
              <a:gd name="connsiteX37" fmla="*/ 396458 w 1590178"/>
              <a:gd name="connsiteY37" fmla="*/ 658414 h 1284129"/>
              <a:gd name="connsiteX38" fmla="*/ 352399 w 1590178"/>
              <a:gd name="connsiteY38" fmla="*/ 658414 h 1284129"/>
              <a:gd name="connsiteX39" fmla="*/ 314635 w 1590178"/>
              <a:gd name="connsiteY39" fmla="*/ 694619 h 1284129"/>
              <a:gd name="connsiteX40" fmla="*/ 334776 w 1590178"/>
              <a:gd name="connsiteY40" fmla="*/ 724580 h 1284129"/>
              <a:gd name="connsiteX41" fmla="*/ 407787 w 1590178"/>
              <a:gd name="connsiteY41" fmla="*/ 754542 h 1284129"/>
              <a:gd name="connsiteX42" fmla="*/ 453104 w 1590178"/>
              <a:gd name="connsiteY42" fmla="*/ 823205 h 1284129"/>
              <a:gd name="connsiteX43" fmla="*/ 385128 w 1590178"/>
              <a:gd name="connsiteY43" fmla="*/ 904352 h 1284129"/>
              <a:gd name="connsiteX44" fmla="*/ 385128 w 1590178"/>
              <a:gd name="connsiteY44" fmla="*/ 944302 h 1284129"/>
              <a:gd name="connsiteX45" fmla="*/ 363728 w 1590178"/>
              <a:gd name="connsiteY45" fmla="*/ 965525 h 1284129"/>
              <a:gd name="connsiteX46" fmla="*/ 343588 w 1590178"/>
              <a:gd name="connsiteY46" fmla="*/ 944302 h 1284129"/>
              <a:gd name="connsiteX47" fmla="*/ 343588 w 1590178"/>
              <a:gd name="connsiteY47" fmla="*/ 904352 h 1284129"/>
              <a:gd name="connsiteX48" fmla="*/ 330999 w 1590178"/>
              <a:gd name="connsiteY48" fmla="*/ 904352 h 1284129"/>
              <a:gd name="connsiteX49" fmla="*/ 273094 w 1590178"/>
              <a:gd name="connsiteY49" fmla="*/ 846925 h 1284129"/>
              <a:gd name="connsiteX50" fmla="*/ 294494 w 1590178"/>
              <a:gd name="connsiteY50" fmla="*/ 826951 h 1284129"/>
              <a:gd name="connsiteX51" fmla="*/ 314635 w 1590178"/>
              <a:gd name="connsiteY51" fmla="*/ 846925 h 1284129"/>
              <a:gd name="connsiteX52" fmla="*/ 330999 w 1590178"/>
              <a:gd name="connsiteY52" fmla="*/ 863155 h 1284129"/>
              <a:gd name="connsiteX53" fmla="*/ 371281 w 1590178"/>
              <a:gd name="connsiteY53" fmla="*/ 863155 h 1284129"/>
              <a:gd name="connsiteX54" fmla="*/ 412822 w 1590178"/>
              <a:gd name="connsiteY54" fmla="*/ 823205 h 1284129"/>
              <a:gd name="connsiteX55" fmla="*/ 391422 w 1590178"/>
              <a:gd name="connsiteY55" fmla="*/ 793243 h 1284129"/>
              <a:gd name="connsiteX56" fmla="*/ 319670 w 1590178"/>
              <a:gd name="connsiteY56" fmla="*/ 762033 h 1284129"/>
              <a:gd name="connsiteX57" fmla="*/ 273094 w 1590178"/>
              <a:gd name="connsiteY57" fmla="*/ 694619 h 1284129"/>
              <a:gd name="connsiteX58" fmla="*/ 343588 w 1590178"/>
              <a:gd name="connsiteY58" fmla="*/ 617217 h 1284129"/>
              <a:gd name="connsiteX59" fmla="*/ 343588 w 1590178"/>
              <a:gd name="connsiteY59" fmla="*/ 576019 h 1284129"/>
              <a:gd name="connsiteX60" fmla="*/ 363728 w 1590178"/>
              <a:gd name="connsiteY60" fmla="*/ 554796 h 1284129"/>
              <a:gd name="connsiteX61" fmla="*/ 1075891 w 1590178"/>
              <a:gd name="connsiteY61" fmla="*/ 533767 h 1284129"/>
              <a:gd name="connsiteX62" fmla="*/ 1075891 w 1590178"/>
              <a:gd name="connsiteY62" fmla="*/ 813246 h 1284129"/>
              <a:gd name="connsiteX63" fmla="*/ 1121997 w 1590178"/>
              <a:gd name="connsiteY63" fmla="*/ 813246 h 1284129"/>
              <a:gd name="connsiteX64" fmla="*/ 1121997 w 1590178"/>
              <a:gd name="connsiteY64" fmla="*/ 533767 h 1284129"/>
              <a:gd name="connsiteX65" fmla="*/ 257909 w 1590178"/>
              <a:gd name="connsiteY65" fmla="*/ 469987 h 1284129"/>
              <a:gd name="connsiteX66" fmla="*/ 45844 w 1590178"/>
              <a:gd name="connsiteY66" fmla="*/ 789662 h 1284129"/>
              <a:gd name="connsiteX67" fmla="*/ 44596 w 1590178"/>
              <a:gd name="connsiteY67" fmla="*/ 884566 h 1284129"/>
              <a:gd name="connsiteX68" fmla="*/ 45844 w 1590178"/>
              <a:gd name="connsiteY68" fmla="*/ 884566 h 1284129"/>
              <a:gd name="connsiteX69" fmla="*/ 347725 w 1590178"/>
              <a:gd name="connsiteY69" fmla="*/ 1075622 h 1284129"/>
              <a:gd name="connsiteX70" fmla="*/ 662080 w 1590178"/>
              <a:gd name="connsiteY70" fmla="*/ 845855 h 1284129"/>
              <a:gd name="connsiteX71" fmla="*/ 662080 w 1590178"/>
              <a:gd name="connsiteY71" fmla="*/ 788413 h 1284129"/>
              <a:gd name="connsiteX72" fmla="*/ 620915 w 1590178"/>
              <a:gd name="connsiteY72" fmla="*/ 683520 h 1284129"/>
              <a:gd name="connsiteX73" fmla="*/ 618420 w 1590178"/>
              <a:gd name="connsiteY73" fmla="*/ 678525 h 1284129"/>
              <a:gd name="connsiteX74" fmla="*/ 447520 w 1590178"/>
              <a:gd name="connsiteY74" fmla="*/ 469987 h 1284129"/>
              <a:gd name="connsiteX75" fmla="*/ 875393 w 1590178"/>
              <a:gd name="connsiteY75" fmla="*/ 441266 h 1284129"/>
              <a:gd name="connsiteX76" fmla="*/ 664575 w 1590178"/>
              <a:gd name="connsiteY76" fmla="*/ 666038 h 1284129"/>
              <a:gd name="connsiteX77" fmla="*/ 866661 w 1590178"/>
              <a:gd name="connsiteY77" fmla="*/ 834616 h 1284129"/>
              <a:gd name="connsiteX78" fmla="*/ 894105 w 1590178"/>
              <a:gd name="connsiteY78" fmla="*/ 822129 h 1284129"/>
              <a:gd name="connsiteX79" fmla="*/ 894105 w 1590178"/>
              <a:gd name="connsiteY79" fmla="*/ 450007 h 1284129"/>
              <a:gd name="connsiteX80" fmla="*/ 875393 w 1590178"/>
              <a:gd name="connsiteY80" fmla="*/ 441266 h 1284129"/>
              <a:gd name="connsiteX81" fmla="*/ 997386 w 1590178"/>
              <a:gd name="connsiteY81" fmla="*/ 433953 h 1284129"/>
              <a:gd name="connsiteX82" fmla="*/ 1017324 w 1590178"/>
              <a:gd name="connsiteY82" fmla="*/ 453916 h 1284129"/>
              <a:gd name="connsiteX83" fmla="*/ 1017324 w 1590178"/>
              <a:gd name="connsiteY83" fmla="*/ 813246 h 1284129"/>
              <a:gd name="connsiteX84" fmla="*/ 1034769 w 1590178"/>
              <a:gd name="connsiteY84" fmla="*/ 813246 h 1284129"/>
              <a:gd name="connsiteX85" fmla="*/ 1034769 w 1590178"/>
              <a:gd name="connsiteY85" fmla="*/ 527529 h 1284129"/>
              <a:gd name="connsiteX86" fmla="*/ 1069660 w 1590178"/>
              <a:gd name="connsiteY86" fmla="*/ 491346 h 1284129"/>
              <a:gd name="connsiteX87" fmla="*/ 1128227 w 1590178"/>
              <a:gd name="connsiteY87" fmla="*/ 491346 h 1284129"/>
              <a:gd name="connsiteX88" fmla="*/ 1163118 w 1590178"/>
              <a:gd name="connsiteY88" fmla="*/ 527529 h 1284129"/>
              <a:gd name="connsiteX89" fmla="*/ 1163118 w 1590178"/>
              <a:gd name="connsiteY89" fmla="*/ 813246 h 1284129"/>
              <a:gd name="connsiteX90" fmla="*/ 1180564 w 1590178"/>
              <a:gd name="connsiteY90" fmla="*/ 813246 h 1284129"/>
              <a:gd name="connsiteX91" fmla="*/ 1180564 w 1590178"/>
              <a:gd name="connsiteY91" fmla="*/ 614866 h 1284129"/>
              <a:gd name="connsiteX92" fmla="*/ 1190533 w 1590178"/>
              <a:gd name="connsiteY92" fmla="*/ 589912 h 1284129"/>
              <a:gd name="connsiteX93" fmla="*/ 1214209 w 1590178"/>
              <a:gd name="connsiteY93" fmla="*/ 579931 h 1284129"/>
              <a:gd name="connsiteX94" fmla="*/ 1274022 w 1590178"/>
              <a:gd name="connsiteY94" fmla="*/ 579931 h 1284129"/>
              <a:gd name="connsiteX95" fmla="*/ 1308913 w 1590178"/>
              <a:gd name="connsiteY95" fmla="*/ 614866 h 1284129"/>
              <a:gd name="connsiteX96" fmla="*/ 1308913 w 1590178"/>
              <a:gd name="connsiteY96" fmla="*/ 813246 h 1284129"/>
              <a:gd name="connsiteX97" fmla="*/ 1326359 w 1590178"/>
              <a:gd name="connsiteY97" fmla="*/ 813246 h 1284129"/>
              <a:gd name="connsiteX98" fmla="*/ 1326359 w 1590178"/>
              <a:gd name="connsiteY98" fmla="*/ 556225 h 1284129"/>
              <a:gd name="connsiteX99" fmla="*/ 1360004 w 1590178"/>
              <a:gd name="connsiteY99" fmla="*/ 521290 h 1284129"/>
              <a:gd name="connsiteX100" fmla="*/ 1419817 w 1590178"/>
              <a:gd name="connsiteY100" fmla="*/ 521290 h 1284129"/>
              <a:gd name="connsiteX101" fmla="*/ 1454708 w 1590178"/>
              <a:gd name="connsiteY101" fmla="*/ 556225 h 1284129"/>
              <a:gd name="connsiteX102" fmla="*/ 1454708 w 1590178"/>
              <a:gd name="connsiteY102" fmla="*/ 813246 h 1284129"/>
              <a:gd name="connsiteX103" fmla="*/ 1492091 w 1590178"/>
              <a:gd name="connsiteY103" fmla="*/ 813246 h 1284129"/>
              <a:gd name="connsiteX104" fmla="*/ 1513275 w 1590178"/>
              <a:gd name="connsiteY104" fmla="*/ 834457 h 1284129"/>
              <a:gd name="connsiteX105" fmla="*/ 1492091 w 1590178"/>
              <a:gd name="connsiteY105" fmla="*/ 854420 h 1284129"/>
              <a:gd name="connsiteX106" fmla="*/ 1437262 w 1590178"/>
              <a:gd name="connsiteY106" fmla="*/ 854420 h 1284129"/>
              <a:gd name="connsiteX107" fmla="*/ 1432278 w 1590178"/>
              <a:gd name="connsiteY107" fmla="*/ 855667 h 1284129"/>
              <a:gd name="connsiteX108" fmla="*/ 1348789 w 1590178"/>
              <a:gd name="connsiteY108" fmla="*/ 855667 h 1284129"/>
              <a:gd name="connsiteX109" fmla="*/ 1343804 w 1590178"/>
              <a:gd name="connsiteY109" fmla="*/ 854420 h 1284129"/>
              <a:gd name="connsiteX110" fmla="*/ 1291468 w 1590178"/>
              <a:gd name="connsiteY110" fmla="*/ 854420 h 1284129"/>
              <a:gd name="connsiteX111" fmla="*/ 1286483 w 1590178"/>
              <a:gd name="connsiteY111" fmla="*/ 855667 h 1284129"/>
              <a:gd name="connsiteX112" fmla="*/ 1202994 w 1590178"/>
              <a:gd name="connsiteY112" fmla="*/ 855667 h 1284129"/>
              <a:gd name="connsiteX113" fmla="*/ 1198009 w 1590178"/>
              <a:gd name="connsiteY113" fmla="*/ 854420 h 1284129"/>
              <a:gd name="connsiteX114" fmla="*/ 1145673 w 1590178"/>
              <a:gd name="connsiteY114" fmla="*/ 854420 h 1284129"/>
              <a:gd name="connsiteX115" fmla="*/ 1140688 w 1590178"/>
              <a:gd name="connsiteY115" fmla="*/ 855667 h 1284129"/>
              <a:gd name="connsiteX116" fmla="*/ 1057199 w 1590178"/>
              <a:gd name="connsiteY116" fmla="*/ 855667 h 1284129"/>
              <a:gd name="connsiteX117" fmla="*/ 1052215 w 1590178"/>
              <a:gd name="connsiteY117" fmla="*/ 854420 h 1284129"/>
              <a:gd name="connsiteX118" fmla="*/ 1018570 w 1590178"/>
              <a:gd name="connsiteY118" fmla="*/ 854420 h 1284129"/>
              <a:gd name="connsiteX119" fmla="*/ 976202 w 1590178"/>
              <a:gd name="connsiteY119" fmla="*/ 813246 h 1284129"/>
              <a:gd name="connsiteX120" fmla="*/ 976202 w 1590178"/>
              <a:gd name="connsiteY120" fmla="*/ 453916 h 1284129"/>
              <a:gd name="connsiteX121" fmla="*/ 997386 w 1590178"/>
              <a:gd name="connsiteY121" fmla="*/ 433953 h 1284129"/>
              <a:gd name="connsiteX122" fmla="*/ 911569 w 1590178"/>
              <a:gd name="connsiteY122" fmla="*/ 343865 h 1284129"/>
              <a:gd name="connsiteX123" fmla="*/ 877888 w 1590178"/>
              <a:gd name="connsiteY123" fmla="*/ 377581 h 1284129"/>
              <a:gd name="connsiteX124" fmla="*/ 911569 w 1590178"/>
              <a:gd name="connsiteY124" fmla="*/ 410048 h 1284129"/>
              <a:gd name="connsiteX125" fmla="*/ 945250 w 1590178"/>
              <a:gd name="connsiteY125" fmla="*/ 377581 h 1284129"/>
              <a:gd name="connsiteX126" fmla="*/ 911569 w 1590178"/>
              <a:gd name="connsiteY126" fmla="*/ 343865 h 1284129"/>
              <a:gd name="connsiteX127" fmla="*/ 1394329 w 1590178"/>
              <a:gd name="connsiteY127" fmla="*/ 205256 h 1284129"/>
              <a:gd name="connsiteX128" fmla="*/ 1394329 w 1590178"/>
              <a:gd name="connsiteY128" fmla="*/ 270190 h 1284129"/>
              <a:gd name="connsiteX129" fmla="*/ 1413041 w 1590178"/>
              <a:gd name="connsiteY129" fmla="*/ 290169 h 1284129"/>
              <a:gd name="connsiteX130" fmla="*/ 1506599 w 1590178"/>
              <a:gd name="connsiteY130" fmla="*/ 290169 h 1284129"/>
              <a:gd name="connsiteX131" fmla="*/ 288159 w 1590178"/>
              <a:gd name="connsiteY131" fmla="*/ 195734 h 1284129"/>
              <a:gd name="connsiteX132" fmla="*/ 215496 w 1590178"/>
              <a:gd name="connsiteY132" fmla="*/ 200261 h 1284129"/>
              <a:gd name="connsiteX133" fmla="*/ 295332 w 1590178"/>
              <a:gd name="connsiteY133" fmla="*/ 396312 h 1284129"/>
              <a:gd name="connsiteX134" fmla="*/ 310302 w 1590178"/>
              <a:gd name="connsiteY134" fmla="*/ 396312 h 1284129"/>
              <a:gd name="connsiteX135" fmla="*/ 274126 w 1590178"/>
              <a:gd name="connsiteY135" fmla="*/ 255205 h 1284129"/>
              <a:gd name="connsiteX136" fmla="*/ 287848 w 1590178"/>
              <a:gd name="connsiteY136" fmla="*/ 230230 h 1284129"/>
              <a:gd name="connsiteX137" fmla="*/ 312796 w 1590178"/>
              <a:gd name="connsiteY137" fmla="*/ 243966 h 1284129"/>
              <a:gd name="connsiteX138" fmla="*/ 350220 w 1590178"/>
              <a:gd name="connsiteY138" fmla="*/ 387570 h 1284129"/>
              <a:gd name="connsiteX139" fmla="*/ 391385 w 1590178"/>
              <a:gd name="connsiteY139" fmla="*/ 287672 h 1284129"/>
              <a:gd name="connsiteX140" fmla="*/ 418829 w 1590178"/>
              <a:gd name="connsiteY140" fmla="*/ 276433 h 1284129"/>
              <a:gd name="connsiteX141" fmla="*/ 430056 w 1590178"/>
              <a:gd name="connsiteY141" fmla="*/ 303905 h 1284129"/>
              <a:gd name="connsiteX142" fmla="*/ 391385 w 1590178"/>
              <a:gd name="connsiteY142" fmla="*/ 396312 h 1284129"/>
              <a:gd name="connsiteX143" fmla="*/ 410097 w 1590178"/>
              <a:gd name="connsiteY143" fmla="*/ 396312 h 1284129"/>
              <a:gd name="connsiteX144" fmla="*/ 506150 w 1590178"/>
              <a:gd name="connsiteY144" fmla="*/ 207753 h 1284129"/>
              <a:gd name="connsiteX145" fmla="*/ 370179 w 1590178"/>
              <a:gd name="connsiteY145" fmla="*/ 201509 h 1284129"/>
              <a:gd name="connsiteX146" fmla="*/ 288159 w 1590178"/>
              <a:gd name="connsiteY146" fmla="*/ 195734 h 1284129"/>
              <a:gd name="connsiteX147" fmla="*/ 944002 w 1590178"/>
              <a:gd name="connsiteY147" fmla="*/ 184027 h 1284129"/>
              <a:gd name="connsiteX148" fmla="*/ 936518 w 1590178"/>
              <a:gd name="connsiteY148" fmla="*/ 191520 h 1284129"/>
              <a:gd name="connsiteX149" fmla="*/ 936518 w 1590178"/>
              <a:gd name="connsiteY149" fmla="*/ 306403 h 1284129"/>
              <a:gd name="connsiteX150" fmla="*/ 986415 w 1590178"/>
              <a:gd name="connsiteY150" fmla="*/ 377581 h 1284129"/>
              <a:gd name="connsiteX151" fmla="*/ 936518 w 1590178"/>
              <a:gd name="connsiteY151" fmla="*/ 447510 h 1284129"/>
              <a:gd name="connsiteX152" fmla="*/ 936518 w 1590178"/>
              <a:gd name="connsiteY152" fmla="*/ 823378 h 1284129"/>
              <a:gd name="connsiteX153" fmla="*/ 986415 w 1590178"/>
              <a:gd name="connsiteY153" fmla="*/ 894555 h 1284129"/>
              <a:gd name="connsiteX154" fmla="*/ 936518 w 1590178"/>
              <a:gd name="connsiteY154" fmla="*/ 964484 h 1284129"/>
              <a:gd name="connsiteX155" fmla="*/ 936518 w 1590178"/>
              <a:gd name="connsiteY155" fmla="*/ 1098099 h 1284129"/>
              <a:gd name="connsiteX156" fmla="*/ 944002 w 1590178"/>
              <a:gd name="connsiteY156" fmla="*/ 1104342 h 1284129"/>
              <a:gd name="connsiteX157" fmla="*/ 1541527 w 1590178"/>
              <a:gd name="connsiteY157" fmla="*/ 1104342 h 1284129"/>
              <a:gd name="connsiteX158" fmla="*/ 1547764 w 1590178"/>
              <a:gd name="connsiteY158" fmla="*/ 1098099 h 1284129"/>
              <a:gd name="connsiteX159" fmla="*/ 1547764 w 1590178"/>
              <a:gd name="connsiteY159" fmla="*/ 331377 h 1284129"/>
              <a:gd name="connsiteX160" fmla="*/ 1413041 w 1590178"/>
              <a:gd name="connsiteY160" fmla="*/ 331377 h 1284129"/>
              <a:gd name="connsiteX161" fmla="*/ 1351916 w 1590178"/>
              <a:gd name="connsiteY161" fmla="*/ 270190 h 1284129"/>
              <a:gd name="connsiteX162" fmla="*/ 1351916 w 1590178"/>
              <a:gd name="connsiteY162" fmla="*/ 184027 h 1284129"/>
              <a:gd name="connsiteX163" fmla="*/ 944002 w 1590178"/>
              <a:gd name="connsiteY163" fmla="*/ 142819 h 1284129"/>
              <a:gd name="connsiteX164" fmla="*/ 1373123 w 1590178"/>
              <a:gd name="connsiteY164" fmla="*/ 142819 h 1284129"/>
              <a:gd name="connsiteX165" fmla="*/ 1385597 w 1590178"/>
              <a:gd name="connsiteY165" fmla="*/ 146565 h 1284129"/>
              <a:gd name="connsiteX166" fmla="*/ 1581446 w 1590178"/>
              <a:gd name="connsiteY166" fmla="*/ 293916 h 1284129"/>
              <a:gd name="connsiteX167" fmla="*/ 1590178 w 1590178"/>
              <a:gd name="connsiteY167" fmla="*/ 310149 h 1284129"/>
              <a:gd name="connsiteX168" fmla="*/ 1590178 w 1590178"/>
              <a:gd name="connsiteY168" fmla="*/ 1098099 h 1284129"/>
              <a:gd name="connsiteX169" fmla="*/ 1541527 w 1590178"/>
              <a:gd name="connsiteY169" fmla="*/ 1146799 h 1284129"/>
              <a:gd name="connsiteX170" fmla="*/ 944002 w 1590178"/>
              <a:gd name="connsiteY170" fmla="*/ 1146799 h 1284129"/>
              <a:gd name="connsiteX171" fmla="*/ 894105 w 1590178"/>
              <a:gd name="connsiteY171" fmla="*/ 1098099 h 1284129"/>
              <a:gd name="connsiteX172" fmla="*/ 894105 w 1590178"/>
              <a:gd name="connsiteY172" fmla="*/ 966982 h 1284129"/>
              <a:gd name="connsiteX173" fmla="*/ 837970 w 1590178"/>
              <a:gd name="connsiteY173" fmla="*/ 894555 h 1284129"/>
              <a:gd name="connsiteX174" fmla="*/ 841712 w 1590178"/>
              <a:gd name="connsiteY174" fmla="*/ 868332 h 1284129"/>
              <a:gd name="connsiteX175" fmla="*/ 695761 w 1590178"/>
              <a:gd name="connsiteY175" fmla="*/ 745956 h 1284129"/>
              <a:gd name="connsiteX176" fmla="*/ 703246 w 1590178"/>
              <a:gd name="connsiteY176" fmla="*/ 784667 h 1284129"/>
              <a:gd name="connsiteX177" fmla="*/ 704493 w 1590178"/>
              <a:gd name="connsiteY177" fmla="*/ 848352 h 1284129"/>
              <a:gd name="connsiteX178" fmla="*/ 347725 w 1590178"/>
              <a:gd name="connsiteY178" fmla="*/ 1116830 h 1284129"/>
              <a:gd name="connsiteX179" fmla="*/ 4678 w 1590178"/>
              <a:gd name="connsiteY179" fmla="*/ 890809 h 1284129"/>
              <a:gd name="connsiteX180" fmla="*/ 4678 w 1590178"/>
              <a:gd name="connsiteY180" fmla="*/ 784667 h 1284129"/>
              <a:gd name="connsiteX181" fmla="*/ 211754 w 1590178"/>
              <a:gd name="connsiteY181" fmla="*/ 459997 h 1284129"/>
              <a:gd name="connsiteX182" fmla="*/ 209259 w 1590178"/>
              <a:gd name="connsiteY182" fmla="*/ 450007 h 1284129"/>
              <a:gd name="connsiteX183" fmla="*/ 219238 w 1590178"/>
              <a:gd name="connsiteY183" fmla="*/ 431276 h 1284129"/>
              <a:gd name="connsiteX184" fmla="*/ 213001 w 1590178"/>
              <a:gd name="connsiteY184" fmla="*/ 416291 h 1284129"/>
              <a:gd name="connsiteX185" fmla="*/ 234208 w 1590178"/>
              <a:gd name="connsiteY185" fmla="*/ 396312 h 1284129"/>
              <a:gd name="connsiteX186" fmla="*/ 250424 w 1590178"/>
              <a:gd name="connsiteY186" fmla="*/ 396312 h 1284129"/>
              <a:gd name="connsiteX187" fmla="*/ 176825 w 1590178"/>
              <a:gd name="connsiteY187" fmla="*/ 216494 h 1284129"/>
              <a:gd name="connsiteX188" fmla="*/ 179320 w 1590178"/>
              <a:gd name="connsiteY188" fmla="*/ 181530 h 1284129"/>
              <a:gd name="connsiteX189" fmla="*/ 206764 w 1590178"/>
              <a:gd name="connsiteY189" fmla="*/ 160301 h 1284129"/>
              <a:gd name="connsiteX190" fmla="*/ 373921 w 1590178"/>
              <a:gd name="connsiteY190" fmla="*/ 160301 h 1284129"/>
              <a:gd name="connsiteX191" fmla="*/ 506150 w 1590178"/>
              <a:gd name="connsiteY191" fmla="*/ 167794 h 1284129"/>
              <a:gd name="connsiteX192" fmla="*/ 541078 w 1590178"/>
              <a:gd name="connsiteY192" fmla="*/ 186525 h 1284129"/>
              <a:gd name="connsiteX193" fmla="*/ 542326 w 1590178"/>
              <a:gd name="connsiteY193" fmla="*/ 227733 h 1284129"/>
              <a:gd name="connsiteX194" fmla="*/ 456252 w 1590178"/>
              <a:gd name="connsiteY194" fmla="*/ 396312 h 1284129"/>
              <a:gd name="connsiteX195" fmla="*/ 477459 w 1590178"/>
              <a:gd name="connsiteY195" fmla="*/ 396312 h 1284129"/>
              <a:gd name="connsiteX196" fmla="*/ 497418 w 1590178"/>
              <a:gd name="connsiteY196" fmla="*/ 416291 h 1284129"/>
              <a:gd name="connsiteX197" fmla="*/ 491181 w 1590178"/>
              <a:gd name="connsiteY197" fmla="*/ 431276 h 1284129"/>
              <a:gd name="connsiteX198" fmla="*/ 502408 w 1590178"/>
              <a:gd name="connsiteY198" fmla="*/ 450007 h 1284129"/>
              <a:gd name="connsiteX199" fmla="*/ 497418 w 1590178"/>
              <a:gd name="connsiteY199" fmla="*/ 462494 h 1284129"/>
              <a:gd name="connsiteX200" fmla="*/ 638379 w 1590178"/>
              <a:gd name="connsiteY200" fmla="*/ 633571 h 1284129"/>
              <a:gd name="connsiteX201" fmla="*/ 845454 w 1590178"/>
              <a:gd name="connsiteY201" fmla="*/ 410048 h 1284129"/>
              <a:gd name="connsiteX202" fmla="*/ 837970 w 1590178"/>
              <a:gd name="connsiteY202" fmla="*/ 377581 h 1284129"/>
              <a:gd name="connsiteX203" fmla="*/ 894105 w 1590178"/>
              <a:gd name="connsiteY203" fmla="*/ 305154 h 1284129"/>
              <a:gd name="connsiteX204" fmla="*/ 894105 w 1590178"/>
              <a:gd name="connsiteY204" fmla="*/ 191520 h 1284129"/>
              <a:gd name="connsiteX205" fmla="*/ 944002 w 1590178"/>
              <a:gd name="connsiteY205" fmla="*/ 142819 h 1284129"/>
              <a:gd name="connsiteX206" fmla="*/ 594436 w 1590178"/>
              <a:gd name="connsiteY206" fmla="*/ 0 h 1284129"/>
              <a:gd name="connsiteX207" fmla="*/ 614179 w 1590178"/>
              <a:gd name="connsiteY207" fmla="*/ 21130 h 1284129"/>
              <a:gd name="connsiteX208" fmla="*/ 614179 w 1590178"/>
              <a:gd name="connsiteY208" fmla="*/ 64634 h 1284129"/>
              <a:gd name="connsiteX209" fmla="*/ 657368 w 1590178"/>
              <a:gd name="connsiteY209" fmla="*/ 64634 h 1284129"/>
              <a:gd name="connsiteX210" fmla="*/ 678345 w 1590178"/>
              <a:gd name="connsiteY210" fmla="*/ 84522 h 1284129"/>
              <a:gd name="connsiteX211" fmla="*/ 657368 w 1590178"/>
              <a:gd name="connsiteY211" fmla="*/ 105652 h 1284129"/>
              <a:gd name="connsiteX212" fmla="*/ 614179 w 1590178"/>
              <a:gd name="connsiteY212" fmla="*/ 105652 h 1284129"/>
              <a:gd name="connsiteX213" fmla="*/ 614179 w 1590178"/>
              <a:gd name="connsiteY213" fmla="*/ 149156 h 1284129"/>
              <a:gd name="connsiteX214" fmla="*/ 594436 w 1590178"/>
              <a:gd name="connsiteY214" fmla="*/ 169043 h 1284129"/>
              <a:gd name="connsiteX215" fmla="*/ 573459 w 1590178"/>
              <a:gd name="connsiteY215" fmla="*/ 149156 h 1284129"/>
              <a:gd name="connsiteX216" fmla="*/ 573459 w 1590178"/>
              <a:gd name="connsiteY216" fmla="*/ 105652 h 1284129"/>
              <a:gd name="connsiteX217" fmla="*/ 530270 w 1590178"/>
              <a:gd name="connsiteY217" fmla="*/ 105652 h 1284129"/>
              <a:gd name="connsiteX218" fmla="*/ 509293 w 1590178"/>
              <a:gd name="connsiteY218" fmla="*/ 84522 h 1284129"/>
              <a:gd name="connsiteX219" fmla="*/ 530270 w 1590178"/>
              <a:gd name="connsiteY219" fmla="*/ 64634 h 1284129"/>
              <a:gd name="connsiteX220" fmla="*/ 573459 w 1590178"/>
              <a:gd name="connsiteY220" fmla="*/ 64634 h 1284129"/>
              <a:gd name="connsiteX221" fmla="*/ 573459 w 1590178"/>
              <a:gd name="connsiteY221" fmla="*/ 21130 h 1284129"/>
              <a:gd name="connsiteX222" fmla="*/ 594436 w 1590178"/>
              <a:gd name="connsiteY222" fmla="*/ 0 h 12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1590178" h="1284129">
                <a:moveTo>
                  <a:pt x="822396" y="1142552"/>
                </a:moveTo>
                <a:cubicBezTo>
                  <a:pt x="833476" y="1142552"/>
                  <a:pt x="842095" y="1151245"/>
                  <a:pt x="842095" y="1162422"/>
                </a:cubicBezTo>
                <a:lnTo>
                  <a:pt x="842095" y="1192228"/>
                </a:lnTo>
                <a:lnTo>
                  <a:pt x="872875" y="1192228"/>
                </a:lnTo>
                <a:cubicBezTo>
                  <a:pt x="883955" y="1192228"/>
                  <a:pt x="892574" y="1200922"/>
                  <a:pt x="892574" y="1213341"/>
                </a:cubicBezTo>
                <a:cubicBezTo>
                  <a:pt x="892574" y="1224518"/>
                  <a:pt x="883955" y="1234453"/>
                  <a:pt x="872875" y="1234453"/>
                </a:cubicBezTo>
                <a:lnTo>
                  <a:pt x="842095" y="1234453"/>
                </a:lnTo>
                <a:lnTo>
                  <a:pt x="842095" y="1263017"/>
                </a:lnTo>
                <a:cubicBezTo>
                  <a:pt x="842095" y="1275436"/>
                  <a:pt x="833476" y="1284129"/>
                  <a:pt x="822396" y="1284129"/>
                </a:cubicBezTo>
                <a:cubicBezTo>
                  <a:pt x="810084" y="1284129"/>
                  <a:pt x="801465" y="1275436"/>
                  <a:pt x="801465" y="1263017"/>
                </a:cubicBezTo>
                <a:lnTo>
                  <a:pt x="801465" y="1234453"/>
                </a:lnTo>
                <a:lnTo>
                  <a:pt x="771916" y="1234453"/>
                </a:lnTo>
                <a:cubicBezTo>
                  <a:pt x="760836" y="1234453"/>
                  <a:pt x="750986" y="1224518"/>
                  <a:pt x="750986" y="1213341"/>
                </a:cubicBezTo>
                <a:cubicBezTo>
                  <a:pt x="750986" y="1200922"/>
                  <a:pt x="760836" y="1192228"/>
                  <a:pt x="771916" y="1192228"/>
                </a:cubicBezTo>
                <a:lnTo>
                  <a:pt x="801465" y="1192228"/>
                </a:lnTo>
                <a:lnTo>
                  <a:pt x="801465" y="1162422"/>
                </a:lnTo>
                <a:cubicBezTo>
                  <a:pt x="801465" y="1151245"/>
                  <a:pt x="810084" y="1142552"/>
                  <a:pt x="822396" y="1142552"/>
                </a:cubicBezTo>
                <a:close/>
                <a:moveTo>
                  <a:pt x="911569" y="860840"/>
                </a:moveTo>
                <a:cubicBezTo>
                  <a:pt x="894105" y="860840"/>
                  <a:pt x="877888" y="875825"/>
                  <a:pt x="877888" y="894555"/>
                </a:cubicBezTo>
                <a:cubicBezTo>
                  <a:pt x="877888" y="912038"/>
                  <a:pt x="894105" y="927023"/>
                  <a:pt x="911569" y="927023"/>
                </a:cubicBezTo>
                <a:cubicBezTo>
                  <a:pt x="930280" y="927023"/>
                  <a:pt x="945250" y="912038"/>
                  <a:pt x="945250" y="894555"/>
                </a:cubicBezTo>
                <a:cubicBezTo>
                  <a:pt x="945250" y="875825"/>
                  <a:pt x="930280" y="860840"/>
                  <a:pt x="911569" y="860840"/>
                </a:cubicBezTo>
                <a:close/>
                <a:moveTo>
                  <a:pt x="1221685" y="622352"/>
                </a:moveTo>
                <a:lnTo>
                  <a:pt x="1221685" y="813246"/>
                </a:lnTo>
                <a:lnTo>
                  <a:pt x="1267791" y="813246"/>
                </a:lnTo>
                <a:lnTo>
                  <a:pt x="1267791" y="622352"/>
                </a:lnTo>
                <a:close/>
                <a:moveTo>
                  <a:pt x="1367480" y="563711"/>
                </a:moveTo>
                <a:lnTo>
                  <a:pt x="1367480" y="813246"/>
                </a:lnTo>
                <a:lnTo>
                  <a:pt x="1413586" y="813246"/>
                </a:lnTo>
                <a:lnTo>
                  <a:pt x="1413586" y="563711"/>
                </a:lnTo>
                <a:close/>
                <a:moveTo>
                  <a:pt x="363728" y="554796"/>
                </a:moveTo>
                <a:cubicBezTo>
                  <a:pt x="375058" y="554796"/>
                  <a:pt x="385128" y="564783"/>
                  <a:pt x="385128" y="576019"/>
                </a:cubicBezTo>
                <a:lnTo>
                  <a:pt x="385128" y="615968"/>
                </a:lnTo>
                <a:lnTo>
                  <a:pt x="396458" y="615968"/>
                </a:lnTo>
                <a:cubicBezTo>
                  <a:pt x="427928" y="615968"/>
                  <a:pt x="453104" y="642185"/>
                  <a:pt x="453104" y="673395"/>
                </a:cubicBezTo>
                <a:cubicBezTo>
                  <a:pt x="453104" y="684631"/>
                  <a:pt x="444292" y="694619"/>
                  <a:pt x="432963" y="694619"/>
                </a:cubicBezTo>
                <a:cubicBezTo>
                  <a:pt x="421634" y="694619"/>
                  <a:pt x="412822" y="684631"/>
                  <a:pt x="412822" y="673395"/>
                </a:cubicBezTo>
                <a:cubicBezTo>
                  <a:pt x="412822" y="664657"/>
                  <a:pt x="404010" y="658414"/>
                  <a:pt x="396458" y="658414"/>
                </a:cubicBezTo>
                <a:lnTo>
                  <a:pt x="352399" y="658414"/>
                </a:lnTo>
                <a:cubicBezTo>
                  <a:pt x="332258" y="658414"/>
                  <a:pt x="314635" y="674644"/>
                  <a:pt x="314635" y="694619"/>
                </a:cubicBezTo>
                <a:cubicBezTo>
                  <a:pt x="314635" y="708351"/>
                  <a:pt x="323446" y="719587"/>
                  <a:pt x="334776" y="724580"/>
                </a:cubicBezTo>
                <a:lnTo>
                  <a:pt x="407787" y="754542"/>
                </a:lnTo>
                <a:cubicBezTo>
                  <a:pt x="436740" y="767027"/>
                  <a:pt x="453104" y="793243"/>
                  <a:pt x="453104" y="823205"/>
                </a:cubicBezTo>
                <a:cubicBezTo>
                  <a:pt x="453104" y="864403"/>
                  <a:pt x="424152" y="898110"/>
                  <a:pt x="385128" y="904352"/>
                </a:cubicBezTo>
                <a:lnTo>
                  <a:pt x="385128" y="944302"/>
                </a:lnTo>
                <a:cubicBezTo>
                  <a:pt x="385128" y="955537"/>
                  <a:pt x="375058" y="965525"/>
                  <a:pt x="363728" y="965525"/>
                </a:cubicBezTo>
                <a:cubicBezTo>
                  <a:pt x="352399" y="965525"/>
                  <a:pt x="343588" y="955537"/>
                  <a:pt x="343588" y="944302"/>
                </a:cubicBezTo>
                <a:lnTo>
                  <a:pt x="343588" y="904352"/>
                </a:lnTo>
                <a:lnTo>
                  <a:pt x="330999" y="904352"/>
                </a:lnTo>
                <a:cubicBezTo>
                  <a:pt x="299529" y="904352"/>
                  <a:pt x="273094" y="879384"/>
                  <a:pt x="273094" y="846925"/>
                </a:cubicBezTo>
                <a:cubicBezTo>
                  <a:pt x="273094" y="835689"/>
                  <a:pt x="283164" y="826951"/>
                  <a:pt x="294494" y="826951"/>
                </a:cubicBezTo>
                <a:cubicBezTo>
                  <a:pt x="305823" y="826951"/>
                  <a:pt x="314635" y="835689"/>
                  <a:pt x="314635" y="846925"/>
                </a:cubicBezTo>
                <a:cubicBezTo>
                  <a:pt x="314635" y="855664"/>
                  <a:pt x="322188" y="863155"/>
                  <a:pt x="330999" y="863155"/>
                </a:cubicBezTo>
                <a:lnTo>
                  <a:pt x="371281" y="863155"/>
                </a:lnTo>
                <a:cubicBezTo>
                  <a:pt x="393940" y="863155"/>
                  <a:pt x="412822" y="845677"/>
                  <a:pt x="412822" y="823205"/>
                </a:cubicBezTo>
                <a:cubicBezTo>
                  <a:pt x="412822" y="809473"/>
                  <a:pt x="404010" y="798237"/>
                  <a:pt x="391422" y="793243"/>
                </a:cubicBezTo>
                <a:lnTo>
                  <a:pt x="319670" y="762033"/>
                </a:lnTo>
                <a:cubicBezTo>
                  <a:pt x="291976" y="750797"/>
                  <a:pt x="273094" y="723332"/>
                  <a:pt x="273094" y="694619"/>
                </a:cubicBezTo>
                <a:cubicBezTo>
                  <a:pt x="273094" y="654669"/>
                  <a:pt x="303306" y="622210"/>
                  <a:pt x="343588" y="617217"/>
                </a:cubicBezTo>
                <a:lnTo>
                  <a:pt x="343588" y="576019"/>
                </a:lnTo>
                <a:cubicBezTo>
                  <a:pt x="343588" y="564783"/>
                  <a:pt x="352399" y="554796"/>
                  <a:pt x="363728" y="554796"/>
                </a:cubicBezTo>
                <a:close/>
                <a:moveTo>
                  <a:pt x="1075891" y="533767"/>
                </a:moveTo>
                <a:lnTo>
                  <a:pt x="1075891" y="813246"/>
                </a:lnTo>
                <a:lnTo>
                  <a:pt x="1121997" y="813246"/>
                </a:lnTo>
                <a:lnTo>
                  <a:pt x="1121997" y="533767"/>
                </a:lnTo>
                <a:close/>
                <a:moveTo>
                  <a:pt x="257909" y="469987"/>
                </a:moveTo>
                <a:cubicBezTo>
                  <a:pt x="193042" y="539916"/>
                  <a:pt x="60813" y="691012"/>
                  <a:pt x="45844" y="789662"/>
                </a:cubicBezTo>
                <a:cubicBezTo>
                  <a:pt x="39607" y="823378"/>
                  <a:pt x="39607" y="854596"/>
                  <a:pt x="44596" y="884566"/>
                </a:cubicBezTo>
                <a:lnTo>
                  <a:pt x="45844" y="884566"/>
                </a:lnTo>
                <a:cubicBezTo>
                  <a:pt x="45844" y="893307"/>
                  <a:pt x="69545" y="1075622"/>
                  <a:pt x="347725" y="1075622"/>
                </a:cubicBezTo>
                <a:cubicBezTo>
                  <a:pt x="642121" y="1075622"/>
                  <a:pt x="662080" y="854596"/>
                  <a:pt x="662080" y="845855"/>
                </a:cubicBezTo>
                <a:cubicBezTo>
                  <a:pt x="664575" y="827124"/>
                  <a:pt x="664575" y="808393"/>
                  <a:pt x="662080" y="788413"/>
                </a:cubicBezTo>
                <a:cubicBezTo>
                  <a:pt x="659586" y="757195"/>
                  <a:pt x="643369" y="720982"/>
                  <a:pt x="620915" y="683520"/>
                </a:cubicBezTo>
                <a:cubicBezTo>
                  <a:pt x="619667" y="682271"/>
                  <a:pt x="618420" y="681022"/>
                  <a:pt x="618420" y="678525"/>
                </a:cubicBezTo>
                <a:cubicBezTo>
                  <a:pt x="569770" y="599855"/>
                  <a:pt x="493676" y="517439"/>
                  <a:pt x="447520" y="469987"/>
                </a:cubicBezTo>
                <a:close/>
                <a:moveTo>
                  <a:pt x="875393" y="441266"/>
                </a:moveTo>
                <a:lnTo>
                  <a:pt x="664575" y="666038"/>
                </a:lnTo>
                <a:lnTo>
                  <a:pt x="866661" y="834616"/>
                </a:lnTo>
                <a:cubicBezTo>
                  <a:pt x="875393" y="828373"/>
                  <a:pt x="884125" y="823378"/>
                  <a:pt x="894105" y="822129"/>
                </a:cubicBezTo>
                <a:lnTo>
                  <a:pt x="894105" y="450007"/>
                </a:lnTo>
                <a:cubicBezTo>
                  <a:pt x="887867" y="447510"/>
                  <a:pt x="880383" y="445012"/>
                  <a:pt x="875393" y="441266"/>
                </a:cubicBezTo>
                <a:close/>
                <a:moveTo>
                  <a:pt x="997386" y="433953"/>
                </a:moveTo>
                <a:cubicBezTo>
                  <a:pt x="1008601" y="433953"/>
                  <a:pt x="1017324" y="442687"/>
                  <a:pt x="1017324" y="453916"/>
                </a:cubicBezTo>
                <a:lnTo>
                  <a:pt x="1017324" y="813246"/>
                </a:lnTo>
                <a:lnTo>
                  <a:pt x="1034769" y="813246"/>
                </a:lnTo>
                <a:lnTo>
                  <a:pt x="1034769" y="527529"/>
                </a:lnTo>
                <a:cubicBezTo>
                  <a:pt x="1034769" y="507566"/>
                  <a:pt x="1049722" y="491346"/>
                  <a:pt x="1069660" y="491346"/>
                </a:cubicBezTo>
                <a:lnTo>
                  <a:pt x="1128227" y="491346"/>
                </a:lnTo>
                <a:cubicBezTo>
                  <a:pt x="1148165" y="491346"/>
                  <a:pt x="1163118" y="507566"/>
                  <a:pt x="1163118" y="527529"/>
                </a:cubicBezTo>
                <a:lnTo>
                  <a:pt x="1163118" y="813246"/>
                </a:lnTo>
                <a:lnTo>
                  <a:pt x="1180564" y="813246"/>
                </a:lnTo>
                <a:lnTo>
                  <a:pt x="1180564" y="614866"/>
                </a:lnTo>
                <a:cubicBezTo>
                  <a:pt x="1180564" y="606132"/>
                  <a:pt x="1183056" y="596151"/>
                  <a:pt x="1190533" y="589912"/>
                </a:cubicBezTo>
                <a:cubicBezTo>
                  <a:pt x="1196763" y="583674"/>
                  <a:pt x="1205486" y="579931"/>
                  <a:pt x="1214209" y="579931"/>
                </a:cubicBezTo>
                <a:lnTo>
                  <a:pt x="1274022" y="579931"/>
                </a:lnTo>
                <a:cubicBezTo>
                  <a:pt x="1292714" y="579931"/>
                  <a:pt x="1308913" y="596151"/>
                  <a:pt x="1308913" y="614866"/>
                </a:cubicBezTo>
                <a:lnTo>
                  <a:pt x="1308913" y="813246"/>
                </a:lnTo>
                <a:lnTo>
                  <a:pt x="1326359" y="813246"/>
                </a:lnTo>
                <a:lnTo>
                  <a:pt x="1326359" y="556225"/>
                </a:lnTo>
                <a:cubicBezTo>
                  <a:pt x="1326359" y="537510"/>
                  <a:pt x="1341312" y="521290"/>
                  <a:pt x="1360004" y="521290"/>
                </a:cubicBezTo>
                <a:lnTo>
                  <a:pt x="1419817" y="521290"/>
                </a:lnTo>
                <a:cubicBezTo>
                  <a:pt x="1439754" y="521290"/>
                  <a:pt x="1454708" y="537510"/>
                  <a:pt x="1454708" y="556225"/>
                </a:cubicBezTo>
                <a:lnTo>
                  <a:pt x="1454708" y="813246"/>
                </a:lnTo>
                <a:lnTo>
                  <a:pt x="1492091" y="813246"/>
                </a:lnTo>
                <a:cubicBezTo>
                  <a:pt x="1503306" y="813246"/>
                  <a:pt x="1513275" y="823228"/>
                  <a:pt x="1513275" y="834457"/>
                </a:cubicBezTo>
                <a:cubicBezTo>
                  <a:pt x="1513275" y="845686"/>
                  <a:pt x="1503306" y="854420"/>
                  <a:pt x="1492091" y="854420"/>
                </a:cubicBezTo>
                <a:lnTo>
                  <a:pt x="1437262" y="854420"/>
                </a:lnTo>
                <a:cubicBezTo>
                  <a:pt x="1434770" y="854420"/>
                  <a:pt x="1433524" y="855667"/>
                  <a:pt x="1432278" y="855667"/>
                </a:cubicBezTo>
                <a:lnTo>
                  <a:pt x="1348789" y="855667"/>
                </a:lnTo>
                <a:cubicBezTo>
                  <a:pt x="1347542" y="855667"/>
                  <a:pt x="1345050" y="854420"/>
                  <a:pt x="1343804" y="854420"/>
                </a:cubicBezTo>
                <a:lnTo>
                  <a:pt x="1291468" y="854420"/>
                </a:lnTo>
                <a:cubicBezTo>
                  <a:pt x="1288975" y="854420"/>
                  <a:pt x="1287729" y="855667"/>
                  <a:pt x="1286483" y="855667"/>
                </a:cubicBezTo>
                <a:lnTo>
                  <a:pt x="1202994" y="855667"/>
                </a:lnTo>
                <a:cubicBezTo>
                  <a:pt x="1200502" y="855667"/>
                  <a:pt x="1199255" y="854420"/>
                  <a:pt x="1198009" y="854420"/>
                </a:cubicBezTo>
                <a:lnTo>
                  <a:pt x="1145673" y="854420"/>
                </a:lnTo>
                <a:cubicBezTo>
                  <a:pt x="1143181" y="854420"/>
                  <a:pt x="1141934" y="855667"/>
                  <a:pt x="1140688" y="855667"/>
                </a:cubicBezTo>
                <a:lnTo>
                  <a:pt x="1057199" y="855667"/>
                </a:lnTo>
                <a:cubicBezTo>
                  <a:pt x="1055953" y="855667"/>
                  <a:pt x="1053461" y="854420"/>
                  <a:pt x="1052215" y="854420"/>
                </a:cubicBezTo>
                <a:lnTo>
                  <a:pt x="1018570" y="854420"/>
                </a:lnTo>
                <a:cubicBezTo>
                  <a:pt x="994894" y="854420"/>
                  <a:pt x="976202" y="835705"/>
                  <a:pt x="976202" y="813246"/>
                </a:cubicBezTo>
                <a:lnTo>
                  <a:pt x="976202" y="453916"/>
                </a:lnTo>
                <a:cubicBezTo>
                  <a:pt x="976202" y="442687"/>
                  <a:pt x="984925" y="433953"/>
                  <a:pt x="997386" y="433953"/>
                </a:cubicBezTo>
                <a:close/>
                <a:moveTo>
                  <a:pt x="911569" y="343865"/>
                </a:moveTo>
                <a:cubicBezTo>
                  <a:pt x="894105" y="343865"/>
                  <a:pt x="877888" y="358850"/>
                  <a:pt x="877888" y="377581"/>
                </a:cubicBezTo>
                <a:cubicBezTo>
                  <a:pt x="877888" y="395063"/>
                  <a:pt x="894105" y="410048"/>
                  <a:pt x="911569" y="410048"/>
                </a:cubicBezTo>
                <a:cubicBezTo>
                  <a:pt x="930280" y="410048"/>
                  <a:pt x="945250" y="395063"/>
                  <a:pt x="945250" y="377581"/>
                </a:cubicBezTo>
                <a:cubicBezTo>
                  <a:pt x="945250" y="358850"/>
                  <a:pt x="930280" y="343865"/>
                  <a:pt x="911569" y="343865"/>
                </a:cubicBezTo>
                <a:close/>
                <a:moveTo>
                  <a:pt x="1394329" y="205256"/>
                </a:moveTo>
                <a:lnTo>
                  <a:pt x="1394329" y="270190"/>
                </a:lnTo>
                <a:cubicBezTo>
                  <a:pt x="1394329" y="280179"/>
                  <a:pt x="1403061" y="290169"/>
                  <a:pt x="1413041" y="290169"/>
                </a:cubicBezTo>
                <a:lnTo>
                  <a:pt x="1506599" y="290169"/>
                </a:lnTo>
                <a:close/>
                <a:moveTo>
                  <a:pt x="288159" y="195734"/>
                </a:moveTo>
                <a:cubicBezTo>
                  <a:pt x="262587" y="194954"/>
                  <a:pt x="238574" y="195891"/>
                  <a:pt x="215496" y="200261"/>
                </a:cubicBezTo>
                <a:lnTo>
                  <a:pt x="295332" y="396312"/>
                </a:lnTo>
                <a:lnTo>
                  <a:pt x="310302" y="396312"/>
                </a:lnTo>
                <a:lnTo>
                  <a:pt x="274126" y="255205"/>
                </a:lnTo>
                <a:cubicBezTo>
                  <a:pt x="270383" y="243966"/>
                  <a:pt x="277868" y="231479"/>
                  <a:pt x="287848" y="230230"/>
                </a:cubicBezTo>
                <a:cubicBezTo>
                  <a:pt x="299075" y="226484"/>
                  <a:pt x="310302" y="233976"/>
                  <a:pt x="312796" y="243966"/>
                </a:cubicBezTo>
                <a:lnTo>
                  <a:pt x="350220" y="387570"/>
                </a:lnTo>
                <a:lnTo>
                  <a:pt x="391385" y="287672"/>
                </a:lnTo>
                <a:cubicBezTo>
                  <a:pt x="396375" y="277682"/>
                  <a:pt x="408850" y="271438"/>
                  <a:pt x="418829" y="276433"/>
                </a:cubicBezTo>
                <a:cubicBezTo>
                  <a:pt x="430056" y="280179"/>
                  <a:pt x="435046" y="292667"/>
                  <a:pt x="430056" y="303905"/>
                </a:cubicBezTo>
                <a:lnTo>
                  <a:pt x="391385" y="396312"/>
                </a:lnTo>
                <a:lnTo>
                  <a:pt x="410097" y="396312"/>
                </a:lnTo>
                <a:lnTo>
                  <a:pt x="506150" y="207753"/>
                </a:lnTo>
                <a:cubicBezTo>
                  <a:pt x="457500" y="210251"/>
                  <a:pt x="412592" y="206504"/>
                  <a:pt x="370179" y="201509"/>
                </a:cubicBezTo>
                <a:cubicBezTo>
                  <a:pt x="340864" y="199012"/>
                  <a:pt x="313732" y="196514"/>
                  <a:pt x="288159" y="195734"/>
                </a:cubicBezTo>
                <a:close/>
                <a:moveTo>
                  <a:pt x="944002" y="184027"/>
                </a:moveTo>
                <a:cubicBezTo>
                  <a:pt x="939013" y="184027"/>
                  <a:pt x="936518" y="186525"/>
                  <a:pt x="936518" y="191520"/>
                </a:cubicBezTo>
                <a:lnTo>
                  <a:pt x="936518" y="306403"/>
                </a:lnTo>
                <a:cubicBezTo>
                  <a:pt x="965209" y="316393"/>
                  <a:pt x="986415" y="343865"/>
                  <a:pt x="986415" y="377581"/>
                </a:cubicBezTo>
                <a:cubicBezTo>
                  <a:pt x="986415" y="408799"/>
                  <a:pt x="965209" y="436271"/>
                  <a:pt x="936518" y="447510"/>
                </a:cubicBezTo>
                <a:lnTo>
                  <a:pt x="936518" y="823378"/>
                </a:lnTo>
                <a:cubicBezTo>
                  <a:pt x="965209" y="834616"/>
                  <a:pt x="986415" y="860840"/>
                  <a:pt x="986415" y="894555"/>
                </a:cubicBezTo>
                <a:cubicBezTo>
                  <a:pt x="986415" y="927023"/>
                  <a:pt x="965209" y="954495"/>
                  <a:pt x="936518" y="964484"/>
                </a:cubicBezTo>
                <a:lnTo>
                  <a:pt x="936518" y="1098099"/>
                </a:lnTo>
                <a:cubicBezTo>
                  <a:pt x="936518" y="1101845"/>
                  <a:pt x="939013" y="1104342"/>
                  <a:pt x="944002" y="1104342"/>
                </a:cubicBezTo>
                <a:lnTo>
                  <a:pt x="1541527" y="1104342"/>
                </a:lnTo>
                <a:cubicBezTo>
                  <a:pt x="1545270" y="1104342"/>
                  <a:pt x="1547764" y="1101845"/>
                  <a:pt x="1547764" y="1098099"/>
                </a:cubicBezTo>
                <a:lnTo>
                  <a:pt x="1547764" y="331377"/>
                </a:lnTo>
                <a:lnTo>
                  <a:pt x="1413041" y="331377"/>
                </a:lnTo>
                <a:cubicBezTo>
                  <a:pt x="1379360" y="331377"/>
                  <a:pt x="1351916" y="303905"/>
                  <a:pt x="1351916" y="270190"/>
                </a:cubicBezTo>
                <a:lnTo>
                  <a:pt x="1351916" y="184027"/>
                </a:lnTo>
                <a:close/>
                <a:moveTo>
                  <a:pt x="944002" y="142819"/>
                </a:moveTo>
                <a:lnTo>
                  <a:pt x="1373123" y="142819"/>
                </a:lnTo>
                <a:cubicBezTo>
                  <a:pt x="1376865" y="142819"/>
                  <a:pt x="1381855" y="144068"/>
                  <a:pt x="1385597" y="146565"/>
                </a:cubicBezTo>
                <a:lnTo>
                  <a:pt x="1581446" y="293916"/>
                </a:lnTo>
                <a:cubicBezTo>
                  <a:pt x="1587683" y="298910"/>
                  <a:pt x="1590178" y="305154"/>
                  <a:pt x="1590178" y="310149"/>
                </a:cubicBezTo>
                <a:lnTo>
                  <a:pt x="1590178" y="1098099"/>
                </a:lnTo>
                <a:cubicBezTo>
                  <a:pt x="1590178" y="1124322"/>
                  <a:pt x="1568971" y="1146799"/>
                  <a:pt x="1541527" y="1146799"/>
                </a:cubicBezTo>
                <a:lnTo>
                  <a:pt x="944002" y="1146799"/>
                </a:lnTo>
                <a:cubicBezTo>
                  <a:pt x="916559" y="1146799"/>
                  <a:pt x="894105" y="1124322"/>
                  <a:pt x="894105" y="1098099"/>
                </a:cubicBezTo>
                <a:lnTo>
                  <a:pt x="894105" y="966982"/>
                </a:lnTo>
                <a:cubicBezTo>
                  <a:pt x="861671" y="959489"/>
                  <a:pt x="837970" y="929520"/>
                  <a:pt x="837970" y="894555"/>
                </a:cubicBezTo>
                <a:cubicBezTo>
                  <a:pt x="837970" y="884566"/>
                  <a:pt x="839217" y="875825"/>
                  <a:pt x="841712" y="868332"/>
                </a:cubicBezTo>
                <a:lnTo>
                  <a:pt x="695761" y="745956"/>
                </a:lnTo>
                <a:cubicBezTo>
                  <a:pt x="699504" y="759692"/>
                  <a:pt x="701999" y="773429"/>
                  <a:pt x="703246" y="784667"/>
                </a:cubicBezTo>
                <a:cubicBezTo>
                  <a:pt x="705741" y="805895"/>
                  <a:pt x="705741" y="827124"/>
                  <a:pt x="704493" y="848352"/>
                </a:cubicBezTo>
                <a:cubicBezTo>
                  <a:pt x="703246" y="850850"/>
                  <a:pt x="682039" y="1116830"/>
                  <a:pt x="347725" y="1116830"/>
                </a:cubicBezTo>
                <a:cubicBezTo>
                  <a:pt x="42101" y="1116830"/>
                  <a:pt x="7173" y="908291"/>
                  <a:pt x="4678" y="890809"/>
                </a:cubicBezTo>
                <a:cubicBezTo>
                  <a:pt x="-1559" y="857093"/>
                  <a:pt x="-1559" y="820880"/>
                  <a:pt x="4678" y="784667"/>
                </a:cubicBezTo>
                <a:cubicBezTo>
                  <a:pt x="20895" y="681022"/>
                  <a:pt x="139402" y="538667"/>
                  <a:pt x="211754" y="459997"/>
                </a:cubicBezTo>
                <a:cubicBezTo>
                  <a:pt x="210506" y="456251"/>
                  <a:pt x="209259" y="452504"/>
                  <a:pt x="209259" y="450007"/>
                </a:cubicBezTo>
                <a:cubicBezTo>
                  <a:pt x="209259" y="441266"/>
                  <a:pt x="213001" y="435022"/>
                  <a:pt x="219238" y="431276"/>
                </a:cubicBezTo>
                <a:cubicBezTo>
                  <a:pt x="215496" y="427530"/>
                  <a:pt x="213001" y="422535"/>
                  <a:pt x="213001" y="416291"/>
                </a:cubicBezTo>
                <a:cubicBezTo>
                  <a:pt x="213001" y="405053"/>
                  <a:pt x="222981" y="396312"/>
                  <a:pt x="234208" y="396312"/>
                </a:cubicBezTo>
                <a:lnTo>
                  <a:pt x="250424" y="396312"/>
                </a:lnTo>
                <a:lnTo>
                  <a:pt x="176825" y="216494"/>
                </a:lnTo>
                <a:cubicBezTo>
                  <a:pt x="171836" y="205256"/>
                  <a:pt x="173083" y="192768"/>
                  <a:pt x="179320" y="181530"/>
                </a:cubicBezTo>
                <a:cubicBezTo>
                  <a:pt x="184310" y="171540"/>
                  <a:pt x="194289" y="164047"/>
                  <a:pt x="206764" y="160301"/>
                </a:cubicBezTo>
                <a:cubicBezTo>
                  <a:pt x="260404" y="149063"/>
                  <a:pt x="315291" y="155306"/>
                  <a:pt x="373921" y="160301"/>
                </a:cubicBezTo>
                <a:cubicBezTo>
                  <a:pt x="415087" y="165296"/>
                  <a:pt x="458747" y="169042"/>
                  <a:pt x="506150" y="167794"/>
                </a:cubicBezTo>
                <a:cubicBezTo>
                  <a:pt x="519872" y="167794"/>
                  <a:pt x="533594" y="175286"/>
                  <a:pt x="541078" y="186525"/>
                </a:cubicBezTo>
                <a:cubicBezTo>
                  <a:pt x="548563" y="199012"/>
                  <a:pt x="549811" y="213997"/>
                  <a:pt x="542326" y="227733"/>
                </a:cubicBezTo>
                <a:lnTo>
                  <a:pt x="456252" y="396312"/>
                </a:lnTo>
                <a:lnTo>
                  <a:pt x="477459" y="396312"/>
                </a:lnTo>
                <a:cubicBezTo>
                  <a:pt x="488686" y="396312"/>
                  <a:pt x="497418" y="405053"/>
                  <a:pt x="497418" y="416291"/>
                </a:cubicBezTo>
                <a:cubicBezTo>
                  <a:pt x="497418" y="422535"/>
                  <a:pt x="496171" y="427530"/>
                  <a:pt x="491181" y="431276"/>
                </a:cubicBezTo>
                <a:cubicBezTo>
                  <a:pt x="497418" y="435022"/>
                  <a:pt x="502408" y="441266"/>
                  <a:pt x="502408" y="450007"/>
                </a:cubicBezTo>
                <a:cubicBezTo>
                  <a:pt x="502408" y="453753"/>
                  <a:pt x="501160" y="458748"/>
                  <a:pt x="497418" y="462494"/>
                </a:cubicBezTo>
                <a:cubicBezTo>
                  <a:pt x="539831" y="506200"/>
                  <a:pt x="595966" y="568637"/>
                  <a:pt x="638379" y="633571"/>
                </a:cubicBezTo>
                <a:lnTo>
                  <a:pt x="845454" y="410048"/>
                </a:lnTo>
                <a:cubicBezTo>
                  <a:pt x="840465" y="401306"/>
                  <a:pt x="837970" y="388819"/>
                  <a:pt x="837970" y="377581"/>
                </a:cubicBezTo>
                <a:cubicBezTo>
                  <a:pt x="837970" y="341367"/>
                  <a:pt x="861671" y="312647"/>
                  <a:pt x="894105" y="305154"/>
                </a:cubicBezTo>
                <a:lnTo>
                  <a:pt x="894105" y="191520"/>
                </a:lnTo>
                <a:cubicBezTo>
                  <a:pt x="894105" y="164047"/>
                  <a:pt x="916559" y="142819"/>
                  <a:pt x="944002" y="142819"/>
                </a:cubicBezTo>
                <a:close/>
                <a:moveTo>
                  <a:pt x="594436" y="0"/>
                </a:moveTo>
                <a:cubicBezTo>
                  <a:pt x="605542" y="0"/>
                  <a:pt x="614179" y="9944"/>
                  <a:pt x="614179" y="21130"/>
                </a:cubicBezTo>
                <a:lnTo>
                  <a:pt x="614179" y="64634"/>
                </a:lnTo>
                <a:lnTo>
                  <a:pt x="657368" y="64634"/>
                </a:lnTo>
                <a:cubicBezTo>
                  <a:pt x="668473" y="64634"/>
                  <a:pt x="678345" y="73335"/>
                  <a:pt x="678345" y="84522"/>
                </a:cubicBezTo>
                <a:cubicBezTo>
                  <a:pt x="678345" y="96951"/>
                  <a:pt x="668473" y="105652"/>
                  <a:pt x="657368" y="105652"/>
                </a:cubicBezTo>
                <a:lnTo>
                  <a:pt x="614179" y="105652"/>
                </a:lnTo>
                <a:lnTo>
                  <a:pt x="614179" y="149156"/>
                </a:lnTo>
                <a:cubicBezTo>
                  <a:pt x="614179" y="160342"/>
                  <a:pt x="605542" y="169043"/>
                  <a:pt x="594436" y="169043"/>
                </a:cubicBezTo>
                <a:cubicBezTo>
                  <a:pt x="582096" y="169043"/>
                  <a:pt x="573459" y="160342"/>
                  <a:pt x="573459" y="149156"/>
                </a:cubicBezTo>
                <a:lnTo>
                  <a:pt x="573459" y="105652"/>
                </a:lnTo>
                <a:lnTo>
                  <a:pt x="530270" y="105652"/>
                </a:lnTo>
                <a:cubicBezTo>
                  <a:pt x="517931" y="105652"/>
                  <a:pt x="509293" y="96951"/>
                  <a:pt x="509293" y="84522"/>
                </a:cubicBezTo>
                <a:cubicBezTo>
                  <a:pt x="509293" y="73335"/>
                  <a:pt x="517931" y="64634"/>
                  <a:pt x="530270" y="64634"/>
                </a:cubicBezTo>
                <a:lnTo>
                  <a:pt x="573459" y="64634"/>
                </a:lnTo>
                <a:lnTo>
                  <a:pt x="573459" y="21130"/>
                </a:lnTo>
                <a:cubicBezTo>
                  <a:pt x="573459" y="9944"/>
                  <a:pt x="582096" y="0"/>
                  <a:pt x="5944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19" name="Freeform 385">
            <a:extLst>
              <a:ext uri="{FF2B5EF4-FFF2-40B4-BE49-F238E27FC236}">
                <a16:creationId xmlns:a16="http://schemas.microsoft.com/office/drawing/2014/main" id="{98EE8EF5-8FA3-2C4F-BF0D-A5B7D69F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306" y="6008436"/>
            <a:ext cx="65917" cy="1752281"/>
          </a:xfrm>
          <a:custGeom>
            <a:avLst/>
            <a:gdLst>
              <a:gd name="T0" fmla="*/ 2 w 51"/>
              <a:gd name="T1" fmla="*/ 30 h 1407"/>
              <a:gd name="T2" fmla="*/ 2 w 51"/>
              <a:gd name="T3" fmla="*/ 164 h 1407"/>
              <a:gd name="T4" fmla="*/ 2 w 51"/>
              <a:gd name="T5" fmla="*/ 486 h 1407"/>
              <a:gd name="T6" fmla="*/ 2 w 51"/>
              <a:gd name="T7" fmla="*/ 874 h 1407"/>
              <a:gd name="T8" fmla="*/ 2 w 51"/>
              <a:gd name="T9" fmla="*/ 1210 h 1407"/>
              <a:gd name="T10" fmla="*/ 2 w 51"/>
              <a:gd name="T11" fmla="*/ 1210 h 1407"/>
              <a:gd name="T12" fmla="*/ 2 w 51"/>
              <a:gd name="T13" fmla="*/ 1374 h 1407"/>
              <a:gd name="T14" fmla="*/ 2 w 51"/>
              <a:gd name="T15" fmla="*/ 1374 h 1407"/>
              <a:gd name="T16" fmla="*/ 2 w 51"/>
              <a:gd name="T17" fmla="*/ 1377 h 1407"/>
              <a:gd name="T18" fmla="*/ 2 w 51"/>
              <a:gd name="T19" fmla="*/ 1377 h 1407"/>
              <a:gd name="T20" fmla="*/ 48 w 51"/>
              <a:gd name="T21" fmla="*/ 1377 h 1407"/>
              <a:gd name="T22" fmla="*/ 48 w 51"/>
              <a:gd name="T23" fmla="*/ 1242 h 1407"/>
              <a:gd name="T24" fmla="*/ 48 w 51"/>
              <a:gd name="T25" fmla="*/ 920 h 1407"/>
              <a:gd name="T26" fmla="*/ 48 w 51"/>
              <a:gd name="T27" fmla="*/ 531 h 1407"/>
              <a:gd name="T28" fmla="*/ 48 w 51"/>
              <a:gd name="T29" fmla="*/ 196 h 1407"/>
              <a:gd name="T30" fmla="*/ 48 w 51"/>
              <a:gd name="T31" fmla="*/ 196 h 1407"/>
              <a:gd name="T32" fmla="*/ 48 w 51"/>
              <a:gd name="T33" fmla="*/ 33 h 1407"/>
              <a:gd name="T34" fmla="*/ 48 w 51"/>
              <a:gd name="T35" fmla="*/ 33 h 1407"/>
              <a:gd name="T36" fmla="*/ 48 w 51"/>
              <a:gd name="T37" fmla="*/ 30 h 1407"/>
              <a:gd name="T38" fmla="*/ 48 w 51"/>
              <a:gd name="T39" fmla="*/ 30 h 1407"/>
              <a:gd name="T40" fmla="*/ 2 w 51"/>
              <a:gd name="T41" fmla="*/ 3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1407">
                <a:moveTo>
                  <a:pt x="2" y="30"/>
                </a:moveTo>
                <a:lnTo>
                  <a:pt x="2" y="164"/>
                </a:lnTo>
                <a:lnTo>
                  <a:pt x="2" y="486"/>
                </a:lnTo>
                <a:lnTo>
                  <a:pt x="2" y="874"/>
                </a:lnTo>
                <a:lnTo>
                  <a:pt x="2" y="1210"/>
                </a:lnTo>
                <a:lnTo>
                  <a:pt x="2" y="1210"/>
                </a:lnTo>
                <a:cubicBezTo>
                  <a:pt x="2" y="1265"/>
                  <a:pt x="0" y="1320"/>
                  <a:pt x="2" y="1374"/>
                </a:cubicBezTo>
                <a:lnTo>
                  <a:pt x="2" y="1374"/>
                </a:lnTo>
                <a:cubicBezTo>
                  <a:pt x="2" y="1375"/>
                  <a:pt x="2" y="1375"/>
                  <a:pt x="2" y="1377"/>
                </a:cubicBezTo>
                <a:lnTo>
                  <a:pt x="2" y="1377"/>
                </a:lnTo>
                <a:cubicBezTo>
                  <a:pt x="2" y="1406"/>
                  <a:pt x="48" y="1406"/>
                  <a:pt x="48" y="1377"/>
                </a:cubicBezTo>
                <a:lnTo>
                  <a:pt x="48" y="1242"/>
                </a:lnTo>
                <a:lnTo>
                  <a:pt x="48" y="920"/>
                </a:lnTo>
                <a:lnTo>
                  <a:pt x="48" y="531"/>
                </a:lnTo>
                <a:lnTo>
                  <a:pt x="48" y="196"/>
                </a:lnTo>
                <a:lnTo>
                  <a:pt x="48" y="196"/>
                </a:lnTo>
                <a:cubicBezTo>
                  <a:pt x="48" y="141"/>
                  <a:pt x="50" y="87"/>
                  <a:pt x="48" y="33"/>
                </a:cubicBezTo>
                <a:lnTo>
                  <a:pt x="48" y="33"/>
                </a:lnTo>
                <a:cubicBezTo>
                  <a:pt x="48" y="31"/>
                  <a:pt x="48" y="30"/>
                  <a:pt x="48" y="30"/>
                </a:cubicBezTo>
                <a:lnTo>
                  <a:pt x="48" y="30"/>
                </a:lnTo>
                <a:cubicBezTo>
                  <a:pt x="48" y="0"/>
                  <a:pt x="2" y="0"/>
                  <a:pt x="2" y="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F2035-A288-404E-BC2C-2D8C0F14F254}"/>
              </a:ext>
            </a:extLst>
          </p:cNvPr>
          <p:cNvSpPr txBox="1"/>
          <p:nvPr/>
        </p:nvSpPr>
        <p:spPr>
          <a:xfrm>
            <a:off x="2562162" y="5562305"/>
            <a:ext cx="9626664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spc="-400" dirty="0" smtClean="0">
                <a:solidFill>
                  <a:schemeClr val="accent3">
                    <a:lumMod val="50000"/>
                  </a:schemeClr>
                </a:solidFill>
                <a:latin typeface="Montserrat" pitchFamily="2" charset="77"/>
                <a:cs typeface="Poppins" pitchFamily="2" charset="77"/>
              </a:rPr>
              <a:t>DIAMOND</a:t>
            </a:r>
            <a:endParaRPr lang="en-US" sz="6000" b="1" spc="-400" dirty="0">
              <a:solidFill>
                <a:schemeClr val="accent3">
                  <a:lumMod val="50000"/>
                </a:schemeClr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22F92-6946-C440-B667-516CD504A118}"/>
              </a:ext>
            </a:extLst>
          </p:cNvPr>
          <p:cNvSpPr txBox="1"/>
          <p:nvPr/>
        </p:nvSpPr>
        <p:spPr>
          <a:xfrm>
            <a:off x="15566982" y="6319446"/>
            <a:ext cx="586103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If you update yourself to diamond partner , diamond </a:t>
            </a:r>
            <a:r>
              <a:rPr lang="en-US" sz="2400" spc="-30" dirty="0">
                <a:latin typeface="Montserrat" pitchFamily="2" charset="77"/>
                <a:cs typeface="Poppins" pitchFamily="2" charset="77"/>
              </a:rPr>
              <a:t>price </a:t>
            </a: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44% will </a:t>
            </a:r>
            <a:r>
              <a:rPr lang="en-US" sz="2400" spc="-30" dirty="0">
                <a:latin typeface="Montserrat" pitchFamily="2" charset="77"/>
                <a:cs typeface="Poppins" pitchFamily="2" charset="77"/>
              </a:rPr>
              <a:t>be less </a:t>
            </a: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for you.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2159" y="6159265"/>
            <a:ext cx="8824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dirty="0" smtClean="0">
                <a:solidFill>
                  <a:schemeClr val="accent1">
                    <a:lumMod val="75000"/>
                  </a:schemeClr>
                </a:solidFill>
                <a:latin typeface="Montserrat" panose="00000500000000000000"/>
                <a:cs typeface="Arial" panose="020B0604020202020204" pitchFamily="34" charset="0"/>
              </a:rPr>
              <a:t>PARTNER</a:t>
            </a:r>
            <a:endParaRPr lang="en-US" sz="14000" b="1" dirty="0">
              <a:solidFill>
                <a:schemeClr val="accent1">
                  <a:lumMod val="75000"/>
                </a:schemeClr>
              </a:solidFill>
              <a:latin typeface="Montserrat" panose="0000050000000000000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5532" y="7784930"/>
            <a:ext cx="30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20" name="Rectangle: Rounded Corners 83">
            <a:extLst>
              <a:ext uri="{FF2B5EF4-FFF2-40B4-BE49-F238E27FC236}">
                <a16:creationId xmlns:a16="http://schemas.microsoft.com/office/drawing/2014/main" id="{42A3AF56-8768-4746-8F71-9A4465A1C7E6}"/>
              </a:ext>
            </a:extLst>
          </p:cNvPr>
          <p:cNvSpPr/>
          <p:nvPr/>
        </p:nvSpPr>
        <p:spPr>
          <a:xfrm>
            <a:off x="13955942" y="1459770"/>
            <a:ext cx="6663452" cy="9192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orte" panose="03060902040502070203" pitchFamily="66" charset="0"/>
              </a:rPr>
              <a:t>Save Money to buy diamond</a:t>
            </a:r>
            <a:endParaRPr lang="en-US" sz="40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88104</TotalTime>
  <Words>1289</Words>
  <Application>Microsoft Office PowerPoint</Application>
  <PresentationFormat>Custom</PresentationFormat>
  <Paragraphs>423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54" baseType="lpstr">
      <vt:lpstr>Microsoft YaHei</vt:lpstr>
      <vt:lpstr>Arial</vt:lpstr>
      <vt:lpstr>Arial Narrow</vt:lpstr>
      <vt:lpstr>Arial Unicode MS</vt:lpstr>
      <vt:lpstr>Bahnschrift</vt:lpstr>
      <vt:lpstr>Bahnschrift Light</vt:lpstr>
      <vt:lpstr>Bahnschrift SemiLight SemiConde</vt:lpstr>
      <vt:lpstr>Be Vietnam Pro Light (Body)</vt:lpstr>
      <vt:lpstr>Calisto MT</vt:lpstr>
      <vt:lpstr>Calisto MT (Headings)</vt:lpstr>
      <vt:lpstr>Castellar</vt:lpstr>
      <vt:lpstr>Courier New</vt:lpstr>
      <vt:lpstr>Forte</vt:lpstr>
      <vt:lpstr>Gill Sans</vt:lpstr>
      <vt:lpstr>Gilroy ExtraBold</vt:lpstr>
      <vt:lpstr>Gilroy Light</vt:lpstr>
      <vt:lpstr>Lucida Sans</vt:lpstr>
      <vt:lpstr>Montserrat</vt:lpstr>
      <vt:lpstr>Nirmala UI</vt:lpstr>
      <vt:lpstr>Nirmala UI Semilight</vt:lpstr>
      <vt:lpstr>Perpetua</vt:lpstr>
      <vt:lpstr>Poppins</vt:lpstr>
      <vt:lpstr>Raleway</vt:lpstr>
      <vt:lpstr>Raleway Light</vt:lpstr>
      <vt:lpstr>Roboto</vt:lpstr>
      <vt:lpstr>Roboto Condensed</vt:lpstr>
      <vt:lpstr>Segoe UI Light</vt:lpstr>
      <vt:lpstr>Source Sans Pro Light</vt:lpstr>
      <vt:lpstr>Trebuchet MS</vt:lpstr>
      <vt:lpstr>Varela Round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Mohammad Eliyas Miah</dc:creator>
  <cp:keywords/>
  <dc:description/>
  <cp:lastModifiedBy>User</cp:lastModifiedBy>
  <cp:revision>10144</cp:revision>
  <cp:lastPrinted>2019-09-18T23:04:43Z</cp:lastPrinted>
  <dcterms:created xsi:type="dcterms:W3CDTF">2014-11-12T21:47:38Z</dcterms:created>
  <dcterms:modified xsi:type="dcterms:W3CDTF">2023-07-08T06:47:51Z</dcterms:modified>
  <cp:category/>
</cp:coreProperties>
</file>