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5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F6FD0-B466-4211-8CAB-5456F9B2212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385F-0F46-42D9-9F44-F391418F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HTML5</a:t>
            </a:r>
            <a:r>
              <a:rPr lang="en-US" b="1" dirty="0">
                <a:latin typeface="Aller" panose="02000503030000020004" pitchFamily="2" charset="0"/>
              </a:rPr>
              <a:t> &amp;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ler" panose="02000503030000020004" pitchFamily="2" charset="0"/>
              </a:rPr>
              <a:t>CSS3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Aller" panose="02000503030000020004" pitchFamily="2" charset="0"/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762" y="2866720"/>
            <a:ext cx="10418885" cy="1655762"/>
          </a:xfrm>
        </p:spPr>
        <p:txBody>
          <a:bodyPr>
            <a:normAutofit/>
          </a:bodyPr>
          <a:lstStyle/>
          <a:p>
            <a:pPr algn="r"/>
            <a:r>
              <a:rPr lang="en-US" sz="2000" b="1" i="1" dirty="0" smtClean="0">
                <a:latin typeface="Aller" panose="02000503030000020004" pitchFamily="2" charset="0"/>
              </a:rPr>
              <a:t>This</a:t>
            </a:r>
            <a:r>
              <a:rPr lang="en-US" sz="2000" b="1" i="1" dirty="0" smtClean="0"/>
              <a:t> course </a:t>
            </a:r>
            <a:r>
              <a:rPr lang="en-US" sz="2000" b="1" i="1" dirty="0"/>
              <a:t>will give your all the knowledge you need </a:t>
            </a:r>
            <a:r>
              <a:rPr lang="en-US" sz="2000" b="1" i="1" dirty="0" smtClean="0"/>
              <a:t>master </a:t>
            </a:r>
            <a:r>
              <a:rPr lang="en-US" sz="2000" b="1" i="1" dirty="0"/>
              <a:t>HTML and CSS easily and quickly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9700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085" y="5644662"/>
            <a:ext cx="6504239" cy="6506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ler" panose="02000503030000020004" pitchFamily="2" charset="0"/>
              </a:rPr>
              <a:t>Mazharul Hoque Naumy</a:t>
            </a:r>
            <a:br>
              <a:rPr lang="en-US" dirty="0" smtClean="0">
                <a:latin typeface="Aller" panose="02000503030000020004" pitchFamily="2" charset="0"/>
              </a:rPr>
            </a:br>
            <a:r>
              <a:rPr lang="en-US" sz="2000" dirty="0" smtClean="0">
                <a:latin typeface="Aller" panose="02000503030000020004" pitchFamily="2" charset="0"/>
              </a:rPr>
              <a:t/>
            </a:r>
            <a:br>
              <a:rPr lang="en-US" sz="2000" dirty="0" smtClean="0">
                <a:latin typeface="Aller" panose="02000503030000020004" pitchFamily="2" charset="0"/>
              </a:rPr>
            </a:br>
            <a:r>
              <a:rPr lang="en-US" sz="2000" dirty="0" smtClean="0">
                <a:latin typeface="Aller" panose="02000503030000020004" pitchFamily="2" charset="0"/>
              </a:rPr>
              <a:t/>
            </a:r>
            <a:br>
              <a:rPr lang="en-US" sz="2000" dirty="0" smtClean="0">
                <a:latin typeface="Aller" panose="02000503030000020004" pitchFamily="2" charset="0"/>
              </a:rPr>
            </a:br>
            <a:r>
              <a:rPr lang="en-US" dirty="0" smtClean="0">
                <a:latin typeface="Aller" panose="02000503030000020004" pitchFamily="2" charset="0"/>
              </a:rPr>
              <a:t/>
            </a:r>
            <a:br>
              <a:rPr lang="en-US" dirty="0" smtClean="0">
                <a:latin typeface="Aller" panose="02000503030000020004" pitchFamily="2" charset="0"/>
              </a:rPr>
            </a:br>
            <a:r>
              <a:rPr lang="en-US" dirty="0" smtClean="0">
                <a:latin typeface="Aller" panose="02000503030000020004" pitchFamily="2" charset="0"/>
              </a:rPr>
              <a:t/>
            </a:r>
            <a:br>
              <a:rPr lang="en-US" dirty="0" smtClean="0">
                <a:latin typeface="Aller" panose="02000503030000020004" pitchFamily="2" charset="0"/>
              </a:rPr>
            </a:br>
            <a:r>
              <a:rPr lang="en-US" dirty="0" smtClean="0">
                <a:latin typeface="Aller" panose="02000503030000020004" pitchFamily="2" charset="0"/>
              </a:rPr>
              <a:t/>
            </a:r>
            <a:br>
              <a:rPr lang="en-US" dirty="0" smtClean="0">
                <a:latin typeface="Aller" panose="02000503030000020004" pitchFamily="2" charset="0"/>
              </a:rPr>
            </a:br>
            <a:endParaRPr lang="en-US" dirty="0">
              <a:latin typeface="Aller" panose="0200050303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52" y="334108"/>
            <a:ext cx="3499339" cy="3481753"/>
          </a:xfrm>
        </p:spPr>
      </p:pic>
    </p:spTree>
    <p:extLst>
      <p:ext uri="{BB962C8B-B14F-4D97-AF65-F5344CB8AC3E}">
        <p14:creationId xmlns:p14="http://schemas.microsoft.com/office/powerpoint/2010/main" val="218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46" y="11628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HTML5</a:t>
            </a:r>
            <a:r>
              <a:rPr lang="en-US" dirty="0" smtClean="0">
                <a:latin typeface="Aller" panose="02000503030000020004" pitchFamily="2" charset="0"/>
              </a:rPr>
              <a:t> &amp;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ller" panose="02000503030000020004" pitchFamily="2" charset="0"/>
              </a:rPr>
              <a:t>CSS3</a:t>
            </a:r>
            <a:r>
              <a:rPr lang="en-US" dirty="0" smtClean="0">
                <a:latin typeface="Aller" panose="02000503030000020004" pitchFamily="2" charset="0"/>
              </a:rPr>
              <a:t/>
            </a:r>
            <a:br>
              <a:rPr lang="en-US" dirty="0" smtClean="0">
                <a:latin typeface="Aller" panose="02000503030000020004" pitchFamily="2" charset="0"/>
              </a:rPr>
            </a:br>
            <a:endParaRPr lang="en-US" dirty="0">
              <a:latin typeface="Aller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Aller" panose="02000503030000020004" pitchFamily="2" charset="0"/>
              </a:rPr>
              <a:t>Section </a:t>
            </a:r>
            <a:r>
              <a:rPr lang="en-US" sz="1600" b="1" dirty="0">
                <a:latin typeface="Aller" panose="02000503030000020004" pitchFamily="2" charset="0"/>
              </a:rPr>
              <a:t>1:</a:t>
            </a:r>
            <a:r>
              <a:rPr lang="en-US" sz="1600" dirty="0">
                <a:latin typeface="Aller" panose="02000503030000020004" pitchFamily="2" charset="0"/>
              </a:rPr>
              <a:t> </a:t>
            </a:r>
            <a:endParaRPr lang="en-US" sz="1600" dirty="0" smtClean="0">
              <a:latin typeface="Aller" panose="02000503030000020004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Aller" panose="02000503030000020004" pitchFamily="2" charset="0"/>
              </a:rPr>
              <a:t>	</a:t>
            </a:r>
            <a:r>
              <a:rPr lang="en-US" sz="1600" dirty="0" smtClean="0">
                <a:latin typeface="Aller" panose="02000503030000020004" pitchFamily="2" charset="0"/>
              </a:rPr>
              <a:t>HTML5 </a:t>
            </a:r>
            <a:r>
              <a:rPr lang="en-US" sz="1600" dirty="0">
                <a:latin typeface="Aller" panose="02000503030000020004" pitchFamily="2" charset="0"/>
              </a:rPr>
              <a:t>basic and beyond.</a:t>
            </a:r>
          </a:p>
          <a:p>
            <a:pPr marL="0" indent="0">
              <a:buNone/>
            </a:pPr>
            <a:r>
              <a:rPr lang="en-US" sz="1600" b="1" dirty="0">
                <a:latin typeface="Aller" panose="02000503030000020004" pitchFamily="2" charset="0"/>
              </a:rPr>
              <a:t>Section 2:</a:t>
            </a:r>
            <a:r>
              <a:rPr lang="en-US" sz="1600" dirty="0">
                <a:latin typeface="Aller" panose="02000503030000020004" pitchFamily="2" charset="0"/>
              </a:rPr>
              <a:t> </a:t>
            </a:r>
            <a:endParaRPr lang="en-US" sz="1600" dirty="0" smtClean="0">
              <a:latin typeface="Aller" panose="02000503030000020004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Aller" panose="02000503030000020004" pitchFamily="2" charset="0"/>
              </a:rPr>
              <a:t>	</a:t>
            </a:r>
            <a:r>
              <a:rPr lang="en-US" sz="1600" dirty="0" smtClean="0">
                <a:latin typeface="Aller" panose="02000503030000020004" pitchFamily="2" charset="0"/>
              </a:rPr>
              <a:t>Deep </a:t>
            </a:r>
            <a:r>
              <a:rPr lang="en-US" sz="1600" dirty="0">
                <a:latin typeface="Aller" panose="02000503030000020004" pitchFamily="2" charset="0"/>
              </a:rPr>
              <a:t>Dive in to CSS3.</a:t>
            </a:r>
          </a:p>
          <a:p>
            <a:pPr marL="0" indent="0">
              <a:buNone/>
            </a:pPr>
            <a:r>
              <a:rPr lang="en-US" sz="1600" b="1" dirty="0">
                <a:latin typeface="Aller" panose="02000503030000020004" pitchFamily="2" charset="0"/>
              </a:rPr>
              <a:t>Section 3:</a:t>
            </a:r>
            <a:r>
              <a:rPr lang="en-US" sz="1600" dirty="0">
                <a:latin typeface="Aller" panose="02000503030000020004" pitchFamily="2" charset="0"/>
              </a:rPr>
              <a:t> </a:t>
            </a:r>
            <a:endParaRPr lang="en-US" sz="1600" dirty="0" smtClean="0">
              <a:latin typeface="Aller" panose="02000503030000020004" pitchFamily="2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Aller" panose="02000503030000020004" pitchFamily="2" charset="0"/>
              </a:rPr>
              <a:t>	Web </a:t>
            </a:r>
            <a:r>
              <a:rPr lang="en-US" sz="1600" dirty="0">
                <a:latin typeface="Aller" panose="02000503030000020004" pitchFamily="2" charset="0"/>
              </a:rPr>
              <a:t>design basics and exclusive tips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  <a:p>
            <a:pPr marL="0" indent="0">
              <a:buNone/>
            </a:pPr>
            <a:r>
              <a:rPr lang="en-US" sz="1600" b="1" dirty="0">
                <a:latin typeface="Aller" panose="02000503030000020004" pitchFamily="2" charset="0"/>
              </a:rPr>
              <a:t>Section 4</a:t>
            </a:r>
            <a:r>
              <a:rPr lang="en-US" sz="1600" b="1" dirty="0" smtClean="0">
                <a:latin typeface="Aller" panose="02000503030000020004" pitchFamily="2" charset="0"/>
              </a:rPr>
              <a:t>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Aller" panose="02000503030000020004" pitchFamily="2" charset="0"/>
              </a:rPr>
              <a:t> </a:t>
            </a:r>
            <a:r>
              <a:rPr lang="en-US" sz="1600" dirty="0">
                <a:latin typeface="Aller" panose="02000503030000020004" pitchFamily="2" charset="0"/>
              </a:rPr>
              <a:t>A complete website from scratch.</a:t>
            </a:r>
          </a:p>
          <a:p>
            <a:pPr marL="0" indent="0">
              <a:buNone/>
            </a:pPr>
            <a:r>
              <a:rPr lang="en-US" sz="1600" b="1" dirty="0">
                <a:latin typeface="Aller" panose="02000503030000020004" pitchFamily="2" charset="0"/>
              </a:rPr>
              <a:t>Section 5:</a:t>
            </a:r>
            <a:r>
              <a:rPr lang="en-US" sz="1600" dirty="0">
                <a:latin typeface="Aller" panose="02000503030000020004" pitchFamily="2" charset="0"/>
              </a:rPr>
              <a:t> </a:t>
            </a:r>
            <a:endParaRPr lang="en-US" sz="1600" dirty="0" smtClean="0">
              <a:latin typeface="Aller" panose="02000503030000020004" pitchFamily="2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Aller" panose="02000503030000020004" pitchFamily="2" charset="0"/>
              </a:rPr>
              <a:t>Making </a:t>
            </a:r>
            <a:r>
              <a:rPr lang="en-US" sz="1600" dirty="0">
                <a:latin typeface="Aller" panose="02000503030000020004" pitchFamily="2" charset="0"/>
              </a:rPr>
              <a:t>the previous website responsive through media query.</a:t>
            </a:r>
          </a:p>
          <a:p>
            <a:pPr marL="0" indent="0">
              <a:buNone/>
            </a:pPr>
            <a:r>
              <a:rPr lang="en-US" sz="1600" b="1" dirty="0">
                <a:latin typeface="Aller" panose="02000503030000020004" pitchFamily="2" charset="0"/>
              </a:rPr>
              <a:t>Section 6</a:t>
            </a:r>
            <a:r>
              <a:rPr lang="en-US" sz="1600" b="1" dirty="0" smtClean="0">
                <a:latin typeface="Aller" panose="02000503030000020004" pitchFamily="2" charset="0"/>
              </a:rPr>
              <a:t>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Aller" panose="02000503030000020004" pitchFamily="2" charset="0"/>
              </a:rPr>
              <a:t> Bonus: Adding </a:t>
            </a:r>
            <a:r>
              <a:rPr lang="en-US" sz="1600" dirty="0">
                <a:latin typeface="Aller" panose="02000503030000020004" pitchFamily="2" charset="0"/>
              </a:rPr>
              <a:t>some cool effects and animation with launching our own website.</a:t>
            </a:r>
          </a:p>
          <a:p>
            <a:pPr marL="0" indent="0">
              <a:buNone/>
            </a:pPr>
            <a:r>
              <a:rPr lang="en-US" sz="1600" b="1" dirty="0">
                <a:latin typeface="Aller" panose="02000503030000020004" pitchFamily="2" charset="0"/>
              </a:rPr>
              <a:t>Section 7</a:t>
            </a:r>
            <a:r>
              <a:rPr lang="en-US" sz="1600" dirty="0" smtClean="0">
                <a:latin typeface="Aller" panose="02000503030000020004" pitchFamily="2" charset="0"/>
              </a:rPr>
              <a:t>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Aller" panose="02000503030000020004" pitchFamily="2" charset="0"/>
              </a:rPr>
              <a:t> </a:t>
            </a:r>
            <a:r>
              <a:rPr lang="en-US" sz="1600" dirty="0">
                <a:latin typeface="Aller" panose="02000503030000020004" pitchFamily="2" charset="0"/>
              </a:rPr>
              <a:t>Course ending with some extra tricks and tips.</a:t>
            </a:r>
          </a:p>
          <a:p>
            <a:pPr marL="0" indent="0">
              <a:buNone/>
            </a:pP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23" y="24225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ller" panose="02000503030000020004" pitchFamily="2" charset="0"/>
              </a:rPr>
              <a:t>Hope to see you soon….</a:t>
            </a:r>
            <a:endParaRPr lang="en-US" dirty="0">
              <a:solidFill>
                <a:srgbClr val="0070C0"/>
              </a:solidFill>
              <a:latin typeface="Aller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39" y="3891817"/>
            <a:ext cx="10515600" cy="87361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  <a:latin typeface="Aller" panose="02000503030000020004" pitchFamily="2" charset="0"/>
              </a:rPr>
              <a:t>Great is the art of beginning, but greater is the art of ending.</a:t>
            </a:r>
            <a:endParaRPr lang="en-US" b="1" i="1" dirty="0">
              <a:solidFill>
                <a:srgbClr val="0070C0"/>
              </a:solidFill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98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Aller</vt:lpstr>
      <vt:lpstr>Arial</vt:lpstr>
      <vt:lpstr>Calibri</vt:lpstr>
      <vt:lpstr>Calibri Light</vt:lpstr>
      <vt:lpstr>Office Theme</vt:lpstr>
      <vt:lpstr>HTML5 &amp; CSS3 </vt:lpstr>
      <vt:lpstr>Mazharul Hoque Naumy      </vt:lpstr>
      <vt:lpstr>HTML5 &amp; CSS3 </vt:lpstr>
      <vt:lpstr>Hope to see you soon….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 </dc:title>
  <dc:creator>Mazharul Hoque Naumy</dc:creator>
  <cp:lastModifiedBy>Mazharul Hoque Naumy</cp:lastModifiedBy>
  <cp:revision>9</cp:revision>
  <dcterms:created xsi:type="dcterms:W3CDTF">2020-04-06T16:01:53Z</dcterms:created>
  <dcterms:modified xsi:type="dcterms:W3CDTF">2020-04-06T16:27:33Z</dcterms:modified>
</cp:coreProperties>
</file>