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 Traffic Stop Data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434250" y="3182325"/>
            <a:ext cx="7238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Jen Legere,  Jeremy Dickinson, Amy Chang, </a:t>
            </a:r>
            <a:br>
              <a:rPr lang="en">
                <a:solidFill>
                  <a:schemeClr val="accent6"/>
                </a:solidFill>
              </a:rPr>
            </a:br>
            <a:r>
              <a:rPr lang="en">
                <a:solidFill>
                  <a:schemeClr val="accent6"/>
                </a:solidFill>
              </a:rPr>
              <a:t>Maz Hejazi, Frawley Barton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87900" y="11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 men get more tickets than women?</a:t>
            </a:r>
            <a:endParaRPr sz="24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25" y="987200"/>
            <a:ext cx="5281301" cy="39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men get more tickets than women?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00" y="1232750"/>
            <a:ext cx="4821050" cy="37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Are you more likely to get a ticket at the end of the month?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What hours of the day are you more likely to get stopped?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Do out-of-state residents get more tickets?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Do men get more tickets than women?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2400" b="1">
                <a:latin typeface="Roboto Slab"/>
                <a:ea typeface="Roboto Slab"/>
                <a:cs typeface="Roboto Slab"/>
                <a:sym typeface="Roboto Slab"/>
              </a:rPr>
              <a:t>Do women get more warnings than men?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60025" y="280300"/>
            <a:ext cx="8520600" cy="6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 females get issued a warning more often than males?</a:t>
            </a:r>
            <a:endParaRPr sz="240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87900" y="3515824"/>
            <a:ext cx="38226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51700"/>
            <a:ext cx="5055499" cy="383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755750" y="1460200"/>
            <a:ext cx="2792700" cy="27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Female: 65.9%</a:t>
            </a:r>
            <a:endParaRPr sz="16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Male: 63.1%</a:t>
            </a:r>
            <a:endParaRPr sz="16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</a:rPr>
              <a:t>Questions?</a:t>
            </a:r>
            <a:endParaRPr sz="4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44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 b="1">
                <a:latin typeface="Roboto Slab"/>
                <a:ea typeface="Roboto Slab"/>
                <a:cs typeface="Roboto Slab"/>
                <a:sym typeface="Roboto Slab"/>
              </a:rPr>
              <a:t>Are you more likely to get a ticket at the end of the month?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6400" y="14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 more traffic stops occur at the end of the month?</a:t>
            </a:r>
            <a:endParaRPr sz="2400"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63" y="717627"/>
            <a:ext cx="8379074" cy="42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35500" y="100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percentage of traffic stops result in a ticket?</a:t>
            </a:r>
            <a:endParaRPr sz="2400"/>
          </a:p>
        </p:txBody>
      </p:sp>
      <p:sp>
        <p:nvSpPr>
          <p:cNvPr id="82" name="Shape 82"/>
          <p:cNvSpPr txBox="1"/>
          <p:nvPr/>
        </p:nvSpPr>
        <p:spPr>
          <a:xfrm>
            <a:off x="949875" y="4337850"/>
            <a:ext cx="69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477600" y="4678800"/>
            <a:ext cx="5133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</a:rPr>
              <a:t>The “monthly quotas” theory is a myth!!</a:t>
            </a:r>
            <a:endParaRPr sz="1800" b="1">
              <a:solidFill>
                <a:schemeClr val="accent6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275" y="673325"/>
            <a:ext cx="6509699" cy="40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Are you more likely to get a ticket at the end of the month?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 b="1">
                <a:latin typeface="Roboto Slab"/>
                <a:ea typeface="Roboto Slab"/>
                <a:cs typeface="Roboto Slab"/>
                <a:sym typeface="Roboto Slab"/>
              </a:rPr>
              <a:t>What hours of the day are you more likely to get stopped?</a:t>
            </a:r>
            <a:endParaRPr sz="2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8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Traffic Stops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54277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hours of the day have the highest and lowest number of traffic stops?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75" y="894975"/>
            <a:ext cx="7361425" cy="406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75" y="894975"/>
            <a:ext cx="7361425" cy="42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625" y="145497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Are you more likely to get a ticket at the end of the month?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What hours of the day are you more likely to get stopped?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 b="1">
                <a:latin typeface="Roboto Slab"/>
                <a:ea typeface="Roboto Slab"/>
                <a:cs typeface="Roboto Slab"/>
                <a:sym typeface="Roboto Slab"/>
              </a:rPr>
              <a:t>Do out-of-state residents get more tickets?</a:t>
            </a:r>
            <a:endParaRPr sz="2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84425" y="296275"/>
            <a:ext cx="7004400" cy="5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Do out-of-state residents get more tickets?</a:t>
            </a:r>
            <a:endParaRPr sz="240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74" y="853300"/>
            <a:ext cx="5082175" cy="42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5605700" y="1535250"/>
            <a:ext cx="3342300" cy="858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state residents have a higher percentage of warnings than out of state residents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Are you more likely to get a ticket at the end of the month?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What hours of the day are you more likely to get stopped?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Do out-of-state residents get more tickets?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 b="1">
                <a:latin typeface="Roboto Slab"/>
                <a:ea typeface="Roboto Slab"/>
                <a:cs typeface="Roboto Slab"/>
                <a:sym typeface="Roboto Slab"/>
              </a:rPr>
              <a:t>Do men get more tickets than women?</a:t>
            </a:r>
            <a:endParaRPr sz="2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(16:9)</PresentationFormat>
  <Paragraphs>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Roboto Slab</vt:lpstr>
      <vt:lpstr>Marina</vt:lpstr>
      <vt:lpstr>NH Traffic Stop Data</vt:lpstr>
      <vt:lpstr>Insights</vt:lpstr>
      <vt:lpstr>Do more traffic stops occur at the end of the month?</vt:lpstr>
      <vt:lpstr>What percentage of traffic stops result in a ticket?</vt:lpstr>
      <vt:lpstr>Insights</vt:lpstr>
      <vt:lpstr>Number of Traffic Stops</vt:lpstr>
      <vt:lpstr>Insights</vt:lpstr>
      <vt:lpstr>Do out-of-state residents get more tickets?</vt:lpstr>
      <vt:lpstr>Insights</vt:lpstr>
      <vt:lpstr>Do men get more tickets than women?</vt:lpstr>
      <vt:lpstr>Do men get more tickets than women?</vt:lpstr>
      <vt:lpstr>Insights</vt:lpstr>
      <vt:lpstr>Do females get issued a warning more often than males?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 Traffic Stop Data</dc:title>
  <dc:creator>Jen Legere</dc:creator>
  <cp:lastModifiedBy>Suzan Joon</cp:lastModifiedBy>
  <cp:revision>2</cp:revision>
  <dcterms:modified xsi:type="dcterms:W3CDTF">2018-06-19T14:13:04Z</dcterms:modified>
</cp:coreProperties>
</file>