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8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9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209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1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33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13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7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1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0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4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8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7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0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6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9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9E494-FCCD-4B47-9E65-4886AD4FDF5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ED57FB-6195-4843-A8AE-20AA1CDF1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0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463BB-21B7-403B-A946-F127DB8C4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668" y="1722268"/>
            <a:ext cx="5962632" cy="1209982"/>
          </a:xfrm>
        </p:spPr>
        <p:txBody>
          <a:bodyPr/>
          <a:lstStyle/>
          <a:p>
            <a:r>
              <a:rPr lang="zh-CN" altLang="en-US" dirty="0"/>
              <a:t>众米软件大项目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30CF71-78F0-42FF-AFC8-04A6421E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049" y="5172968"/>
            <a:ext cx="4648940" cy="1351625"/>
          </a:xfrm>
        </p:spPr>
        <p:txBody>
          <a:bodyPr/>
          <a:lstStyle/>
          <a:p>
            <a:r>
              <a:rPr lang="zh-CN" altLang="en-US" dirty="0"/>
              <a:t>     组长：</a:t>
            </a:r>
            <a:r>
              <a:rPr lang="en-US" altLang="zh-CN" dirty="0"/>
              <a:t>U201811769 </a:t>
            </a:r>
            <a:r>
              <a:rPr lang="zh-CN" altLang="en-US" dirty="0"/>
              <a:t>熊海敏 </a:t>
            </a:r>
            <a:endParaRPr lang="en-US" altLang="zh-CN" dirty="0"/>
          </a:p>
          <a:p>
            <a:r>
              <a:rPr lang="zh-CN" altLang="en-US" dirty="0"/>
              <a:t>组员：</a:t>
            </a:r>
            <a:r>
              <a:rPr lang="en-US" altLang="zh-CN" dirty="0"/>
              <a:t>U201811693</a:t>
            </a:r>
            <a:r>
              <a:rPr lang="zh-CN" altLang="en-US" dirty="0"/>
              <a:t>马臻</a:t>
            </a:r>
          </a:p>
        </p:txBody>
      </p:sp>
    </p:spTree>
    <p:extLst>
      <p:ext uri="{BB962C8B-B14F-4D97-AF65-F5344CB8AC3E}">
        <p14:creationId xmlns:p14="http://schemas.microsoft.com/office/powerpoint/2010/main" val="351348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AD463F-79AE-429C-8129-969E79C0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67" y="1890944"/>
            <a:ext cx="11477066" cy="26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3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A2BB1C-D51B-46B3-80A0-63A684357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11" y="922855"/>
            <a:ext cx="4555106" cy="12304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5FBF8BB-9025-401C-BA49-065C6729FBA0}"/>
              </a:ext>
            </a:extLst>
          </p:cNvPr>
          <p:cNvSpPr txBox="1"/>
          <p:nvPr/>
        </p:nvSpPr>
        <p:spPr>
          <a:xfrm>
            <a:off x="363984" y="204186"/>
            <a:ext cx="23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EBFD58-CEF9-42E3-BD15-4824F6B8D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5" y="2301351"/>
            <a:ext cx="6431837" cy="32159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A23CA1-C6D3-4923-9510-C1903C36D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632" y="169371"/>
            <a:ext cx="4625741" cy="29491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689C81-0F02-4612-BD2F-758184903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119" y="1678784"/>
            <a:ext cx="6801895" cy="488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04BC43-B8E7-4B0C-BA99-86C912408AB6}"/>
              </a:ext>
            </a:extLst>
          </p:cNvPr>
          <p:cNvSpPr txBox="1"/>
          <p:nvPr/>
        </p:nvSpPr>
        <p:spPr>
          <a:xfrm>
            <a:off x="652510" y="167345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effectLst/>
              </a:rPr>
              <a:t>Dense Model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C1C3EF-C612-4DC2-AFF3-3FD0A182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" y="616997"/>
            <a:ext cx="8563092" cy="57182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C8E4CF-BBF4-45D2-803D-C64B0377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91" y="703004"/>
            <a:ext cx="3452159" cy="24690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DA001E-3508-4B2F-BF43-B43ACEA0E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510" y="1146970"/>
            <a:ext cx="7232007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3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C676C2-1ADC-4086-B636-D52C0C8B6920}"/>
              </a:ext>
            </a:extLst>
          </p:cNvPr>
          <p:cNvSpPr txBox="1"/>
          <p:nvPr/>
        </p:nvSpPr>
        <p:spPr>
          <a:xfrm>
            <a:off x="439445" y="192635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effectLst/>
              </a:rPr>
              <a:t>LSTM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16A71A-A377-49DE-82E9-3D5D42AC2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92" y="677666"/>
            <a:ext cx="7369179" cy="58755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E4D460-8A5D-48DB-85AD-D5584078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797" y="377301"/>
            <a:ext cx="3917019" cy="25300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BA6CD1-2123-4064-9A89-7B1E9F0EA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924" y="1130996"/>
            <a:ext cx="7856901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25BC00-5E58-4D37-BF1B-C85627E6B633}"/>
              </a:ext>
            </a:extLst>
          </p:cNvPr>
          <p:cNvSpPr txBox="1"/>
          <p:nvPr/>
        </p:nvSpPr>
        <p:spPr>
          <a:xfrm>
            <a:off x="2583401" y="2246050"/>
            <a:ext cx="7164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熊海敏代码展示</a:t>
            </a:r>
          </a:p>
        </p:txBody>
      </p:sp>
    </p:spTree>
    <p:extLst>
      <p:ext uri="{BB962C8B-B14F-4D97-AF65-F5344CB8AC3E}">
        <p14:creationId xmlns:p14="http://schemas.microsoft.com/office/powerpoint/2010/main" val="277591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760F83-60FA-427E-9D64-F8B40B35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6" y="458078"/>
            <a:ext cx="10976729" cy="55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5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EBFEBB-D300-4D51-A573-A7525023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85" y="147961"/>
            <a:ext cx="8324622" cy="1174812"/>
          </a:xfrm>
        </p:spPr>
        <p:txBody>
          <a:bodyPr/>
          <a:lstStyle/>
          <a:p>
            <a:r>
              <a:rPr lang="zh-CN" altLang="en-US" dirty="0"/>
              <a:t>金叉和死叉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AF9C09-9E04-40EA-A5A5-2DCAE1A6B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535837"/>
            <a:ext cx="8741873" cy="4505525"/>
          </a:xfrm>
        </p:spPr>
        <p:txBody>
          <a:bodyPr>
            <a:normAutofit lnSpcReduction="10000"/>
          </a:bodyPr>
          <a:lstStyle/>
          <a:p>
            <a:r>
              <a:rPr lang="zh-CN" altLang="en-US" sz="4000" dirty="0"/>
              <a:t>金叉主要指股票行情指标的短期线向上穿越长期线的交叉，称之为金叉。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死叉是行情指标的短期线向下穿越长期线的交叉，称之为死叉。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金叉为买进信号，死叉为卖出信号</a:t>
            </a:r>
          </a:p>
        </p:txBody>
      </p:sp>
    </p:spTree>
    <p:extLst>
      <p:ext uri="{BB962C8B-B14F-4D97-AF65-F5344CB8AC3E}">
        <p14:creationId xmlns:p14="http://schemas.microsoft.com/office/powerpoint/2010/main" val="126172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4D1EA2-AEA2-41B8-8643-FC54A2D6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807867"/>
            <a:ext cx="9192133" cy="49359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8075A4-85F6-42C8-9804-39E527A09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46" y="2803123"/>
            <a:ext cx="2858662" cy="94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5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697B6E-6622-4D4D-8BFE-9E2701529786}"/>
              </a:ext>
            </a:extLst>
          </p:cNvPr>
          <p:cNvSpPr txBox="1"/>
          <p:nvPr/>
        </p:nvSpPr>
        <p:spPr>
          <a:xfrm>
            <a:off x="1784412" y="1740023"/>
            <a:ext cx="5841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马臻代码展示</a:t>
            </a:r>
          </a:p>
        </p:txBody>
      </p:sp>
    </p:spTree>
    <p:extLst>
      <p:ext uri="{BB962C8B-B14F-4D97-AF65-F5344CB8AC3E}">
        <p14:creationId xmlns:p14="http://schemas.microsoft.com/office/powerpoint/2010/main" val="24394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8F6AAA-9832-44A7-BB76-BD008499E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1" y="559821"/>
            <a:ext cx="9655377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4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E41050-8153-454B-96F0-17D4E07DD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67" y="1384916"/>
            <a:ext cx="8334145" cy="3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4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66E85E-646F-451B-A298-8EE90491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02" y="839389"/>
            <a:ext cx="9640135" cy="49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D25FBE-5710-49F3-B587-5BFB236CD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30" y="1154098"/>
            <a:ext cx="7953421" cy="41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DEAABB-58E1-41E4-BFA7-A30CFC0B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40" y="411785"/>
            <a:ext cx="7387114" cy="60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77977F-880E-46E7-BB79-909B1B03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84" y="1505462"/>
            <a:ext cx="9860067" cy="384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2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6B9064-594C-448E-B160-19363E03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329" y="1713391"/>
            <a:ext cx="3544202" cy="247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4917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87</Words>
  <Application>Microsoft Office PowerPoint</Application>
  <PresentationFormat>宽屏</PresentationFormat>
  <Paragraphs>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平面</vt:lpstr>
      <vt:lpstr>众米软件大项目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金叉和死叉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大项目</dc:title>
  <dc:creator>mazhen</dc:creator>
  <cp:lastModifiedBy>熊 海敏</cp:lastModifiedBy>
  <cp:revision>10</cp:revision>
  <dcterms:created xsi:type="dcterms:W3CDTF">2020-08-20T12:31:56Z</dcterms:created>
  <dcterms:modified xsi:type="dcterms:W3CDTF">2020-08-21T02:17:02Z</dcterms:modified>
</cp:coreProperties>
</file>